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5" r:id="rId1"/>
    <p:sldMasterId id="2147483686" r:id="rId2"/>
    <p:sldMasterId id="2147483687" r:id="rId3"/>
  </p:sldMasterIdLst>
  <p:notesMasterIdLst>
    <p:notesMasterId r:id="rId46"/>
  </p:notesMasterIdLst>
  <p:sldIdLst>
    <p:sldId id="256" r:id="rId4"/>
    <p:sldId id="258"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DF4F01D-7F7A-4EFA-897C-2D83D2899FDB}">
  <a:tblStyle styleId="{7DF4F01D-7F7A-4EFA-897C-2D83D2899FD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7" d="100"/>
          <a:sy n="87" d="100"/>
        </p:scale>
        <p:origin x="102"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theme" Target="theme/theme1.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viewProps" Target="viewProps.xml"/><Relationship Id="rId8" Type="http://schemas.openxmlformats.org/officeDocument/2006/relationships/slide" Target="slides/slide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
        <p:cNvGrpSpPr/>
        <p:nvPr/>
      </p:nvGrpSpPr>
      <p:grpSpPr>
        <a:xfrm>
          <a:off x="0" y="0"/>
          <a:ext cx="0" cy="0"/>
          <a:chOff x="0" y="0"/>
          <a:chExt cx="0" cy="0"/>
        </a:xfrm>
      </p:grpSpPr>
      <p:sp>
        <p:nvSpPr>
          <p:cNvPr id="241" name="Google Shape;241;g5fe982ce4f_2_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 name="Google Shape;242;g5fe982ce4f_2_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6"/>
        <p:cNvGrpSpPr/>
        <p:nvPr/>
      </p:nvGrpSpPr>
      <p:grpSpPr>
        <a:xfrm>
          <a:off x="0" y="0"/>
          <a:ext cx="0" cy="0"/>
          <a:chOff x="0" y="0"/>
          <a:chExt cx="0" cy="0"/>
        </a:xfrm>
      </p:grpSpPr>
      <p:sp>
        <p:nvSpPr>
          <p:cNvPr id="807" name="Google Shape;807;g5540b6adc3_2_4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8" name="Google Shape;808;g5540b6adc3_2_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9"/>
        <p:cNvGrpSpPr/>
        <p:nvPr/>
      </p:nvGrpSpPr>
      <p:grpSpPr>
        <a:xfrm>
          <a:off x="0" y="0"/>
          <a:ext cx="0" cy="0"/>
          <a:chOff x="0" y="0"/>
          <a:chExt cx="0" cy="0"/>
        </a:xfrm>
      </p:grpSpPr>
      <p:sp>
        <p:nvSpPr>
          <p:cNvPr id="840" name="Google Shape;840;g5540b6adc3_2_5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1" name="Google Shape;841;g5540b6adc3_2_5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6"/>
        <p:cNvGrpSpPr/>
        <p:nvPr/>
      </p:nvGrpSpPr>
      <p:grpSpPr>
        <a:xfrm>
          <a:off x="0" y="0"/>
          <a:ext cx="0" cy="0"/>
          <a:chOff x="0" y="0"/>
          <a:chExt cx="0" cy="0"/>
        </a:xfrm>
      </p:grpSpPr>
      <p:sp>
        <p:nvSpPr>
          <p:cNvPr id="877" name="Google Shape;877;g5540b6adc3_2_5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8" name="Google Shape;878;g5540b6adc3_2_5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0"/>
        <p:cNvGrpSpPr/>
        <p:nvPr/>
      </p:nvGrpSpPr>
      <p:grpSpPr>
        <a:xfrm>
          <a:off x="0" y="0"/>
          <a:ext cx="0" cy="0"/>
          <a:chOff x="0" y="0"/>
          <a:chExt cx="0" cy="0"/>
        </a:xfrm>
      </p:grpSpPr>
      <p:sp>
        <p:nvSpPr>
          <p:cNvPr id="911" name="Google Shape;911;g5540b6adc3_2_7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2" name="Google Shape;912;g5540b6adc3_2_7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8"/>
        <p:cNvGrpSpPr/>
        <p:nvPr/>
      </p:nvGrpSpPr>
      <p:grpSpPr>
        <a:xfrm>
          <a:off x="0" y="0"/>
          <a:ext cx="0" cy="0"/>
          <a:chOff x="0" y="0"/>
          <a:chExt cx="0" cy="0"/>
        </a:xfrm>
      </p:grpSpPr>
      <p:sp>
        <p:nvSpPr>
          <p:cNvPr id="949" name="Google Shape;949;g5540b6adc3_2_7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0" name="Google Shape;950;g5540b6adc3_2_7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3"/>
        <p:cNvGrpSpPr/>
        <p:nvPr/>
      </p:nvGrpSpPr>
      <p:grpSpPr>
        <a:xfrm>
          <a:off x="0" y="0"/>
          <a:ext cx="0" cy="0"/>
          <a:chOff x="0" y="0"/>
          <a:chExt cx="0" cy="0"/>
        </a:xfrm>
      </p:grpSpPr>
      <p:sp>
        <p:nvSpPr>
          <p:cNvPr id="964" name="Google Shape;964;g477e1f4248_8_13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5" name="Google Shape;965;g477e1f4248_8_1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3"/>
        <p:cNvGrpSpPr/>
        <p:nvPr/>
      </p:nvGrpSpPr>
      <p:grpSpPr>
        <a:xfrm>
          <a:off x="0" y="0"/>
          <a:ext cx="0" cy="0"/>
          <a:chOff x="0" y="0"/>
          <a:chExt cx="0" cy="0"/>
        </a:xfrm>
      </p:grpSpPr>
      <p:sp>
        <p:nvSpPr>
          <p:cNvPr id="994" name="Google Shape;994;g60a1313403_0_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5" name="Google Shape;995;g60a1313403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8"/>
        <p:cNvGrpSpPr/>
        <p:nvPr/>
      </p:nvGrpSpPr>
      <p:grpSpPr>
        <a:xfrm>
          <a:off x="0" y="0"/>
          <a:ext cx="0" cy="0"/>
          <a:chOff x="0" y="0"/>
          <a:chExt cx="0" cy="0"/>
        </a:xfrm>
      </p:grpSpPr>
      <p:sp>
        <p:nvSpPr>
          <p:cNvPr id="999" name="Google Shape;999;g5540b6adc3_2_7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0" name="Google Shape;1000;g5540b6adc3_2_7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4"/>
        <p:cNvGrpSpPr/>
        <p:nvPr/>
      </p:nvGrpSpPr>
      <p:grpSpPr>
        <a:xfrm>
          <a:off x="0" y="0"/>
          <a:ext cx="0" cy="0"/>
          <a:chOff x="0" y="0"/>
          <a:chExt cx="0" cy="0"/>
        </a:xfrm>
      </p:grpSpPr>
      <p:sp>
        <p:nvSpPr>
          <p:cNvPr id="1035" name="Google Shape;1035;g5540b6adc3_2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6" name="Google Shape;1036;g5540b6adc3_2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3"/>
        <p:cNvGrpSpPr/>
        <p:nvPr/>
      </p:nvGrpSpPr>
      <p:grpSpPr>
        <a:xfrm>
          <a:off x="0" y="0"/>
          <a:ext cx="0" cy="0"/>
          <a:chOff x="0" y="0"/>
          <a:chExt cx="0" cy="0"/>
        </a:xfrm>
      </p:grpSpPr>
      <p:sp>
        <p:nvSpPr>
          <p:cNvPr id="1064" name="Google Shape;1064;g5540b6adc3_2_7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5" name="Google Shape;1065;g5540b6adc3_2_7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
        <p:cNvGrpSpPr/>
        <p:nvPr/>
      </p:nvGrpSpPr>
      <p:grpSpPr>
        <a:xfrm>
          <a:off x="0" y="0"/>
          <a:ext cx="0" cy="0"/>
          <a:chOff x="0" y="0"/>
          <a:chExt cx="0" cy="0"/>
        </a:xfrm>
      </p:grpSpPr>
      <p:sp>
        <p:nvSpPr>
          <p:cNvPr id="258" name="Google Shape;258;g4dfce81f19_0_1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9" name="Google Shape;259;g4dfce81f19_0_1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
        <p:cNvGrpSpPr/>
        <p:nvPr/>
      </p:nvGrpSpPr>
      <p:grpSpPr>
        <a:xfrm>
          <a:off x="0" y="0"/>
          <a:ext cx="0" cy="0"/>
          <a:chOff x="0" y="0"/>
          <a:chExt cx="0" cy="0"/>
        </a:xfrm>
      </p:grpSpPr>
      <p:sp>
        <p:nvSpPr>
          <p:cNvPr id="1084" name="Google Shape;1084;g477e1f4248_8_1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5" name="Google Shape;1085;g477e1f4248_8_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4"/>
        <p:cNvGrpSpPr/>
        <p:nvPr/>
      </p:nvGrpSpPr>
      <p:grpSpPr>
        <a:xfrm>
          <a:off x="0" y="0"/>
          <a:ext cx="0" cy="0"/>
          <a:chOff x="0" y="0"/>
          <a:chExt cx="0" cy="0"/>
        </a:xfrm>
      </p:grpSpPr>
      <p:sp>
        <p:nvSpPr>
          <p:cNvPr id="1105" name="Google Shape;1105;g5fe982eb65_0_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6" name="Google Shape;1106;g5fe982eb65_0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3"/>
        <p:cNvGrpSpPr/>
        <p:nvPr/>
      </p:nvGrpSpPr>
      <p:grpSpPr>
        <a:xfrm>
          <a:off x="0" y="0"/>
          <a:ext cx="0" cy="0"/>
          <a:chOff x="0" y="0"/>
          <a:chExt cx="0" cy="0"/>
        </a:xfrm>
      </p:grpSpPr>
      <p:sp>
        <p:nvSpPr>
          <p:cNvPr id="1134" name="Google Shape;1134;g477e1f4248_8_11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5" name="Google Shape;1135;g477e1f4248_8_11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4"/>
        <p:cNvGrpSpPr/>
        <p:nvPr/>
      </p:nvGrpSpPr>
      <p:grpSpPr>
        <a:xfrm>
          <a:off x="0" y="0"/>
          <a:ext cx="0" cy="0"/>
          <a:chOff x="0" y="0"/>
          <a:chExt cx="0" cy="0"/>
        </a:xfrm>
      </p:grpSpPr>
      <p:sp>
        <p:nvSpPr>
          <p:cNvPr id="1195" name="Google Shape;1195;g5540b6adc3_2_9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6" name="Google Shape;1196;g5540b6adc3_2_9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8"/>
        <p:cNvGrpSpPr/>
        <p:nvPr/>
      </p:nvGrpSpPr>
      <p:grpSpPr>
        <a:xfrm>
          <a:off x="0" y="0"/>
          <a:ext cx="0" cy="0"/>
          <a:chOff x="0" y="0"/>
          <a:chExt cx="0" cy="0"/>
        </a:xfrm>
      </p:grpSpPr>
      <p:sp>
        <p:nvSpPr>
          <p:cNvPr id="1209" name="Google Shape;1209;g5540b6adc3_2_9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0" name="Google Shape;1210;g5540b6adc3_2_9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
        <p:cNvGrpSpPr/>
        <p:nvPr/>
      </p:nvGrpSpPr>
      <p:grpSpPr>
        <a:xfrm>
          <a:off x="0" y="0"/>
          <a:ext cx="0" cy="0"/>
          <a:chOff x="0" y="0"/>
          <a:chExt cx="0" cy="0"/>
        </a:xfrm>
      </p:grpSpPr>
      <p:sp>
        <p:nvSpPr>
          <p:cNvPr id="1225" name="Google Shape;1225;g5ae432755f_2_9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6" name="Google Shape;1226;g5ae432755f_2_9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2"/>
        <p:cNvGrpSpPr/>
        <p:nvPr/>
      </p:nvGrpSpPr>
      <p:grpSpPr>
        <a:xfrm>
          <a:off x="0" y="0"/>
          <a:ext cx="0" cy="0"/>
          <a:chOff x="0" y="0"/>
          <a:chExt cx="0" cy="0"/>
        </a:xfrm>
      </p:grpSpPr>
      <p:sp>
        <p:nvSpPr>
          <p:cNvPr id="1233" name="Google Shape;1233;g477e1f4248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4" name="Google Shape;1234;g477e1f4248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0"/>
        <p:cNvGrpSpPr/>
        <p:nvPr/>
      </p:nvGrpSpPr>
      <p:grpSpPr>
        <a:xfrm>
          <a:off x="0" y="0"/>
          <a:ext cx="0" cy="0"/>
          <a:chOff x="0" y="0"/>
          <a:chExt cx="0" cy="0"/>
        </a:xfrm>
      </p:grpSpPr>
      <p:sp>
        <p:nvSpPr>
          <p:cNvPr id="1471" name="Google Shape;1471;g477e1f4248_2_7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2" name="Google Shape;1472;g477e1f4248_2_7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5"/>
        <p:cNvGrpSpPr/>
        <p:nvPr/>
      </p:nvGrpSpPr>
      <p:grpSpPr>
        <a:xfrm>
          <a:off x="0" y="0"/>
          <a:ext cx="0" cy="0"/>
          <a:chOff x="0" y="0"/>
          <a:chExt cx="0" cy="0"/>
        </a:xfrm>
      </p:grpSpPr>
      <p:sp>
        <p:nvSpPr>
          <p:cNvPr id="1896" name="Google Shape;1896;g60a1313403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7" name="Google Shape;1897;g60a1313403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0"/>
        <p:cNvGrpSpPr/>
        <p:nvPr/>
      </p:nvGrpSpPr>
      <p:grpSpPr>
        <a:xfrm>
          <a:off x="0" y="0"/>
          <a:ext cx="0" cy="0"/>
          <a:chOff x="0" y="0"/>
          <a:chExt cx="0" cy="0"/>
        </a:xfrm>
      </p:grpSpPr>
      <p:sp>
        <p:nvSpPr>
          <p:cNvPr id="2131" name="Google Shape;2131;g60a1313403_3_4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2" name="Google Shape;2132;g60a1313403_3_4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0"/>
        <p:cNvGrpSpPr/>
        <p:nvPr/>
      </p:nvGrpSpPr>
      <p:grpSpPr>
        <a:xfrm>
          <a:off x="0" y="0"/>
          <a:ext cx="0" cy="0"/>
          <a:chOff x="0" y="0"/>
          <a:chExt cx="0" cy="0"/>
        </a:xfrm>
      </p:grpSpPr>
      <p:sp>
        <p:nvSpPr>
          <p:cNvPr id="291" name="Google Shape;291;g5540b6adc3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2" name="Google Shape;292;g5540b6adc3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3"/>
        <p:cNvGrpSpPr/>
        <p:nvPr/>
      </p:nvGrpSpPr>
      <p:grpSpPr>
        <a:xfrm>
          <a:off x="0" y="0"/>
          <a:ext cx="0" cy="0"/>
          <a:chOff x="0" y="0"/>
          <a:chExt cx="0" cy="0"/>
        </a:xfrm>
      </p:grpSpPr>
      <p:sp>
        <p:nvSpPr>
          <p:cNvPr id="2384" name="Google Shape;2384;g5ae432755f_2_9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5" name="Google Shape;2385;g5ae432755f_2_9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1"/>
        <p:cNvGrpSpPr/>
        <p:nvPr/>
      </p:nvGrpSpPr>
      <p:grpSpPr>
        <a:xfrm>
          <a:off x="0" y="0"/>
          <a:ext cx="0" cy="0"/>
          <a:chOff x="0" y="0"/>
          <a:chExt cx="0" cy="0"/>
        </a:xfrm>
      </p:grpSpPr>
      <p:sp>
        <p:nvSpPr>
          <p:cNvPr id="2392" name="Google Shape;2392;g47751a29ef_3_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3" name="Google Shape;2393;g47751a29ef_3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8"/>
        <p:cNvGrpSpPr/>
        <p:nvPr/>
      </p:nvGrpSpPr>
      <p:grpSpPr>
        <a:xfrm>
          <a:off x="0" y="0"/>
          <a:ext cx="0" cy="0"/>
          <a:chOff x="0" y="0"/>
          <a:chExt cx="0" cy="0"/>
        </a:xfrm>
      </p:grpSpPr>
      <p:sp>
        <p:nvSpPr>
          <p:cNvPr id="2399" name="Google Shape;2399;g47751a29ef_3_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0" name="Google Shape;2400;g47751a29ef_3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5"/>
        <p:cNvGrpSpPr/>
        <p:nvPr/>
      </p:nvGrpSpPr>
      <p:grpSpPr>
        <a:xfrm>
          <a:off x="0" y="0"/>
          <a:ext cx="0" cy="0"/>
          <a:chOff x="0" y="0"/>
          <a:chExt cx="0" cy="0"/>
        </a:xfrm>
      </p:grpSpPr>
      <p:sp>
        <p:nvSpPr>
          <p:cNvPr id="2416" name="Google Shape;2416;g47751a29ef_3_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7" name="Google Shape;2417;g47751a29ef_3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1"/>
        <p:cNvGrpSpPr/>
        <p:nvPr/>
      </p:nvGrpSpPr>
      <p:grpSpPr>
        <a:xfrm>
          <a:off x="0" y="0"/>
          <a:ext cx="0" cy="0"/>
          <a:chOff x="0" y="0"/>
          <a:chExt cx="0" cy="0"/>
        </a:xfrm>
      </p:grpSpPr>
      <p:sp>
        <p:nvSpPr>
          <p:cNvPr id="3032" name="Google Shape;3032;g47751a29ef_3_6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33" name="Google Shape;3033;g47751a29ef_3_6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22"/>
        <p:cNvGrpSpPr/>
        <p:nvPr/>
      </p:nvGrpSpPr>
      <p:grpSpPr>
        <a:xfrm>
          <a:off x="0" y="0"/>
          <a:ext cx="0" cy="0"/>
          <a:chOff x="0" y="0"/>
          <a:chExt cx="0" cy="0"/>
        </a:xfrm>
      </p:grpSpPr>
      <p:sp>
        <p:nvSpPr>
          <p:cNvPr id="5523" name="Google Shape;5523;g47751a29ef_3_31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24" name="Google Shape;5524;g47751a29ef_3_3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99"/>
        <p:cNvGrpSpPr/>
        <p:nvPr/>
      </p:nvGrpSpPr>
      <p:grpSpPr>
        <a:xfrm>
          <a:off x="0" y="0"/>
          <a:ext cx="0" cy="0"/>
          <a:chOff x="0" y="0"/>
          <a:chExt cx="0" cy="0"/>
        </a:xfrm>
      </p:grpSpPr>
      <p:sp>
        <p:nvSpPr>
          <p:cNvPr id="5900" name="Google Shape;5900;g47751a29ef_3_35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01" name="Google Shape;5901;g47751a29ef_3_35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30"/>
        <p:cNvGrpSpPr/>
        <p:nvPr/>
      </p:nvGrpSpPr>
      <p:grpSpPr>
        <a:xfrm>
          <a:off x="0" y="0"/>
          <a:ext cx="0" cy="0"/>
          <a:chOff x="0" y="0"/>
          <a:chExt cx="0" cy="0"/>
        </a:xfrm>
      </p:grpSpPr>
      <p:sp>
        <p:nvSpPr>
          <p:cNvPr id="6331" name="Google Shape;6331;g47751a29ef_3_39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32" name="Google Shape;6332;g47751a29ef_3_39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23"/>
        <p:cNvGrpSpPr/>
        <p:nvPr/>
      </p:nvGrpSpPr>
      <p:grpSpPr>
        <a:xfrm>
          <a:off x="0" y="0"/>
          <a:ext cx="0" cy="0"/>
          <a:chOff x="0" y="0"/>
          <a:chExt cx="0" cy="0"/>
        </a:xfrm>
      </p:grpSpPr>
      <p:sp>
        <p:nvSpPr>
          <p:cNvPr id="7124" name="Google Shape;7124;g47751a29ef_3_47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25" name="Google Shape;7125;g47751a29ef_3_47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64"/>
        <p:cNvGrpSpPr/>
        <p:nvPr/>
      </p:nvGrpSpPr>
      <p:grpSpPr>
        <a:xfrm>
          <a:off x="0" y="0"/>
          <a:ext cx="0" cy="0"/>
          <a:chOff x="0" y="0"/>
          <a:chExt cx="0" cy="0"/>
        </a:xfrm>
      </p:grpSpPr>
      <p:sp>
        <p:nvSpPr>
          <p:cNvPr id="7865" name="Google Shape;7865;g47751a29ef_3_54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6" name="Google Shape;7866;g47751a29ef_3_54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
        <p:cNvGrpSpPr/>
        <p:nvPr/>
      </p:nvGrpSpPr>
      <p:grpSpPr>
        <a:xfrm>
          <a:off x="0" y="0"/>
          <a:ext cx="0" cy="0"/>
          <a:chOff x="0" y="0"/>
          <a:chExt cx="0" cy="0"/>
        </a:xfrm>
      </p:grpSpPr>
      <p:sp>
        <p:nvSpPr>
          <p:cNvPr id="300" name="Google Shape;300;g5540b6adc3_2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 name="Google Shape;301;g5540b6adc3_2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57"/>
        <p:cNvGrpSpPr/>
        <p:nvPr/>
      </p:nvGrpSpPr>
      <p:grpSpPr>
        <a:xfrm>
          <a:off x="0" y="0"/>
          <a:ext cx="0" cy="0"/>
          <a:chOff x="0" y="0"/>
          <a:chExt cx="0" cy="0"/>
        </a:xfrm>
      </p:grpSpPr>
      <p:sp>
        <p:nvSpPr>
          <p:cNvPr id="8558" name="Google Shape;8558;g47751a29ef_3_61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59" name="Google Shape;8559;g47751a29ef_3_61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59"/>
        <p:cNvGrpSpPr/>
        <p:nvPr/>
      </p:nvGrpSpPr>
      <p:grpSpPr>
        <a:xfrm>
          <a:off x="0" y="0"/>
          <a:ext cx="0" cy="0"/>
          <a:chOff x="0" y="0"/>
          <a:chExt cx="0" cy="0"/>
        </a:xfrm>
      </p:grpSpPr>
      <p:sp>
        <p:nvSpPr>
          <p:cNvPr id="8860" name="Google Shape;8860;g47751a29ef_3_64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61" name="Google Shape;8861;g47751a29ef_3_64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93"/>
        <p:cNvGrpSpPr/>
        <p:nvPr/>
      </p:nvGrpSpPr>
      <p:grpSpPr>
        <a:xfrm>
          <a:off x="0" y="0"/>
          <a:ext cx="0" cy="0"/>
          <a:chOff x="0" y="0"/>
          <a:chExt cx="0" cy="0"/>
        </a:xfrm>
      </p:grpSpPr>
      <p:sp>
        <p:nvSpPr>
          <p:cNvPr id="9494" name="Google Shape;9494;g47751a29ef_3_71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95" name="Google Shape;9495;g47751a29ef_3_7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
        <p:cNvGrpSpPr/>
        <p:nvPr/>
      </p:nvGrpSpPr>
      <p:grpSpPr>
        <a:xfrm>
          <a:off x="0" y="0"/>
          <a:ext cx="0" cy="0"/>
          <a:chOff x="0" y="0"/>
          <a:chExt cx="0" cy="0"/>
        </a:xfrm>
      </p:grpSpPr>
      <p:sp>
        <p:nvSpPr>
          <p:cNvPr id="326" name="Google Shape;326;g5540b6adc3_2_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 name="Google Shape;327;g5540b6adc3_2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
        <p:cNvGrpSpPr/>
        <p:nvPr/>
      </p:nvGrpSpPr>
      <p:grpSpPr>
        <a:xfrm>
          <a:off x="0" y="0"/>
          <a:ext cx="0" cy="0"/>
          <a:chOff x="0" y="0"/>
          <a:chExt cx="0" cy="0"/>
        </a:xfrm>
      </p:grpSpPr>
      <p:sp>
        <p:nvSpPr>
          <p:cNvPr id="340" name="Google Shape;340;g5540b6adc3_2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 name="Google Shape;341;g5540b6adc3_2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
        <p:cNvGrpSpPr/>
        <p:nvPr/>
      </p:nvGrpSpPr>
      <p:grpSpPr>
        <a:xfrm>
          <a:off x="0" y="0"/>
          <a:ext cx="0" cy="0"/>
          <a:chOff x="0" y="0"/>
          <a:chExt cx="0" cy="0"/>
        </a:xfrm>
      </p:grpSpPr>
      <p:sp>
        <p:nvSpPr>
          <p:cNvPr id="346" name="Google Shape;346;g5540b6adc3_2_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 name="Google Shape;347;g5540b6adc3_2_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6"/>
        <p:cNvGrpSpPr/>
        <p:nvPr/>
      </p:nvGrpSpPr>
      <p:grpSpPr>
        <a:xfrm>
          <a:off x="0" y="0"/>
          <a:ext cx="0" cy="0"/>
          <a:chOff x="0" y="0"/>
          <a:chExt cx="0" cy="0"/>
        </a:xfrm>
      </p:grpSpPr>
      <p:sp>
        <p:nvSpPr>
          <p:cNvPr id="667" name="Google Shape;667;g5540b6adc3_2_4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8" name="Google Shape;668;g5540b6adc3_2_4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8"/>
        <p:cNvGrpSpPr/>
        <p:nvPr/>
      </p:nvGrpSpPr>
      <p:grpSpPr>
        <a:xfrm>
          <a:off x="0" y="0"/>
          <a:ext cx="0" cy="0"/>
          <a:chOff x="0" y="0"/>
          <a:chExt cx="0" cy="0"/>
        </a:xfrm>
      </p:grpSpPr>
      <p:sp>
        <p:nvSpPr>
          <p:cNvPr id="699" name="Google Shape;699;g477e1f4248_8_6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0" name="Google Shape;700;g477e1f4248_8_6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bit.ly/2TtBDfr" TargetMode="Externa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IG TITTLE OPENING" type="title">
  <p:cSld name="TITLE">
    <p:bg>
      <p:bgPr>
        <a:solidFill>
          <a:srgbClr val="EFEFEF"/>
        </a:solidFill>
        <a:effectLst/>
      </p:bgPr>
    </p:bg>
    <p:spTree>
      <p:nvGrpSpPr>
        <p:cNvPr id="1" name="Shape 8"/>
        <p:cNvGrpSpPr/>
        <p:nvPr/>
      </p:nvGrpSpPr>
      <p:grpSpPr>
        <a:xfrm>
          <a:off x="0" y="0"/>
          <a:ext cx="0" cy="0"/>
          <a:chOff x="0" y="0"/>
          <a:chExt cx="0" cy="0"/>
        </a:xfrm>
      </p:grpSpPr>
      <p:sp>
        <p:nvSpPr>
          <p:cNvPr id="9" name="Google Shape;9;p2"/>
          <p:cNvSpPr/>
          <p:nvPr/>
        </p:nvSpPr>
        <p:spPr>
          <a:xfrm>
            <a:off x="18639" y="1507984"/>
            <a:ext cx="176" cy="172"/>
          </a:xfrm>
          <a:custGeom>
            <a:avLst/>
            <a:gdLst/>
            <a:ahLst/>
            <a:cxnLst/>
            <a:rect l="l" t="t" r="r" b="b"/>
            <a:pathLst>
              <a:path w="1" h="1" extrusionOk="0">
                <a:moveTo>
                  <a:pt x="0" y="0"/>
                </a:moveTo>
                <a:lnTo>
                  <a:pt x="0" y="0"/>
                </a:ln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18639" y="2419108"/>
            <a:ext cx="176" cy="172"/>
          </a:xfrm>
          <a:custGeom>
            <a:avLst/>
            <a:gdLst/>
            <a:ahLst/>
            <a:cxnLst/>
            <a:rect l="l" t="t" r="r" b="b"/>
            <a:pathLst>
              <a:path w="1" h="1" extrusionOk="0">
                <a:moveTo>
                  <a:pt x="0" y="0"/>
                </a:move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flipH="1">
            <a:off x="1144517" y="9122"/>
            <a:ext cx="176" cy="172"/>
          </a:xfrm>
          <a:custGeom>
            <a:avLst/>
            <a:gdLst/>
            <a:ahLst/>
            <a:cxnLst/>
            <a:rect l="l" t="t" r="r" b="b"/>
            <a:pathLst>
              <a:path w="1" h="1" extrusionOk="0">
                <a:moveTo>
                  <a:pt x="0" y="1"/>
                </a:moveTo>
                <a:lnTo>
                  <a:pt x="0" y="1"/>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flipH="1">
            <a:off x="1144517" y="9122"/>
            <a:ext cx="176" cy="172"/>
          </a:xfrm>
          <a:custGeom>
            <a:avLst/>
            <a:gdLst/>
            <a:ahLst/>
            <a:cxnLst/>
            <a:rect l="l" t="t" r="r" b="b"/>
            <a:pathLst>
              <a:path w="1" h="1" extrusionOk="0">
                <a:moveTo>
                  <a:pt x="0" y="1"/>
                </a:moveTo>
                <a:lnTo>
                  <a:pt x="0" y="1"/>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txBox="1">
            <a:spLocks noGrp="1"/>
          </p:cNvSpPr>
          <p:nvPr>
            <p:ph type="ctrTitle"/>
          </p:nvPr>
        </p:nvSpPr>
        <p:spPr>
          <a:xfrm flipH="1">
            <a:off x="713850" y="3292446"/>
            <a:ext cx="7716300" cy="59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atin typeface="Oswald"/>
                <a:ea typeface="Oswald"/>
                <a:cs typeface="Oswald"/>
                <a:sym typeface="Oswald"/>
              </a:defRPr>
            </a:lvl1pPr>
            <a:lvl2pPr lvl="1" algn="ctr" rtl="0">
              <a:spcBef>
                <a:spcPts val="0"/>
              </a:spcBef>
              <a:spcAft>
                <a:spcPts val="0"/>
              </a:spcAft>
              <a:buClr>
                <a:srgbClr val="FFFFFF"/>
              </a:buClr>
              <a:buSzPts val="7200"/>
              <a:buNone/>
              <a:defRPr sz="7200">
                <a:solidFill>
                  <a:srgbClr val="FFFFFF"/>
                </a:solidFill>
              </a:defRPr>
            </a:lvl2pPr>
            <a:lvl3pPr lvl="2" algn="ctr" rtl="0">
              <a:spcBef>
                <a:spcPts val="0"/>
              </a:spcBef>
              <a:spcAft>
                <a:spcPts val="0"/>
              </a:spcAft>
              <a:buClr>
                <a:srgbClr val="FFFFFF"/>
              </a:buClr>
              <a:buSzPts val="7200"/>
              <a:buNone/>
              <a:defRPr sz="7200">
                <a:solidFill>
                  <a:srgbClr val="FFFFFF"/>
                </a:solidFill>
              </a:defRPr>
            </a:lvl3pPr>
            <a:lvl4pPr lvl="3" algn="ctr" rtl="0">
              <a:spcBef>
                <a:spcPts val="0"/>
              </a:spcBef>
              <a:spcAft>
                <a:spcPts val="0"/>
              </a:spcAft>
              <a:buClr>
                <a:srgbClr val="FFFFFF"/>
              </a:buClr>
              <a:buSzPts val="7200"/>
              <a:buNone/>
              <a:defRPr sz="7200">
                <a:solidFill>
                  <a:srgbClr val="FFFFFF"/>
                </a:solidFill>
              </a:defRPr>
            </a:lvl4pPr>
            <a:lvl5pPr lvl="4" algn="ctr" rtl="0">
              <a:spcBef>
                <a:spcPts val="0"/>
              </a:spcBef>
              <a:spcAft>
                <a:spcPts val="0"/>
              </a:spcAft>
              <a:buClr>
                <a:srgbClr val="FFFFFF"/>
              </a:buClr>
              <a:buSzPts val="7200"/>
              <a:buNone/>
              <a:defRPr sz="7200">
                <a:solidFill>
                  <a:srgbClr val="FFFFFF"/>
                </a:solidFill>
              </a:defRPr>
            </a:lvl5pPr>
            <a:lvl6pPr lvl="5" algn="ctr" rtl="0">
              <a:spcBef>
                <a:spcPts val="0"/>
              </a:spcBef>
              <a:spcAft>
                <a:spcPts val="0"/>
              </a:spcAft>
              <a:buClr>
                <a:srgbClr val="FFFFFF"/>
              </a:buClr>
              <a:buSzPts val="7200"/>
              <a:buNone/>
              <a:defRPr sz="7200">
                <a:solidFill>
                  <a:srgbClr val="FFFFFF"/>
                </a:solidFill>
              </a:defRPr>
            </a:lvl6pPr>
            <a:lvl7pPr lvl="6" algn="ctr" rtl="0">
              <a:spcBef>
                <a:spcPts val="0"/>
              </a:spcBef>
              <a:spcAft>
                <a:spcPts val="0"/>
              </a:spcAft>
              <a:buClr>
                <a:srgbClr val="FFFFFF"/>
              </a:buClr>
              <a:buSzPts val="7200"/>
              <a:buNone/>
              <a:defRPr sz="7200">
                <a:solidFill>
                  <a:srgbClr val="FFFFFF"/>
                </a:solidFill>
              </a:defRPr>
            </a:lvl7pPr>
            <a:lvl8pPr lvl="7" algn="ctr" rtl="0">
              <a:spcBef>
                <a:spcPts val="0"/>
              </a:spcBef>
              <a:spcAft>
                <a:spcPts val="0"/>
              </a:spcAft>
              <a:buClr>
                <a:srgbClr val="FFFFFF"/>
              </a:buClr>
              <a:buSzPts val="7200"/>
              <a:buNone/>
              <a:defRPr sz="7200">
                <a:solidFill>
                  <a:srgbClr val="FFFFFF"/>
                </a:solidFill>
              </a:defRPr>
            </a:lvl8pPr>
            <a:lvl9pPr lvl="8" algn="ctr" rtl="0">
              <a:spcBef>
                <a:spcPts val="0"/>
              </a:spcBef>
              <a:spcAft>
                <a:spcPts val="0"/>
              </a:spcAft>
              <a:buClr>
                <a:srgbClr val="FFFFFF"/>
              </a:buClr>
              <a:buSzPts val="7200"/>
              <a:buNone/>
              <a:defRPr sz="7200">
                <a:solidFill>
                  <a:srgbClr val="FFFFFF"/>
                </a:solidFill>
              </a:defRPr>
            </a:lvl9pPr>
          </a:lstStyle>
          <a:p>
            <a:endParaRPr/>
          </a:p>
        </p:txBody>
      </p:sp>
      <p:sp>
        <p:nvSpPr>
          <p:cNvPr id="14" name="Google Shape;14;p2"/>
          <p:cNvSpPr txBox="1">
            <a:spLocks noGrp="1"/>
          </p:cNvSpPr>
          <p:nvPr>
            <p:ph type="subTitle" idx="1"/>
          </p:nvPr>
        </p:nvSpPr>
        <p:spPr>
          <a:xfrm flipH="1">
            <a:off x="3017850" y="3887955"/>
            <a:ext cx="3108300" cy="245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434343"/>
              </a:buClr>
              <a:buSzPts val="1400"/>
              <a:buFont typeface="Oswald Regular"/>
              <a:buNone/>
              <a:defRPr sz="900"/>
            </a:lvl1pPr>
            <a:lvl2pPr lvl="1" algn="ct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2pPr>
            <a:lvl3pPr lvl="2" algn="ct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3pPr>
            <a:lvl4pPr lvl="3" algn="ct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4pPr>
            <a:lvl5pPr lvl="4" algn="ct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5pPr>
            <a:lvl6pPr lvl="5" algn="ct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6pPr>
            <a:lvl7pPr lvl="6" algn="ct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7pPr>
            <a:lvl8pPr lvl="7" algn="ct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8pPr>
            <a:lvl9pPr lvl="8" algn="ct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IX COLUMNS">
  <p:cSld name="CUSTOM_1_1_1_2_1_1_1_1_1_2">
    <p:bg>
      <p:bgPr>
        <a:solidFill>
          <a:srgbClr val="2C3938"/>
        </a:solidFill>
        <a:effectLst/>
      </p:bgPr>
    </p:bg>
    <p:spTree>
      <p:nvGrpSpPr>
        <p:cNvPr id="1" name="Shape 87"/>
        <p:cNvGrpSpPr/>
        <p:nvPr/>
      </p:nvGrpSpPr>
      <p:grpSpPr>
        <a:xfrm>
          <a:off x="0" y="0"/>
          <a:ext cx="0" cy="0"/>
          <a:chOff x="0" y="0"/>
          <a:chExt cx="0" cy="0"/>
        </a:xfrm>
      </p:grpSpPr>
      <p:sp>
        <p:nvSpPr>
          <p:cNvPr id="88" name="Google Shape;88;p13"/>
          <p:cNvSpPr txBox="1">
            <a:spLocks noGrp="1"/>
          </p:cNvSpPr>
          <p:nvPr>
            <p:ph type="title"/>
          </p:nvPr>
        </p:nvSpPr>
        <p:spPr>
          <a:xfrm>
            <a:off x="1226995" y="375868"/>
            <a:ext cx="67053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a:solidFill>
                  <a:srgbClr val="F3F3F3"/>
                </a:solidFill>
                <a:latin typeface="Oswald"/>
                <a:ea typeface="Oswald"/>
                <a:cs typeface="Oswald"/>
                <a:sym typeface="Oswald"/>
              </a:defRPr>
            </a:lvl1pPr>
            <a:lvl2pPr lvl="1" rtl="0">
              <a:spcBef>
                <a:spcPts val="0"/>
              </a:spcBef>
              <a:spcAft>
                <a:spcPts val="0"/>
              </a:spcAft>
              <a:buNone/>
              <a:defRPr sz="3000">
                <a:solidFill>
                  <a:srgbClr val="F3F3F3"/>
                </a:solidFill>
                <a:latin typeface="Oswald"/>
                <a:ea typeface="Oswald"/>
                <a:cs typeface="Oswald"/>
                <a:sym typeface="Oswald"/>
              </a:defRPr>
            </a:lvl2pPr>
            <a:lvl3pPr lvl="2" rtl="0">
              <a:spcBef>
                <a:spcPts val="0"/>
              </a:spcBef>
              <a:spcAft>
                <a:spcPts val="0"/>
              </a:spcAft>
              <a:buNone/>
              <a:defRPr sz="3000">
                <a:solidFill>
                  <a:srgbClr val="F3F3F3"/>
                </a:solidFill>
                <a:latin typeface="Oswald"/>
                <a:ea typeface="Oswald"/>
                <a:cs typeface="Oswald"/>
                <a:sym typeface="Oswald"/>
              </a:defRPr>
            </a:lvl3pPr>
            <a:lvl4pPr lvl="3" rtl="0">
              <a:spcBef>
                <a:spcPts val="0"/>
              </a:spcBef>
              <a:spcAft>
                <a:spcPts val="0"/>
              </a:spcAft>
              <a:buNone/>
              <a:defRPr sz="3000">
                <a:solidFill>
                  <a:srgbClr val="F3F3F3"/>
                </a:solidFill>
                <a:latin typeface="Oswald"/>
                <a:ea typeface="Oswald"/>
                <a:cs typeface="Oswald"/>
                <a:sym typeface="Oswald"/>
              </a:defRPr>
            </a:lvl4pPr>
            <a:lvl5pPr lvl="4" rtl="0">
              <a:spcBef>
                <a:spcPts val="0"/>
              </a:spcBef>
              <a:spcAft>
                <a:spcPts val="0"/>
              </a:spcAft>
              <a:buNone/>
              <a:defRPr sz="3000">
                <a:solidFill>
                  <a:srgbClr val="F3F3F3"/>
                </a:solidFill>
                <a:latin typeface="Oswald"/>
                <a:ea typeface="Oswald"/>
                <a:cs typeface="Oswald"/>
                <a:sym typeface="Oswald"/>
              </a:defRPr>
            </a:lvl5pPr>
            <a:lvl6pPr lvl="5" rtl="0">
              <a:spcBef>
                <a:spcPts val="0"/>
              </a:spcBef>
              <a:spcAft>
                <a:spcPts val="0"/>
              </a:spcAft>
              <a:buNone/>
              <a:defRPr sz="3000">
                <a:solidFill>
                  <a:srgbClr val="F3F3F3"/>
                </a:solidFill>
                <a:latin typeface="Oswald"/>
                <a:ea typeface="Oswald"/>
                <a:cs typeface="Oswald"/>
                <a:sym typeface="Oswald"/>
              </a:defRPr>
            </a:lvl6pPr>
            <a:lvl7pPr lvl="6" rtl="0">
              <a:spcBef>
                <a:spcPts val="0"/>
              </a:spcBef>
              <a:spcAft>
                <a:spcPts val="0"/>
              </a:spcAft>
              <a:buNone/>
              <a:defRPr sz="3000">
                <a:solidFill>
                  <a:srgbClr val="F3F3F3"/>
                </a:solidFill>
                <a:latin typeface="Oswald"/>
                <a:ea typeface="Oswald"/>
                <a:cs typeface="Oswald"/>
                <a:sym typeface="Oswald"/>
              </a:defRPr>
            </a:lvl7pPr>
            <a:lvl8pPr lvl="7" rtl="0">
              <a:spcBef>
                <a:spcPts val="0"/>
              </a:spcBef>
              <a:spcAft>
                <a:spcPts val="0"/>
              </a:spcAft>
              <a:buNone/>
              <a:defRPr sz="3000">
                <a:solidFill>
                  <a:srgbClr val="F3F3F3"/>
                </a:solidFill>
                <a:latin typeface="Oswald"/>
                <a:ea typeface="Oswald"/>
                <a:cs typeface="Oswald"/>
                <a:sym typeface="Oswald"/>
              </a:defRPr>
            </a:lvl8pPr>
            <a:lvl9pPr lvl="8" rtl="0">
              <a:spcBef>
                <a:spcPts val="0"/>
              </a:spcBef>
              <a:spcAft>
                <a:spcPts val="0"/>
              </a:spcAft>
              <a:buNone/>
              <a:defRPr sz="3000">
                <a:solidFill>
                  <a:srgbClr val="F3F3F3"/>
                </a:solidFill>
                <a:latin typeface="Oswald"/>
                <a:ea typeface="Oswald"/>
                <a:cs typeface="Oswald"/>
                <a:sym typeface="Oswald"/>
              </a:defRPr>
            </a:lvl9pPr>
          </a:lstStyle>
          <a:p>
            <a:endParaRPr/>
          </a:p>
        </p:txBody>
      </p:sp>
      <p:sp>
        <p:nvSpPr>
          <p:cNvPr id="89" name="Google Shape;89;p13"/>
          <p:cNvSpPr txBox="1">
            <a:spLocks noGrp="1"/>
          </p:cNvSpPr>
          <p:nvPr>
            <p:ph type="subTitle" idx="1"/>
          </p:nvPr>
        </p:nvSpPr>
        <p:spPr>
          <a:xfrm>
            <a:off x="797075" y="2383841"/>
            <a:ext cx="2069700" cy="64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algn="ctr" rtl="0">
              <a:lnSpc>
                <a:spcPct val="100000"/>
              </a:lnSpc>
              <a:spcBef>
                <a:spcPts val="0"/>
              </a:spcBef>
              <a:spcAft>
                <a:spcPts val="0"/>
              </a:spcAft>
              <a:buClr>
                <a:srgbClr val="F3F3F3"/>
              </a:buClr>
              <a:buSzPts val="900"/>
              <a:buNone/>
              <a:defRPr sz="900">
                <a:solidFill>
                  <a:srgbClr val="F3F3F3"/>
                </a:solidFill>
              </a:defRPr>
            </a:lvl2pPr>
            <a:lvl3pPr lvl="2" algn="ctr" rtl="0">
              <a:lnSpc>
                <a:spcPct val="100000"/>
              </a:lnSpc>
              <a:spcBef>
                <a:spcPts val="0"/>
              </a:spcBef>
              <a:spcAft>
                <a:spcPts val="0"/>
              </a:spcAft>
              <a:buClr>
                <a:srgbClr val="F3F3F3"/>
              </a:buClr>
              <a:buSzPts val="900"/>
              <a:buNone/>
              <a:defRPr sz="900">
                <a:solidFill>
                  <a:srgbClr val="F3F3F3"/>
                </a:solidFill>
              </a:defRPr>
            </a:lvl3pPr>
            <a:lvl4pPr lvl="3" algn="ctr" rtl="0">
              <a:lnSpc>
                <a:spcPct val="100000"/>
              </a:lnSpc>
              <a:spcBef>
                <a:spcPts val="0"/>
              </a:spcBef>
              <a:spcAft>
                <a:spcPts val="0"/>
              </a:spcAft>
              <a:buClr>
                <a:srgbClr val="F3F3F3"/>
              </a:buClr>
              <a:buSzPts val="900"/>
              <a:buNone/>
              <a:defRPr sz="900">
                <a:solidFill>
                  <a:srgbClr val="F3F3F3"/>
                </a:solidFill>
              </a:defRPr>
            </a:lvl4pPr>
            <a:lvl5pPr lvl="4" algn="ctr" rtl="0">
              <a:lnSpc>
                <a:spcPct val="100000"/>
              </a:lnSpc>
              <a:spcBef>
                <a:spcPts val="0"/>
              </a:spcBef>
              <a:spcAft>
                <a:spcPts val="0"/>
              </a:spcAft>
              <a:buClr>
                <a:srgbClr val="F3F3F3"/>
              </a:buClr>
              <a:buSzPts val="900"/>
              <a:buNone/>
              <a:defRPr sz="900">
                <a:solidFill>
                  <a:srgbClr val="F3F3F3"/>
                </a:solidFill>
              </a:defRPr>
            </a:lvl5pPr>
            <a:lvl6pPr lvl="5" algn="ctr" rtl="0">
              <a:lnSpc>
                <a:spcPct val="100000"/>
              </a:lnSpc>
              <a:spcBef>
                <a:spcPts val="0"/>
              </a:spcBef>
              <a:spcAft>
                <a:spcPts val="0"/>
              </a:spcAft>
              <a:buClr>
                <a:srgbClr val="F3F3F3"/>
              </a:buClr>
              <a:buSzPts val="900"/>
              <a:buNone/>
              <a:defRPr sz="900">
                <a:solidFill>
                  <a:srgbClr val="F3F3F3"/>
                </a:solidFill>
              </a:defRPr>
            </a:lvl6pPr>
            <a:lvl7pPr lvl="6" algn="ctr" rtl="0">
              <a:lnSpc>
                <a:spcPct val="100000"/>
              </a:lnSpc>
              <a:spcBef>
                <a:spcPts val="0"/>
              </a:spcBef>
              <a:spcAft>
                <a:spcPts val="0"/>
              </a:spcAft>
              <a:buClr>
                <a:srgbClr val="F3F3F3"/>
              </a:buClr>
              <a:buSzPts val="900"/>
              <a:buNone/>
              <a:defRPr sz="900">
                <a:solidFill>
                  <a:srgbClr val="F3F3F3"/>
                </a:solidFill>
              </a:defRPr>
            </a:lvl7pPr>
            <a:lvl8pPr lvl="7" algn="ctr" rtl="0">
              <a:lnSpc>
                <a:spcPct val="100000"/>
              </a:lnSpc>
              <a:spcBef>
                <a:spcPts val="0"/>
              </a:spcBef>
              <a:spcAft>
                <a:spcPts val="0"/>
              </a:spcAft>
              <a:buClr>
                <a:srgbClr val="F3F3F3"/>
              </a:buClr>
              <a:buSzPts val="900"/>
              <a:buNone/>
              <a:defRPr sz="900">
                <a:solidFill>
                  <a:srgbClr val="F3F3F3"/>
                </a:solidFill>
              </a:defRPr>
            </a:lvl8pPr>
            <a:lvl9pPr lvl="8" algn="ctr"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90" name="Google Shape;90;p13"/>
          <p:cNvSpPr txBox="1">
            <a:spLocks noGrp="1"/>
          </p:cNvSpPr>
          <p:nvPr>
            <p:ph type="subTitle" idx="2"/>
          </p:nvPr>
        </p:nvSpPr>
        <p:spPr>
          <a:xfrm>
            <a:off x="3537167" y="2381509"/>
            <a:ext cx="2069700" cy="64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algn="ctr" rtl="0">
              <a:lnSpc>
                <a:spcPct val="100000"/>
              </a:lnSpc>
              <a:spcBef>
                <a:spcPts val="0"/>
              </a:spcBef>
              <a:spcAft>
                <a:spcPts val="0"/>
              </a:spcAft>
              <a:buClr>
                <a:srgbClr val="F3F3F3"/>
              </a:buClr>
              <a:buSzPts val="900"/>
              <a:buNone/>
              <a:defRPr sz="900">
                <a:solidFill>
                  <a:srgbClr val="F3F3F3"/>
                </a:solidFill>
              </a:defRPr>
            </a:lvl2pPr>
            <a:lvl3pPr lvl="2" algn="ctr" rtl="0">
              <a:lnSpc>
                <a:spcPct val="100000"/>
              </a:lnSpc>
              <a:spcBef>
                <a:spcPts val="0"/>
              </a:spcBef>
              <a:spcAft>
                <a:spcPts val="0"/>
              </a:spcAft>
              <a:buClr>
                <a:srgbClr val="F3F3F3"/>
              </a:buClr>
              <a:buSzPts val="900"/>
              <a:buNone/>
              <a:defRPr sz="900">
                <a:solidFill>
                  <a:srgbClr val="F3F3F3"/>
                </a:solidFill>
              </a:defRPr>
            </a:lvl3pPr>
            <a:lvl4pPr lvl="3" algn="ctr" rtl="0">
              <a:lnSpc>
                <a:spcPct val="100000"/>
              </a:lnSpc>
              <a:spcBef>
                <a:spcPts val="0"/>
              </a:spcBef>
              <a:spcAft>
                <a:spcPts val="0"/>
              </a:spcAft>
              <a:buClr>
                <a:srgbClr val="F3F3F3"/>
              </a:buClr>
              <a:buSzPts val="900"/>
              <a:buNone/>
              <a:defRPr sz="900">
                <a:solidFill>
                  <a:srgbClr val="F3F3F3"/>
                </a:solidFill>
              </a:defRPr>
            </a:lvl4pPr>
            <a:lvl5pPr lvl="4" algn="ctr" rtl="0">
              <a:lnSpc>
                <a:spcPct val="100000"/>
              </a:lnSpc>
              <a:spcBef>
                <a:spcPts val="0"/>
              </a:spcBef>
              <a:spcAft>
                <a:spcPts val="0"/>
              </a:spcAft>
              <a:buClr>
                <a:srgbClr val="F3F3F3"/>
              </a:buClr>
              <a:buSzPts val="900"/>
              <a:buNone/>
              <a:defRPr sz="900">
                <a:solidFill>
                  <a:srgbClr val="F3F3F3"/>
                </a:solidFill>
              </a:defRPr>
            </a:lvl5pPr>
            <a:lvl6pPr lvl="5" algn="ctr" rtl="0">
              <a:lnSpc>
                <a:spcPct val="100000"/>
              </a:lnSpc>
              <a:spcBef>
                <a:spcPts val="0"/>
              </a:spcBef>
              <a:spcAft>
                <a:spcPts val="0"/>
              </a:spcAft>
              <a:buClr>
                <a:srgbClr val="F3F3F3"/>
              </a:buClr>
              <a:buSzPts val="900"/>
              <a:buNone/>
              <a:defRPr sz="900">
                <a:solidFill>
                  <a:srgbClr val="F3F3F3"/>
                </a:solidFill>
              </a:defRPr>
            </a:lvl6pPr>
            <a:lvl7pPr lvl="6" algn="ctr" rtl="0">
              <a:lnSpc>
                <a:spcPct val="100000"/>
              </a:lnSpc>
              <a:spcBef>
                <a:spcPts val="0"/>
              </a:spcBef>
              <a:spcAft>
                <a:spcPts val="0"/>
              </a:spcAft>
              <a:buClr>
                <a:srgbClr val="F3F3F3"/>
              </a:buClr>
              <a:buSzPts val="900"/>
              <a:buNone/>
              <a:defRPr sz="900">
                <a:solidFill>
                  <a:srgbClr val="F3F3F3"/>
                </a:solidFill>
              </a:defRPr>
            </a:lvl7pPr>
            <a:lvl8pPr lvl="7" algn="ctr" rtl="0">
              <a:lnSpc>
                <a:spcPct val="100000"/>
              </a:lnSpc>
              <a:spcBef>
                <a:spcPts val="0"/>
              </a:spcBef>
              <a:spcAft>
                <a:spcPts val="0"/>
              </a:spcAft>
              <a:buClr>
                <a:srgbClr val="F3F3F3"/>
              </a:buClr>
              <a:buSzPts val="900"/>
              <a:buNone/>
              <a:defRPr sz="900">
                <a:solidFill>
                  <a:srgbClr val="F3F3F3"/>
                </a:solidFill>
              </a:defRPr>
            </a:lvl8pPr>
            <a:lvl9pPr lvl="8" algn="ctr"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91" name="Google Shape;91;p13"/>
          <p:cNvSpPr txBox="1">
            <a:spLocks noGrp="1"/>
          </p:cNvSpPr>
          <p:nvPr>
            <p:ph type="subTitle" idx="3"/>
          </p:nvPr>
        </p:nvSpPr>
        <p:spPr>
          <a:xfrm>
            <a:off x="797150" y="3911200"/>
            <a:ext cx="2069700" cy="64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algn="ctr" rtl="0">
              <a:lnSpc>
                <a:spcPct val="100000"/>
              </a:lnSpc>
              <a:spcBef>
                <a:spcPts val="0"/>
              </a:spcBef>
              <a:spcAft>
                <a:spcPts val="0"/>
              </a:spcAft>
              <a:buClr>
                <a:srgbClr val="F3F3F3"/>
              </a:buClr>
              <a:buSzPts val="900"/>
              <a:buNone/>
              <a:defRPr sz="900">
                <a:solidFill>
                  <a:srgbClr val="F3F3F3"/>
                </a:solidFill>
              </a:defRPr>
            </a:lvl2pPr>
            <a:lvl3pPr lvl="2" algn="ctr" rtl="0">
              <a:lnSpc>
                <a:spcPct val="100000"/>
              </a:lnSpc>
              <a:spcBef>
                <a:spcPts val="0"/>
              </a:spcBef>
              <a:spcAft>
                <a:spcPts val="0"/>
              </a:spcAft>
              <a:buClr>
                <a:srgbClr val="F3F3F3"/>
              </a:buClr>
              <a:buSzPts val="900"/>
              <a:buNone/>
              <a:defRPr sz="900">
                <a:solidFill>
                  <a:srgbClr val="F3F3F3"/>
                </a:solidFill>
              </a:defRPr>
            </a:lvl3pPr>
            <a:lvl4pPr lvl="3" algn="ctr" rtl="0">
              <a:lnSpc>
                <a:spcPct val="100000"/>
              </a:lnSpc>
              <a:spcBef>
                <a:spcPts val="0"/>
              </a:spcBef>
              <a:spcAft>
                <a:spcPts val="0"/>
              </a:spcAft>
              <a:buClr>
                <a:srgbClr val="F3F3F3"/>
              </a:buClr>
              <a:buSzPts val="900"/>
              <a:buNone/>
              <a:defRPr sz="900">
                <a:solidFill>
                  <a:srgbClr val="F3F3F3"/>
                </a:solidFill>
              </a:defRPr>
            </a:lvl4pPr>
            <a:lvl5pPr lvl="4" algn="ctr" rtl="0">
              <a:lnSpc>
                <a:spcPct val="100000"/>
              </a:lnSpc>
              <a:spcBef>
                <a:spcPts val="0"/>
              </a:spcBef>
              <a:spcAft>
                <a:spcPts val="0"/>
              </a:spcAft>
              <a:buClr>
                <a:srgbClr val="F3F3F3"/>
              </a:buClr>
              <a:buSzPts val="900"/>
              <a:buNone/>
              <a:defRPr sz="900">
                <a:solidFill>
                  <a:srgbClr val="F3F3F3"/>
                </a:solidFill>
              </a:defRPr>
            </a:lvl5pPr>
            <a:lvl6pPr lvl="5" algn="ctr" rtl="0">
              <a:lnSpc>
                <a:spcPct val="100000"/>
              </a:lnSpc>
              <a:spcBef>
                <a:spcPts val="0"/>
              </a:spcBef>
              <a:spcAft>
                <a:spcPts val="0"/>
              </a:spcAft>
              <a:buClr>
                <a:srgbClr val="F3F3F3"/>
              </a:buClr>
              <a:buSzPts val="900"/>
              <a:buNone/>
              <a:defRPr sz="900">
                <a:solidFill>
                  <a:srgbClr val="F3F3F3"/>
                </a:solidFill>
              </a:defRPr>
            </a:lvl6pPr>
            <a:lvl7pPr lvl="6" algn="ctr" rtl="0">
              <a:lnSpc>
                <a:spcPct val="100000"/>
              </a:lnSpc>
              <a:spcBef>
                <a:spcPts val="0"/>
              </a:spcBef>
              <a:spcAft>
                <a:spcPts val="0"/>
              </a:spcAft>
              <a:buClr>
                <a:srgbClr val="F3F3F3"/>
              </a:buClr>
              <a:buSzPts val="900"/>
              <a:buNone/>
              <a:defRPr sz="900">
                <a:solidFill>
                  <a:srgbClr val="F3F3F3"/>
                </a:solidFill>
              </a:defRPr>
            </a:lvl7pPr>
            <a:lvl8pPr lvl="7" algn="ctr" rtl="0">
              <a:lnSpc>
                <a:spcPct val="100000"/>
              </a:lnSpc>
              <a:spcBef>
                <a:spcPts val="0"/>
              </a:spcBef>
              <a:spcAft>
                <a:spcPts val="0"/>
              </a:spcAft>
              <a:buClr>
                <a:srgbClr val="F3F3F3"/>
              </a:buClr>
              <a:buSzPts val="900"/>
              <a:buNone/>
              <a:defRPr sz="900">
                <a:solidFill>
                  <a:srgbClr val="F3F3F3"/>
                </a:solidFill>
              </a:defRPr>
            </a:lvl8pPr>
            <a:lvl9pPr lvl="8" algn="ctr"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92" name="Google Shape;92;p13"/>
          <p:cNvSpPr txBox="1">
            <a:spLocks noGrp="1"/>
          </p:cNvSpPr>
          <p:nvPr>
            <p:ph type="subTitle" idx="4"/>
          </p:nvPr>
        </p:nvSpPr>
        <p:spPr>
          <a:xfrm>
            <a:off x="973975" y="2115588"/>
            <a:ext cx="1716000" cy="36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F3F3F3"/>
              </a:buClr>
              <a:buSzPts val="1200"/>
              <a:buFont typeface="Oswald Regular"/>
              <a:buNone/>
              <a:defRPr sz="1200">
                <a:solidFill>
                  <a:srgbClr val="F3F3F3"/>
                </a:solidFill>
                <a:latin typeface="Oswald"/>
                <a:ea typeface="Oswald"/>
                <a:cs typeface="Oswald"/>
                <a:sym typeface="Oswald"/>
              </a:defRPr>
            </a:lvl1pPr>
            <a:lvl2pPr lvl="1"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2pPr>
            <a:lvl3pPr lvl="2"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3pPr>
            <a:lvl4pPr lvl="3"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4pPr>
            <a:lvl5pPr lvl="4"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5pPr>
            <a:lvl6pPr lvl="5"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6pPr>
            <a:lvl7pPr lvl="6"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7pPr>
            <a:lvl8pPr lvl="7"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8pPr>
            <a:lvl9pPr lvl="8"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9pPr>
          </a:lstStyle>
          <a:p>
            <a:endParaRPr/>
          </a:p>
        </p:txBody>
      </p:sp>
      <p:sp>
        <p:nvSpPr>
          <p:cNvPr id="93" name="Google Shape;93;p13"/>
          <p:cNvSpPr txBox="1">
            <a:spLocks noGrp="1"/>
          </p:cNvSpPr>
          <p:nvPr>
            <p:ph type="subTitle" idx="5"/>
          </p:nvPr>
        </p:nvSpPr>
        <p:spPr>
          <a:xfrm>
            <a:off x="3714012" y="2114263"/>
            <a:ext cx="1716000" cy="36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F3F3F3"/>
              </a:buClr>
              <a:buSzPts val="1200"/>
              <a:buFont typeface="Oswald Regular"/>
              <a:buNone/>
              <a:defRPr sz="1200">
                <a:solidFill>
                  <a:srgbClr val="F3F3F3"/>
                </a:solidFill>
                <a:latin typeface="Oswald"/>
                <a:ea typeface="Oswald"/>
                <a:cs typeface="Oswald"/>
                <a:sym typeface="Oswald"/>
              </a:defRPr>
            </a:lvl1pPr>
            <a:lvl2pPr lvl="1"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2pPr>
            <a:lvl3pPr lvl="2"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3pPr>
            <a:lvl4pPr lvl="3"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4pPr>
            <a:lvl5pPr lvl="4"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5pPr>
            <a:lvl6pPr lvl="5"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6pPr>
            <a:lvl7pPr lvl="6"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7pPr>
            <a:lvl8pPr lvl="7"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8pPr>
            <a:lvl9pPr lvl="8"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9pPr>
          </a:lstStyle>
          <a:p>
            <a:endParaRPr/>
          </a:p>
        </p:txBody>
      </p:sp>
      <p:sp>
        <p:nvSpPr>
          <p:cNvPr id="94" name="Google Shape;94;p13"/>
          <p:cNvSpPr txBox="1">
            <a:spLocks noGrp="1"/>
          </p:cNvSpPr>
          <p:nvPr>
            <p:ph type="subTitle" idx="6"/>
          </p:nvPr>
        </p:nvSpPr>
        <p:spPr>
          <a:xfrm>
            <a:off x="973987" y="3643975"/>
            <a:ext cx="1716000" cy="36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F3F3F3"/>
              </a:buClr>
              <a:buSzPts val="1200"/>
              <a:buFont typeface="Oswald Regular"/>
              <a:buNone/>
              <a:defRPr sz="1200">
                <a:solidFill>
                  <a:srgbClr val="F3F3F3"/>
                </a:solidFill>
                <a:latin typeface="Oswald"/>
                <a:ea typeface="Oswald"/>
                <a:cs typeface="Oswald"/>
                <a:sym typeface="Oswald"/>
              </a:defRPr>
            </a:lvl1pPr>
            <a:lvl2pPr lvl="1"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2pPr>
            <a:lvl3pPr lvl="2"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3pPr>
            <a:lvl4pPr lvl="3"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4pPr>
            <a:lvl5pPr lvl="4"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5pPr>
            <a:lvl6pPr lvl="5"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6pPr>
            <a:lvl7pPr lvl="6"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7pPr>
            <a:lvl8pPr lvl="7"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8pPr>
            <a:lvl9pPr lvl="8"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9pPr>
          </a:lstStyle>
          <a:p>
            <a:endParaRPr/>
          </a:p>
        </p:txBody>
      </p:sp>
      <p:sp>
        <p:nvSpPr>
          <p:cNvPr id="95" name="Google Shape;95;p13"/>
          <p:cNvSpPr txBox="1">
            <a:spLocks noGrp="1"/>
          </p:cNvSpPr>
          <p:nvPr>
            <p:ph type="subTitle" idx="7"/>
          </p:nvPr>
        </p:nvSpPr>
        <p:spPr>
          <a:xfrm>
            <a:off x="3537133" y="3911200"/>
            <a:ext cx="2069700" cy="64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algn="ctr" rtl="0">
              <a:lnSpc>
                <a:spcPct val="100000"/>
              </a:lnSpc>
              <a:spcBef>
                <a:spcPts val="0"/>
              </a:spcBef>
              <a:spcAft>
                <a:spcPts val="0"/>
              </a:spcAft>
              <a:buClr>
                <a:srgbClr val="F3F3F3"/>
              </a:buClr>
              <a:buSzPts val="900"/>
              <a:buNone/>
              <a:defRPr sz="900">
                <a:solidFill>
                  <a:srgbClr val="F3F3F3"/>
                </a:solidFill>
              </a:defRPr>
            </a:lvl2pPr>
            <a:lvl3pPr lvl="2" algn="ctr" rtl="0">
              <a:lnSpc>
                <a:spcPct val="100000"/>
              </a:lnSpc>
              <a:spcBef>
                <a:spcPts val="0"/>
              </a:spcBef>
              <a:spcAft>
                <a:spcPts val="0"/>
              </a:spcAft>
              <a:buClr>
                <a:srgbClr val="F3F3F3"/>
              </a:buClr>
              <a:buSzPts val="900"/>
              <a:buNone/>
              <a:defRPr sz="900">
                <a:solidFill>
                  <a:srgbClr val="F3F3F3"/>
                </a:solidFill>
              </a:defRPr>
            </a:lvl3pPr>
            <a:lvl4pPr lvl="3" algn="ctr" rtl="0">
              <a:lnSpc>
                <a:spcPct val="100000"/>
              </a:lnSpc>
              <a:spcBef>
                <a:spcPts val="0"/>
              </a:spcBef>
              <a:spcAft>
                <a:spcPts val="0"/>
              </a:spcAft>
              <a:buClr>
                <a:srgbClr val="F3F3F3"/>
              </a:buClr>
              <a:buSzPts val="900"/>
              <a:buNone/>
              <a:defRPr sz="900">
                <a:solidFill>
                  <a:srgbClr val="F3F3F3"/>
                </a:solidFill>
              </a:defRPr>
            </a:lvl4pPr>
            <a:lvl5pPr lvl="4" algn="ctr" rtl="0">
              <a:lnSpc>
                <a:spcPct val="100000"/>
              </a:lnSpc>
              <a:spcBef>
                <a:spcPts val="0"/>
              </a:spcBef>
              <a:spcAft>
                <a:spcPts val="0"/>
              </a:spcAft>
              <a:buClr>
                <a:srgbClr val="F3F3F3"/>
              </a:buClr>
              <a:buSzPts val="900"/>
              <a:buNone/>
              <a:defRPr sz="900">
                <a:solidFill>
                  <a:srgbClr val="F3F3F3"/>
                </a:solidFill>
              </a:defRPr>
            </a:lvl5pPr>
            <a:lvl6pPr lvl="5" algn="ctr" rtl="0">
              <a:lnSpc>
                <a:spcPct val="100000"/>
              </a:lnSpc>
              <a:spcBef>
                <a:spcPts val="0"/>
              </a:spcBef>
              <a:spcAft>
                <a:spcPts val="0"/>
              </a:spcAft>
              <a:buClr>
                <a:srgbClr val="F3F3F3"/>
              </a:buClr>
              <a:buSzPts val="900"/>
              <a:buNone/>
              <a:defRPr sz="900">
                <a:solidFill>
                  <a:srgbClr val="F3F3F3"/>
                </a:solidFill>
              </a:defRPr>
            </a:lvl6pPr>
            <a:lvl7pPr lvl="6" algn="ctr" rtl="0">
              <a:lnSpc>
                <a:spcPct val="100000"/>
              </a:lnSpc>
              <a:spcBef>
                <a:spcPts val="0"/>
              </a:spcBef>
              <a:spcAft>
                <a:spcPts val="0"/>
              </a:spcAft>
              <a:buClr>
                <a:srgbClr val="F3F3F3"/>
              </a:buClr>
              <a:buSzPts val="900"/>
              <a:buNone/>
              <a:defRPr sz="900">
                <a:solidFill>
                  <a:srgbClr val="F3F3F3"/>
                </a:solidFill>
              </a:defRPr>
            </a:lvl7pPr>
            <a:lvl8pPr lvl="7" algn="ctr" rtl="0">
              <a:lnSpc>
                <a:spcPct val="100000"/>
              </a:lnSpc>
              <a:spcBef>
                <a:spcPts val="0"/>
              </a:spcBef>
              <a:spcAft>
                <a:spcPts val="0"/>
              </a:spcAft>
              <a:buClr>
                <a:srgbClr val="F3F3F3"/>
              </a:buClr>
              <a:buSzPts val="900"/>
              <a:buNone/>
              <a:defRPr sz="900">
                <a:solidFill>
                  <a:srgbClr val="F3F3F3"/>
                </a:solidFill>
              </a:defRPr>
            </a:lvl8pPr>
            <a:lvl9pPr lvl="8" algn="ctr"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96" name="Google Shape;96;p13"/>
          <p:cNvSpPr txBox="1">
            <a:spLocks noGrp="1"/>
          </p:cNvSpPr>
          <p:nvPr>
            <p:ph type="subTitle" idx="8"/>
          </p:nvPr>
        </p:nvSpPr>
        <p:spPr>
          <a:xfrm>
            <a:off x="3714000" y="3643975"/>
            <a:ext cx="1716000" cy="36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F3F3F3"/>
              </a:buClr>
              <a:buSzPts val="1200"/>
              <a:buFont typeface="Oswald Regular"/>
              <a:buNone/>
              <a:defRPr sz="1200">
                <a:solidFill>
                  <a:srgbClr val="F3F3F3"/>
                </a:solidFill>
                <a:latin typeface="Oswald"/>
                <a:ea typeface="Oswald"/>
                <a:cs typeface="Oswald"/>
                <a:sym typeface="Oswald"/>
              </a:defRPr>
            </a:lvl1pPr>
            <a:lvl2pPr lvl="1"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2pPr>
            <a:lvl3pPr lvl="2"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3pPr>
            <a:lvl4pPr lvl="3"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4pPr>
            <a:lvl5pPr lvl="4"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5pPr>
            <a:lvl6pPr lvl="5"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6pPr>
            <a:lvl7pPr lvl="6"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7pPr>
            <a:lvl8pPr lvl="7"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8pPr>
            <a:lvl9pPr lvl="8"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9pPr>
          </a:lstStyle>
          <a:p>
            <a:endParaRPr/>
          </a:p>
        </p:txBody>
      </p:sp>
      <p:sp>
        <p:nvSpPr>
          <p:cNvPr id="97" name="Google Shape;97;p13"/>
          <p:cNvSpPr txBox="1">
            <a:spLocks noGrp="1"/>
          </p:cNvSpPr>
          <p:nvPr>
            <p:ph type="subTitle" idx="9"/>
          </p:nvPr>
        </p:nvSpPr>
        <p:spPr>
          <a:xfrm>
            <a:off x="6277197" y="2381509"/>
            <a:ext cx="2069700" cy="64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algn="ctr" rtl="0">
              <a:lnSpc>
                <a:spcPct val="100000"/>
              </a:lnSpc>
              <a:spcBef>
                <a:spcPts val="0"/>
              </a:spcBef>
              <a:spcAft>
                <a:spcPts val="0"/>
              </a:spcAft>
              <a:buClr>
                <a:srgbClr val="F3F3F3"/>
              </a:buClr>
              <a:buSzPts val="900"/>
              <a:buNone/>
              <a:defRPr sz="900">
                <a:solidFill>
                  <a:srgbClr val="F3F3F3"/>
                </a:solidFill>
              </a:defRPr>
            </a:lvl2pPr>
            <a:lvl3pPr lvl="2" algn="ctr" rtl="0">
              <a:lnSpc>
                <a:spcPct val="100000"/>
              </a:lnSpc>
              <a:spcBef>
                <a:spcPts val="0"/>
              </a:spcBef>
              <a:spcAft>
                <a:spcPts val="0"/>
              </a:spcAft>
              <a:buClr>
                <a:srgbClr val="F3F3F3"/>
              </a:buClr>
              <a:buSzPts val="900"/>
              <a:buNone/>
              <a:defRPr sz="900">
                <a:solidFill>
                  <a:srgbClr val="F3F3F3"/>
                </a:solidFill>
              </a:defRPr>
            </a:lvl3pPr>
            <a:lvl4pPr lvl="3" algn="ctr" rtl="0">
              <a:lnSpc>
                <a:spcPct val="100000"/>
              </a:lnSpc>
              <a:spcBef>
                <a:spcPts val="0"/>
              </a:spcBef>
              <a:spcAft>
                <a:spcPts val="0"/>
              </a:spcAft>
              <a:buClr>
                <a:srgbClr val="F3F3F3"/>
              </a:buClr>
              <a:buSzPts val="900"/>
              <a:buNone/>
              <a:defRPr sz="900">
                <a:solidFill>
                  <a:srgbClr val="F3F3F3"/>
                </a:solidFill>
              </a:defRPr>
            </a:lvl4pPr>
            <a:lvl5pPr lvl="4" algn="ctr" rtl="0">
              <a:lnSpc>
                <a:spcPct val="100000"/>
              </a:lnSpc>
              <a:spcBef>
                <a:spcPts val="0"/>
              </a:spcBef>
              <a:spcAft>
                <a:spcPts val="0"/>
              </a:spcAft>
              <a:buClr>
                <a:srgbClr val="F3F3F3"/>
              </a:buClr>
              <a:buSzPts val="900"/>
              <a:buNone/>
              <a:defRPr sz="900">
                <a:solidFill>
                  <a:srgbClr val="F3F3F3"/>
                </a:solidFill>
              </a:defRPr>
            </a:lvl5pPr>
            <a:lvl6pPr lvl="5" algn="ctr" rtl="0">
              <a:lnSpc>
                <a:spcPct val="100000"/>
              </a:lnSpc>
              <a:spcBef>
                <a:spcPts val="0"/>
              </a:spcBef>
              <a:spcAft>
                <a:spcPts val="0"/>
              </a:spcAft>
              <a:buClr>
                <a:srgbClr val="F3F3F3"/>
              </a:buClr>
              <a:buSzPts val="900"/>
              <a:buNone/>
              <a:defRPr sz="900">
                <a:solidFill>
                  <a:srgbClr val="F3F3F3"/>
                </a:solidFill>
              </a:defRPr>
            </a:lvl6pPr>
            <a:lvl7pPr lvl="6" algn="ctr" rtl="0">
              <a:lnSpc>
                <a:spcPct val="100000"/>
              </a:lnSpc>
              <a:spcBef>
                <a:spcPts val="0"/>
              </a:spcBef>
              <a:spcAft>
                <a:spcPts val="0"/>
              </a:spcAft>
              <a:buClr>
                <a:srgbClr val="F3F3F3"/>
              </a:buClr>
              <a:buSzPts val="900"/>
              <a:buNone/>
              <a:defRPr sz="900">
                <a:solidFill>
                  <a:srgbClr val="F3F3F3"/>
                </a:solidFill>
              </a:defRPr>
            </a:lvl7pPr>
            <a:lvl8pPr lvl="7" algn="ctr" rtl="0">
              <a:lnSpc>
                <a:spcPct val="100000"/>
              </a:lnSpc>
              <a:spcBef>
                <a:spcPts val="0"/>
              </a:spcBef>
              <a:spcAft>
                <a:spcPts val="0"/>
              </a:spcAft>
              <a:buClr>
                <a:srgbClr val="F3F3F3"/>
              </a:buClr>
              <a:buSzPts val="900"/>
              <a:buNone/>
              <a:defRPr sz="900">
                <a:solidFill>
                  <a:srgbClr val="F3F3F3"/>
                </a:solidFill>
              </a:defRPr>
            </a:lvl8pPr>
            <a:lvl9pPr lvl="8" algn="ctr"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98" name="Google Shape;98;p13"/>
          <p:cNvSpPr txBox="1">
            <a:spLocks noGrp="1"/>
          </p:cNvSpPr>
          <p:nvPr>
            <p:ph type="subTitle" idx="13"/>
          </p:nvPr>
        </p:nvSpPr>
        <p:spPr>
          <a:xfrm>
            <a:off x="6454037" y="2114263"/>
            <a:ext cx="1716000" cy="36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F3F3F3"/>
              </a:buClr>
              <a:buSzPts val="1200"/>
              <a:buFont typeface="Oswald Regular"/>
              <a:buNone/>
              <a:defRPr sz="1200">
                <a:solidFill>
                  <a:srgbClr val="F3F3F3"/>
                </a:solidFill>
                <a:latin typeface="Oswald"/>
                <a:ea typeface="Oswald"/>
                <a:cs typeface="Oswald"/>
                <a:sym typeface="Oswald"/>
              </a:defRPr>
            </a:lvl1pPr>
            <a:lvl2pPr lvl="1"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2pPr>
            <a:lvl3pPr lvl="2"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3pPr>
            <a:lvl4pPr lvl="3"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4pPr>
            <a:lvl5pPr lvl="4"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5pPr>
            <a:lvl6pPr lvl="5"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6pPr>
            <a:lvl7pPr lvl="6"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7pPr>
            <a:lvl8pPr lvl="7"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8pPr>
            <a:lvl9pPr lvl="8"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9pPr>
          </a:lstStyle>
          <a:p>
            <a:endParaRPr/>
          </a:p>
        </p:txBody>
      </p:sp>
      <p:sp>
        <p:nvSpPr>
          <p:cNvPr id="99" name="Google Shape;99;p13"/>
          <p:cNvSpPr txBox="1">
            <a:spLocks noGrp="1"/>
          </p:cNvSpPr>
          <p:nvPr>
            <p:ph type="subTitle" idx="14"/>
          </p:nvPr>
        </p:nvSpPr>
        <p:spPr>
          <a:xfrm>
            <a:off x="6277178" y="3911200"/>
            <a:ext cx="2069700" cy="64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algn="ctr" rtl="0">
              <a:lnSpc>
                <a:spcPct val="100000"/>
              </a:lnSpc>
              <a:spcBef>
                <a:spcPts val="0"/>
              </a:spcBef>
              <a:spcAft>
                <a:spcPts val="0"/>
              </a:spcAft>
              <a:buClr>
                <a:srgbClr val="F3F3F3"/>
              </a:buClr>
              <a:buSzPts val="900"/>
              <a:buNone/>
              <a:defRPr sz="900">
                <a:solidFill>
                  <a:srgbClr val="F3F3F3"/>
                </a:solidFill>
              </a:defRPr>
            </a:lvl2pPr>
            <a:lvl3pPr lvl="2" algn="ctr" rtl="0">
              <a:lnSpc>
                <a:spcPct val="100000"/>
              </a:lnSpc>
              <a:spcBef>
                <a:spcPts val="0"/>
              </a:spcBef>
              <a:spcAft>
                <a:spcPts val="0"/>
              </a:spcAft>
              <a:buClr>
                <a:srgbClr val="F3F3F3"/>
              </a:buClr>
              <a:buSzPts val="900"/>
              <a:buNone/>
              <a:defRPr sz="900">
                <a:solidFill>
                  <a:srgbClr val="F3F3F3"/>
                </a:solidFill>
              </a:defRPr>
            </a:lvl3pPr>
            <a:lvl4pPr lvl="3" algn="ctr" rtl="0">
              <a:lnSpc>
                <a:spcPct val="100000"/>
              </a:lnSpc>
              <a:spcBef>
                <a:spcPts val="0"/>
              </a:spcBef>
              <a:spcAft>
                <a:spcPts val="0"/>
              </a:spcAft>
              <a:buClr>
                <a:srgbClr val="F3F3F3"/>
              </a:buClr>
              <a:buSzPts val="900"/>
              <a:buNone/>
              <a:defRPr sz="900">
                <a:solidFill>
                  <a:srgbClr val="F3F3F3"/>
                </a:solidFill>
              </a:defRPr>
            </a:lvl4pPr>
            <a:lvl5pPr lvl="4" algn="ctr" rtl="0">
              <a:lnSpc>
                <a:spcPct val="100000"/>
              </a:lnSpc>
              <a:spcBef>
                <a:spcPts val="0"/>
              </a:spcBef>
              <a:spcAft>
                <a:spcPts val="0"/>
              </a:spcAft>
              <a:buClr>
                <a:srgbClr val="F3F3F3"/>
              </a:buClr>
              <a:buSzPts val="900"/>
              <a:buNone/>
              <a:defRPr sz="900">
                <a:solidFill>
                  <a:srgbClr val="F3F3F3"/>
                </a:solidFill>
              </a:defRPr>
            </a:lvl5pPr>
            <a:lvl6pPr lvl="5" algn="ctr" rtl="0">
              <a:lnSpc>
                <a:spcPct val="100000"/>
              </a:lnSpc>
              <a:spcBef>
                <a:spcPts val="0"/>
              </a:spcBef>
              <a:spcAft>
                <a:spcPts val="0"/>
              </a:spcAft>
              <a:buClr>
                <a:srgbClr val="F3F3F3"/>
              </a:buClr>
              <a:buSzPts val="900"/>
              <a:buNone/>
              <a:defRPr sz="900">
                <a:solidFill>
                  <a:srgbClr val="F3F3F3"/>
                </a:solidFill>
              </a:defRPr>
            </a:lvl6pPr>
            <a:lvl7pPr lvl="6" algn="ctr" rtl="0">
              <a:lnSpc>
                <a:spcPct val="100000"/>
              </a:lnSpc>
              <a:spcBef>
                <a:spcPts val="0"/>
              </a:spcBef>
              <a:spcAft>
                <a:spcPts val="0"/>
              </a:spcAft>
              <a:buClr>
                <a:srgbClr val="F3F3F3"/>
              </a:buClr>
              <a:buSzPts val="900"/>
              <a:buNone/>
              <a:defRPr sz="900">
                <a:solidFill>
                  <a:srgbClr val="F3F3F3"/>
                </a:solidFill>
              </a:defRPr>
            </a:lvl7pPr>
            <a:lvl8pPr lvl="7" algn="ctr" rtl="0">
              <a:lnSpc>
                <a:spcPct val="100000"/>
              </a:lnSpc>
              <a:spcBef>
                <a:spcPts val="0"/>
              </a:spcBef>
              <a:spcAft>
                <a:spcPts val="0"/>
              </a:spcAft>
              <a:buClr>
                <a:srgbClr val="F3F3F3"/>
              </a:buClr>
              <a:buSzPts val="900"/>
              <a:buNone/>
              <a:defRPr sz="900">
                <a:solidFill>
                  <a:srgbClr val="F3F3F3"/>
                </a:solidFill>
              </a:defRPr>
            </a:lvl8pPr>
            <a:lvl9pPr lvl="8" algn="ctr"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100" name="Google Shape;100;p13"/>
          <p:cNvSpPr txBox="1">
            <a:spLocks noGrp="1"/>
          </p:cNvSpPr>
          <p:nvPr>
            <p:ph type="subTitle" idx="15"/>
          </p:nvPr>
        </p:nvSpPr>
        <p:spPr>
          <a:xfrm>
            <a:off x="6454025" y="3643975"/>
            <a:ext cx="1716000" cy="36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F3F3F3"/>
              </a:buClr>
              <a:buSzPts val="1200"/>
              <a:buFont typeface="Oswald Regular"/>
              <a:buNone/>
              <a:defRPr sz="1200">
                <a:solidFill>
                  <a:srgbClr val="F3F3F3"/>
                </a:solidFill>
                <a:latin typeface="Oswald"/>
                <a:ea typeface="Oswald"/>
                <a:cs typeface="Oswald"/>
                <a:sym typeface="Oswald"/>
              </a:defRPr>
            </a:lvl1pPr>
            <a:lvl2pPr lvl="1"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2pPr>
            <a:lvl3pPr lvl="2"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3pPr>
            <a:lvl4pPr lvl="3"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4pPr>
            <a:lvl5pPr lvl="4"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5pPr>
            <a:lvl6pPr lvl="5"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6pPr>
            <a:lvl7pPr lvl="6"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7pPr>
            <a:lvl8pPr lvl="7"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8pPr>
            <a:lvl9pPr lvl="8"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HREE COLUMNS">
  <p:cSld name="CUSTOM_1_1_1_2_1_1_1_1_1_1">
    <p:bg>
      <p:bgPr>
        <a:solidFill>
          <a:srgbClr val="EFEFEF"/>
        </a:solidFill>
        <a:effectLst/>
      </p:bgPr>
    </p:bg>
    <p:spTree>
      <p:nvGrpSpPr>
        <p:cNvPr id="1" name="Shape 101"/>
        <p:cNvGrpSpPr/>
        <p:nvPr/>
      </p:nvGrpSpPr>
      <p:grpSpPr>
        <a:xfrm>
          <a:off x="0" y="0"/>
          <a:ext cx="0" cy="0"/>
          <a:chOff x="0" y="0"/>
          <a:chExt cx="0" cy="0"/>
        </a:xfrm>
      </p:grpSpPr>
      <p:sp>
        <p:nvSpPr>
          <p:cNvPr id="102" name="Google Shape;102;p14"/>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a:solidFill>
                  <a:srgbClr val="2C3938"/>
                </a:solidFill>
                <a:latin typeface="Oswald"/>
                <a:ea typeface="Oswald"/>
                <a:cs typeface="Oswald"/>
                <a:sym typeface="Oswald"/>
              </a:defRPr>
            </a:lvl1pPr>
            <a:lvl2pPr lvl="1" rtl="0">
              <a:spcBef>
                <a:spcPts val="0"/>
              </a:spcBef>
              <a:spcAft>
                <a:spcPts val="0"/>
              </a:spcAft>
              <a:buNone/>
              <a:defRPr sz="3000">
                <a:solidFill>
                  <a:srgbClr val="2C3938"/>
                </a:solidFill>
                <a:latin typeface="Oswald"/>
                <a:ea typeface="Oswald"/>
                <a:cs typeface="Oswald"/>
                <a:sym typeface="Oswald"/>
              </a:defRPr>
            </a:lvl2pPr>
            <a:lvl3pPr lvl="2" rtl="0">
              <a:spcBef>
                <a:spcPts val="0"/>
              </a:spcBef>
              <a:spcAft>
                <a:spcPts val="0"/>
              </a:spcAft>
              <a:buNone/>
              <a:defRPr sz="3000">
                <a:solidFill>
                  <a:srgbClr val="2C3938"/>
                </a:solidFill>
                <a:latin typeface="Oswald"/>
                <a:ea typeface="Oswald"/>
                <a:cs typeface="Oswald"/>
                <a:sym typeface="Oswald"/>
              </a:defRPr>
            </a:lvl3pPr>
            <a:lvl4pPr lvl="3" rtl="0">
              <a:spcBef>
                <a:spcPts val="0"/>
              </a:spcBef>
              <a:spcAft>
                <a:spcPts val="0"/>
              </a:spcAft>
              <a:buNone/>
              <a:defRPr sz="3000">
                <a:solidFill>
                  <a:srgbClr val="2C3938"/>
                </a:solidFill>
                <a:latin typeface="Oswald"/>
                <a:ea typeface="Oswald"/>
                <a:cs typeface="Oswald"/>
                <a:sym typeface="Oswald"/>
              </a:defRPr>
            </a:lvl4pPr>
            <a:lvl5pPr lvl="4" rtl="0">
              <a:spcBef>
                <a:spcPts val="0"/>
              </a:spcBef>
              <a:spcAft>
                <a:spcPts val="0"/>
              </a:spcAft>
              <a:buNone/>
              <a:defRPr sz="3000">
                <a:solidFill>
                  <a:srgbClr val="2C3938"/>
                </a:solidFill>
                <a:latin typeface="Oswald"/>
                <a:ea typeface="Oswald"/>
                <a:cs typeface="Oswald"/>
                <a:sym typeface="Oswald"/>
              </a:defRPr>
            </a:lvl5pPr>
            <a:lvl6pPr lvl="5" rtl="0">
              <a:spcBef>
                <a:spcPts val="0"/>
              </a:spcBef>
              <a:spcAft>
                <a:spcPts val="0"/>
              </a:spcAft>
              <a:buNone/>
              <a:defRPr sz="3000">
                <a:solidFill>
                  <a:srgbClr val="2C3938"/>
                </a:solidFill>
                <a:latin typeface="Oswald"/>
                <a:ea typeface="Oswald"/>
                <a:cs typeface="Oswald"/>
                <a:sym typeface="Oswald"/>
              </a:defRPr>
            </a:lvl6pPr>
            <a:lvl7pPr lvl="6" rtl="0">
              <a:spcBef>
                <a:spcPts val="0"/>
              </a:spcBef>
              <a:spcAft>
                <a:spcPts val="0"/>
              </a:spcAft>
              <a:buNone/>
              <a:defRPr sz="3000">
                <a:solidFill>
                  <a:srgbClr val="2C3938"/>
                </a:solidFill>
                <a:latin typeface="Oswald"/>
                <a:ea typeface="Oswald"/>
                <a:cs typeface="Oswald"/>
                <a:sym typeface="Oswald"/>
              </a:defRPr>
            </a:lvl7pPr>
            <a:lvl8pPr lvl="7" rtl="0">
              <a:spcBef>
                <a:spcPts val="0"/>
              </a:spcBef>
              <a:spcAft>
                <a:spcPts val="0"/>
              </a:spcAft>
              <a:buNone/>
              <a:defRPr sz="3000">
                <a:solidFill>
                  <a:srgbClr val="2C3938"/>
                </a:solidFill>
                <a:latin typeface="Oswald"/>
                <a:ea typeface="Oswald"/>
                <a:cs typeface="Oswald"/>
                <a:sym typeface="Oswald"/>
              </a:defRPr>
            </a:lvl8pPr>
            <a:lvl9pPr lvl="8" rtl="0">
              <a:spcBef>
                <a:spcPts val="0"/>
              </a:spcBef>
              <a:spcAft>
                <a:spcPts val="0"/>
              </a:spcAft>
              <a:buNone/>
              <a:defRPr sz="3000">
                <a:solidFill>
                  <a:srgbClr val="2C3938"/>
                </a:solidFill>
                <a:latin typeface="Oswald"/>
                <a:ea typeface="Oswald"/>
                <a:cs typeface="Oswald"/>
                <a:sym typeface="Oswald"/>
              </a:defRPr>
            </a:lvl9pPr>
          </a:lstStyle>
          <a:p>
            <a:endParaRPr/>
          </a:p>
        </p:txBody>
      </p:sp>
      <p:sp>
        <p:nvSpPr>
          <p:cNvPr id="103" name="Google Shape;103;p14"/>
          <p:cNvSpPr txBox="1">
            <a:spLocks noGrp="1"/>
          </p:cNvSpPr>
          <p:nvPr>
            <p:ph type="subTitle" idx="1"/>
          </p:nvPr>
        </p:nvSpPr>
        <p:spPr>
          <a:xfrm>
            <a:off x="1023613" y="2064075"/>
            <a:ext cx="17685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C3938"/>
              </a:buClr>
              <a:buSzPts val="900"/>
              <a:buNone/>
              <a:defRPr sz="900">
                <a:solidFill>
                  <a:srgbClr val="2C3938"/>
                </a:solidFill>
              </a:defRPr>
            </a:lvl1pPr>
            <a:lvl2pPr lvl="1" algn="ctr" rtl="0">
              <a:lnSpc>
                <a:spcPct val="100000"/>
              </a:lnSpc>
              <a:spcBef>
                <a:spcPts val="0"/>
              </a:spcBef>
              <a:spcAft>
                <a:spcPts val="0"/>
              </a:spcAft>
              <a:buClr>
                <a:srgbClr val="2C3938"/>
              </a:buClr>
              <a:buSzPts val="1100"/>
              <a:buNone/>
              <a:defRPr sz="1100">
                <a:solidFill>
                  <a:srgbClr val="2C3938"/>
                </a:solidFill>
              </a:defRPr>
            </a:lvl2pPr>
            <a:lvl3pPr lvl="2" algn="ctr" rtl="0">
              <a:lnSpc>
                <a:spcPct val="100000"/>
              </a:lnSpc>
              <a:spcBef>
                <a:spcPts val="0"/>
              </a:spcBef>
              <a:spcAft>
                <a:spcPts val="0"/>
              </a:spcAft>
              <a:buClr>
                <a:srgbClr val="2C3938"/>
              </a:buClr>
              <a:buSzPts val="1100"/>
              <a:buNone/>
              <a:defRPr sz="1100">
                <a:solidFill>
                  <a:srgbClr val="2C3938"/>
                </a:solidFill>
              </a:defRPr>
            </a:lvl3pPr>
            <a:lvl4pPr lvl="3" algn="ctr" rtl="0">
              <a:lnSpc>
                <a:spcPct val="100000"/>
              </a:lnSpc>
              <a:spcBef>
                <a:spcPts val="0"/>
              </a:spcBef>
              <a:spcAft>
                <a:spcPts val="0"/>
              </a:spcAft>
              <a:buClr>
                <a:srgbClr val="2C3938"/>
              </a:buClr>
              <a:buSzPts val="1100"/>
              <a:buNone/>
              <a:defRPr sz="1100">
                <a:solidFill>
                  <a:srgbClr val="2C3938"/>
                </a:solidFill>
              </a:defRPr>
            </a:lvl4pPr>
            <a:lvl5pPr lvl="4" algn="ctr" rtl="0">
              <a:lnSpc>
                <a:spcPct val="100000"/>
              </a:lnSpc>
              <a:spcBef>
                <a:spcPts val="0"/>
              </a:spcBef>
              <a:spcAft>
                <a:spcPts val="0"/>
              </a:spcAft>
              <a:buClr>
                <a:srgbClr val="2C3938"/>
              </a:buClr>
              <a:buSzPts val="1100"/>
              <a:buNone/>
              <a:defRPr sz="1100">
                <a:solidFill>
                  <a:srgbClr val="2C3938"/>
                </a:solidFill>
              </a:defRPr>
            </a:lvl5pPr>
            <a:lvl6pPr lvl="5" algn="ctr" rtl="0">
              <a:lnSpc>
                <a:spcPct val="100000"/>
              </a:lnSpc>
              <a:spcBef>
                <a:spcPts val="0"/>
              </a:spcBef>
              <a:spcAft>
                <a:spcPts val="0"/>
              </a:spcAft>
              <a:buClr>
                <a:srgbClr val="2C3938"/>
              </a:buClr>
              <a:buSzPts val="1100"/>
              <a:buNone/>
              <a:defRPr sz="1100">
                <a:solidFill>
                  <a:srgbClr val="2C3938"/>
                </a:solidFill>
              </a:defRPr>
            </a:lvl6pPr>
            <a:lvl7pPr lvl="6" algn="ctr" rtl="0">
              <a:lnSpc>
                <a:spcPct val="100000"/>
              </a:lnSpc>
              <a:spcBef>
                <a:spcPts val="0"/>
              </a:spcBef>
              <a:spcAft>
                <a:spcPts val="0"/>
              </a:spcAft>
              <a:buClr>
                <a:srgbClr val="2C3938"/>
              </a:buClr>
              <a:buSzPts val="1100"/>
              <a:buNone/>
              <a:defRPr sz="1100">
                <a:solidFill>
                  <a:srgbClr val="2C3938"/>
                </a:solidFill>
              </a:defRPr>
            </a:lvl7pPr>
            <a:lvl8pPr lvl="7" algn="ctr" rtl="0">
              <a:lnSpc>
                <a:spcPct val="100000"/>
              </a:lnSpc>
              <a:spcBef>
                <a:spcPts val="0"/>
              </a:spcBef>
              <a:spcAft>
                <a:spcPts val="0"/>
              </a:spcAft>
              <a:buClr>
                <a:srgbClr val="2C3938"/>
              </a:buClr>
              <a:buSzPts val="1100"/>
              <a:buNone/>
              <a:defRPr sz="1100">
                <a:solidFill>
                  <a:srgbClr val="2C3938"/>
                </a:solidFill>
              </a:defRPr>
            </a:lvl8pPr>
            <a:lvl9pPr lvl="8" algn="ctr" rtl="0">
              <a:lnSpc>
                <a:spcPct val="100000"/>
              </a:lnSpc>
              <a:spcBef>
                <a:spcPts val="0"/>
              </a:spcBef>
              <a:spcAft>
                <a:spcPts val="0"/>
              </a:spcAft>
              <a:buClr>
                <a:srgbClr val="2C3938"/>
              </a:buClr>
              <a:buSzPts val="1100"/>
              <a:buNone/>
              <a:defRPr sz="1100">
                <a:solidFill>
                  <a:srgbClr val="2C3938"/>
                </a:solidFill>
              </a:defRPr>
            </a:lvl9pPr>
          </a:lstStyle>
          <a:p>
            <a:endParaRPr/>
          </a:p>
        </p:txBody>
      </p:sp>
      <p:sp>
        <p:nvSpPr>
          <p:cNvPr id="104" name="Google Shape;104;p14"/>
          <p:cNvSpPr txBox="1">
            <a:spLocks noGrp="1"/>
          </p:cNvSpPr>
          <p:nvPr>
            <p:ph type="subTitle" idx="2"/>
          </p:nvPr>
        </p:nvSpPr>
        <p:spPr>
          <a:xfrm>
            <a:off x="3706942" y="2064075"/>
            <a:ext cx="17685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C3938"/>
              </a:buClr>
              <a:buSzPts val="900"/>
              <a:buNone/>
              <a:defRPr sz="900">
                <a:solidFill>
                  <a:srgbClr val="2C3938"/>
                </a:solidFill>
              </a:defRPr>
            </a:lvl1pPr>
            <a:lvl2pPr lvl="1" algn="ctr" rtl="0">
              <a:lnSpc>
                <a:spcPct val="100000"/>
              </a:lnSpc>
              <a:spcBef>
                <a:spcPts val="0"/>
              </a:spcBef>
              <a:spcAft>
                <a:spcPts val="0"/>
              </a:spcAft>
              <a:buClr>
                <a:srgbClr val="2C3938"/>
              </a:buClr>
              <a:buSzPts val="1100"/>
              <a:buNone/>
              <a:defRPr sz="1100">
                <a:solidFill>
                  <a:srgbClr val="2C3938"/>
                </a:solidFill>
              </a:defRPr>
            </a:lvl2pPr>
            <a:lvl3pPr lvl="2" algn="ctr" rtl="0">
              <a:lnSpc>
                <a:spcPct val="100000"/>
              </a:lnSpc>
              <a:spcBef>
                <a:spcPts val="0"/>
              </a:spcBef>
              <a:spcAft>
                <a:spcPts val="0"/>
              </a:spcAft>
              <a:buClr>
                <a:srgbClr val="2C3938"/>
              </a:buClr>
              <a:buSzPts val="1100"/>
              <a:buNone/>
              <a:defRPr sz="1100">
                <a:solidFill>
                  <a:srgbClr val="2C3938"/>
                </a:solidFill>
              </a:defRPr>
            </a:lvl3pPr>
            <a:lvl4pPr lvl="3" algn="ctr" rtl="0">
              <a:lnSpc>
                <a:spcPct val="100000"/>
              </a:lnSpc>
              <a:spcBef>
                <a:spcPts val="0"/>
              </a:spcBef>
              <a:spcAft>
                <a:spcPts val="0"/>
              </a:spcAft>
              <a:buClr>
                <a:srgbClr val="2C3938"/>
              </a:buClr>
              <a:buSzPts val="1100"/>
              <a:buNone/>
              <a:defRPr sz="1100">
                <a:solidFill>
                  <a:srgbClr val="2C3938"/>
                </a:solidFill>
              </a:defRPr>
            </a:lvl4pPr>
            <a:lvl5pPr lvl="4" algn="ctr" rtl="0">
              <a:lnSpc>
                <a:spcPct val="100000"/>
              </a:lnSpc>
              <a:spcBef>
                <a:spcPts val="0"/>
              </a:spcBef>
              <a:spcAft>
                <a:spcPts val="0"/>
              </a:spcAft>
              <a:buClr>
                <a:srgbClr val="2C3938"/>
              </a:buClr>
              <a:buSzPts val="1100"/>
              <a:buNone/>
              <a:defRPr sz="1100">
                <a:solidFill>
                  <a:srgbClr val="2C3938"/>
                </a:solidFill>
              </a:defRPr>
            </a:lvl5pPr>
            <a:lvl6pPr lvl="5" algn="ctr" rtl="0">
              <a:lnSpc>
                <a:spcPct val="100000"/>
              </a:lnSpc>
              <a:spcBef>
                <a:spcPts val="0"/>
              </a:spcBef>
              <a:spcAft>
                <a:spcPts val="0"/>
              </a:spcAft>
              <a:buClr>
                <a:srgbClr val="2C3938"/>
              </a:buClr>
              <a:buSzPts val="1100"/>
              <a:buNone/>
              <a:defRPr sz="1100">
                <a:solidFill>
                  <a:srgbClr val="2C3938"/>
                </a:solidFill>
              </a:defRPr>
            </a:lvl6pPr>
            <a:lvl7pPr lvl="6" algn="ctr" rtl="0">
              <a:lnSpc>
                <a:spcPct val="100000"/>
              </a:lnSpc>
              <a:spcBef>
                <a:spcPts val="0"/>
              </a:spcBef>
              <a:spcAft>
                <a:spcPts val="0"/>
              </a:spcAft>
              <a:buClr>
                <a:srgbClr val="2C3938"/>
              </a:buClr>
              <a:buSzPts val="1100"/>
              <a:buNone/>
              <a:defRPr sz="1100">
                <a:solidFill>
                  <a:srgbClr val="2C3938"/>
                </a:solidFill>
              </a:defRPr>
            </a:lvl7pPr>
            <a:lvl8pPr lvl="7" algn="ctr" rtl="0">
              <a:lnSpc>
                <a:spcPct val="100000"/>
              </a:lnSpc>
              <a:spcBef>
                <a:spcPts val="0"/>
              </a:spcBef>
              <a:spcAft>
                <a:spcPts val="0"/>
              </a:spcAft>
              <a:buClr>
                <a:srgbClr val="2C3938"/>
              </a:buClr>
              <a:buSzPts val="1100"/>
              <a:buNone/>
              <a:defRPr sz="1100">
                <a:solidFill>
                  <a:srgbClr val="2C3938"/>
                </a:solidFill>
              </a:defRPr>
            </a:lvl8pPr>
            <a:lvl9pPr lvl="8" algn="ctr" rtl="0">
              <a:lnSpc>
                <a:spcPct val="100000"/>
              </a:lnSpc>
              <a:spcBef>
                <a:spcPts val="0"/>
              </a:spcBef>
              <a:spcAft>
                <a:spcPts val="0"/>
              </a:spcAft>
              <a:buClr>
                <a:srgbClr val="2C3938"/>
              </a:buClr>
              <a:buSzPts val="1100"/>
              <a:buNone/>
              <a:defRPr sz="1100">
                <a:solidFill>
                  <a:srgbClr val="2C3938"/>
                </a:solidFill>
              </a:defRPr>
            </a:lvl9pPr>
          </a:lstStyle>
          <a:p>
            <a:endParaRPr/>
          </a:p>
        </p:txBody>
      </p:sp>
      <p:sp>
        <p:nvSpPr>
          <p:cNvPr id="105" name="Google Shape;105;p14"/>
          <p:cNvSpPr txBox="1">
            <a:spLocks noGrp="1"/>
          </p:cNvSpPr>
          <p:nvPr>
            <p:ph type="subTitle" idx="3"/>
          </p:nvPr>
        </p:nvSpPr>
        <p:spPr>
          <a:xfrm>
            <a:off x="6351863" y="2064075"/>
            <a:ext cx="17685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C3938"/>
              </a:buClr>
              <a:buSzPts val="900"/>
              <a:buNone/>
              <a:defRPr sz="900">
                <a:solidFill>
                  <a:srgbClr val="2C3938"/>
                </a:solidFill>
              </a:defRPr>
            </a:lvl1pPr>
            <a:lvl2pPr lvl="1" algn="ctr" rtl="0">
              <a:lnSpc>
                <a:spcPct val="100000"/>
              </a:lnSpc>
              <a:spcBef>
                <a:spcPts val="0"/>
              </a:spcBef>
              <a:spcAft>
                <a:spcPts val="0"/>
              </a:spcAft>
              <a:buClr>
                <a:srgbClr val="2C3938"/>
              </a:buClr>
              <a:buSzPts val="1100"/>
              <a:buNone/>
              <a:defRPr sz="1100">
                <a:solidFill>
                  <a:srgbClr val="2C3938"/>
                </a:solidFill>
              </a:defRPr>
            </a:lvl2pPr>
            <a:lvl3pPr lvl="2" algn="ctr" rtl="0">
              <a:lnSpc>
                <a:spcPct val="100000"/>
              </a:lnSpc>
              <a:spcBef>
                <a:spcPts val="0"/>
              </a:spcBef>
              <a:spcAft>
                <a:spcPts val="0"/>
              </a:spcAft>
              <a:buClr>
                <a:srgbClr val="2C3938"/>
              </a:buClr>
              <a:buSzPts val="1100"/>
              <a:buNone/>
              <a:defRPr sz="1100">
                <a:solidFill>
                  <a:srgbClr val="2C3938"/>
                </a:solidFill>
              </a:defRPr>
            </a:lvl3pPr>
            <a:lvl4pPr lvl="3" algn="ctr" rtl="0">
              <a:lnSpc>
                <a:spcPct val="100000"/>
              </a:lnSpc>
              <a:spcBef>
                <a:spcPts val="0"/>
              </a:spcBef>
              <a:spcAft>
                <a:spcPts val="0"/>
              </a:spcAft>
              <a:buClr>
                <a:srgbClr val="2C3938"/>
              </a:buClr>
              <a:buSzPts val="1100"/>
              <a:buNone/>
              <a:defRPr sz="1100">
                <a:solidFill>
                  <a:srgbClr val="2C3938"/>
                </a:solidFill>
              </a:defRPr>
            </a:lvl4pPr>
            <a:lvl5pPr lvl="4" algn="ctr" rtl="0">
              <a:lnSpc>
                <a:spcPct val="100000"/>
              </a:lnSpc>
              <a:spcBef>
                <a:spcPts val="0"/>
              </a:spcBef>
              <a:spcAft>
                <a:spcPts val="0"/>
              </a:spcAft>
              <a:buClr>
                <a:srgbClr val="2C3938"/>
              </a:buClr>
              <a:buSzPts val="1100"/>
              <a:buNone/>
              <a:defRPr sz="1100">
                <a:solidFill>
                  <a:srgbClr val="2C3938"/>
                </a:solidFill>
              </a:defRPr>
            </a:lvl5pPr>
            <a:lvl6pPr lvl="5" algn="ctr" rtl="0">
              <a:lnSpc>
                <a:spcPct val="100000"/>
              </a:lnSpc>
              <a:spcBef>
                <a:spcPts val="0"/>
              </a:spcBef>
              <a:spcAft>
                <a:spcPts val="0"/>
              </a:spcAft>
              <a:buClr>
                <a:srgbClr val="2C3938"/>
              </a:buClr>
              <a:buSzPts val="1100"/>
              <a:buNone/>
              <a:defRPr sz="1100">
                <a:solidFill>
                  <a:srgbClr val="2C3938"/>
                </a:solidFill>
              </a:defRPr>
            </a:lvl6pPr>
            <a:lvl7pPr lvl="6" algn="ctr" rtl="0">
              <a:lnSpc>
                <a:spcPct val="100000"/>
              </a:lnSpc>
              <a:spcBef>
                <a:spcPts val="0"/>
              </a:spcBef>
              <a:spcAft>
                <a:spcPts val="0"/>
              </a:spcAft>
              <a:buClr>
                <a:srgbClr val="2C3938"/>
              </a:buClr>
              <a:buSzPts val="1100"/>
              <a:buNone/>
              <a:defRPr sz="1100">
                <a:solidFill>
                  <a:srgbClr val="2C3938"/>
                </a:solidFill>
              </a:defRPr>
            </a:lvl7pPr>
            <a:lvl8pPr lvl="7" algn="ctr" rtl="0">
              <a:lnSpc>
                <a:spcPct val="100000"/>
              </a:lnSpc>
              <a:spcBef>
                <a:spcPts val="0"/>
              </a:spcBef>
              <a:spcAft>
                <a:spcPts val="0"/>
              </a:spcAft>
              <a:buClr>
                <a:srgbClr val="2C3938"/>
              </a:buClr>
              <a:buSzPts val="1100"/>
              <a:buNone/>
              <a:defRPr sz="1100">
                <a:solidFill>
                  <a:srgbClr val="2C3938"/>
                </a:solidFill>
              </a:defRPr>
            </a:lvl8pPr>
            <a:lvl9pPr lvl="8" algn="ctr" rtl="0">
              <a:lnSpc>
                <a:spcPct val="100000"/>
              </a:lnSpc>
              <a:spcBef>
                <a:spcPts val="0"/>
              </a:spcBef>
              <a:spcAft>
                <a:spcPts val="0"/>
              </a:spcAft>
              <a:buClr>
                <a:srgbClr val="2C3938"/>
              </a:buClr>
              <a:buSzPts val="1100"/>
              <a:buNone/>
              <a:defRPr sz="1100">
                <a:solidFill>
                  <a:srgbClr val="2C3938"/>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IG TITLE">
  <p:cSld name="CUSTOM_1_1_1_2_1_1_1_1_1_1_2">
    <p:bg>
      <p:bgPr>
        <a:solidFill>
          <a:srgbClr val="EFEFEF"/>
        </a:solidFill>
        <a:effectLst/>
      </p:bgPr>
    </p:bg>
    <p:spTree>
      <p:nvGrpSpPr>
        <p:cNvPr id="1" name="Shape 106"/>
        <p:cNvGrpSpPr/>
        <p:nvPr/>
      </p:nvGrpSpPr>
      <p:grpSpPr>
        <a:xfrm>
          <a:off x="0" y="0"/>
          <a:ext cx="0" cy="0"/>
          <a:chOff x="0" y="0"/>
          <a:chExt cx="0" cy="0"/>
        </a:xfrm>
      </p:grpSpPr>
      <p:sp>
        <p:nvSpPr>
          <p:cNvPr id="107" name="Google Shape;107;p15"/>
          <p:cNvSpPr txBox="1">
            <a:spLocks noGrp="1"/>
          </p:cNvSpPr>
          <p:nvPr>
            <p:ph type="title"/>
          </p:nvPr>
        </p:nvSpPr>
        <p:spPr>
          <a:xfrm>
            <a:off x="3648525" y="844425"/>
            <a:ext cx="4609800" cy="21084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6000">
                <a:solidFill>
                  <a:srgbClr val="2C3938"/>
                </a:solidFill>
                <a:latin typeface="Oswald"/>
                <a:ea typeface="Oswald"/>
                <a:cs typeface="Oswald"/>
                <a:sym typeface="Oswald"/>
              </a:defRPr>
            </a:lvl1pPr>
            <a:lvl2pPr lvl="1" rtl="0">
              <a:spcBef>
                <a:spcPts val="0"/>
              </a:spcBef>
              <a:spcAft>
                <a:spcPts val="0"/>
              </a:spcAft>
              <a:buNone/>
              <a:defRPr sz="6000">
                <a:solidFill>
                  <a:srgbClr val="2C3938"/>
                </a:solidFill>
                <a:latin typeface="Oswald"/>
                <a:ea typeface="Oswald"/>
                <a:cs typeface="Oswald"/>
                <a:sym typeface="Oswald"/>
              </a:defRPr>
            </a:lvl2pPr>
            <a:lvl3pPr lvl="2" rtl="0">
              <a:spcBef>
                <a:spcPts val="0"/>
              </a:spcBef>
              <a:spcAft>
                <a:spcPts val="0"/>
              </a:spcAft>
              <a:buNone/>
              <a:defRPr sz="6000">
                <a:solidFill>
                  <a:srgbClr val="2C3938"/>
                </a:solidFill>
                <a:latin typeface="Oswald"/>
                <a:ea typeface="Oswald"/>
                <a:cs typeface="Oswald"/>
                <a:sym typeface="Oswald"/>
              </a:defRPr>
            </a:lvl3pPr>
            <a:lvl4pPr lvl="3" rtl="0">
              <a:spcBef>
                <a:spcPts val="0"/>
              </a:spcBef>
              <a:spcAft>
                <a:spcPts val="0"/>
              </a:spcAft>
              <a:buNone/>
              <a:defRPr sz="6000">
                <a:solidFill>
                  <a:srgbClr val="2C3938"/>
                </a:solidFill>
                <a:latin typeface="Oswald"/>
                <a:ea typeface="Oswald"/>
                <a:cs typeface="Oswald"/>
                <a:sym typeface="Oswald"/>
              </a:defRPr>
            </a:lvl4pPr>
            <a:lvl5pPr lvl="4" rtl="0">
              <a:spcBef>
                <a:spcPts val="0"/>
              </a:spcBef>
              <a:spcAft>
                <a:spcPts val="0"/>
              </a:spcAft>
              <a:buNone/>
              <a:defRPr sz="6000">
                <a:solidFill>
                  <a:srgbClr val="2C3938"/>
                </a:solidFill>
                <a:latin typeface="Oswald"/>
                <a:ea typeface="Oswald"/>
                <a:cs typeface="Oswald"/>
                <a:sym typeface="Oswald"/>
              </a:defRPr>
            </a:lvl5pPr>
            <a:lvl6pPr lvl="5" rtl="0">
              <a:spcBef>
                <a:spcPts val="0"/>
              </a:spcBef>
              <a:spcAft>
                <a:spcPts val="0"/>
              </a:spcAft>
              <a:buNone/>
              <a:defRPr sz="6000">
                <a:solidFill>
                  <a:srgbClr val="2C3938"/>
                </a:solidFill>
                <a:latin typeface="Oswald"/>
                <a:ea typeface="Oswald"/>
                <a:cs typeface="Oswald"/>
                <a:sym typeface="Oswald"/>
              </a:defRPr>
            </a:lvl6pPr>
            <a:lvl7pPr lvl="6" rtl="0">
              <a:spcBef>
                <a:spcPts val="0"/>
              </a:spcBef>
              <a:spcAft>
                <a:spcPts val="0"/>
              </a:spcAft>
              <a:buNone/>
              <a:defRPr sz="6000">
                <a:solidFill>
                  <a:srgbClr val="2C3938"/>
                </a:solidFill>
                <a:latin typeface="Oswald"/>
                <a:ea typeface="Oswald"/>
                <a:cs typeface="Oswald"/>
                <a:sym typeface="Oswald"/>
              </a:defRPr>
            </a:lvl7pPr>
            <a:lvl8pPr lvl="7" rtl="0">
              <a:spcBef>
                <a:spcPts val="0"/>
              </a:spcBef>
              <a:spcAft>
                <a:spcPts val="0"/>
              </a:spcAft>
              <a:buNone/>
              <a:defRPr sz="6000">
                <a:solidFill>
                  <a:srgbClr val="2C3938"/>
                </a:solidFill>
                <a:latin typeface="Oswald"/>
                <a:ea typeface="Oswald"/>
                <a:cs typeface="Oswald"/>
                <a:sym typeface="Oswald"/>
              </a:defRPr>
            </a:lvl8pPr>
            <a:lvl9pPr lvl="8" rtl="0">
              <a:spcBef>
                <a:spcPts val="0"/>
              </a:spcBef>
              <a:spcAft>
                <a:spcPts val="0"/>
              </a:spcAft>
              <a:buNone/>
              <a:defRPr sz="6000">
                <a:solidFill>
                  <a:srgbClr val="2C3938"/>
                </a:solidFill>
                <a:latin typeface="Oswald"/>
                <a:ea typeface="Oswald"/>
                <a:cs typeface="Oswald"/>
                <a:sym typeface="Oswald"/>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TEXT 2">
  <p:cSld name="CUSTOM_1_1_1_2_1_1_1_1_1_1_1_1_1_3_3">
    <p:bg>
      <p:bgPr>
        <a:solidFill>
          <a:srgbClr val="EFEFEF"/>
        </a:solidFill>
        <a:effectLst/>
      </p:bgPr>
    </p:bg>
    <p:spTree>
      <p:nvGrpSpPr>
        <p:cNvPr id="1" name="Shape 108"/>
        <p:cNvGrpSpPr/>
        <p:nvPr/>
      </p:nvGrpSpPr>
      <p:grpSpPr>
        <a:xfrm>
          <a:off x="0" y="0"/>
          <a:ext cx="0" cy="0"/>
          <a:chOff x="0" y="0"/>
          <a:chExt cx="0" cy="0"/>
        </a:xfrm>
      </p:grpSpPr>
      <p:sp>
        <p:nvSpPr>
          <p:cNvPr id="109" name="Google Shape;109;p16"/>
          <p:cNvSpPr/>
          <p:nvPr/>
        </p:nvSpPr>
        <p:spPr>
          <a:xfrm>
            <a:off x="-6375" y="3231650"/>
            <a:ext cx="9144000" cy="19245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16"/>
          <p:cNvSpPr txBox="1">
            <a:spLocks noGrp="1"/>
          </p:cNvSpPr>
          <p:nvPr>
            <p:ph type="ctrTitle"/>
          </p:nvPr>
        </p:nvSpPr>
        <p:spPr>
          <a:xfrm flipH="1">
            <a:off x="713850" y="2993360"/>
            <a:ext cx="7716300" cy="8466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3F3F3"/>
              </a:buClr>
              <a:buSzPts val="3000"/>
              <a:buNone/>
              <a:defRPr sz="3000">
                <a:solidFill>
                  <a:srgbClr val="F3F3F3"/>
                </a:solidFill>
                <a:latin typeface="Oswald"/>
                <a:ea typeface="Oswald"/>
                <a:cs typeface="Oswald"/>
                <a:sym typeface="Oswald"/>
              </a:defRPr>
            </a:lvl1pPr>
            <a:lvl2pPr lvl="1" algn="ctr" rtl="0">
              <a:spcBef>
                <a:spcPts val="0"/>
              </a:spcBef>
              <a:spcAft>
                <a:spcPts val="0"/>
              </a:spcAft>
              <a:buClr>
                <a:srgbClr val="F3F3F3"/>
              </a:buClr>
              <a:buSzPts val="7200"/>
              <a:buNone/>
              <a:defRPr sz="7200">
                <a:solidFill>
                  <a:srgbClr val="F3F3F3"/>
                </a:solidFill>
              </a:defRPr>
            </a:lvl2pPr>
            <a:lvl3pPr lvl="2" algn="ctr" rtl="0">
              <a:spcBef>
                <a:spcPts val="0"/>
              </a:spcBef>
              <a:spcAft>
                <a:spcPts val="0"/>
              </a:spcAft>
              <a:buClr>
                <a:srgbClr val="F3F3F3"/>
              </a:buClr>
              <a:buSzPts val="7200"/>
              <a:buNone/>
              <a:defRPr sz="7200">
                <a:solidFill>
                  <a:srgbClr val="F3F3F3"/>
                </a:solidFill>
              </a:defRPr>
            </a:lvl3pPr>
            <a:lvl4pPr lvl="3" algn="ctr" rtl="0">
              <a:spcBef>
                <a:spcPts val="0"/>
              </a:spcBef>
              <a:spcAft>
                <a:spcPts val="0"/>
              </a:spcAft>
              <a:buClr>
                <a:srgbClr val="F3F3F3"/>
              </a:buClr>
              <a:buSzPts val="7200"/>
              <a:buNone/>
              <a:defRPr sz="7200">
                <a:solidFill>
                  <a:srgbClr val="F3F3F3"/>
                </a:solidFill>
              </a:defRPr>
            </a:lvl4pPr>
            <a:lvl5pPr lvl="4" algn="ctr" rtl="0">
              <a:spcBef>
                <a:spcPts val="0"/>
              </a:spcBef>
              <a:spcAft>
                <a:spcPts val="0"/>
              </a:spcAft>
              <a:buClr>
                <a:srgbClr val="F3F3F3"/>
              </a:buClr>
              <a:buSzPts val="7200"/>
              <a:buNone/>
              <a:defRPr sz="7200">
                <a:solidFill>
                  <a:srgbClr val="F3F3F3"/>
                </a:solidFill>
              </a:defRPr>
            </a:lvl5pPr>
            <a:lvl6pPr lvl="5" algn="ctr" rtl="0">
              <a:spcBef>
                <a:spcPts val="0"/>
              </a:spcBef>
              <a:spcAft>
                <a:spcPts val="0"/>
              </a:spcAft>
              <a:buClr>
                <a:srgbClr val="F3F3F3"/>
              </a:buClr>
              <a:buSzPts val="7200"/>
              <a:buNone/>
              <a:defRPr sz="7200">
                <a:solidFill>
                  <a:srgbClr val="F3F3F3"/>
                </a:solidFill>
              </a:defRPr>
            </a:lvl6pPr>
            <a:lvl7pPr lvl="6" algn="ctr" rtl="0">
              <a:spcBef>
                <a:spcPts val="0"/>
              </a:spcBef>
              <a:spcAft>
                <a:spcPts val="0"/>
              </a:spcAft>
              <a:buClr>
                <a:srgbClr val="F3F3F3"/>
              </a:buClr>
              <a:buSzPts val="7200"/>
              <a:buNone/>
              <a:defRPr sz="7200">
                <a:solidFill>
                  <a:srgbClr val="F3F3F3"/>
                </a:solidFill>
              </a:defRPr>
            </a:lvl7pPr>
            <a:lvl8pPr lvl="7" algn="ctr" rtl="0">
              <a:spcBef>
                <a:spcPts val="0"/>
              </a:spcBef>
              <a:spcAft>
                <a:spcPts val="0"/>
              </a:spcAft>
              <a:buClr>
                <a:srgbClr val="F3F3F3"/>
              </a:buClr>
              <a:buSzPts val="7200"/>
              <a:buNone/>
              <a:defRPr sz="7200">
                <a:solidFill>
                  <a:srgbClr val="F3F3F3"/>
                </a:solidFill>
              </a:defRPr>
            </a:lvl8pPr>
            <a:lvl9pPr lvl="8" algn="ctr" rtl="0">
              <a:spcBef>
                <a:spcPts val="0"/>
              </a:spcBef>
              <a:spcAft>
                <a:spcPts val="0"/>
              </a:spcAft>
              <a:buClr>
                <a:srgbClr val="F3F3F3"/>
              </a:buClr>
              <a:buSzPts val="7200"/>
              <a:buNone/>
              <a:defRPr sz="7200">
                <a:solidFill>
                  <a:srgbClr val="F3F3F3"/>
                </a:solidFill>
              </a:defRPr>
            </a:lvl9pPr>
          </a:lstStyle>
          <a:p>
            <a:endParaRPr/>
          </a:p>
        </p:txBody>
      </p:sp>
      <p:sp>
        <p:nvSpPr>
          <p:cNvPr id="111" name="Google Shape;111;p16"/>
          <p:cNvSpPr txBox="1">
            <a:spLocks noGrp="1"/>
          </p:cNvSpPr>
          <p:nvPr>
            <p:ph type="subTitle" idx="1"/>
          </p:nvPr>
        </p:nvSpPr>
        <p:spPr>
          <a:xfrm flipH="1">
            <a:off x="1108013" y="3866025"/>
            <a:ext cx="2944800" cy="846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3F3F3"/>
              </a:buClr>
              <a:buSzPts val="1400"/>
              <a:buFont typeface="Oswald Regular"/>
              <a:buNone/>
              <a:defRPr sz="900">
                <a:solidFill>
                  <a:srgbClr val="F3F3F3"/>
                </a:solidFill>
              </a:defRPr>
            </a:lvl1pPr>
            <a:lvl2pPr lvl="1" algn="ctr" rtl="0">
              <a:lnSpc>
                <a:spcPct val="100000"/>
              </a:lnSpc>
              <a:spcBef>
                <a:spcPts val="0"/>
              </a:spcBef>
              <a:spcAft>
                <a:spcPts val="0"/>
              </a:spcAft>
              <a:buClr>
                <a:srgbClr val="F3F3F3"/>
              </a:buClr>
              <a:buSzPts val="1400"/>
              <a:buFont typeface="Oswald Regular"/>
              <a:buNone/>
              <a:defRPr sz="1400">
                <a:solidFill>
                  <a:srgbClr val="F3F3F3"/>
                </a:solidFill>
                <a:latin typeface="Oswald Regular"/>
                <a:ea typeface="Oswald Regular"/>
                <a:cs typeface="Oswald Regular"/>
                <a:sym typeface="Oswald Regular"/>
              </a:defRPr>
            </a:lvl2pPr>
            <a:lvl3pPr lvl="2" algn="ctr" rtl="0">
              <a:lnSpc>
                <a:spcPct val="100000"/>
              </a:lnSpc>
              <a:spcBef>
                <a:spcPts val="0"/>
              </a:spcBef>
              <a:spcAft>
                <a:spcPts val="0"/>
              </a:spcAft>
              <a:buClr>
                <a:srgbClr val="F3F3F3"/>
              </a:buClr>
              <a:buSzPts val="1400"/>
              <a:buFont typeface="Oswald Regular"/>
              <a:buNone/>
              <a:defRPr sz="1400">
                <a:solidFill>
                  <a:srgbClr val="F3F3F3"/>
                </a:solidFill>
                <a:latin typeface="Oswald Regular"/>
                <a:ea typeface="Oswald Regular"/>
                <a:cs typeface="Oswald Regular"/>
                <a:sym typeface="Oswald Regular"/>
              </a:defRPr>
            </a:lvl3pPr>
            <a:lvl4pPr lvl="3" algn="ctr" rtl="0">
              <a:lnSpc>
                <a:spcPct val="100000"/>
              </a:lnSpc>
              <a:spcBef>
                <a:spcPts val="0"/>
              </a:spcBef>
              <a:spcAft>
                <a:spcPts val="0"/>
              </a:spcAft>
              <a:buClr>
                <a:srgbClr val="F3F3F3"/>
              </a:buClr>
              <a:buSzPts val="1400"/>
              <a:buFont typeface="Oswald Regular"/>
              <a:buNone/>
              <a:defRPr sz="1400">
                <a:solidFill>
                  <a:srgbClr val="F3F3F3"/>
                </a:solidFill>
                <a:latin typeface="Oswald Regular"/>
                <a:ea typeface="Oswald Regular"/>
                <a:cs typeface="Oswald Regular"/>
                <a:sym typeface="Oswald Regular"/>
              </a:defRPr>
            </a:lvl4pPr>
            <a:lvl5pPr lvl="4" algn="ctr" rtl="0">
              <a:lnSpc>
                <a:spcPct val="100000"/>
              </a:lnSpc>
              <a:spcBef>
                <a:spcPts val="0"/>
              </a:spcBef>
              <a:spcAft>
                <a:spcPts val="0"/>
              </a:spcAft>
              <a:buClr>
                <a:srgbClr val="F3F3F3"/>
              </a:buClr>
              <a:buSzPts val="1400"/>
              <a:buFont typeface="Oswald Regular"/>
              <a:buNone/>
              <a:defRPr sz="1400">
                <a:solidFill>
                  <a:srgbClr val="F3F3F3"/>
                </a:solidFill>
                <a:latin typeface="Oswald Regular"/>
                <a:ea typeface="Oswald Regular"/>
                <a:cs typeface="Oswald Regular"/>
                <a:sym typeface="Oswald Regular"/>
              </a:defRPr>
            </a:lvl5pPr>
            <a:lvl6pPr lvl="5" algn="ctr" rtl="0">
              <a:lnSpc>
                <a:spcPct val="100000"/>
              </a:lnSpc>
              <a:spcBef>
                <a:spcPts val="0"/>
              </a:spcBef>
              <a:spcAft>
                <a:spcPts val="0"/>
              </a:spcAft>
              <a:buClr>
                <a:srgbClr val="F3F3F3"/>
              </a:buClr>
              <a:buSzPts val="1400"/>
              <a:buFont typeface="Oswald Regular"/>
              <a:buNone/>
              <a:defRPr sz="1400">
                <a:solidFill>
                  <a:srgbClr val="F3F3F3"/>
                </a:solidFill>
                <a:latin typeface="Oswald Regular"/>
                <a:ea typeface="Oswald Regular"/>
                <a:cs typeface="Oswald Regular"/>
                <a:sym typeface="Oswald Regular"/>
              </a:defRPr>
            </a:lvl6pPr>
            <a:lvl7pPr lvl="6" algn="ctr" rtl="0">
              <a:lnSpc>
                <a:spcPct val="100000"/>
              </a:lnSpc>
              <a:spcBef>
                <a:spcPts val="0"/>
              </a:spcBef>
              <a:spcAft>
                <a:spcPts val="0"/>
              </a:spcAft>
              <a:buClr>
                <a:srgbClr val="F3F3F3"/>
              </a:buClr>
              <a:buSzPts val="1400"/>
              <a:buFont typeface="Oswald Regular"/>
              <a:buNone/>
              <a:defRPr sz="1400">
                <a:solidFill>
                  <a:srgbClr val="F3F3F3"/>
                </a:solidFill>
                <a:latin typeface="Oswald Regular"/>
                <a:ea typeface="Oswald Regular"/>
                <a:cs typeface="Oswald Regular"/>
                <a:sym typeface="Oswald Regular"/>
              </a:defRPr>
            </a:lvl7pPr>
            <a:lvl8pPr lvl="7" algn="ctr" rtl="0">
              <a:lnSpc>
                <a:spcPct val="100000"/>
              </a:lnSpc>
              <a:spcBef>
                <a:spcPts val="0"/>
              </a:spcBef>
              <a:spcAft>
                <a:spcPts val="0"/>
              </a:spcAft>
              <a:buClr>
                <a:srgbClr val="F3F3F3"/>
              </a:buClr>
              <a:buSzPts val="1400"/>
              <a:buFont typeface="Oswald Regular"/>
              <a:buNone/>
              <a:defRPr sz="1400">
                <a:solidFill>
                  <a:srgbClr val="F3F3F3"/>
                </a:solidFill>
                <a:latin typeface="Oswald Regular"/>
                <a:ea typeface="Oswald Regular"/>
                <a:cs typeface="Oswald Regular"/>
                <a:sym typeface="Oswald Regular"/>
              </a:defRPr>
            </a:lvl8pPr>
            <a:lvl9pPr lvl="8" algn="ctr" rtl="0">
              <a:lnSpc>
                <a:spcPct val="100000"/>
              </a:lnSpc>
              <a:spcBef>
                <a:spcPts val="0"/>
              </a:spcBef>
              <a:spcAft>
                <a:spcPts val="0"/>
              </a:spcAft>
              <a:buClr>
                <a:srgbClr val="F3F3F3"/>
              </a:buClr>
              <a:buSzPts val="1400"/>
              <a:buFont typeface="Oswald Regular"/>
              <a:buNone/>
              <a:defRPr sz="1400">
                <a:solidFill>
                  <a:srgbClr val="F3F3F3"/>
                </a:solidFill>
                <a:latin typeface="Oswald Regular"/>
                <a:ea typeface="Oswald Regular"/>
                <a:cs typeface="Oswald Regular"/>
                <a:sym typeface="Oswald Regular"/>
              </a:defRPr>
            </a:lvl9pPr>
          </a:lstStyle>
          <a:p>
            <a:endParaRPr/>
          </a:p>
        </p:txBody>
      </p:sp>
      <p:sp>
        <p:nvSpPr>
          <p:cNvPr id="112" name="Google Shape;112;p16"/>
          <p:cNvSpPr txBox="1"/>
          <p:nvPr/>
        </p:nvSpPr>
        <p:spPr>
          <a:xfrm>
            <a:off x="4329813" y="3839950"/>
            <a:ext cx="3934500" cy="8451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300"/>
              </a:spcBef>
              <a:spcAft>
                <a:spcPts val="0"/>
              </a:spcAft>
              <a:buNone/>
            </a:pPr>
            <a:r>
              <a:rPr lang="en" sz="900" b="1">
                <a:solidFill>
                  <a:srgbClr val="F3F3F3"/>
                </a:solidFill>
                <a:latin typeface="Cutive Mono"/>
                <a:ea typeface="Cutive Mono"/>
                <a:cs typeface="Cutive Mono"/>
                <a:sym typeface="Cutive Mono"/>
              </a:rPr>
              <a:t>CREDITS</a:t>
            </a:r>
            <a:r>
              <a:rPr lang="en" sz="900">
                <a:solidFill>
                  <a:srgbClr val="F3F3F3"/>
                </a:solidFill>
                <a:latin typeface="Cutive Mono"/>
                <a:ea typeface="Cutive Mono"/>
                <a:cs typeface="Cutive Mono"/>
                <a:sym typeface="Cutive Mono"/>
              </a:rPr>
              <a:t>: This presentation template was created by </a:t>
            </a:r>
            <a:r>
              <a:rPr lang="en" sz="900" b="1">
                <a:solidFill>
                  <a:srgbClr val="F3F3F3"/>
                </a:solidFill>
                <a:uFill>
                  <a:noFill/>
                </a:uFill>
                <a:latin typeface="Cutive Mono"/>
                <a:ea typeface="Cutive Mono"/>
                <a:cs typeface="Cutive Mono"/>
                <a:sym typeface="Cutive Mono"/>
                <a:hlinkClick r:id="rId2"/>
              </a:rPr>
              <a:t>Slidesgo</a:t>
            </a:r>
            <a:r>
              <a:rPr lang="en" sz="900">
                <a:solidFill>
                  <a:srgbClr val="F3F3F3"/>
                </a:solidFill>
                <a:latin typeface="Cutive Mono"/>
                <a:ea typeface="Cutive Mono"/>
                <a:cs typeface="Cutive Mono"/>
                <a:sym typeface="Cutive Mono"/>
              </a:rPr>
              <a:t>, including icons by </a:t>
            </a:r>
            <a:r>
              <a:rPr lang="en" sz="900" b="1">
                <a:solidFill>
                  <a:srgbClr val="F3F3F3"/>
                </a:solidFill>
                <a:uFill>
                  <a:noFill/>
                </a:uFill>
                <a:latin typeface="Cutive Mono"/>
                <a:ea typeface="Cutive Mono"/>
                <a:cs typeface="Cutive Mono"/>
                <a:sym typeface="Cutive Mono"/>
                <a:hlinkClick r:id="rId3"/>
              </a:rPr>
              <a:t>Flaticon</a:t>
            </a:r>
            <a:r>
              <a:rPr lang="en" sz="900">
                <a:solidFill>
                  <a:srgbClr val="F3F3F3"/>
                </a:solidFill>
                <a:latin typeface="Cutive Mono"/>
                <a:ea typeface="Cutive Mono"/>
                <a:cs typeface="Cutive Mono"/>
                <a:sym typeface="Cutive Mono"/>
              </a:rPr>
              <a:t>, and infographics &amp; images by </a:t>
            </a:r>
            <a:r>
              <a:rPr lang="en" sz="900" b="1">
                <a:solidFill>
                  <a:srgbClr val="F3F3F3"/>
                </a:solidFill>
                <a:uFill>
                  <a:noFill/>
                </a:uFill>
                <a:latin typeface="Cutive Mono"/>
                <a:ea typeface="Cutive Mono"/>
                <a:cs typeface="Cutive Mono"/>
                <a:sym typeface="Cutive Mono"/>
                <a:hlinkClick r:id="rId4"/>
              </a:rPr>
              <a:t>Freepik</a:t>
            </a:r>
            <a:r>
              <a:rPr lang="en" sz="900">
                <a:solidFill>
                  <a:srgbClr val="F3F3F3"/>
                </a:solidFill>
                <a:latin typeface="Cutive Mono"/>
                <a:ea typeface="Cutive Mono"/>
                <a:cs typeface="Cutive Mono"/>
                <a:sym typeface="Cutive Mono"/>
              </a:rPr>
              <a:t>. </a:t>
            </a:r>
            <a:endParaRPr sz="900">
              <a:solidFill>
                <a:srgbClr val="F3F3F3"/>
              </a:solidFill>
              <a:latin typeface="Cutive Mono"/>
              <a:ea typeface="Cutive Mono"/>
              <a:cs typeface="Cutive Mono"/>
              <a:sym typeface="Cutive Mono"/>
            </a:endParaRPr>
          </a:p>
          <a:p>
            <a:pPr marL="0" lvl="0" indent="0" algn="r" rtl="0">
              <a:lnSpc>
                <a:spcPct val="115000"/>
              </a:lnSpc>
              <a:spcBef>
                <a:spcPts val="300"/>
              </a:spcBef>
              <a:spcAft>
                <a:spcPts val="0"/>
              </a:spcAft>
              <a:buNone/>
            </a:pPr>
            <a:r>
              <a:rPr lang="en" sz="900" b="1">
                <a:solidFill>
                  <a:srgbClr val="F3F3F3"/>
                </a:solidFill>
                <a:latin typeface="Cutive Mono"/>
                <a:ea typeface="Cutive Mono"/>
                <a:cs typeface="Cutive Mono"/>
                <a:sym typeface="Cutive Mono"/>
              </a:rPr>
              <a:t>Please keep this slide for attribution.</a:t>
            </a:r>
            <a:endParaRPr sz="900" b="1">
              <a:solidFill>
                <a:srgbClr val="F3F3F3"/>
              </a:solidFill>
              <a:latin typeface="Cutive Mono"/>
              <a:ea typeface="Cutive Mono"/>
              <a:cs typeface="Cutive Mono"/>
              <a:sym typeface="Cutive Mono"/>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WO COLUMNS 1">
  <p:cSld name="CUSTOM_1_1_1_2_1_1_1_1_1_1_1_1_1_3_2">
    <p:bg>
      <p:bgPr>
        <a:solidFill>
          <a:srgbClr val="2C3938"/>
        </a:solidFill>
        <a:effectLst/>
      </p:bgPr>
    </p:bg>
    <p:spTree>
      <p:nvGrpSpPr>
        <p:cNvPr id="1" name="Shape 113"/>
        <p:cNvGrpSpPr/>
        <p:nvPr/>
      </p:nvGrpSpPr>
      <p:grpSpPr>
        <a:xfrm>
          <a:off x="0" y="0"/>
          <a:ext cx="0" cy="0"/>
          <a:chOff x="0" y="0"/>
          <a:chExt cx="0" cy="0"/>
        </a:xfrm>
      </p:grpSpPr>
      <p:sp>
        <p:nvSpPr>
          <p:cNvPr id="114" name="Google Shape;114;p17"/>
          <p:cNvSpPr txBox="1">
            <a:spLocks noGrp="1"/>
          </p:cNvSpPr>
          <p:nvPr>
            <p:ph type="subTitle" idx="1"/>
          </p:nvPr>
        </p:nvSpPr>
        <p:spPr>
          <a:xfrm flipH="1">
            <a:off x="659103" y="1301900"/>
            <a:ext cx="3836700" cy="3018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96657"/>
              </a:buClr>
              <a:buSzPts val="800"/>
              <a:buFont typeface="Nunito Light"/>
              <a:buChar char="●"/>
              <a:defRPr sz="800">
                <a:solidFill>
                  <a:srgbClr val="F3F3F3"/>
                </a:solidFill>
              </a:defRPr>
            </a:lvl1pPr>
            <a:lvl2pPr lvl="1" rtl="0">
              <a:lnSpc>
                <a:spcPct val="100000"/>
              </a:lnSpc>
              <a:spcBef>
                <a:spcPts val="0"/>
              </a:spcBef>
              <a:spcAft>
                <a:spcPts val="0"/>
              </a:spcAft>
              <a:buClr>
                <a:srgbClr val="FFC800"/>
              </a:buClr>
              <a:buSzPts val="1400"/>
              <a:buFont typeface="Nunito Light"/>
              <a:buChar char="○"/>
              <a:defRPr sz="1400">
                <a:solidFill>
                  <a:srgbClr val="F3F3F3"/>
                </a:solidFill>
              </a:defRPr>
            </a:lvl2pPr>
            <a:lvl3pPr lvl="2" rtl="0">
              <a:lnSpc>
                <a:spcPct val="100000"/>
              </a:lnSpc>
              <a:spcBef>
                <a:spcPts val="0"/>
              </a:spcBef>
              <a:spcAft>
                <a:spcPts val="0"/>
              </a:spcAft>
              <a:buClr>
                <a:srgbClr val="FFC800"/>
              </a:buClr>
              <a:buSzPts val="1400"/>
              <a:buFont typeface="Nunito Light"/>
              <a:buChar char="■"/>
              <a:defRPr sz="1400">
                <a:solidFill>
                  <a:srgbClr val="F3F3F3"/>
                </a:solidFill>
              </a:defRPr>
            </a:lvl3pPr>
            <a:lvl4pPr lvl="3" rtl="0">
              <a:lnSpc>
                <a:spcPct val="100000"/>
              </a:lnSpc>
              <a:spcBef>
                <a:spcPts val="0"/>
              </a:spcBef>
              <a:spcAft>
                <a:spcPts val="0"/>
              </a:spcAft>
              <a:buClr>
                <a:srgbClr val="FFC800"/>
              </a:buClr>
              <a:buSzPts val="1400"/>
              <a:buFont typeface="Nunito Light"/>
              <a:buChar char="●"/>
              <a:defRPr sz="1400">
                <a:solidFill>
                  <a:srgbClr val="F3F3F3"/>
                </a:solidFill>
              </a:defRPr>
            </a:lvl4pPr>
            <a:lvl5pPr lvl="4" rtl="0">
              <a:lnSpc>
                <a:spcPct val="100000"/>
              </a:lnSpc>
              <a:spcBef>
                <a:spcPts val="0"/>
              </a:spcBef>
              <a:spcAft>
                <a:spcPts val="0"/>
              </a:spcAft>
              <a:buClr>
                <a:srgbClr val="434343"/>
              </a:buClr>
              <a:buSzPts val="1400"/>
              <a:buFont typeface="Nunito Light"/>
              <a:buChar char="○"/>
              <a:defRPr sz="1400">
                <a:solidFill>
                  <a:srgbClr val="F3F3F3"/>
                </a:solidFill>
              </a:defRPr>
            </a:lvl5pPr>
            <a:lvl6pPr lvl="5" rtl="0">
              <a:lnSpc>
                <a:spcPct val="100000"/>
              </a:lnSpc>
              <a:spcBef>
                <a:spcPts val="0"/>
              </a:spcBef>
              <a:spcAft>
                <a:spcPts val="0"/>
              </a:spcAft>
              <a:buClr>
                <a:srgbClr val="434343"/>
              </a:buClr>
              <a:buSzPts val="1400"/>
              <a:buFont typeface="Nunito Light"/>
              <a:buChar char="■"/>
              <a:defRPr sz="1400">
                <a:solidFill>
                  <a:srgbClr val="F3F3F3"/>
                </a:solidFill>
              </a:defRPr>
            </a:lvl6pPr>
            <a:lvl7pPr lvl="6" rtl="0">
              <a:lnSpc>
                <a:spcPct val="100000"/>
              </a:lnSpc>
              <a:spcBef>
                <a:spcPts val="0"/>
              </a:spcBef>
              <a:spcAft>
                <a:spcPts val="0"/>
              </a:spcAft>
              <a:buClr>
                <a:srgbClr val="434343"/>
              </a:buClr>
              <a:buSzPts val="1400"/>
              <a:buFont typeface="Nunito Light"/>
              <a:buChar char="●"/>
              <a:defRPr sz="1400">
                <a:solidFill>
                  <a:srgbClr val="F3F3F3"/>
                </a:solidFill>
              </a:defRPr>
            </a:lvl7pPr>
            <a:lvl8pPr lvl="7" rtl="0">
              <a:lnSpc>
                <a:spcPct val="100000"/>
              </a:lnSpc>
              <a:spcBef>
                <a:spcPts val="0"/>
              </a:spcBef>
              <a:spcAft>
                <a:spcPts val="0"/>
              </a:spcAft>
              <a:buClr>
                <a:srgbClr val="434343"/>
              </a:buClr>
              <a:buSzPts val="1400"/>
              <a:buFont typeface="Nunito Light"/>
              <a:buChar char="○"/>
              <a:defRPr sz="1400">
                <a:solidFill>
                  <a:srgbClr val="F3F3F3"/>
                </a:solidFill>
              </a:defRPr>
            </a:lvl8pPr>
            <a:lvl9pPr lvl="8" rtl="0">
              <a:lnSpc>
                <a:spcPct val="100000"/>
              </a:lnSpc>
              <a:spcBef>
                <a:spcPts val="0"/>
              </a:spcBef>
              <a:spcAft>
                <a:spcPts val="0"/>
              </a:spcAft>
              <a:buClr>
                <a:srgbClr val="434343"/>
              </a:buClr>
              <a:buSzPts val="1400"/>
              <a:buFont typeface="Nunito Light"/>
              <a:buChar char="■"/>
              <a:defRPr sz="1400">
                <a:solidFill>
                  <a:srgbClr val="F3F3F3"/>
                </a:solidFill>
              </a:defRPr>
            </a:lvl9pPr>
          </a:lstStyle>
          <a:p>
            <a:endParaRPr/>
          </a:p>
        </p:txBody>
      </p:sp>
      <p:sp>
        <p:nvSpPr>
          <p:cNvPr id="115" name="Google Shape;115;p17"/>
          <p:cNvSpPr txBox="1">
            <a:spLocks noGrp="1"/>
          </p:cNvSpPr>
          <p:nvPr>
            <p:ph type="subTitle" idx="2"/>
          </p:nvPr>
        </p:nvSpPr>
        <p:spPr>
          <a:xfrm flipH="1">
            <a:off x="4783525" y="1301900"/>
            <a:ext cx="3701400" cy="3018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3F3F3"/>
              </a:buClr>
              <a:buSzPts val="1000"/>
              <a:buChar char="●"/>
              <a:defRPr sz="800">
                <a:solidFill>
                  <a:srgbClr val="F3F3F3"/>
                </a:solidFill>
              </a:defRPr>
            </a:lvl1pPr>
            <a:lvl2pPr lvl="1" rtl="0">
              <a:lnSpc>
                <a:spcPct val="100000"/>
              </a:lnSpc>
              <a:spcBef>
                <a:spcPts val="0"/>
              </a:spcBef>
              <a:spcAft>
                <a:spcPts val="0"/>
              </a:spcAft>
              <a:buClr>
                <a:srgbClr val="F3F3F3"/>
              </a:buClr>
              <a:buSzPts val="1400"/>
              <a:buChar char="○"/>
              <a:defRPr sz="1400">
                <a:solidFill>
                  <a:srgbClr val="F3F3F3"/>
                </a:solidFill>
              </a:defRPr>
            </a:lvl2pPr>
            <a:lvl3pPr lvl="2" rtl="0">
              <a:lnSpc>
                <a:spcPct val="100000"/>
              </a:lnSpc>
              <a:spcBef>
                <a:spcPts val="0"/>
              </a:spcBef>
              <a:spcAft>
                <a:spcPts val="0"/>
              </a:spcAft>
              <a:buClr>
                <a:srgbClr val="F3F3F3"/>
              </a:buClr>
              <a:buSzPts val="1400"/>
              <a:buChar char="■"/>
              <a:defRPr sz="1400">
                <a:solidFill>
                  <a:srgbClr val="F3F3F3"/>
                </a:solidFill>
              </a:defRPr>
            </a:lvl3pPr>
            <a:lvl4pPr lvl="3" rtl="0">
              <a:lnSpc>
                <a:spcPct val="100000"/>
              </a:lnSpc>
              <a:spcBef>
                <a:spcPts val="0"/>
              </a:spcBef>
              <a:spcAft>
                <a:spcPts val="0"/>
              </a:spcAft>
              <a:buClr>
                <a:srgbClr val="F3F3F3"/>
              </a:buClr>
              <a:buSzPts val="1400"/>
              <a:buChar char="●"/>
              <a:defRPr sz="1400">
                <a:solidFill>
                  <a:srgbClr val="F3F3F3"/>
                </a:solidFill>
              </a:defRPr>
            </a:lvl4pPr>
            <a:lvl5pPr lvl="4" rtl="0">
              <a:lnSpc>
                <a:spcPct val="100000"/>
              </a:lnSpc>
              <a:spcBef>
                <a:spcPts val="0"/>
              </a:spcBef>
              <a:spcAft>
                <a:spcPts val="0"/>
              </a:spcAft>
              <a:buClr>
                <a:srgbClr val="F3F3F3"/>
              </a:buClr>
              <a:buSzPts val="1400"/>
              <a:buChar char="○"/>
              <a:defRPr sz="1400">
                <a:solidFill>
                  <a:srgbClr val="F3F3F3"/>
                </a:solidFill>
              </a:defRPr>
            </a:lvl5pPr>
            <a:lvl6pPr lvl="5" rtl="0">
              <a:lnSpc>
                <a:spcPct val="100000"/>
              </a:lnSpc>
              <a:spcBef>
                <a:spcPts val="0"/>
              </a:spcBef>
              <a:spcAft>
                <a:spcPts val="0"/>
              </a:spcAft>
              <a:buClr>
                <a:srgbClr val="F3F3F3"/>
              </a:buClr>
              <a:buSzPts val="1400"/>
              <a:buChar char="■"/>
              <a:defRPr sz="1400">
                <a:solidFill>
                  <a:srgbClr val="F3F3F3"/>
                </a:solidFill>
              </a:defRPr>
            </a:lvl6pPr>
            <a:lvl7pPr lvl="6" rtl="0">
              <a:lnSpc>
                <a:spcPct val="100000"/>
              </a:lnSpc>
              <a:spcBef>
                <a:spcPts val="0"/>
              </a:spcBef>
              <a:spcAft>
                <a:spcPts val="0"/>
              </a:spcAft>
              <a:buClr>
                <a:srgbClr val="F3F3F3"/>
              </a:buClr>
              <a:buSzPts val="1400"/>
              <a:buChar char="●"/>
              <a:defRPr sz="1400">
                <a:solidFill>
                  <a:srgbClr val="F3F3F3"/>
                </a:solidFill>
              </a:defRPr>
            </a:lvl7pPr>
            <a:lvl8pPr lvl="7" rtl="0">
              <a:lnSpc>
                <a:spcPct val="100000"/>
              </a:lnSpc>
              <a:spcBef>
                <a:spcPts val="0"/>
              </a:spcBef>
              <a:spcAft>
                <a:spcPts val="0"/>
              </a:spcAft>
              <a:buClr>
                <a:srgbClr val="F3F3F3"/>
              </a:buClr>
              <a:buSzPts val="1400"/>
              <a:buChar char="○"/>
              <a:defRPr sz="1400">
                <a:solidFill>
                  <a:srgbClr val="F3F3F3"/>
                </a:solidFill>
              </a:defRPr>
            </a:lvl8pPr>
            <a:lvl9pPr lvl="8" rtl="0">
              <a:lnSpc>
                <a:spcPct val="100000"/>
              </a:lnSpc>
              <a:spcBef>
                <a:spcPts val="0"/>
              </a:spcBef>
              <a:spcAft>
                <a:spcPts val="0"/>
              </a:spcAft>
              <a:buClr>
                <a:srgbClr val="F3F3F3"/>
              </a:buClr>
              <a:buSzPts val="1400"/>
              <a:buChar char="■"/>
              <a:defRPr sz="1400">
                <a:solidFill>
                  <a:srgbClr val="F3F3F3"/>
                </a:solidFill>
              </a:defRPr>
            </a:lvl9pPr>
          </a:lstStyle>
          <a:p>
            <a:endParaRPr/>
          </a:p>
        </p:txBody>
      </p:sp>
      <p:sp>
        <p:nvSpPr>
          <p:cNvPr id="116" name="Google Shape;116;p17"/>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a:solidFill>
                  <a:srgbClr val="F3F3F3"/>
                </a:solidFill>
                <a:latin typeface="Oswald"/>
                <a:ea typeface="Oswald"/>
                <a:cs typeface="Oswald"/>
                <a:sym typeface="Oswald"/>
              </a:defRPr>
            </a:lvl1pPr>
            <a:lvl2pPr lvl="1" rtl="0">
              <a:spcBef>
                <a:spcPts val="0"/>
              </a:spcBef>
              <a:spcAft>
                <a:spcPts val="0"/>
              </a:spcAft>
              <a:buNone/>
              <a:defRPr sz="3000">
                <a:solidFill>
                  <a:srgbClr val="F3F3F3"/>
                </a:solidFill>
                <a:latin typeface="Oswald"/>
                <a:ea typeface="Oswald"/>
                <a:cs typeface="Oswald"/>
                <a:sym typeface="Oswald"/>
              </a:defRPr>
            </a:lvl2pPr>
            <a:lvl3pPr lvl="2" rtl="0">
              <a:spcBef>
                <a:spcPts val="0"/>
              </a:spcBef>
              <a:spcAft>
                <a:spcPts val="0"/>
              </a:spcAft>
              <a:buNone/>
              <a:defRPr sz="3000">
                <a:solidFill>
                  <a:srgbClr val="F3F3F3"/>
                </a:solidFill>
                <a:latin typeface="Oswald"/>
                <a:ea typeface="Oswald"/>
                <a:cs typeface="Oswald"/>
                <a:sym typeface="Oswald"/>
              </a:defRPr>
            </a:lvl3pPr>
            <a:lvl4pPr lvl="3" rtl="0">
              <a:spcBef>
                <a:spcPts val="0"/>
              </a:spcBef>
              <a:spcAft>
                <a:spcPts val="0"/>
              </a:spcAft>
              <a:buNone/>
              <a:defRPr sz="3000">
                <a:solidFill>
                  <a:srgbClr val="F3F3F3"/>
                </a:solidFill>
                <a:latin typeface="Oswald"/>
                <a:ea typeface="Oswald"/>
                <a:cs typeface="Oswald"/>
                <a:sym typeface="Oswald"/>
              </a:defRPr>
            </a:lvl4pPr>
            <a:lvl5pPr lvl="4" rtl="0">
              <a:spcBef>
                <a:spcPts val="0"/>
              </a:spcBef>
              <a:spcAft>
                <a:spcPts val="0"/>
              </a:spcAft>
              <a:buNone/>
              <a:defRPr sz="3000">
                <a:solidFill>
                  <a:srgbClr val="F3F3F3"/>
                </a:solidFill>
                <a:latin typeface="Oswald"/>
                <a:ea typeface="Oswald"/>
                <a:cs typeface="Oswald"/>
                <a:sym typeface="Oswald"/>
              </a:defRPr>
            </a:lvl5pPr>
            <a:lvl6pPr lvl="5" rtl="0">
              <a:spcBef>
                <a:spcPts val="0"/>
              </a:spcBef>
              <a:spcAft>
                <a:spcPts val="0"/>
              </a:spcAft>
              <a:buNone/>
              <a:defRPr sz="3000">
                <a:solidFill>
                  <a:srgbClr val="F3F3F3"/>
                </a:solidFill>
                <a:latin typeface="Oswald"/>
                <a:ea typeface="Oswald"/>
                <a:cs typeface="Oswald"/>
                <a:sym typeface="Oswald"/>
              </a:defRPr>
            </a:lvl6pPr>
            <a:lvl7pPr lvl="6" rtl="0">
              <a:spcBef>
                <a:spcPts val="0"/>
              </a:spcBef>
              <a:spcAft>
                <a:spcPts val="0"/>
              </a:spcAft>
              <a:buNone/>
              <a:defRPr sz="3000">
                <a:solidFill>
                  <a:srgbClr val="F3F3F3"/>
                </a:solidFill>
                <a:latin typeface="Oswald"/>
                <a:ea typeface="Oswald"/>
                <a:cs typeface="Oswald"/>
                <a:sym typeface="Oswald"/>
              </a:defRPr>
            </a:lvl7pPr>
            <a:lvl8pPr lvl="7" rtl="0">
              <a:spcBef>
                <a:spcPts val="0"/>
              </a:spcBef>
              <a:spcAft>
                <a:spcPts val="0"/>
              </a:spcAft>
              <a:buNone/>
              <a:defRPr sz="3000">
                <a:solidFill>
                  <a:srgbClr val="F3F3F3"/>
                </a:solidFill>
                <a:latin typeface="Oswald"/>
                <a:ea typeface="Oswald"/>
                <a:cs typeface="Oswald"/>
                <a:sym typeface="Oswald"/>
              </a:defRPr>
            </a:lvl8pPr>
            <a:lvl9pPr lvl="8" rtl="0">
              <a:spcBef>
                <a:spcPts val="0"/>
              </a:spcBef>
              <a:spcAft>
                <a:spcPts val="0"/>
              </a:spcAft>
              <a:buNone/>
              <a:defRPr sz="3000">
                <a:solidFill>
                  <a:srgbClr val="F3F3F3"/>
                </a:solidFill>
                <a:latin typeface="Oswald"/>
                <a:ea typeface="Oswald"/>
                <a:cs typeface="Oswald"/>
                <a:sym typeface="Oswald"/>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BACKGROUND">
  <p:cSld name="CUSTOM_1_1_1_2_1_1_1_1_1_1_1_1_1_3_2_1">
    <p:bg>
      <p:bgPr>
        <a:solidFill>
          <a:srgbClr val="2C3938"/>
        </a:solidFill>
        <a:effectLst/>
      </p:bgPr>
    </p:bg>
    <p:spTree>
      <p:nvGrpSpPr>
        <p:cNvPr id="1" name="Shape 117"/>
        <p:cNvGrpSpPr/>
        <p:nvPr/>
      </p:nvGrpSpPr>
      <p:grpSpPr>
        <a:xfrm>
          <a:off x="0" y="0"/>
          <a:ext cx="0" cy="0"/>
          <a:chOff x="0" y="0"/>
          <a:chExt cx="0" cy="0"/>
        </a:xfrm>
      </p:grpSpPr>
      <p:sp>
        <p:nvSpPr>
          <p:cNvPr id="118" name="Google Shape;118;p18"/>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a:solidFill>
                  <a:srgbClr val="F3F3F3"/>
                </a:solidFill>
                <a:latin typeface="Oswald"/>
                <a:ea typeface="Oswald"/>
                <a:cs typeface="Oswald"/>
                <a:sym typeface="Oswald"/>
              </a:defRPr>
            </a:lvl1pPr>
            <a:lvl2pPr lvl="1" rtl="0">
              <a:spcBef>
                <a:spcPts val="0"/>
              </a:spcBef>
              <a:spcAft>
                <a:spcPts val="0"/>
              </a:spcAft>
              <a:buNone/>
              <a:defRPr sz="3000">
                <a:solidFill>
                  <a:srgbClr val="F3F3F3"/>
                </a:solidFill>
                <a:latin typeface="Oswald"/>
                <a:ea typeface="Oswald"/>
                <a:cs typeface="Oswald"/>
                <a:sym typeface="Oswald"/>
              </a:defRPr>
            </a:lvl2pPr>
            <a:lvl3pPr lvl="2" rtl="0">
              <a:spcBef>
                <a:spcPts val="0"/>
              </a:spcBef>
              <a:spcAft>
                <a:spcPts val="0"/>
              </a:spcAft>
              <a:buNone/>
              <a:defRPr sz="3000">
                <a:solidFill>
                  <a:srgbClr val="F3F3F3"/>
                </a:solidFill>
                <a:latin typeface="Oswald"/>
                <a:ea typeface="Oswald"/>
                <a:cs typeface="Oswald"/>
                <a:sym typeface="Oswald"/>
              </a:defRPr>
            </a:lvl3pPr>
            <a:lvl4pPr lvl="3" rtl="0">
              <a:spcBef>
                <a:spcPts val="0"/>
              </a:spcBef>
              <a:spcAft>
                <a:spcPts val="0"/>
              </a:spcAft>
              <a:buNone/>
              <a:defRPr sz="3000">
                <a:solidFill>
                  <a:srgbClr val="F3F3F3"/>
                </a:solidFill>
                <a:latin typeface="Oswald"/>
                <a:ea typeface="Oswald"/>
                <a:cs typeface="Oswald"/>
                <a:sym typeface="Oswald"/>
              </a:defRPr>
            </a:lvl4pPr>
            <a:lvl5pPr lvl="4" rtl="0">
              <a:spcBef>
                <a:spcPts val="0"/>
              </a:spcBef>
              <a:spcAft>
                <a:spcPts val="0"/>
              </a:spcAft>
              <a:buNone/>
              <a:defRPr sz="3000">
                <a:solidFill>
                  <a:srgbClr val="F3F3F3"/>
                </a:solidFill>
                <a:latin typeface="Oswald"/>
                <a:ea typeface="Oswald"/>
                <a:cs typeface="Oswald"/>
                <a:sym typeface="Oswald"/>
              </a:defRPr>
            </a:lvl5pPr>
            <a:lvl6pPr lvl="5" rtl="0">
              <a:spcBef>
                <a:spcPts val="0"/>
              </a:spcBef>
              <a:spcAft>
                <a:spcPts val="0"/>
              </a:spcAft>
              <a:buNone/>
              <a:defRPr sz="3000">
                <a:solidFill>
                  <a:srgbClr val="F3F3F3"/>
                </a:solidFill>
                <a:latin typeface="Oswald"/>
                <a:ea typeface="Oswald"/>
                <a:cs typeface="Oswald"/>
                <a:sym typeface="Oswald"/>
              </a:defRPr>
            </a:lvl6pPr>
            <a:lvl7pPr lvl="6" rtl="0">
              <a:spcBef>
                <a:spcPts val="0"/>
              </a:spcBef>
              <a:spcAft>
                <a:spcPts val="0"/>
              </a:spcAft>
              <a:buNone/>
              <a:defRPr sz="3000">
                <a:solidFill>
                  <a:srgbClr val="F3F3F3"/>
                </a:solidFill>
                <a:latin typeface="Oswald"/>
                <a:ea typeface="Oswald"/>
                <a:cs typeface="Oswald"/>
                <a:sym typeface="Oswald"/>
              </a:defRPr>
            </a:lvl7pPr>
            <a:lvl8pPr lvl="7" rtl="0">
              <a:spcBef>
                <a:spcPts val="0"/>
              </a:spcBef>
              <a:spcAft>
                <a:spcPts val="0"/>
              </a:spcAft>
              <a:buNone/>
              <a:defRPr sz="3000">
                <a:solidFill>
                  <a:srgbClr val="F3F3F3"/>
                </a:solidFill>
                <a:latin typeface="Oswald"/>
                <a:ea typeface="Oswald"/>
                <a:cs typeface="Oswald"/>
                <a:sym typeface="Oswald"/>
              </a:defRPr>
            </a:lvl8pPr>
            <a:lvl9pPr lvl="8" rtl="0">
              <a:spcBef>
                <a:spcPts val="0"/>
              </a:spcBef>
              <a:spcAft>
                <a:spcPts val="0"/>
              </a:spcAft>
              <a:buNone/>
              <a:defRPr sz="3000">
                <a:solidFill>
                  <a:srgbClr val="F3F3F3"/>
                </a:solidFill>
                <a:latin typeface="Oswald"/>
                <a:ea typeface="Oswald"/>
                <a:cs typeface="Oswald"/>
                <a:sym typeface="Oswald"/>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
  <p:cSld name="CUSTOM_1_1_1_2_1_1_1_1_1_1_1_1_1_3_2_1_1">
    <p:bg>
      <p:bgPr>
        <a:solidFill>
          <a:srgbClr val="2C3938"/>
        </a:solidFill>
        <a:effectLst/>
      </p:bgPr>
    </p:bg>
    <p:spTree>
      <p:nvGrpSpPr>
        <p:cNvPr id="1" name="Shape 119"/>
        <p:cNvGrpSpPr/>
        <p:nvPr/>
      </p:nvGrpSpPr>
      <p:grpSpPr>
        <a:xfrm>
          <a:off x="0" y="0"/>
          <a:ext cx="0" cy="0"/>
          <a:chOff x="0" y="0"/>
          <a:chExt cx="0" cy="0"/>
        </a:xfrm>
      </p:grpSpPr>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LANK SLIDE">
  <p:cSld name="CUSTOM_1_1_1_2_1_1_1_1_1_1_1_1_1_3_1">
    <p:bg>
      <p:bgPr>
        <a:solidFill>
          <a:srgbClr val="EFEFEF"/>
        </a:solidFill>
        <a:effectLst/>
      </p:bgPr>
    </p:bg>
    <p:spTree>
      <p:nvGrpSpPr>
        <p:cNvPr id="1" name="Shape 120"/>
        <p:cNvGrpSpPr/>
        <p:nvPr/>
      </p:nvGrpSpPr>
      <p:grpSpPr>
        <a:xfrm>
          <a:off x="0" y="0"/>
          <a:ext cx="0" cy="0"/>
          <a:chOff x="0" y="0"/>
          <a:chExt cx="0" cy="0"/>
        </a:xfrm>
      </p:grpSpPr>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24"/>
        <p:cNvGrpSpPr/>
        <p:nvPr/>
      </p:nvGrpSpPr>
      <p:grpSpPr>
        <a:xfrm>
          <a:off x="0" y="0"/>
          <a:ext cx="0" cy="0"/>
          <a:chOff x="0" y="0"/>
          <a:chExt cx="0" cy="0"/>
        </a:xfrm>
      </p:grpSpPr>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IG TITTLE OPENING" type="title">
  <p:cSld name="TITLE">
    <p:bg>
      <p:bgPr>
        <a:solidFill>
          <a:srgbClr val="EFEFEF"/>
        </a:solidFill>
        <a:effectLst/>
      </p:bgPr>
    </p:bg>
    <p:spTree>
      <p:nvGrpSpPr>
        <p:cNvPr id="1" name="Shape 128"/>
        <p:cNvGrpSpPr/>
        <p:nvPr/>
      </p:nvGrpSpPr>
      <p:grpSpPr>
        <a:xfrm>
          <a:off x="0" y="0"/>
          <a:ext cx="0" cy="0"/>
          <a:chOff x="0" y="0"/>
          <a:chExt cx="0" cy="0"/>
        </a:xfrm>
      </p:grpSpPr>
      <p:sp>
        <p:nvSpPr>
          <p:cNvPr id="129" name="Google Shape;129;p24"/>
          <p:cNvSpPr/>
          <p:nvPr/>
        </p:nvSpPr>
        <p:spPr>
          <a:xfrm>
            <a:off x="-6375" y="3231650"/>
            <a:ext cx="9144000" cy="19245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4"/>
          <p:cNvSpPr/>
          <p:nvPr/>
        </p:nvSpPr>
        <p:spPr>
          <a:xfrm>
            <a:off x="18639" y="1507984"/>
            <a:ext cx="176" cy="172"/>
          </a:xfrm>
          <a:custGeom>
            <a:avLst/>
            <a:gdLst/>
            <a:ahLst/>
            <a:cxnLst/>
            <a:rect l="l" t="t" r="r" b="b"/>
            <a:pathLst>
              <a:path w="1" h="1" extrusionOk="0">
                <a:moveTo>
                  <a:pt x="0" y="0"/>
                </a:moveTo>
                <a:lnTo>
                  <a:pt x="0" y="0"/>
                </a:ln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4"/>
          <p:cNvSpPr/>
          <p:nvPr/>
        </p:nvSpPr>
        <p:spPr>
          <a:xfrm>
            <a:off x="18639" y="2419108"/>
            <a:ext cx="176" cy="172"/>
          </a:xfrm>
          <a:custGeom>
            <a:avLst/>
            <a:gdLst/>
            <a:ahLst/>
            <a:cxnLst/>
            <a:rect l="l" t="t" r="r" b="b"/>
            <a:pathLst>
              <a:path w="1" h="1" extrusionOk="0">
                <a:moveTo>
                  <a:pt x="0" y="0"/>
                </a:move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4"/>
          <p:cNvSpPr/>
          <p:nvPr/>
        </p:nvSpPr>
        <p:spPr>
          <a:xfrm flipH="1">
            <a:off x="1144517" y="9122"/>
            <a:ext cx="176" cy="172"/>
          </a:xfrm>
          <a:custGeom>
            <a:avLst/>
            <a:gdLst/>
            <a:ahLst/>
            <a:cxnLst/>
            <a:rect l="l" t="t" r="r" b="b"/>
            <a:pathLst>
              <a:path w="1" h="1" extrusionOk="0">
                <a:moveTo>
                  <a:pt x="0" y="1"/>
                </a:moveTo>
                <a:lnTo>
                  <a:pt x="0" y="1"/>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4"/>
          <p:cNvSpPr/>
          <p:nvPr/>
        </p:nvSpPr>
        <p:spPr>
          <a:xfrm flipH="1">
            <a:off x="1144517" y="9122"/>
            <a:ext cx="176" cy="172"/>
          </a:xfrm>
          <a:custGeom>
            <a:avLst/>
            <a:gdLst/>
            <a:ahLst/>
            <a:cxnLst/>
            <a:rect l="l" t="t" r="r" b="b"/>
            <a:pathLst>
              <a:path w="1" h="1" extrusionOk="0">
                <a:moveTo>
                  <a:pt x="0" y="1"/>
                </a:moveTo>
                <a:lnTo>
                  <a:pt x="0" y="1"/>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4"/>
          <p:cNvSpPr txBox="1">
            <a:spLocks noGrp="1"/>
          </p:cNvSpPr>
          <p:nvPr>
            <p:ph type="ctrTitle"/>
          </p:nvPr>
        </p:nvSpPr>
        <p:spPr>
          <a:xfrm flipH="1">
            <a:off x="713850" y="3041338"/>
            <a:ext cx="7716300" cy="846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solidFill>
                  <a:srgbClr val="FFFFFF"/>
                </a:solidFill>
                <a:latin typeface="Oswald"/>
                <a:ea typeface="Oswald"/>
                <a:cs typeface="Oswald"/>
                <a:sym typeface="Oswald"/>
              </a:defRPr>
            </a:lvl1pPr>
            <a:lvl2pPr lvl="1" algn="ctr" rtl="0">
              <a:spcBef>
                <a:spcPts val="0"/>
              </a:spcBef>
              <a:spcAft>
                <a:spcPts val="0"/>
              </a:spcAft>
              <a:buClr>
                <a:srgbClr val="FFFFFF"/>
              </a:buClr>
              <a:buSzPts val="7200"/>
              <a:buNone/>
              <a:defRPr sz="7200">
                <a:solidFill>
                  <a:srgbClr val="FFFFFF"/>
                </a:solidFill>
              </a:defRPr>
            </a:lvl2pPr>
            <a:lvl3pPr lvl="2" algn="ctr" rtl="0">
              <a:spcBef>
                <a:spcPts val="0"/>
              </a:spcBef>
              <a:spcAft>
                <a:spcPts val="0"/>
              </a:spcAft>
              <a:buClr>
                <a:srgbClr val="FFFFFF"/>
              </a:buClr>
              <a:buSzPts val="7200"/>
              <a:buNone/>
              <a:defRPr sz="7200">
                <a:solidFill>
                  <a:srgbClr val="FFFFFF"/>
                </a:solidFill>
              </a:defRPr>
            </a:lvl3pPr>
            <a:lvl4pPr lvl="3" algn="ctr" rtl="0">
              <a:spcBef>
                <a:spcPts val="0"/>
              </a:spcBef>
              <a:spcAft>
                <a:spcPts val="0"/>
              </a:spcAft>
              <a:buClr>
                <a:srgbClr val="FFFFFF"/>
              </a:buClr>
              <a:buSzPts val="7200"/>
              <a:buNone/>
              <a:defRPr sz="7200">
                <a:solidFill>
                  <a:srgbClr val="FFFFFF"/>
                </a:solidFill>
              </a:defRPr>
            </a:lvl4pPr>
            <a:lvl5pPr lvl="4" algn="ctr" rtl="0">
              <a:spcBef>
                <a:spcPts val="0"/>
              </a:spcBef>
              <a:spcAft>
                <a:spcPts val="0"/>
              </a:spcAft>
              <a:buClr>
                <a:srgbClr val="FFFFFF"/>
              </a:buClr>
              <a:buSzPts val="7200"/>
              <a:buNone/>
              <a:defRPr sz="7200">
                <a:solidFill>
                  <a:srgbClr val="FFFFFF"/>
                </a:solidFill>
              </a:defRPr>
            </a:lvl5pPr>
            <a:lvl6pPr lvl="5" algn="ctr" rtl="0">
              <a:spcBef>
                <a:spcPts val="0"/>
              </a:spcBef>
              <a:spcAft>
                <a:spcPts val="0"/>
              </a:spcAft>
              <a:buClr>
                <a:srgbClr val="FFFFFF"/>
              </a:buClr>
              <a:buSzPts val="7200"/>
              <a:buNone/>
              <a:defRPr sz="7200">
                <a:solidFill>
                  <a:srgbClr val="FFFFFF"/>
                </a:solidFill>
              </a:defRPr>
            </a:lvl6pPr>
            <a:lvl7pPr lvl="6" algn="ctr" rtl="0">
              <a:spcBef>
                <a:spcPts val="0"/>
              </a:spcBef>
              <a:spcAft>
                <a:spcPts val="0"/>
              </a:spcAft>
              <a:buClr>
                <a:srgbClr val="FFFFFF"/>
              </a:buClr>
              <a:buSzPts val="7200"/>
              <a:buNone/>
              <a:defRPr sz="7200">
                <a:solidFill>
                  <a:srgbClr val="FFFFFF"/>
                </a:solidFill>
              </a:defRPr>
            </a:lvl7pPr>
            <a:lvl8pPr lvl="7" algn="ctr" rtl="0">
              <a:spcBef>
                <a:spcPts val="0"/>
              </a:spcBef>
              <a:spcAft>
                <a:spcPts val="0"/>
              </a:spcAft>
              <a:buClr>
                <a:srgbClr val="FFFFFF"/>
              </a:buClr>
              <a:buSzPts val="7200"/>
              <a:buNone/>
              <a:defRPr sz="7200">
                <a:solidFill>
                  <a:srgbClr val="FFFFFF"/>
                </a:solidFill>
              </a:defRPr>
            </a:lvl8pPr>
            <a:lvl9pPr lvl="8" algn="ctr" rtl="0">
              <a:spcBef>
                <a:spcPts val="0"/>
              </a:spcBef>
              <a:spcAft>
                <a:spcPts val="0"/>
              </a:spcAft>
              <a:buClr>
                <a:srgbClr val="FFFFFF"/>
              </a:buClr>
              <a:buSzPts val="7200"/>
              <a:buNone/>
              <a:defRPr sz="7200">
                <a:solidFill>
                  <a:srgbClr val="FFFFFF"/>
                </a:solidFill>
              </a:defRPr>
            </a:lvl9pPr>
          </a:lstStyle>
          <a:p>
            <a:endParaRPr/>
          </a:p>
        </p:txBody>
      </p:sp>
      <p:sp>
        <p:nvSpPr>
          <p:cNvPr id="135" name="Google Shape;135;p24"/>
          <p:cNvSpPr txBox="1">
            <a:spLocks noGrp="1"/>
          </p:cNvSpPr>
          <p:nvPr>
            <p:ph type="subTitle" idx="1"/>
          </p:nvPr>
        </p:nvSpPr>
        <p:spPr>
          <a:xfrm flipH="1">
            <a:off x="3017850" y="4005730"/>
            <a:ext cx="3108300" cy="245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434343"/>
              </a:buClr>
              <a:buSzPts val="1400"/>
              <a:buFont typeface="Oswald Regular"/>
              <a:buNone/>
              <a:defRPr sz="900">
                <a:solidFill>
                  <a:srgbClr val="F3F3F3"/>
                </a:solidFill>
              </a:defRPr>
            </a:lvl1pPr>
            <a:lvl2pPr lvl="1" algn="ct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2pPr>
            <a:lvl3pPr lvl="2" algn="ct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3pPr>
            <a:lvl4pPr lvl="3" algn="ct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4pPr>
            <a:lvl5pPr lvl="4" algn="ct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5pPr>
            <a:lvl6pPr lvl="5" algn="ct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6pPr>
            <a:lvl7pPr lvl="6" algn="ct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7pPr>
            <a:lvl8pPr lvl="7" algn="ct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8pPr>
            <a:lvl9pPr lvl="8" algn="ct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 ">
  <p:cSld name="CUSTOM_1_1_2">
    <p:bg>
      <p:bgPr>
        <a:solidFill>
          <a:srgbClr val="EFEFEF"/>
        </a:solidFill>
        <a:effectLst/>
      </p:bgPr>
    </p:bg>
    <p:spTree>
      <p:nvGrpSpPr>
        <p:cNvPr id="1" name="Shape 23"/>
        <p:cNvGrpSpPr/>
        <p:nvPr/>
      </p:nvGrpSpPr>
      <p:grpSpPr>
        <a:xfrm>
          <a:off x="0" y="0"/>
          <a:ext cx="0" cy="0"/>
          <a:chOff x="0" y="0"/>
          <a:chExt cx="0" cy="0"/>
        </a:xfrm>
      </p:grpSpPr>
      <p:sp>
        <p:nvSpPr>
          <p:cNvPr id="24" name="Google Shape;24;p4"/>
          <p:cNvSpPr/>
          <p:nvPr/>
        </p:nvSpPr>
        <p:spPr>
          <a:xfrm>
            <a:off x="-6375" y="953800"/>
            <a:ext cx="9144000" cy="42024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4"/>
          <p:cNvSpPr txBox="1">
            <a:spLocks noGrp="1"/>
          </p:cNvSpPr>
          <p:nvPr>
            <p:ph type="ctrTitle"/>
          </p:nvPr>
        </p:nvSpPr>
        <p:spPr>
          <a:xfrm>
            <a:off x="1049600" y="1902772"/>
            <a:ext cx="2196600" cy="36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3F3F3"/>
              </a:buClr>
              <a:buSzPts val="1400"/>
              <a:buNone/>
              <a:defRPr sz="1400">
                <a:solidFill>
                  <a:srgbClr val="F3F3F3"/>
                </a:solidFill>
                <a:latin typeface="Oswald"/>
                <a:ea typeface="Oswald"/>
                <a:cs typeface="Oswald"/>
                <a:sym typeface="Oswald"/>
              </a:defRPr>
            </a:lvl1pPr>
            <a:lvl2pPr lvl="1" rtl="0">
              <a:spcBef>
                <a:spcPts val="0"/>
              </a:spcBef>
              <a:spcAft>
                <a:spcPts val="0"/>
              </a:spcAft>
              <a:buClr>
                <a:srgbClr val="F3F3F3"/>
              </a:buClr>
              <a:buSzPts val="1400"/>
              <a:buNone/>
              <a:defRPr sz="1400">
                <a:solidFill>
                  <a:srgbClr val="F3F3F3"/>
                </a:solidFill>
              </a:defRPr>
            </a:lvl2pPr>
            <a:lvl3pPr lvl="2" rtl="0">
              <a:spcBef>
                <a:spcPts val="0"/>
              </a:spcBef>
              <a:spcAft>
                <a:spcPts val="0"/>
              </a:spcAft>
              <a:buClr>
                <a:srgbClr val="F3F3F3"/>
              </a:buClr>
              <a:buSzPts val="1400"/>
              <a:buNone/>
              <a:defRPr sz="1400">
                <a:solidFill>
                  <a:srgbClr val="F3F3F3"/>
                </a:solidFill>
              </a:defRPr>
            </a:lvl3pPr>
            <a:lvl4pPr lvl="3" rtl="0">
              <a:spcBef>
                <a:spcPts val="0"/>
              </a:spcBef>
              <a:spcAft>
                <a:spcPts val="0"/>
              </a:spcAft>
              <a:buClr>
                <a:srgbClr val="F3F3F3"/>
              </a:buClr>
              <a:buSzPts val="1400"/>
              <a:buNone/>
              <a:defRPr sz="1400">
                <a:solidFill>
                  <a:srgbClr val="F3F3F3"/>
                </a:solidFill>
              </a:defRPr>
            </a:lvl4pPr>
            <a:lvl5pPr lvl="4" rtl="0">
              <a:spcBef>
                <a:spcPts val="0"/>
              </a:spcBef>
              <a:spcAft>
                <a:spcPts val="0"/>
              </a:spcAft>
              <a:buClr>
                <a:srgbClr val="F3F3F3"/>
              </a:buClr>
              <a:buSzPts val="1400"/>
              <a:buNone/>
              <a:defRPr sz="1400">
                <a:solidFill>
                  <a:srgbClr val="F3F3F3"/>
                </a:solidFill>
              </a:defRPr>
            </a:lvl5pPr>
            <a:lvl6pPr lvl="5" rtl="0">
              <a:spcBef>
                <a:spcPts val="0"/>
              </a:spcBef>
              <a:spcAft>
                <a:spcPts val="0"/>
              </a:spcAft>
              <a:buClr>
                <a:srgbClr val="F3F3F3"/>
              </a:buClr>
              <a:buSzPts val="1400"/>
              <a:buNone/>
              <a:defRPr sz="1400">
                <a:solidFill>
                  <a:srgbClr val="F3F3F3"/>
                </a:solidFill>
              </a:defRPr>
            </a:lvl6pPr>
            <a:lvl7pPr lvl="6" rtl="0">
              <a:spcBef>
                <a:spcPts val="0"/>
              </a:spcBef>
              <a:spcAft>
                <a:spcPts val="0"/>
              </a:spcAft>
              <a:buClr>
                <a:srgbClr val="F3F3F3"/>
              </a:buClr>
              <a:buSzPts val="1400"/>
              <a:buNone/>
              <a:defRPr sz="1400">
                <a:solidFill>
                  <a:srgbClr val="F3F3F3"/>
                </a:solidFill>
              </a:defRPr>
            </a:lvl7pPr>
            <a:lvl8pPr lvl="7" rtl="0">
              <a:spcBef>
                <a:spcPts val="0"/>
              </a:spcBef>
              <a:spcAft>
                <a:spcPts val="0"/>
              </a:spcAft>
              <a:buClr>
                <a:srgbClr val="F3F3F3"/>
              </a:buClr>
              <a:buSzPts val="1400"/>
              <a:buNone/>
              <a:defRPr sz="1400">
                <a:solidFill>
                  <a:srgbClr val="F3F3F3"/>
                </a:solidFill>
              </a:defRPr>
            </a:lvl8pPr>
            <a:lvl9pPr lvl="8" rtl="0">
              <a:spcBef>
                <a:spcPts val="0"/>
              </a:spcBef>
              <a:spcAft>
                <a:spcPts val="0"/>
              </a:spcAft>
              <a:buClr>
                <a:srgbClr val="F3F3F3"/>
              </a:buClr>
              <a:buSzPts val="1400"/>
              <a:buNone/>
              <a:defRPr sz="1400">
                <a:solidFill>
                  <a:srgbClr val="F3F3F3"/>
                </a:solidFill>
              </a:defRPr>
            </a:lvl9pPr>
          </a:lstStyle>
          <a:p>
            <a:endParaRPr/>
          </a:p>
        </p:txBody>
      </p:sp>
      <p:sp>
        <p:nvSpPr>
          <p:cNvPr id="26" name="Google Shape;26;p4"/>
          <p:cNvSpPr txBox="1">
            <a:spLocks noGrp="1"/>
          </p:cNvSpPr>
          <p:nvPr>
            <p:ph type="subTitle" idx="1"/>
          </p:nvPr>
        </p:nvSpPr>
        <p:spPr>
          <a:xfrm>
            <a:off x="1092088" y="2183275"/>
            <a:ext cx="2111400" cy="32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rtl="0">
              <a:lnSpc>
                <a:spcPct val="100000"/>
              </a:lnSpc>
              <a:spcBef>
                <a:spcPts val="0"/>
              </a:spcBef>
              <a:spcAft>
                <a:spcPts val="0"/>
              </a:spcAft>
              <a:buClr>
                <a:srgbClr val="F3F3F3"/>
              </a:buClr>
              <a:buSzPts val="900"/>
              <a:buNone/>
              <a:defRPr sz="900">
                <a:solidFill>
                  <a:srgbClr val="F3F3F3"/>
                </a:solidFill>
              </a:defRPr>
            </a:lvl2pPr>
            <a:lvl3pPr lvl="2" rtl="0">
              <a:lnSpc>
                <a:spcPct val="100000"/>
              </a:lnSpc>
              <a:spcBef>
                <a:spcPts val="0"/>
              </a:spcBef>
              <a:spcAft>
                <a:spcPts val="0"/>
              </a:spcAft>
              <a:buClr>
                <a:srgbClr val="F3F3F3"/>
              </a:buClr>
              <a:buSzPts val="900"/>
              <a:buNone/>
              <a:defRPr sz="900">
                <a:solidFill>
                  <a:srgbClr val="F3F3F3"/>
                </a:solidFill>
              </a:defRPr>
            </a:lvl3pPr>
            <a:lvl4pPr lvl="3" rtl="0">
              <a:lnSpc>
                <a:spcPct val="100000"/>
              </a:lnSpc>
              <a:spcBef>
                <a:spcPts val="0"/>
              </a:spcBef>
              <a:spcAft>
                <a:spcPts val="0"/>
              </a:spcAft>
              <a:buClr>
                <a:srgbClr val="F3F3F3"/>
              </a:buClr>
              <a:buSzPts val="900"/>
              <a:buNone/>
              <a:defRPr sz="900">
                <a:solidFill>
                  <a:srgbClr val="F3F3F3"/>
                </a:solidFill>
              </a:defRPr>
            </a:lvl4pPr>
            <a:lvl5pPr lvl="4" rtl="0">
              <a:lnSpc>
                <a:spcPct val="100000"/>
              </a:lnSpc>
              <a:spcBef>
                <a:spcPts val="0"/>
              </a:spcBef>
              <a:spcAft>
                <a:spcPts val="0"/>
              </a:spcAft>
              <a:buClr>
                <a:srgbClr val="F3F3F3"/>
              </a:buClr>
              <a:buSzPts val="900"/>
              <a:buNone/>
              <a:defRPr sz="900">
                <a:solidFill>
                  <a:srgbClr val="F3F3F3"/>
                </a:solidFill>
              </a:defRPr>
            </a:lvl5pPr>
            <a:lvl6pPr lvl="5" rtl="0">
              <a:lnSpc>
                <a:spcPct val="100000"/>
              </a:lnSpc>
              <a:spcBef>
                <a:spcPts val="0"/>
              </a:spcBef>
              <a:spcAft>
                <a:spcPts val="0"/>
              </a:spcAft>
              <a:buClr>
                <a:srgbClr val="F3F3F3"/>
              </a:buClr>
              <a:buSzPts val="900"/>
              <a:buNone/>
              <a:defRPr sz="900">
                <a:solidFill>
                  <a:srgbClr val="F3F3F3"/>
                </a:solidFill>
              </a:defRPr>
            </a:lvl6pPr>
            <a:lvl7pPr lvl="6" rtl="0">
              <a:lnSpc>
                <a:spcPct val="100000"/>
              </a:lnSpc>
              <a:spcBef>
                <a:spcPts val="0"/>
              </a:spcBef>
              <a:spcAft>
                <a:spcPts val="0"/>
              </a:spcAft>
              <a:buClr>
                <a:srgbClr val="F3F3F3"/>
              </a:buClr>
              <a:buSzPts val="900"/>
              <a:buNone/>
              <a:defRPr sz="900">
                <a:solidFill>
                  <a:srgbClr val="F3F3F3"/>
                </a:solidFill>
              </a:defRPr>
            </a:lvl7pPr>
            <a:lvl8pPr lvl="7" rtl="0">
              <a:lnSpc>
                <a:spcPct val="100000"/>
              </a:lnSpc>
              <a:spcBef>
                <a:spcPts val="0"/>
              </a:spcBef>
              <a:spcAft>
                <a:spcPts val="0"/>
              </a:spcAft>
              <a:buClr>
                <a:srgbClr val="F3F3F3"/>
              </a:buClr>
              <a:buSzPts val="900"/>
              <a:buNone/>
              <a:defRPr sz="900">
                <a:solidFill>
                  <a:srgbClr val="F3F3F3"/>
                </a:solidFill>
              </a:defRPr>
            </a:lvl8pPr>
            <a:lvl9pPr lvl="8"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27" name="Google Shape;27;p4"/>
          <p:cNvSpPr txBox="1">
            <a:spLocks noGrp="1"/>
          </p:cNvSpPr>
          <p:nvPr>
            <p:ph type="title" idx="2" hasCustomPrompt="1"/>
          </p:nvPr>
        </p:nvSpPr>
        <p:spPr>
          <a:xfrm>
            <a:off x="1477150" y="1548976"/>
            <a:ext cx="1341300" cy="407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F3F3F3"/>
              </a:buClr>
              <a:buSzPts val="4800"/>
              <a:buNone/>
              <a:defRPr sz="2400">
                <a:solidFill>
                  <a:srgbClr val="F3F3F3"/>
                </a:solidFill>
                <a:latin typeface="Oswald"/>
                <a:ea typeface="Oswald"/>
                <a:cs typeface="Oswald"/>
                <a:sym typeface="Oswald"/>
              </a:defRPr>
            </a:lvl1pPr>
            <a:lvl2pPr lvl="1"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9pPr>
          </a:lstStyle>
          <a:p>
            <a:r>
              <a:t>xx%</a:t>
            </a:r>
          </a:p>
        </p:txBody>
      </p:sp>
      <p:sp>
        <p:nvSpPr>
          <p:cNvPr id="28" name="Google Shape;28;p4"/>
          <p:cNvSpPr txBox="1">
            <a:spLocks noGrp="1"/>
          </p:cNvSpPr>
          <p:nvPr>
            <p:ph type="ctrTitle" idx="3"/>
          </p:nvPr>
        </p:nvSpPr>
        <p:spPr>
          <a:xfrm>
            <a:off x="5897888" y="1902772"/>
            <a:ext cx="2196600" cy="36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3F3F3"/>
              </a:buClr>
              <a:buSzPts val="1400"/>
              <a:buNone/>
              <a:defRPr sz="1400">
                <a:solidFill>
                  <a:srgbClr val="F3F3F3"/>
                </a:solidFill>
                <a:latin typeface="Oswald"/>
                <a:ea typeface="Oswald"/>
                <a:cs typeface="Oswald"/>
                <a:sym typeface="Oswald"/>
              </a:defRPr>
            </a:lvl1pPr>
            <a:lvl2pPr lvl="1" rtl="0">
              <a:spcBef>
                <a:spcPts val="0"/>
              </a:spcBef>
              <a:spcAft>
                <a:spcPts val="0"/>
              </a:spcAft>
              <a:buClr>
                <a:srgbClr val="F3F3F3"/>
              </a:buClr>
              <a:buSzPts val="1400"/>
              <a:buNone/>
              <a:defRPr sz="1400">
                <a:solidFill>
                  <a:srgbClr val="F3F3F3"/>
                </a:solidFill>
              </a:defRPr>
            </a:lvl2pPr>
            <a:lvl3pPr lvl="2" rtl="0">
              <a:spcBef>
                <a:spcPts val="0"/>
              </a:spcBef>
              <a:spcAft>
                <a:spcPts val="0"/>
              </a:spcAft>
              <a:buClr>
                <a:srgbClr val="F3F3F3"/>
              </a:buClr>
              <a:buSzPts val="1400"/>
              <a:buNone/>
              <a:defRPr sz="1400">
                <a:solidFill>
                  <a:srgbClr val="F3F3F3"/>
                </a:solidFill>
              </a:defRPr>
            </a:lvl3pPr>
            <a:lvl4pPr lvl="3" rtl="0">
              <a:spcBef>
                <a:spcPts val="0"/>
              </a:spcBef>
              <a:spcAft>
                <a:spcPts val="0"/>
              </a:spcAft>
              <a:buClr>
                <a:srgbClr val="F3F3F3"/>
              </a:buClr>
              <a:buSzPts val="1400"/>
              <a:buNone/>
              <a:defRPr sz="1400">
                <a:solidFill>
                  <a:srgbClr val="F3F3F3"/>
                </a:solidFill>
              </a:defRPr>
            </a:lvl4pPr>
            <a:lvl5pPr lvl="4" rtl="0">
              <a:spcBef>
                <a:spcPts val="0"/>
              </a:spcBef>
              <a:spcAft>
                <a:spcPts val="0"/>
              </a:spcAft>
              <a:buClr>
                <a:srgbClr val="F3F3F3"/>
              </a:buClr>
              <a:buSzPts val="1400"/>
              <a:buNone/>
              <a:defRPr sz="1400">
                <a:solidFill>
                  <a:srgbClr val="F3F3F3"/>
                </a:solidFill>
              </a:defRPr>
            </a:lvl5pPr>
            <a:lvl6pPr lvl="5" rtl="0">
              <a:spcBef>
                <a:spcPts val="0"/>
              </a:spcBef>
              <a:spcAft>
                <a:spcPts val="0"/>
              </a:spcAft>
              <a:buClr>
                <a:srgbClr val="F3F3F3"/>
              </a:buClr>
              <a:buSzPts val="1400"/>
              <a:buNone/>
              <a:defRPr sz="1400">
                <a:solidFill>
                  <a:srgbClr val="F3F3F3"/>
                </a:solidFill>
              </a:defRPr>
            </a:lvl6pPr>
            <a:lvl7pPr lvl="6" rtl="0">
              <a:spcBef>
                <a:spcPts val="0"/>
              </a:spcBef>
              <a:spcAft>
                <a:spcPts val="0"/>
              </a:spcAft>
              <a:buClr>
                <a:srgbClr val="F3F3F3"/>
              </a:buClr>
              <a:buSzPts val="1400"/>
              <a:buNone/>
              <a:defRPr sz="1400">
                <a:solidFill>
                  <a:srgbClr val="F3F3F3"/>
                </a:solidFill>
              </a:defRPr>
            </a:lvl7pPr>
            <a:lvl8pPr lvl="7" rtl="0">
              <a:spcBef>
                <a:spcPts val="0"/>
              </a:spcBef>
              <a:spcAft>
                <a:spcPts val="0"/>
              </a:spcAft>
              <a:buClr>
                <a:srgbClr val="F3F3F3"/>
              </a:buClr>
              <a:buSzPts val="1400"/>
              <a:buNone/>
              <a:defRPr sz="1400">
                <a:solidFill>
                  <a:srgbClr val="F3F3F3"/>
                </a:solidFill>
              </a:defRPr>
            </a:lvl8pPr>
            <a:lvl9pPr lvl="8" rtl="0">
              <a:spcBef>
                <a:spcPts val="0"/>
              </a:spcBef>
              <a:spcAft>
                <a:spcPts val="0"/>
              </a:spcAft>
              <a:buClr>
                <a:srgbClr val="F3F3F3"/>
              </a:buClr>
              <a:buSzPts val="1400"/>
              <a:buNone/>
              <a:defRPr sz="1400">
                <a:solidFill>
                  <a:srgbClr val="F3F3F3"/>
                </a:solidFill>
              </a:defRPr>
            </a:lvl9pPr>
          </a:lstStyle>
          <a:p>
            <a:endParaRPr/>
          </a:p>
        </p:txBody>
      </p:sp>
      <p:sp>
        <p:nvSpPr>
          <p:cNvPr id="29" name="Google Shape;29;p4"/>
          <p:cNvSpPr txBox="1">
            <a:spLocks noGrp="1"/>
          </p:cNvSpPr>
          <p:nvPr>
            <p:ph type="subTitle" idx="4"/>
          </p:nvPr>
        </p:nvSpPr>
        <p:spPr>
          <a:xfrm>
            <a:off x="5940488" y="2183275"/>
            <a:ext cx="2111400" cy="32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rtl="0">
              <a:lnSpc>
                <a:spcPct val="100000"/>
              </a:lnSpc>
              <a:spcBef>
                <a:spcPts val="0"/>
              </a:spcBef>
              <a:spcAft>
                <a:spcPts val="0"/>
              </a:spcAft>
              <a:buClr>
                <a:srgbClr val="F3F3F3"/>
              </a:buClr>
              <a:buSzPts val="900"/>
              <a:buNone/>
              <a:defRPr sz="900">
                <a:solidFill>
                  <a:srgbClr val="F3F3F3"/>
                </a:solidFill>
              </a:defRPr>
            </a:lvl2pPr>
            <a:lvl3pPr lvl="2" rtl="0">
              <a:lnSpc>
                <a:spcPct val="100000"/>
              </a:lnSpc>
              <a:spcBef>
                <a:spcPts val="0"/>
              </a:spcBef>
              <a:spcAft>
                <a:spcPts val="0"/>
              </a:spcAft>
              <a:buClr>
                <a:srgbClr val="F3F3F3"/>
              </a:buClr>
              <a:buSzPts val="900"/>
              <a:buNone/>
              <a:defRPr sz="900">
                <a:solidFill>
                  <a:srgbClr val="F3F3F3"/>
                </a:solidFill>
              </a:defRPr>
            </a:lvl3pPr>
            <a:lvl4pPr lvl="3" rtl="0">
              <a:lnSpc>
                <a:spcPct val="100000"/>
              </a:lnSpc>
              <a:spcBef>
                <a:spcPts val="0"/>
              </a:spcBef>
              <a:spcAft>
                <a:spcPts val="0"/>
              </a:spcAft>
              <a:buClr>
                <a:srgbClr val="F3F3F3"/>
              </a:buClr>
              <a:buSzPts val="900"/>
              <a:buNone/>
              <a:defRPr sz="900">
                <a:solidFill>
                  <a:srgbClr val="F3F3F3"/>
                </a:solidFill>
              </a:defRPr>
            </a:lvl4pPr>
            <a:lvl5pPr lvl="4" rtl="0">
              <a:lnSpc>
                <a:spcPct val="100000"/>
              </a:lnSpc>
              <a:spcBef>
                <a:spcPts val="0"/>
              </a:spcBef>
              <a:spcAft>
                <a:spcPts val="0"/>
              </a:spcAft>
              <a:buClr>
                <a:srgbClr val="F3F3F3"/>
              </a:buClr>
              <a:buSzPts val="900"/>
              <a:buNone/>
              <a:defRPr sz="900">
                <a:solidFill>
                  <a:srgbClr val="F3F3F3"/>
                </a:solidFill>
              </a:defRPr>
            </a:lvl5pPr>
            <a:lvl6pPr lvl="5" rtl="0">
              <a:lnSpc>
                <a:spcPct val="100000"/>
              </a:lnSpc>
              <a:spcBef>
                <a:spcPts val="0"/>
              </a:spcBef>
              <a:spcAft>
                <a:spcPts val="0"/>
              </a:spcAft>
              <a:buClr>
                <a:srgbClr val="F3F3F3"/>
              </a:buClr>
              <a:buSzPts val="900"/>
              <a:buNone/>
              <a:defRPr sz="900">
                <a:solidFill>
                  <a:srgbClr val="F3F3F3"/>
                </a:solidFill>
              </a:defRPr>
            </a:lvl6pPr>
            <a:lvl7pPr lvl="6" rtl="0">
              <a:lnSpc>
                <a:spcPct val="100000"/>
              </a:lnSpc>
              <a:spcBef>
                <a:spcPts val="0"/>
              </a:spcBef>
              <a:spcAft>
                <a:spcPts val="0"/>
              </a:spcAft>
              <a:buClr>
                <a:srgbClr val="F3F3F3"/>
              </a:buClr>
              <a:buSzPts val="900"/>
              <a:buNone/>
              <a:defRPr sz="900">
                <a:solidFill>
                  <a:srgbClr val="F3F3F3"/>
                </a:solidFill>
              </a:defRPr>
            </a:lvl7pPr>
            <a:lvl8pPr lvl="7" rtl="0">
              <a:lnSpc>
                <a:spcPct val="100000"/>
              </a:lnSpc>
              <a:spcBef>
                <a:spcPts val="0"/>
              </a:spcBef>
              <a:spcAft>
                <a:spcPts val="0"/>
              </a:spcAft>
              <a:buClr>
                <a:srgbClr val="F3F3F3"/>
              </a:buClr>
              <a:buSzPts val="900"/>
              <a:buNone/>
              <a:defRPr sz="900">
                <a:solidFill>
                  <a:srgbClr val="F3F3F3"/>
                </a:solidFill>
              </a:defRPr>
            </a:lvl8pPr>
            <a:lvl9pPr lvl="8"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30" name="Google Shape;30;p4"/>
          <p:cNvSpPr txBox="1">
            <a:spLocks noGrp="1"/>
          </p:cNvSpPr>
          <p:nvPr>
            <p:ph type="title" idx="5" hasCustomPrompt="1"/>
          </p:nvPr>
        </p:nvSpPr>
        <p:spPr>
          <a:xfrm>
            <a:off x="6325550" y="1548976"/>
            <a:ext cx="1341300" cy="407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F3F3F3"/>
              </a:buClr>
              <a:buSzPts val="4800"/>
              <a:buNone/>
              <a:defRPr sz="2400">
                <a:solidFill>
                  <a:srgbClr val="F3F3F3"/>
                </a:solidFill>
                <a:latin typeface="Oswald"/>
                <a:ea typeface="Oswald"/>
                <a:cs typeface="Oswald"/>
                <a:sym typeface="Oswald"/>
              </a:defRPr>
            </a:lvl1pPr>
            <a:lvl2pPr lvl="1"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9pPr>
          </a:lstStyle>
          <a:p>
            <a:r>
              <a:t>xx%</a:t>
            </a:r>
          </a:p>
        </p:txBody>
      </p:sp>
      <p:sp>
        <p:nvSpPr>
          <p:cNvPr id="31" name="Google Shape;31;p4"/>
          <p:cNvSpPr txBox="1">
            <a:spLocks noGrp="1"/>
          </p:cNvSpPr>
          <p:nvPr>
            <p:ph type="ctrTitle" idx="6"/>
          </p:nvPr>
        </p:nvSpPr>
        <p:spPr>
          <a:xfrm>
            <a:off x="3473687" y="3832975"/>
            <a:ext cx="2196600" cy="36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3F3F3"/>
              </a:buClr>
              <a:buSzPts val="1400"/>
              <a:buNone/>
              <a:defRPr sz="1400">
                <a:solidFill>
                  <a:srgbClr val="F3F3F3"/>
                </a:solidFill>
                <a:latin typeface="Oswald"/>
                <a:ea typeface="Oswald"/>
                <a:cs typeface="Oswald"/>
                <a:sym typeface="Oswald"/>
              </a:defRPr>
            </a:lvl1pPr>
            <a:lvl2pPr lvl="1" rtl="0">
              <a:spcBef>
                <a:spcPts val="0"/>
              </a:spcBef>
              <a:spcAft>
                <a:spcPts val="0"/>
              </a:spcAft>
              <a:buClr>
                <a:srgbClr val="F3F3F3"/>
              </a:buClr>
              <a:buSzPts val="1400"/>
              <a:buNone/>
              <a:defRPr sz="1400">
                <a:solidFill>
                  <a:srgbClr val="F3F3F3"/>
                </a:solidFill>
              </a:defRPr>
            </a:lvl2pPr>
            <a:lvl3pPr lvl="2" rtl="0">
              <a:spcBef>
                <a:spcPts val="0"/>
              </a:spcBef>
              <a:spcAft>
                <a:spcPts val="0"/>
              </a:spcAft>
              <a:buClr>
                <a:srgbClr val="F3F3F3"/>
              </a:buClr>
              <a:buSzPts val="1400"/>
              <a:buNone/>
              <a:defRPr sz="1400">
                <a:solidFill>
                  <a:srgbClr val="F3F3F3"/>
                </a:solidFill>
              </a:defRPr>
            </a:lvl3pPr>
            <a:lvl4pPr lvl="3" rtl="0">
              <a:spcBef>
                <a:spcPts val="0"/>
              </a:spcBef>
              <a:spcAft>
                <a:spcPts val="0"/>
              </a:spcAft>
              <a:buClr>
                <a:srgbClr val="F3F3F3"/>
              </a:buClr>
              <a:buSzPts val="1400"/>
              <a:buNone/>
              <a:defRPr sz="1400">
                <a:solidFill>
                  <a:srgbClr val="F3F3F3"/>
                </a:solidFill>
              </a:defRPr>
            </a:lvl4pPr>
            <a:lvl5pPr lvl="4" rtl="0">
              <a:spcBef>
                <a:spcPts val="0"/>
              </a:spcBef>
              <a:spcAft>
                <a:spcPts val="0"/>
              </a:spcAft>
              <a:buClr>
                <a:srgbClr val="F3F3F3"/>
              </a:buClr>
              <a:buSzPts val="1400"/>
              <a:buNone/>
              <a:defRPr sz="1400">
                <a:solidFill>
                  <a:srgbClr val="F3F3F3"/>
                </a:solidFill>
              </a:defRPr>
            </a:lvl5pPr>
            <a:lvl6pPr lvl="5" rtl="0">
              <a:spcBef>
                <a:spcPts val="0"/>
              </a:spcBef>
              <a:spcAft>
                <a:spcPts val="0"/>
              </a:spcAft>
              <a:buClr>
                <a:srgbClr val="F3F3F3"/>
              </a:buClr>
              <a:buSzPts val="1400"/>
              <a:buNone/>
              <a:defRPr sz="1400">
                <a:solidFill>
                  <a:srgbClr val="F3F3F3"/>
                </a:solidFill>
              </a:defRPr>
            </a:lvl6pPr>
            <a:lvl7pPr lvl="6" rtl="0">
              <a:spcBef>
                <a:spcPts val="0"/>
              </a:spcBef>
              <a:spcAft>
                <a:spcPts val="0"/>
              </a:spcAft>
              <a:buClr>
                <a:srgbClr val="F3F3F3"/>
              </a:buClr>
              <a:buSzPts val="1400"/>
              <a:buNone/>
              <a:defRPr sz="1400">
                <a:solidFill>
                  <a:srgbClr val="F3F3F3"/>
                </a:solidFill>
              </a:defRPr>
            </a:lvl7pPr>
            <a:lvl8pPr lvl="7" rtl="0">
              <a:spcBef>
                <a:spcPts val="0"/>
              </a:spcBef>
              <a:spcAft>
                <a:spcPts val="0"/>
              </a:spcAft>
              <a:buClr>
                <a:srgbClr val="F3F3F3"/>
              </a:buClr>
              <a:buSzPts val="1400"/>
              <a:buNone/>
              <a:defRPr sz="1400">
                <a:solidFill>
                  <a:srgbClr val="F3F3F3"/>
                </a:solidFill>
              </a:defRPr>
            </a:lvl8pPr>
            <a:lvl9pPr lvl="8" rtl="0">
              <a:spcBef>
                <a:spcPts val="0"/>
              </a:spcBef>
              <a:spcAft>
                <a:spcPts val="0"/>
              </a:spcAft>
              <a:buClr>
                <a:srgbClr val="F3F3F3"/>
              </a:buClr>
              <a:buSzPts val="1400"/>
              <a:buNone/>
              <a:defRPr sz="1400">
                <a:solidFill>
                  <a:srgbClr val="F3F3F3"/>
                </a:solidFill>
              </a:defRPr>
            </a:lvl9pPr>
          </a:lstStyle>
          <a:p>
            <a:endParaRPr/>
          </a:p>
        </p:txBody>
      </p:sp>
      <p:sp>
        <p:nvSpPr>
          <p:cNvPr id="32" name="Google Shape;32;p4"/>
          <p:cNvSpPr txBox="1">
            <a:spLocks noGrp="1"/>
          </p:cNvSpPr>
          <p:nvPr>
            <p:ph type="subTitle" idx="7"/>
          </p:nvPr>
        </p:nvSpPr>
        <p:spPr>
          <a:xfrm>
            <a:off x="3516291" y="4113800"/>
            <a:ext cx="2111400" cy="32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rtl="0">
              <a:lnSpc>
                <a:spcPct val="100000"/>
              </a:lnSpc>
              <a:spcBef>
                <a:spcPts val="0"/>
              </a:spcBef>
              <a:spcAft>
                <a:spcPts val="0"/>
              </a:spcAft>
              <a:buClr>
                <a:srgbClr val="F3F3F3"/>
              </a:buClr>
              <a:buSzPts val="900"/>
              <a:buNone/>
              <a:defRPr sz="900">
                <a:solidFill>
                  <a:srgbClr val="F3F3F3"/>
                </a:solidFill>
              </a:defRPr>
            </a:lvl2pPr>
            <a:lvl3pPr lvl="2" rtl="0">
              <a:lnSpc>
                <a:spcPct val="100000"/>
              </a:lnSpc>
              <a:spcBef>
                <a:spcPts val="0"/>
              </a:spcBef>
              <a:spcAft>
                <a:spcPts val="0"/>
              </a:spcAft>
              <a:buClr>
                <a:srgbClr val="F3F3F3"/>
              </a:buClr>
              <a:buSzPts val="900"/>
              <a:buNone/>
              <a:defRPr sz="900">
                <a:solidFill>
                  <a:srgbClr val="F3F3F3"/>
                </a:solidFill>
              </a:defRPr>
            </a:lvl3pPr>
            <a:lvl4pPr lvl="3" rtl="0">
              <a:lnSpc>
                <a:spcPct val="100000"/>
              </a:lnSpc>
              <a:spcBef>
                <a:spcPts val="0"/>
              </a:spcBef>
              <a:spcAft>
                <a:spcPts val="0"/>
              </a:spcAft>
              <a:buClr>
                <a:srgbClr val="F3F3F3"/>
              </a:buClr>
              <a:buSzPts val="900"/>
              <a:buNone/>
              <a:defRPr sz="900">
                <a:solidFill>
                  <a:srgbClr val="F3F3F3"/>
                </a:solidFill>
              </a:defRPr>
            </a:lvl4pPr>
            <a:lvl5pPr lvl="4" rtl="0">
              <a:lnSpc>
                <a:spcPct val="100000"/>
              </a:lnSpc>
              <a:spcBef>
                <a:spcPts val="0"/>
              </a:spcBef>
              <a:spcAft>
                <a:spcPts val="0"/>
              </a:spcAft>
              <a:buClr>
                <a:srgbClr val="F3F3F3"/>
              </a:buClr>
              <a:buSzPts val="900"/>
              <a:buNone/>
              <a:defRPr sz="900">
                <a:solidFill>
                  <a:srgbClr val="F3F3F3"/>
                </a:solidFill>
              </a:defRPr>
            </a:lvl5pPr>
            <a:lvl6pPr lvl="5" rtl="0">
              <a:lnSpc>
                <a:spcPct val="100000"/>
              </a:lnSpc>
              <a:spcBef>
                <a:spcPts val="0"/>
              </a:spcBef>
              <a:spcAft>
                <a:spcPts val="0"/>
              </a:spcAft>
              <a:buClr>
                <a:srgbClr val="F3F3F3"/>
              </a:buClr>
              <a:buSzPts val="900"/>
              <a:buNone/>
              <a:defRPr sz="900">
                <a:solidFill>
                  <a:srgbClr val="F3F3F3"/>
                </a:solidFill>
              </a:defRPr>
            </a:lvl6pPr>
            <a:lvl7pPr lvl="6" rtl="0">
              <a:lnSpc>
                <a:spcPct val="100000"/>
              </a:lnSpc>
              <a:spcBef>
                <a:spcPts val="0"/>
              </a:spcBef>
              <a:spcAft>
                <a:spcPts val="0"/>
              </a:spcAft>
              <a:buClr>
                <a:srgbClr val="F3F3F3"/>
              </a:buClr>
              <a:buSzPts val="900"/>
              <a:buNone/>
              <a:defRPr sz="900">
                <a:solidFill>
                  <a:srgbClr val="F3F3F3"/>
                </a:solidFill>
              </a:defRPr>
            </a:lvl7pPr>
            <a:lvl8pPr lvl="7" rtl="0">
              <a:lnSpc>
                <a:spcPct val="100000"/>
              </a:lnSpc>
              <a:spcBef>
                <a:spcPts val="0"/>
              </a:spcBef>
              <a:spcAft>
                <a:spcPts val="0"/>
              </a:spcAft>
              <a:buClr>
                <a:srgbClr val="F3F3F3"/>
              </a:buClr>
              <a:buSzPts val="900"/>
              <a:buNone/>
              <a:defRPr sz="900">
                <a:solidFill>
                  <a:srgbClr val="F3F3F3"/>
                </a:solidFill>
              </a:defRPr>
            </a:lvl8pPr>
            <a:lvl9pPr lvl="8"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33" name="Google Shape;33;p4"/>
          <p:cNvSpPr txBox="1">
            <a:spLocks noGrp="1"/>
          </p:cNvSpPr>
          <p:nvPr>
            <p:ph type="ctrTitle" idx="8"/>
          </p:nvPr>
        </p:nvSpPr>
        <p:spPr>
          <a:xfrm>
            <a:off x="3473687" y="1902772"/>
            <a:ext cx="2196600" cy="36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3F3F3"/>
              </a:buClr>
              <a:buSzPts val="1400"/>
              <a:buNone/>
              <a:defRPr sz="1400">
                <a:solidFill>
                  <a:srgbClr val="F3F3F3"/>
                </a:solidFill>
                <a:latin typeface="Oswald"/>
                <a:ea typeface="Oswald"/>
                <a:cs typeface="Oswald"/>
                <a:sym typeface="Oswald"/>
              </a:defRPr>
            </a:lvl1pPr>
            <a:lvl2pPr lvl="1" rtl="0">
              <a:spcBef>
                <a:spcPts val="0"/>
              </a:spcBef>
              <a:spcAft>
                <a:spcPts val="0"/>
              </a:spcAft>
              <a:buClr>
                <a:srgbClr val="F3F3F3"/>
              </a:buClr>
              <a:buSzPts val="1400"/>
              <a:buNone/>
              <a:defRPr sz="1400">
                <a:solidFill>
                  <a:srgbClr val="F3F3F3"/>
                </a:solidFill>
              </a:defRPr>
            </a:lvl2pPr>
            <a:lvl3pPr lvl="2" rtl="0">
              <a:spcBef>
                <a:spcPts val="0"/>
              </a:spcBef>
              <a:spcAft>
                <a:spcPts val="0"/>
              </a:spcAft>
              <a:buClr>
                <a:srgbClr val="F3F3F3"/>
              </a:buClr>
              <a:buSzPts val="1400"/>
              <a:buNone/>
              <a:defRPr sz="1400">
                <a:solidFill>
                  <a:srgbClr val="F3F3F3"/>
                </a:solidFill>
              </a:defRPr>
            </a:lvl3pPr>
            <a:lvl4pPr lvl="3" rtl="0">
              <a:spcBef>
                <a:spcPts val="0"/>
              </a:spcBef>
              <a:spcAft>
                <a:spcPts val="0"/>
              </a:spcAft>
              <a:buClr>
                <a:srgbClr val="F3F3F3"/>
              </a:buClr>
              <a:buSzPts val="1400"/>
              <a:buNone/>
              <a:defRPr sz="1400">
                <a:solidFill>
                  <a:srgbClr val="F3F3F3"/>
                </a:solidFill>
              </a:defRPr>
            </a:lvl4pPr>
            <a:lvl5pPr lvl="4" rtl="0">
              <a:spcBef>
                <a:spcPts val="0"/>
              </a:spcBef>
              <a:spcAft>
                <a:spcPts val="0"/>
              </a:spcAft>
              <a:buClr>
                <a:srgbClr val="F3F3F3"/>
              </a:buClr>
              <a:buSzPts val="1400"/>
              <a:buNone/>
              <a:defRPr sz="1400">
                <a:solidFill>
                  <a:srgbClr val="F3F3F3"/>
                </a:solidFill>
              </a:defRPr>
            </a:lvl5pPr>
            <a:lvl6pPr lvl="5" rtl="0">
              <a:spcBef>
                <a:spcPts val="0"/>
              </a:spcBef>
              <a:spcAft>
                <a:spcPts val="0"/>
              </a:spcAft>
              <a:buClr>
                <a:srgbClr val="F3F3F3"/>
              </a:buClr>
              <a:buSzPts val="1400"/>
              <a:buNone/>
              <a:defRPr sz="1400">
                <a:solidFill>
                  <a:srgbClr val="F3F3F3"/>
                </a:solidFill>
              </a:defRPr>
            </a:lvl6pPr>
            <a:lvl7pPr lvl="6" rtl="0">
              <a:spcBef>
                <a:spcPts val="0"/>
              </a:spcBef>
              <a:spcAft>
                <a:spcPts val="0"/>
              </a:spcAft>
              <a:buClr>
                <a:srgbClr val="F3F3F3"/>
              </a:buClr>
              <a:buSzPts val="1400"/>
              <a:buNone/>
              <a:defRPr sz="1400">
                <a:solidFill>
                  <a:srgbClr val="F3F3F3"/>
                </a:solidFill>
              </a:defRPr>
            </a:lvl7pPr>
            <a:lvl8pPr lvl="7" rtl="0">
              <a:spcBef>
                <a:spcPts val="0"/>
              </a:spcBef>
              <a:spcAft>
                <a:spcPts val="0"/>
              </a:spcAft>
              <a:buClr>
                <a:srgbClr val="F3F3F3"/>
              </a:buClr>
              <a:buSzPts val="1400"/>
              <a:buNone/>
              <a:defRPr sz="1400">
                <a:solidFill>
                  <a:srgbClr val="F3F3F3"/>
                </a:solidFill>
              </a:defRPr>
            </a:lvl8pPr>
            <a:lvl9pPr lvl="8" rtl="0">
              <a:spcBef>
                <a:spcPts val="0"/>
              </a:spcBef>
              <a:spcAft>
                <a:spcPts val="0"/>
              </a:spcAft>
              <a:buClr>
                <a:srgbClr val="F3F3F3"/>
              </a:buClr>
              <a:buSzPts val="1400"/>
              <a:buNone/>
              <a:defRPr sz="1400">
                <a:solidFill>
                  <a:srgbClr val="F3F3F3"/>
                </a:solidFill>
              </a:defRPr>
            </a:lvl9pPr>
          </a:lstStyle>
          <a:p>
            <a:endParaRPr/>
          </a:p>
        </p:txBody>
      </p:sp>
      <p:sp>
        <p:nvSpPr>
          <p:cNvPr id="34" name="Google Shape;34;p4"/>
          <p:cNvSpPr txBox="1">
            <a:spLocks noGrp="1"/>
          </p:cNvSpPr>
          <p:nvPr>
            <p:ph type="subTitle" idx="9"/>
          </p:nvPr>
        </p:nvSpPr>
        <p:spPr>
          <a:xfrm>
            <a:off x="3516291" y="2183275"/>
            <a:ext cx="2111400" cy="32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rtl="0">
              <a:lnSpc>
                <a:spcPct val="100000"/>
              </a:lnSpc>
              <a:spcBef>
                <a:spcPts val="0"/>
              </a:spcBef>
              <a:spcAft>
                <a:spcPts val="0"/>
              </a:spcAft>
              <a:buClr>
                <a:srgbClr val="F3F3F3"/>
              </a:buClr>
              <a:buSzPts val="900"/>
              <a:buNone/>
              <a:defRPr sz="900">
                <a:solidFill>
                  <a:srgbClr val="F3F3F3"/>
                </a:solidFill>
              </a:defRPr>
            </a:lvl2pPr>
            <a:lvl3pPr lvl="2" rtl="0">
              <a:lnSpc>
                <a:spcPct val="100000"/>
              </a:lnSpc>
              <a:spcBef>
                <a:spcPts val="0"/>
              </a:spcBef>
              <a:spcAft>
                <a:spcPts val="0"/>
              </a:spcAft>
              <a:buClr>
                <a:srgbClr val="F3F3F3"/>
              </a:buClr>
              <a:buSzPts val="900"/>
              <a:buNone/>
              <a:defRPr sz="900">
                <a:solidFill>
                  <a:srgbClr val="F3F3F3"/>
                </a:solidFill>
              </a:defRPr>
            </a:lvl3pPr>
            <a:lvl4pPr lvl="3" rtl="0">
              <a:lnSpc>
                <a:spcPct val="100000"/>
              </a:lnSpc>
              <a:spcBef>
                <a:spcPts val="0"/>
              </a:spcBef>
              <a:spcAft>
                <a:spcPts val="0"/>
              </a:spcAft>
              <a:buClr>
                <a:srgbClr val="F3F3F3"/>
              </a:buClr>
              <a:buSzPts val="900"/>
              <a:buNone/>
              <a:defRPr sz="900">
                <a:solidFill>
                  <a:srgbClr val="F3F3F3"/>
                </a:solidFill>
              </a:defRPr>
            </a:lvl4pPr>
            <a:lvl5pPr lvl="4" rtl="0">
              <a:lnSpc>
                <a:spcPct val="100000"/>
              </a:lnSpc>
              <a:spcBef>
                <a:spcPts val="0"/>
              </a:spcBef>
              <a:spcAft>
                <a:spcPts val="0"/>
              </a:spcAft>
              <a:buClr>
                <a:srgbClr val="F3F3F3"/>
              </a:buClr>
              <a:buSzPts val="900"/>
              <a:buNone/>
              <a:defRPr sz="900">
                <a:solidFill>
                  <a:srgbClr val="F3F3F3"/>
                </a:solidFill>
              </a:defRPr>
            </a:lvl5pPr>
            <a:lvl6pPr lvl="5" rtl="0">
              <a:lnSpc>
                <a:spcPct val="100000"/>
              </a:lnSpc>
              <a:spcBef>
                <a:spcPts val="0"/>
              </a:spcBef>
              <a:spcAft>
                <a:spcPts val="0"/>
              </a:spcAft>
              <a:buClr>
                <a:srgbClr val="F3F3F3"/>
              </a:buClr>
              <a:buSzPts val="900"/>
              <a:buNone/>
              <a:defRPr sz="900">
                <a:solidFill>
                  <a:srgbClr val="F3F3F3"/>
                </a:solidFill>
              </a:defRPr>
            </a:lvl6pPr>
            <a:lvl7pPr lvl="6" rtl="0">
              <a:lnSpc>
                <a:spcPct val="100000"/>
              </a:lnSpc>
              <a:spcBef>
                <a:spcPts val="0"/>
              </a:spcBef>
              <a:spcAft>
                <a:spcPts val="0"/>
              </a:spcAft>
              <a:buClr>
                <a:srgbClr val="F3F3F3"/>
              </a:buClr>
              <a:buSzPts val="900"/>
              <a:buNone/>
              <a:defRPr sz="900">
                <a:solidFill>
                  <a:srgbClr val="F3F3F3"/>
                </a:solidFill>
              </a:defRPr>
            </a:lvl7pPr>
            <a:lvl8pPr lvl="7" rtl="0">
              <a:lnSpc>
                <a:spcPct val="100000"/>
              </a:lnSpc>
              <a:spcBef>
                <a:spcPts val="0"/>
              </a:spcBef>
              <a:spcAft>
                <a:spcPts val="0"/>
              </a:spcAft>
              <a:buClr>
                <a:srgbClr val="F3F3F3"/>
              </a:buClr>
              <a:buSzPts val="900"/>
              <a:buNone/>
              <a:defRPr sz="900">
                <a:solidFill>
                  <a:srgbClr val="F3F3F3"/>
                </a:solidFill>
              </a:defRPr>
            </a:lvl8pPr>
            <a:lvl9pPr lvl="8"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35" name="Google Shape;35;p4"/>
          <p:cNvSpPr txBox="1">
            <a:spLocks noGrp="1"/>
          </p:cNvSpPr>
          <p:nvPr>
            <p:ph type="ctrTitle" idx="13"/>
          </p:nvPr>
        </p:nvSpPr>
        <p:spPr>
          <a:xfrm>
            <a:off x="1049488" y="3832975"/>
            <a:ext cx="2196600" cy="36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3F3F3"/>
              </a:buClr>
              <a:buSzPts val="1400"/>
              <a:buNone/>
              <a:defRPr sz="1400">
                <a:solidFill>
                  <a:srgbClr val="F3F3F3"/>
                </a:solidFill>
                <a:latin typeface="Oswald"/>
                <a:ea typeface="Oswald"/>
                <a:cs typeface="Oswald"/>
                <a:sym typeface="Oswald"/>
              </a:defRPr>
            </a:lvl1pPr>
            <a:lvl2pPr lvl="1" rtl="0">
              <a:spcBef>
                <a:spcPts val="0"/>
              </a:spcBef>
              <a:spcAft>
                <a:spcPts val="0"/>
              </a:spcAft>
              <a:buClr>
                <a:srgbClr val="F3F3F3"/>
              </a:buClr>
              <a:buSzPts val="1400"/>
              <a:buNone/>
              <a:defRPr sz="1400">
                <a:solidFill>
                  <a:srgbClr val="F3F3F3"/>
                </a:solidFill>
              </a:defRPr>
            </a:lvl2pPr>
            <a:lvl3pPr lvl="2" rtl="0">
              <a:spcBef>
                <a:spcPts val="0"/>
              </a:spcBef>
              <a:spcAft>
                <a:spcPts val="0"/>
              </a:spcAft>
              <a:buClr>
                <a:srgbClr val="F3F3F3"/>
              </a:buClr>
              <a:buSzPts val="1400"/>
              <a:buNone/>
              <a:defRPr sz="1400">
                <a:solidFill>
                  <a:srgbClr val="F3F3F3"/>
                </a:solidFill>
              </a:defRPr>
            </a:lvl3pPr>
            <a:lvl4pPr lvl="3" rtl="0">
              <a:spcBef>
                <a:spcPts val="0"/>
              </a:spcBef>
              <a:spcAft>
                <a:spcPts val="0"/>
              </a:spcAft>
              <a:buClr>
                <a:srgbClr val="F3F3F3"/>
              </a:buClr>
              <a:buSzPts val="1400"/>
              <a:buNone/>
              <a:defRPr sz="1400">
                <a:solidFill>
                  <a:srgbClr val="F3F3F3"/>
                </a:solidFill>
              </a:defRPr>
            </a:lvl4pPr>
            <a:lvl5pPr lvl="4" rtl="0">
              <a:spcBef>
                <a:spcPts val="0"/>
              </a:spcBef>
              <a:spcAft>
                <a:spcPts val="0"/>
              </a:spcAft>
              <a:buClr>
                <a:srgbClr val="F3F3F3"/>
              </a:buClr>
              <a:buSzPts val="1400"/>
              <a:buNone/>
              <a:defRPr sz="1400">
                <a:solidFill>
                  <a:srgbClr val="F3F3F3"/>
                </a:solidFill>
              </a:defRPr>
            </a:lvl5pPr>
            <a:lvl6pPr lvl="5" rtl="0">
              <a:spcBef>
                <a:spcPts val="0"/>
              </a:spcBef>
              <a:spcAft>
                <a:spcPts val="0"/>
              </a:spcAft>
              <a:buClr>
                <a:srgbClr val="F3F3F3"/>
              </a:buClr>
              <a:buSzPts val="1400"/>
              <a:buNone/>
              <a:defRPr sz="1400">
                <a:solidFill>
                  <a:srgbClr val="F3F3F3"/>
                </a:solidFill>
              </a:defRPr>
            </a:lvl6pPr>
            <a:lvl7pPr lvl="6" rtl="0">
              <a:spcBef>
                <a:spcPts val="0"/>
              </a:spcBef>
              <a:spcAft>
                <a:spcPts val="0"/>
              </a:spcAft>
              <a:buClr>
                <a:srgbClr val="F3F3F3"/>
              </a:buClr>
              <a:buSzPts val="1400"/>
              <a:buNone/>
              <a:defRPr sz="1400">
                <a:solidFill>
                  <a:srgbClr val="F3F3F3"/>
                </a:solidFill>
              </a:defRPr>
            </a:lvl7pPr>
            <a:lvl8pPr lvl="7" rtl="0">
              <a:spcBef>
                <a:spcPts val="0"/>
              </a:spcBef>
              <a:spcAft>
                <a:spcPts val="0"/>
              </a:spcAft>
              <a:buClr>
                <a:srgbClr val="F3F3F3"/>
              </a:buClr>
              <a:buSzPts val="1400"/>
              <a:buNone/>
              <a:defRPr sz="1400">
                <a:solidFill>
                  <a:srgbClr val="F3F3F3"/>
                </a:solidFill>
              </a:defRPr>
            </a:lvl8pPr>
            <a:lvl9pPr lvl="8" rtl="0">
              <a:spcBef>
                <a:spcPts val="0"/>
              </a:spcBef>
              <a:spcAft>
                <a:spcPts val="0"/>
              </a:spcAft>
              <a:buClr>
                <a:srgbClr val="F3F3F3"/>
              </a:buClr>
              <a:buSzPts val="1400"/>
              <a:buNone/>
              <a:defRPr sz="1400">
                <a:solidFill>
                  <a:srgbClr val="F3F3F3"/>
                </a:solidFill>
              </a:defRPr>
            </a:lvl9pPr>
          </a:lstStyle>
          <a:p>
            <a:endParaRPr/>
          </a:p>
        </p:txBody>
      </p:sp>
      <p:sp>
        <p:nvSpPr>
          <p:cNvPr id="36" name="Google Shape;36;p4"/>
          <p:cNvSpPr txBox="1">
            <a:spLocks noGrp="1"/>
          </p:cNvSpPr>
          <p:nvPr>
            <p:ph type="subTitle" idx="14"/>
          </p:nvPr>
        </p:nvSpPr>
        <p:spPr>
          <a:xfrm>
            <a:off x="1092088" y="4113800"/>
            <a:ext cx="2111400" cy="32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rtl="0">
              <a:lnSpc>
                <a:spcPct val="100000"/>
              </a:lnSpc>
              <a:spcBef>
                <a:spcPts val="0"/>
              </a:spcBef>
              <a:spcAft>
                <a:spcPts val="0"/>
              </a:spcAft>
              <a:buClr>
                <a:srgbClr val="F3F3F3"/>
              </a:buClr>
              <a:buSzPts val="900"/>
              <a:buNone/>
              <a:defRPr sz="900">
                <a:solidFill>
                  <a:srgbClr val="F3F3F3"/>
                </a:solidFill>
              </a:defRPr>
            </a:lvl2pPr>
            <a:lvl3pPr lvl="2" rtl="0">
              <a:lnSpc>
                <a:spcPct val="100000"/>
              </a:lnSpc>
              <a:spcBef>
                <a:spcPts val="0"/>
              </a:spcBef>
              <a:spcAft>
                <a:spcPts val="0"/>
              </a:spcAft>
              <a:buClr>
                <a:srgbClr val="F3F3F3"/>
              </a:buClr>
              <a:buSzPts val="900"/>
              <a:buNone/>
              <a:defRPr sz="900">
                <a:solidFill>
                  <a:srgbClr val="F3F3F3"/>
                </a:solidFill>
              </a:defRPr>
            </a:lvl3pPr>
            <a:lvl4pPr lvl="3" rtl="0">
              <a:lnSpc>
                <a:spcPct val="100000"/>
              </a:lnSpc>
              <a:spcBef>
                <a:spcPts val="0"/>
              </a:spcBef>
              <a:spcAft>
                <a:spcPts val="0"/>
              </a:spcAft>
              <a:buClr>
                <a:srgbClr val="F3F3F3"/>
              </a:buClr>
              <a:buSzPts val="900"/>
              <a:buNone/>
              <a:defRPr sz="900">
                <a:solidFill>
                  <a:srgbClr val="F3F3F3"/>
                </a:solidFill>
              </a:defRPr>
            </a:lvl4pPr>
            <a:lvl5pPr lvl="4" rtl="0">
              <a:lnSpc>
                <a:spcPct val="100000"/>
              </a:lnSpc>
              <a:spcBef>
                <a:spcPts val="0"/>
              </a:spcBef>
              <a:spcAft>
                <a:spcPts val="0"/>
              </a:spcAft>
              <a:buClr>
                <a:srgbClr val="F3F3F3"/>
              </a:buClr>
              <a:buSzPts val="900"/>
              <a:buNone/>
              <a:defRPr sz="900">
                <a:solidFill>
                  <a:srgbClr val="F3F3F3"/>
                </a:solidFill>
              </a:defRPr>
            </a:lvl5pPr>
            <a:lvl6pPr lvl="5" rtl="0">
              <a:lnSpc>
                <a:spcPct val="100000"/>
              </a:lnSpc>
              <a:spcBef>
                <a:spcPts val="0"/>
              </a:spcBef>
              <a:spcAft>
                <a:spcPts val="0"/>
              </a:spcAft>
              <a:buClr>
                <a:srgbClr val="F3F3F3"/>
              </a:buClr>
              <a:buSzPts val="900"/>
              <a:buNone/>
              <a:defRPr sz="900">
                <a:solidFill>
                  <a:srgbClr val="F3F3F3"/>
                </a:solidFill>
              </a:defRPr>
            </a:lvl6pPr>
            <a:lvl7pPr lvl="6" rtl="0">
              <a:lnSpc>
                <a:spcPct val="100000"/>
              </a:lnSpc>
              <a:spcBef>
                <a:spcPts val="0"/>
              </a:spcBef>
              <a:spcAft>
                <a:spcPts val="0"/>
              </a:spcAft>
              <a:buClr>
                <a:srgbClr val="F3F3F3"/>
              </a:buClr>
              <a:buSzPts val="900"/>
              <a:buNone/>
              <a:defRPr sz="900">
                <a:solidFill>
                  <a:srgbClr val="F3F3F3"/>
                </a:solidFill>
              </a:defRPr>
            </a:lvl7pPr>
            <a:lvl8pPr lvl="7" rtl="0">
              <a:lnSpc>
                <a:spcPct val="100000"/>
              </a:lnSpc>
              <a:spcBef>
                <a:spcPts val="0"/>
              </a:spcBef>
              <a:spcAft>
                <a:spcPts val="0"/>
              </a:spcAft>
              <a:buClr>
                <a:srgbClr val="F3F3F3"/>
              </a:buClr>
              <a:buSzPts val="900"/>
              <a:buNone/>
              <a:defRPr sz="900">
                <a:solidFill>
                  <a:srgbClr val="F3F3F3"/>
                </a:solidFill>
              </a:defRPr>
            </a:lvl8pPr>
            <a:lvl9pPr lvl="8"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37" name="Google Shape;37;p4"/>
          <p:cNvSpPr txBox="1">
            <a:spLocks noGrp="1"/>
          </p:cNvSpPr>
          <p:nvPr>
            <p:ph type="ctrTitle" idx="15"/>
          </p:nvPr>
        </p:nvSpPr>
        <p:spPr>
          <a:xfrm>
            <a:off x="5897888" y="3832975"/>
            <a:ext cx="2196600" cy="36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3F3F3"/>
              </a:buClr>
              <a:buSzPts val="1400"/>
              <a:buNone/>
              <a:defRPr sz="1400">
                <a:solidFill>
                  <a:srgbClr val="F3F3F3"/>
                </a:solidFill>
                <a:latin typeface="Oswald"/>
                <a:ea typeface="Oswald"/>
                <a:cs typeface="Oswald"/>
                <a:sym typeface="Oswald"/>
              </a:defRPr>
            </a:lvl1pPr>
            <a:lvl2pPr lvl="1" rtl="0">
              <a:spcBef>
                <a:spcPts val="0"/>
              </a:spcBef>
              <a:spcAft>
                <a:spcPts val="0"/>
              </a:spcAft>
              <a:buClr>
                <a:srgbClr val="F3F3F3"/>
              </a:buClr>
              <a:buSzPts val="1400"/>
              <a:buNone/>
              <a:defRPr sz="1400">
                <a:solidFill>
                  <a:srgbClr val="F3F3F3"/>
                </a:solidFill>
              </a:defRPr>
            </a:lvl2pPr>
            <a:lvl3pPr lvl="2" rtl="0">
              <a:spcBef>
                <a:spcPts val="0"/>
              </a:spcBef>
              <a:spcAft>
                <a:spcPts val="0"/>
              </a:spcAft>
              <a:buClr>
                <a:srgbClr val="F3F3F3"/>
              </a:buClr>
              <a:buSzPts val="1400"/>
              <a:buNone/>
              <a:defRPr sz="1400">
                <a:solidFill>
                  <a:srgbClr val="F3F3F3"/>
                </a:solidFill>
              </a:defRPr>
            </a:lvl3pPr>
            <a:lvl4pPr lvl="3" rtl="0">
              <a:spcBef>
                <a:spcPts val="0"/>
              </a:spcBef>
              <a:spcAft>
                <a:spcPts val="0"/>
              </a:spcAft>
              <a:buClr>
                <a:srgbClr val="F3F3F3"/>
              </a:buClr>
              <a:buSzPts val="1400"/>
              <a:buNone/>
              <a:defRPr sz="1400">
                <a:solidFill>
                  <a:srgbClr val="F3F3F3"/>
                </a:solidFill>
              </a:defRPr>
            </a:lvl4pPr>
            <a:lvl5pPr lvl="4" rtl="0">
              <a:spcBef>
                <a:spcPts val="0"/>
              </a:spcBef>
              <a:spcAft>
                <a:spcPts val="0"/>
              </a:spcAft>
              <a:buClr>
                <a:srgbClr val="F3F3F3"/>
              </a:buClr>
              <a:buSzPts val="1400"/>
              <a:buNone/>
              <a:defRPr sz="1400">
                <a:solidFill>
                  <a:srgbClr val="F3F3F3"/>
                </a:solidFill>
              </a:defRPr>
            </a:lvl5pPr>
            <a:lvl6pPr lvl="5" rtl="0">
              <a:spcBef>
                <a:spcPts val="0"/>
              </a:spcBef>
              <a:spcAft>
                <a:spcPts val="0"/>
              </a:spcAft>
              <a:buClr>
                <a:srgbClr val="F3F3F3"/>
              </a:buClr>
              <a:buSzPts val="1400"/>
              <a:buNone/>
              <a:defRPr sz="1400">
                <a:solidFill>
                  <a:srgbClr val="F3F3F3"/>
                </a:solidFill>
              </a:defRPr>
            </a:lvl6pPr>
            <a:lvl7pPr lvl="6" rtl="0">
              <a:spcBef>
                <a:spcPts val="0"/>
              </a:spcBef>
              <a:spcAft>
                <a:spcPts val="0"/>
              </a:spcAft>
              <a:buClr>
                <a:srgbClr val="F3F3F3"/>
              </a:buClr>
              <a:buSzPts val="1400"/>
              <a:buNone/>
              <a:defRPr sz="1400">
                <a:solidFill>
                  <a:srgbClr val="F3F3F3"/>
                </a:solidFill>
              </a:defRPr>
            </a:lvl7pPr>
            <a:lvl8pPr lvl="7" rtl="0">
              <a:spcBef>
                <a:spcPts val="0"/>
              </a:spcBef>
              <a:spcAft>
                <a:spcPts val="0"/>
              </a:spcAft>
              <a:buClr>
                <a:srgbClr val="F3F3F3"/>
              </a:buClr>
              <a:buSzPts val="1400"/>
              <a:buNone/>
              <a:defRPr sz="1400">
                <a:solidFill>
                  <a:srgbClr val="F3F3F3"/>
                </a:solidFill>
              </a:defRPr>
            </a:lvl8pPr>
            <a:lvl9pPr lvl="8" rtl="0">
              <a:spcBef>
                <a:spcPts val="0"/>
              </a:spcBef>
              <a:spcAft>
                <a:spcPts val="0"/>
              </a:spcAft>
              <a:buClr>
                <a:srgbClr val="F3F3F3"/>
              </a:buClr>
              <a:buSzPts val="1400"/>
              <a:buNone/>
              <a:defRPr sz="1400">
                <a:solidFill>
                  <a:srgbClr val="F3F3F3"/>
                </a:solidFill>
              </a:defRPr>
            </a:lvl9pPr>
          </a:lstStyle>
          <a:p>
            <a:endParaRPr/>
          </a:p>
        </p:txBody>
      </p:sp>
      <p:sp>
        <p:nvSpPr>
          <p:cNvPr id="38" name="Google Shape;38;p4"/>
          <p:cNvSpPr txBox="1">
            <a:spLocks noGrp="1"/>
          </p:cNvSpPr>
          <p:nvPr>
            <p:ph type="subTitle" idx="16"/>
          </p:nvPr>
        </p:nvSpPr>
        <p:spPr>
          <a:xfrm>
            <a:off x="5940488" y="4113788"/>
            <a:ext cx="2111400" cy="32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rtl="0">
              <a:lnSpc>
                <a:spcPct val="100000"/>
              </a:lnSpc>
              <a:spcBef>
                <a:spcPts val="0"/>
              </a:spcBef>
              <a:spcAft>
                <a:spcPts val="0"/>
              </a:spcAft>
              <a:buClr>
                <a:srgbClr val="F3F3F3"/>
              </a:buClr>
              <a:buSzPts val="900"/>
              <a:buNone/>
              <a:defRPr sz="900">
                <a:solidFill>
                  <a:srgbClr val="F3F3F3"/>
                </a:solidFill>
              </a:defRPr>
            </a:lvl2pPr>
            <a:lvl3pPr lvl="2" rtl="0">
              <a:lnSpc>
                <a:spcPct val="100000"/>
              </a:lnSpc>
              <a:spcBef>
                <a:spcPts val="0"/>
              </a:spcBef>
              <a:spcAft>
                <a:spcPts val="0"/>
              </a:spcAft>
              <a:buClr>
                <a:srgbClr val="F3F3F3"/>
              </a:buClr>
              <a:buSzPts val="900"/>
              <a:buNone/>
              <a:defRPr sz="900">
                <a:solidFill>
                  <a:srgbClr val="F3F3F3"/>
                </a:solidFill>
              </a:defRPr>
            </a:lvl3pPr>
            <a:lvl4pPr lvl="3" rtl="0">
              <a:lnSpc>
                <a:spcPct val="100000"/>
              </a:lnSpc>
              <a:spcBef>
                <a:spcPts val="0"/>
              </a:spcBef>
              <a:spcAft>
                <a:spcPts val="0"/>
              </a:spcAft>
              <a:buClr>
                <a:srgbClr val="F3F3F3"/>
              </a:buClr>
              <a:buSzPts val="900"/>
              <a:buNone/>
              <a:defRPr sz="900">
                <a:solidFill>
                  <a:srgbClr val="F3F3F3"/>
                </a:solidFill>
              </a:defRPr>
            </a:lvl4pPr>
            <a:lvl5pPr lvl="4" rtl="0">
              <a:lnSpc>
                <a:spcPct val="100000"/>
              </a:lnSpc>
              <a:spcBef>
                <a:spcPts val="0"/>
              </a:spcBef>
              <a:spcAft>
                <a:spcPts val="0"/>
              </a:spcAft>
              <a:buClr>
                <a:srgbClr val="F3F3F3"/>
              </a:buClr>
              <a:buSzPts val="900"/>
              <a:buNone/>
              <a:defRPr sz="900">
                <a:solidFill>
                  <a:srgbClr val="F3F3F3"/>
                </a:solidFill>
              </a:defRPr>
            </a:lvl5pPr>
            <a:lvl6pPr lvl="5" rtl="0">
              <a:lnSpc>
                <a:spcPct val="100000"/>
              </a:lnSpc>
              <a:spcBef>
                <a:spcPts val="0"/>
              </a:spcBef>
              <a:spcAft>
                <a:spcPts val="0"/>
              </a:spcAft>
              <a:buClr>
                <a:srgbClr val="F3F3F3"/>
              </a:buClr>
              <a:buSzPts val="900"/>
              <a:buNone/>
              <a:defRPr sz="900">
                <a:solidFill>
                  <a:srgbClr val="F3F3F3"/>
                </a:solidFill>
              </a:defRPr>
            </a:lvl6pPr>
            <a:lvl7pPr lvl="6" rtl="0">
              <a:lnSpc>
                <a:spcPct val="100000"/>
              </a:lnSpc>
              <a:spcBef>
                <a:spcPts val="0"/>
              </a:spcBef>
              <a:spcAft>
                <a:spcPts val="0"/>
              </a:spcAft>
              <a:buClr>
                <a:srgbClr val="F3F3F3"/>
              </a:buClr>
              <a:buSzPts val="900"/>
              <a:buNone/>
              <a:defRPr sz="900">
                <a:solidFill>
                  <a:srgbClr val="F3F3F3"/>
                </a:solidFill>
              </a:defRPr>
            </a:lvl7pPr>
            <a:lvl8pPr lvl="7" rtl="0">
              <a:lnSpc>
                <a:spcPct val="100000"/>
              </a:lnSpc>
              <a:spcBef>
                <a:spcPts val="0"/>
              </a:spcBef>
              <a:spcAft>
                <a:spcPts val="0"/>
              </a:spcAft>
              <a:buClr>
                <a:srgbClr val="F3F3F3"/>
              </a:buClr>
              <a:buSzPts val="900"/>
              <a:buNone/>
              <a:defRPr sz="900">
                <a:solidFill>
                  <a:srgbClr val="F3F3F3"/>
                </a:solidFill>
              </a:defRPr>
            </a:lvl8pPr>
            <a:lvl9pPr lvl="8"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39" name="Google Shape;39;p4"/>
          <p:cNvSpPr txBox="1">
            <a:spLocks noGrp="1"/>
          </p:cNvSpPr>
          <p:nvPr>
            <p:ph type="title" idx="17" hasCustomPrompt="1"/>
          </p:nvPr>
        </p:nvSpPr>
        <p:spPr>
          <a:xfrm>
            <a:off x="3901353" y="1548976"/>
            <a:ext cx="1341300" cy="407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F3F3F3"/>
              </a:buClr>
              <a:buSzPts val="4800"/>
              <a:buNone/>
              <a:defRPr sz="2400">
                <a:solidFill>
                  <a:srgbClr val="F3F3F3"/>
                </a:solidFill>
                <a:latin typeface="Oswald"/>
                <a:ea typeface="Oswald"/>
                <a:cs typeface="Oswald"/>
                <a:sym typeface="Oswald"/>
              </a:defRPr>
            </a:lvl1pPr>
            <a:lvl2pPr lvl="1"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9pPr>
          </a:lstStyle>
          <a:p>
            <a:r>
              <a:t>xx%</a:t>
            </a:r>
          </a:p>
        </p:txBody>
      </p:sp>
      <p:sp>
        <p:nvSpPr>
          <p:cNvPr id="40" name="Google Shape;40;p4"/>
          <p:cNvSpPr txBox="1">
            <a:spLocks noGrp="1"/>
          </p:cNvSpPr>
          <p:nvPr>
            <p:ph type="title" idx="18" hasCustomPrompt="1"/>
          </p:nvPr>
        </p:nvSpPr>
        <p:spPr>
          <a:xfrm>
            <a:off x="1477150" y="3425101"/>
            <a:ext cx="1341300" cy="407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F3F3F3"/>
              </a:buClr>
              <a:buSzPts val="4800"/>
              <a:buNone/>
              <a:defRPr sz="2400">
                <a:solidFill>
                  <a:srgbClr val="F3F3F3"/>
                </a:solidFill>
                <a:latin typeface="Oswald"/>
                <a:ea typeface="Oswald"/>
                <a:cs typeface="Oswald"/>
                <a:sym typeface="Oswald"/>
              </a:defRPr>
            </a:lvl1pPr>
            <a:lvl2pPr lvl="1"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9pPr>
          </a:lstStyle>
          <a:p>
            <a:r>
              <a:t>xx%</a:t>
            </a:r>
          </a:p>
        </p:txBody>
      </p:sp>
      <p:sp>
        <p:nvSpPr>
          <p:cNvPr id="41" name="Google Shape;41;p4"/>
          <p:cNvSpPr txBox="1">
            <a:spLocks noGrp="1"/>
          </p:cNvSpPr>
          <p:nvPr>
            <p:ph type="title" idx="19" hasCustomPrompt="1"/>
          </p:nvPr>
        </p:nvSpPr>
        <p:spPr>
          <a:xfrm>
            <a:off x="6325550" y="3425101"/>
            <a:ext cx="1341300" cy="407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F3F3F3"/>
              </a:buClr>
              <a:buSzPts val="4800"/>
              <a:buNone/>
              <a:defRPr sz="2400">
                <a:solidFill>
                  <a:srgbClr val="F3F3F3"/>
                </a:solidFill>
                <a:latin typeface="Oswald"/>
                <a:ea typeface="Oswald"/>
                <a:cs typeface="Oswald"/>
                <a:sym typeface="Oswald"/>
              </a:defRPr>
            </a:lvl1pPr>
            <a:lvl2pPr lvl="1"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9pPr>
          </a:lstStyle>
          <a:p>
            <a:r>
              <a:t>xx%</a:t>
            </a:r>
          </a:p>
        </p:txBody>
      </p:sp>
      <p:sp>
        <p:nvSpPr>
          <p:cNvPr id="42" name="Google Shape;42;p4"/>
          <p:cNvSpPr txBox="1">
            <a:spLocks noGrp="1"/>
          </p:cNvSpPr>
          <p:nvPr>
            <p:ph type="title" idx="20" hasCustomPrompt="1"/>
          </p:nvPr>
        </p:nvSpPr>
        <p:spPr>
          <a:xfrm>
            <a:off x="3901353" y="3425101"/>
            <a:ext cx="1341300" cy="407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F3F3F3"/>
              </a:buClr>
              <a:buSzPts val="4800"/>
              <a:buNone/>
              <a:defRPr sz="2400">
                <a:solidFill>
                  <a:srgbClr val="F3F3F3"/>
                </a:solidFill>
                <a:latin typeface="Oswald"/>
                <a:ea typeface="Oswald"/>
                <a:cs typeface="Oswald"/>
                <a:sym typeface="Oswald"/>
              </a:defRPr>
            </a:lvl1pPr>
            <a:lvl2pPr lvl="1"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 TEXT">
  <p:cSld name="TITLE_1">
    <p:bg>
      <p:bgPr>
        <a:solidFill>
          <a:srgbClr val="EFEFEF"/>
        </a:solidFill>
        <a:effectLst/>
      </p:bgPr>
    </p:bg>
    <p:spTree>
      <p:nvGrpSpPr>
        <p:cNvPr id="1" name="Shape 136"/>
        <p:cNvGrpSpPr/>
        <p:nvPr/>
      </p:nvGrpSpPr>
      <p:grpSpPr>
        <a:xfrm>
          <a:off x="0" y="0"/>
          <a:ext cx="0" cy="0"/>
          <a:chOff x="0" y="0"/>
          <a:chExt cx="0" cy="0"/>
        </a:xfrm>
      </p:grpSpPr>
      <p:sp>
        <p:nvSpPr>
          <p:cNvPr id="137" name="Google Shape;137;p25"/>
          <p:cNvSpPr/>
          <p:nvPr/>
        </p:nvSpPr>
        <p:spPr>
          <a:xfrm>
            <a:off x="18639" y="1507984"/>
            <a:ext cx="176" cy="172"/>
          </a:xfrm>
          <a:custGeom>
            <a:avLst/>
            <a:gdLst/>
            <a:ahLst/>
            <a:cxnLst/>
            <a:rect l="l" t="t" r="r" b="b"/>
            <a:pathLst>
              <a:path w="1" h="1" extrusionOk="0">
                <a:moveTo>
                  <a:pt x="0" y="0"/>
                </a:moveTo>
                <a:lnTo>
                  <a:pt x="0" y="0"/>
                </a:ln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5"/>
          <p:cNvSpPr/>
          <p:nvPr/>
        </p:nvSpPr>
        <p:spPr>
          <a:xfrm>
            <a:off x="18639" y="2419108"/>
            <a:ext cx="176" cy="172"/>
          </a:xfrm>
          <a:custGeom>
            <a:avLst/>
            <a:gdLst/>
            <a:ahLst/>
            <a:cxnLst/>
            <a:rect l="l" t="t" r="r" b="b"/>
            <a:pathLst>
              <a:path w="1" h="1" extrusionOk="0">
                <a:moveTo>
                  <a:pt x="0" y="0"/>
                </a:move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5"/>
          <p:cNvSpPr/>
          <p:nvPr/>
        </p:nvSpPr>
        <p:spPr>
          <a:xfrm>
            <a:off x="-6375" y="0"/>
            <a:ext cx="9144000" cy="12156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5"/>
          <p:cNvSpPr/>
          <p:nvPr/>
        </p:nvSpPr>
        <p:spPr>
          <a:xfrm flipH="1">
            <a:off x="1144517" y="9122"/>
            <a:ext cx="176" cy="172"/>
          </a:xfrm>
          <a:custGeom>
            <a:avLst/>
            <a:gdLst/>
            <a:ahLst/>
            <a:cxnLst/>
            <a:rect l="l" t="t" r="r" b="b"/>
            <a:pathLst>
              <a:path w="1" h="1" extrusionOk="0">
                <a:moveTo>
                  <a:pt x="0" y="1"/>
                </a:moveTo>
                <a:lnTo>
                  <a:pt x="0" y="1"/>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5"/>
          <p:cNvSpPr/>
          <p:nvPr/>
        </p:nvSpPr>
        <p:spPr>
          <a:xfrm flipH="1">
            <a:off x="1144517" y="9122"/>
            <a:ext cx="176" cy="172"/>
          </a:xfrm>
          <a:custGeom>
            <a:avLst/>
            <a:gdLst/>
            <a:ahLst/>
            <a:cxnLst/>
            <a:rect l="l" t="t" r="r" b="b"/>
            <a:pathLst>
              <a:path w="1" h="1" extrusionOk="0">
                <a:moveTo>
                  <a:pt x="0" y="1"/>
                </a:moveTo>
                <a:lnTo>
                  <a:pt x="0" y="1"/>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5"/>
          <p:cNvSpPr txBox="1">
            <a:spLocks noGrp="1"/>
          </p:cNvSpPr>
          <p:nvPr>
            <p:ph type="subTitle" idx="1"/>
          </p:nvPr>
        </p:nvSpPr>
        <p:spPr>
          <a:xfrm>
            <a:off x="824650" y="1312225"/>
            <a:ext cx="7492800" cy="3227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a:solidFill>
                  <a:srgbClr val="434343"/>
                </a:solidFill>
              </a:defRPr>
            </a:lvl1pPr>
            <a:lvl2pPr lvl="1" rtl="0">
              <a:lnSpc>
                <a:spcPct val="100000"/>
              </a:lnSpc>
              <a:spcBef>
                <a:spcPts val="0"/>
              </a:spcBef>
              <a:spcAft>
                <a:spcPts val="0"/>
              </a:spcAft>
              <a:buNone/>
              <a:defRPr>
                <a:solidFill>
                  <a:srgbClr val="434343"/>
                </a:solidFill>
              </a:defRPr>
            </a:lvl2pPr>
            <a:lvl3pPr lvl="2" rtl="0">
              <a:lnSpc>
                <a:spcPct val="100000"/>
              </a:lnSpc>
              <a:spcBef>
                <a:spcPts val="0"/>
              </a:spcBef>
              <a:spcAft>
                <a:spcPts val="0"/>
              </a:spcAft>
              <a:buNone/>
              <a:defRPr>
                <a:solidFill>
                  <a:srgbClr val="434343"/>
                </a:solidFill>
              </a:defRPr>
            </a:lvl3pPr>
            <a:lvl4pPr lvl="3" rtl="0">
              <a:lnSpc>
                <a:spcPct val="100000"/>
              </a:lnSpc>
              <a:spcBef>
                <a:spcPts val="0"/>
              </a:spcBef>
              <a:spcAft>
                <a:spcPts val="0"/>
              </a:spcAft>
              <a:buNone/>
              <a:defRPr>
                <a:solidFill>
                  <a:srgbClr val="434343"/>
                </a:solidFill>
              </a:defRPr>
            </a:lvl4pPr>
            <a:lvl5pPr lvl="4" rtl="0">
              <a:lnSpc>
                <a:spcPct val="100000"/>
              </a:lnSpc>
              <a:spcBef>
                <a:spcPts val="0"/>
              </a:spcBef>
              <a:spcAft>
                <a:spcPts val="0"/>
              </a:spcAft>
              <a:buNone/>
              <a:defRPr>
                <a:solidFill>
                  <a:srgbClr val="434343"/>
                </a:solidFill>
              </a:defRPr>
            </a:lvl5pPr>
            <a:lvl6pPr lvl="5" rtl="0">
              <a:lnSpc>
                <a:spcPct val="100000"/>
              </a:lnSpc>
              <a:spcBef>
                <a:spcPts val="0"/>
              </a:spcBef>
              <a:spcAft>
                <a:spcPts val="0"/>
              </a:spcAft>
              <a:buNone/>
              <a:defRPr>
                <a:solidFill>
                  <a:srgbClr val="434343"/>
                </a:solidFill>
              </a:defRPr>
            </a:lvl6pPr>
            <a:lvl7pPr lvl="6" rtl="0">
              <a:lnSpc>
                <a:spcPct val="100000"/>
              </a:lnSpc>
              <a:spcBef>
                <a:spcPts val="0"/>
              </a:spcBef>
              <a:spcAft>
                <a:spcPts val="0"/>
              </a:spcAft>
              <a:buNone/>
              <a:defRPr>
                <a:solidFill>
                  <a:srgbClr val="434343"/>
                </a:solidFill>
              </a:defRPr>
            </a:lvl7pPr>
            <a:lvl8pPr lvl="7" rtl="0">
              <a:lnSpc>
                <a:spcPct val="100000"/>
              </a:lnSpc>
              <a:spcBef>
                <a:spcPts val="0"/>
              </a:spcBef>
              <a:spcAft>
                <a:spcPts val="0"/>
              </a:spcAft>
              <a:buNone/>
              <a:defRPr>
                <a:solidFill>
                  <a:srgbClr val="434343"/>
                </a:solidFill>
              </a:defRPr>
            </a:lvl8pPr>
            <a:lvl9pPr lvl="8" rtl="0">
              <a:lnSpc>
                <a:spcPct val="100000"/>
              </a:lnSpc>
              <a:spcBef>
                <a:spcPts val="0"/>
              </a:spcBef>
              <a:spcAft>
                <a:spcPts val="0"/>
              </a:spcAft>
              <a:buNone/>
              <a:defRPr>
                <a:solidFill>
                  <a:srgbClr val="434343"/>
                </a:solidFill>
              </a:defRPr>
            </a:lvl9pPr>
          </a:lstStyle>
          <a:p>
            <a:endParaRPr/>
          </a:p>
        </p:txBody>
      </p:sp>
      <p:sp>
        <p:nvSpPr>
          <p:cNvPr id="143" name="Google Shape;143;p25"/>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a:solidFill>
                  <a:srgbClr val="F3F3F3"/>
                </a:solidFill>
                <a:latin typeface="Oswald"/>
                <a:ea typeface="Oswald"/>
                <a:cs typeface="Oswald"/>
                <a:sym typeface="Oswald"/>
              </a:defRPr>
            </a:lvl1pPr>
            <a:lvl2pPr lvl="1" rtl="0">
              <a:spcBef>
                <a:spcPts val="0"/>
              </a:spcBef>
              <a:spcAft>
                <a:spcPts val="0"/>
              </a:spcAft>
              <a:buNone/>
              <a:defRPr sz="3000">
                <a:solidFill>
                  <a:srgbClr val="F3F3F3"/>
                </a:solidFill>
                <a:latin typeface="Oswald"/>
                <a:ea typeface="Oswald"/>
                <a:cs typeface="Oswald"/>
                <a:sym typeface="Oswald"/>
              </a:defRPr>
            </a:lvl2pPr>
            <a:lvl3pPr lvl="2" rtl="0">
              <a:spcBef>
                <a:spcPts val="0"/>
              </a:spcBef>
              <a:spcAft>
                <a:spcPts val="0"/>
              </a:spcAft>
              <a:buNone/>
              <a:defRPr sz="3000">
                <a:solidFill>
                  <a:srgbClr val="F3F3F3"/>
                </a:solidFill>
                <a:latin typeface="Oswald"/>
                <a:ea typeface="Oswald"/>
                <a:cs typeface="Oswald"/>
                <a:sym typeface="Oswald"/>
              </a:defRPr>
            </a:lvl3pPr>
            <a:lvl4pPr lvl="3" rtl="0">
              <a:spcBef>
                <a:spcPts val="0"/>
              </a:spcBef>
              <a:spcAft>
                <a:spcPts val="0"/>
              </a:spcAft>
              <a:buNone/>
              <a:defRPr sz="3000">
                <a:solidFill>
                  <a:srgbClr val="F3F3F3"/>
                </a:solidFill>
                <a:latin typeface="Oswald"/>
                <a:ea typeface="Oswald"/>
                <a:cs typeface="Oswald"/>
                <a:sym typeface="Oswald"/>
              </a:defRPr>
            </a:lvl4pPr>
            <a:lvl5pPr lvl="4" rtl="0">
              <a:spcBef>
                <a:spcPts val="0"/>
              </a:spcBef>
              <a:spcAft>
                <a:spcPts val="0"/>
              </a:spcAft>
              <a:buNone/>
              <a:defRPr sz="3000">
                <a:solidFill>
                  <a:srgbClr val="F3F3F3"/>
                </a:solidFill>
                <a:latin typeface="Oswald"/>
                <a:ea typeface="Oswald"/>
                <a:cs typeface="Oswald"/>
                <a:sym typeface="Oswald"/>
              </a:defRPr>
            </a:lvl5pPr>
            <a:lvl6pPr lvl="5" rtl="0">
              <a:spcBef>
                <a:spcPts val="0"/>
              </a:spcBef>
              <a:spcAft>
                <a:spcPts val="0"/>
              </a:spcAft>
              <a:buNone/>
              <a:defRPr sz="3000">
                <a:solidFill>
                  <a:srgbClr val="F3F3F3"/>
                </a:solidFill>
                <a:latin typeface="Oswald"/>
                <a:ea typeface="Oswald"/>
                <a:cs typeface="Oswald"/>
                <a:sym typeface="Oswald"/>
              </a:defRPr>
            </a:lvl6pPr>
            <a:lvl7pPr lvl="6" rtl="0">
              <a:spcBef>
                <a:spcPts val="0"/>
              </a:spcBef>
              <a:spcAft>
                <a:spcPts val="0"/>
              </a:spcAft>
              <a:buNone/>
              <a:defRPr sz="3000">
                <a:solidFill>
                  <a:srgbClr val="F3F3F3"/>
                </a:solidFill>
                <a:latin typeface="Oswald"/>
                <a:ea typeface="Oswald"/>
                <a:cs typeface="Oswald"/>
                <a:sym typeface="Oswald"/>
              </a:defRPr>
            </a:lvl7pPr>
            <a:lvl8pPr lvl="7" rtl="0">
              <a:spcBef>
                <a:spcPts val="0"/>
              </a:spcBef>
              <a:spcAft>
                <a:spcPts val="0"/>
              </a:spcAft>
              <a:buNone/>
              <a:defRPr sz="3000">
                <a:solidFill>
                  <a:srgbClr val="F3F3F3"/>
                </a:solidFill>
                <a:latin typeface="Oswald"/>
                <a:ea typeface="Oswald"/>
                <a:cs typeface="Oswald"/>
                <a:sym typeface="Oswald"/>
              </a:defRPr>
            </a:lvl8pPr>
            <a:lvl9pPr lvl="8" rtl="0">
              <a:spcBef>
                <a:spcPts val="0"/>
              </a:spcBef>
              <a:spcAft>
                <a:spcPts val="0"/>
              </a:spcAft>
              <a:buNone/>
              <a:defRPr sz="3000">
                <a:solidFill>
                  <a:srgbClr val="F3F3F3"/>
                </a:solidFill>
                <a:latin typeface="Oswald"/>
                <a:ea typeface="Oswald"/>
                <a:cs typeface="Oswald"/>
                <a:sym typeface="Oswald"/>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ABLE OF CONTENT ">
  <p:cSld name="CUSTOM_1_1_2">
    <p:bg>
      <p:bgPr>
        <a:solidFill>
          <a:srgbClr val="EFEFEF"/>
        </a:solidFill>
        <a:effectLst/>
      </p:bgPr>
    </p:bg>
    <p:spTree>
      <p:nvGrpSpPr>
        <p:cNvPr id="1" name="Shape 144"/>
        <p:cNvGrpSpPr/>
        <p:nvPr/>
      </p:nvGrpSpPr>
      <p:grpSpPr>
        <a:xfrm>
          <a:off x="0" y="0"/>
          <a:ext cx="0" cy="0"/>
          <a:chOff x="0" y="0"/>
          <a:chExt cx="0" cy="0"/>
        </a:xfrm>
      </p:grpSpPr>
      <p:sp>
        <p:nvSpPr>
          <p:cNvPr id="145" name="Google Shape;145;p26"/>
          <p:cNvSpPr/>
          <p:nvPr/>
        </p:nvSpPr>
        <p:spPr>
          <a:xfrm>
            <a:off x="-6375" y="953800"/>
            <a:ext cx="9144000" cy="42024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6"/>
          <p:cNvSpPr txBox="1">
            <a:spLocks noGrp="1"/>
          </p:cNvSpPr>
          <p:nvPr>
            <p:ph type="ctrTitle"/>
          </p:nvPr>
        </p:nvSpPr>
        <p:spPr>
          <a:xfrm>
            <a:off x="1049600" y="1902772"/>
            <a:ext cx="2196600" cy="36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3F3F3"/>
              </a:buClr>
              <a:buSzPts val="1400"/>
              <a:buNone/>
              <a:defRPr sz="1400">
                <a:solidFill>
                  <a:srgbClr val="F3F3F3"/>
                </a:solidFill>
                <a:latin typeface="Oswald"/>
                <a:ea typeface="Oswald"/>
                <a:cs typeface="Oswald"/>
                <a:sym typeface="Oswald"/>
              </a:defRPr>
            </a:lvl1pPr>
            <a:lvl2pPr lvl="1" rtl="0">
              <a:spcBef>
                <a:spcPts val="0"/>
              </a:spcBef>
              <a:spcAft>
                <a:spcPts val="0"/>
              </a:spcAft>
              <a:buClr>
                <a:srgbClr val="F3F3F3"/>
              </a:buClr>
              <a:buSzPts val="1400"/>
              <a:buNone/>
              <a:defRPr sz="1400">
                <a:solidFill>
                  <a:srgbClr val="F3F3F3"/>
                </a:solidFill>
              </a:defRPr>
            </a:lvl2pPr>
            <a:lvl3pPr lvl="2" rtl="0">
              <a:spcBef>
                <a:spcPts val="0"/>
              </a:spcBef>
              <a:spcAft>
                <a:spcPts val="0"/>
              </a:spcAft>
              <a:buClr>
                <a:srgbClr val="F3F3F3"/>
              </a:buClr>
              <a:buSzPts val="1400"/>
              <a:buNone/>
              <a:defRPr sz="1400">
                <a:solidFill>
                  <a:srgbClr val="F3F3F3"/>
                </a:solidFill>
              </a:defRPr>
            </a:lvl3pPr>
            <a:lvl4pPr lvl="3" rtl="0">
              <a:spcBef>
                <a:spcPts val="0"/>
              </a:spcBef>
              <a:spcAft>
                <a:spcPts val="0"/>
              </a:spcAft>
              <a:buClr>
                <a:srgbClr val="F3F3F3"/>
              </a:buClr>
              <a:buSzPts val="1400"/>
              <a:buNone/>
              <a:defRPr sz="1400">
                <a:solidFill>
                  <a:srgbClr val="F3F3F3"/>
                </a:solidFill>
              </a:defRPr>
            </a:lvl4pPr>
            <a:lvl5pPr lvl="4" rtl="0">
              <a:spcBef>
                <a:spcPts val="0"/>
              </a:spcBef>
              <a:spcAft>
                <a:spcPts val="0"/>
              </a:spcAft>
              <a:buClr>
                <a:srgbClr val="F3F3F3"/>
              </a:buClr>
              <a:buSzPts val="1400"/>
              <a:buNone/>
              <a:defRPr sz="1400">
                <a:solidFill>
                  <a:srgbClr val="F3F3F3"/>
                </a:solidFill>
              </a:defRPr>
            </a:lvl5pPr>
            <a:lvl6pPr lvl="5" rtl="0">
              <a:spcBef>
                <a:spcPts val="0"/>
              </a:spcBef>
              <a:spcAft>
                <a:spcPts val="0"/>
              </a:spcAft>
              <a:buClr>
                <a:srgbClr val="F3F3F3"/>
              </a:buClr>
              <a:buSzPts val="1400"/>
              <a:buNone/>
              <a:defRPr sz="1400">
                <a:solidFill>
                  <a:srgbClr val="F3F3F3"/>
                </a:solidFill>
              </a:defRPr>
            </a:lvl6pPr>
            <a:lvl7pPr lvl="6" rtl="0">
              <a:spcBef>
                <a:spcPts val="0"/>
              </a:spcBef>
              <a:spcAft>
                <a:spcPts val="0"/>
              </a:spcAft>
              <a:buClr>
                <a:srgbClr val="F3F3F3"/>
              </a:buClr>
              <a:buSzPts val="1400"/>
              <a:buNone/>
              <a:defRPr sz="1400">
                <a:solidFill>
                  <a:srgbClr val="F3F3F3"/>
                </a:solidFill>
              </a:defRPr>
            </a:lvl7pPr>
            <a:lvl8pPr lvl="7" rtl="0">
              <a:spcBef>
                <a:spcPts val="0"/>
              </a:spcBef>
              <a:spcAft>
                <a:spcPts val="0"/>
              </a:spcAft>
              <a:buClr>
                <a:srgbClr val="F3F3F3"/>
              </a:buClr>
              <a:buSzPts val="1400"/>
              <a:buNone/>
              <a:defRPr sz="1400">
                <a:solidFill>
                  <a:srgbClr val="F3F3F3"/>
                </a:solidFill>
              </a:defRPr>
            </a:lvl8pPr>
            <a:lvl9pPr lvl="8" rtl="0">
              <a:spcBef>
                <a:spcPts val="0"/>
              </a:spcBef>
              <a:spcAft>
                <a:spcPts val="0"/>
              </a:spcAft>
              <a:buClr>
                <a:srgbClr val="F3F3F3"/>
              </a:buClr>
              <a:buSzPts val="1400"/>
              <a:buNone/>
              <a:defRPr sz="1400">
                <a:solidFill>
                  <a:srgbClr val="F3F3F3"/>
                </a:solidFill>
              </a:defRPr>
            </a:lvl9pPr>
          </a:lstStyle>
          <a:p>
            <a:endParaRPr/>
          </a:p>
        </p:txBody>
      </p:sp>
      <p:sp>
        <p:nvSpPr>
          <p:cNvPr id="147" name="Google Shape;147;p26"/>
          <p:cNvSpPr txBox="1">
            <a:spLocks noGrp="1"/>
          </p:cNvSpPr>
          <p:nvPr>
            <p:ph type="subTitle" idx="1"/>
          </p:nvPr>
        </p:nvSpPr>
        <p:spPr>
          <a:xfrm>
            <a:off x="1092088" y="2183275"/>
            <a:ext cx="2111400" cy="32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rtl="0">
              <a:lnSpc>
                <a:spcPct val="100000"/>
              </a:lnSpc>
              <a:spcBef>
                <a:spcPts val="0"/>
              </a:spcBef>
              <a:spcAft>
                <a:spcPts val="0"/>
              </a:spcAft>
              <a:buClr>
                <a:srgbClr val="F3F3F3"/>
              </a:buClr>
              <a:buSzPts val="900"/>
              <a:buNone/>
              <a:defRPr sz="900">
                <a:solidFill>
                  <a:srgbClr val="F3F3F3"/>
                </a:solidFill>
              </a:defRPr>
            </a:lvl2pPr>
            <a:lvl3pPr lvl="2" rtl="0">
              <a:lnSpc>
                <a:spcPct val="100000"/>
              </a:lnSpc>
              <a:spcBef>
                <a:spcPts val="0"/>
              </a:spcBef>
              <a:spcAft>
                <a:spcPts val="0"/>
              </a:spcAft>
              <a:buClr>
                <a:srgbClr val="F3F3F3"/>
              </a:buClr>
              <a:buSzPts val="900"/>
              <a:buNone/>
              <a:defRPr sz="900">
                <a:solidFill>
                  <a:srgbClr val="F3F3F3"/>
                </a:solidFill>
              </a:defRPr>
            </a:lvl3pPr>
            <a:lvl4pPr lvl="3" rtl="0">
              <a:lnSpc>
                <a:spcPct val="100000"/>
              </a:lnSpc>
              <a:spcBef>
                <a:spcPts val="0"/>
              </a:spcBef>
              <a:spcAft>
                <a:spcPts val="0"/>
              </a:spcAft>
              <a:buClr>
                <a:srgbClr val="F3F3F3"/>
              </a:buClr>
              <a:buSzPts val="900"/>
              <a:buNone/>
              <a:defRPr sz="900">
                <a:solidFill>
                  <a:srgbClr val="F3F3F3"/>
                </a:solidFill>
              </a:defRPr>
            </a:lvl4pPr>
            <a:lvl5pPr lvl="4" rtl="0">
              <a:lnSpc>
                <a:spcPct val="100000"/>
              </a:lnSpc>
              <a:spcBef>
                <a:spcPts val="0"/>
              </a:spcBef>
              <a:spcAft>
                <a:spcPts val="0"/>
              </a:spcAft>
              <a:buClr>
                <a:srgbClr val="F3F3F3"/>
              </a:buClr>
              <a:buSzPts val="900"/>
              <a:buNone/>
              <a:defRPr sz="900">
                <a:solidFill>
                  <a:srgbClr val="F3F3F3"/>
                </a:solidFill>
              </a:defRPr>
            </a:lvl5pPr>
            <a:lvl6pPr lvl="5" rtl="0">
              <a:lnSpc>
                <a:spcPct val="100000"/>
              </a:lnSpc>
              <a:spcBef>
                <a:spcPts val="0"/>
              </a:spcBef>
              <a:spcAft>
                <a:spcPts val="0"/>
              </a:spcAft>
              <a:buClr>
                <a:srgbClr val="F3F3F3"/>
              </a:buClr>
              <a:buSzPts val="900"/>
              <a:buNone/>
              <a:defRPr sz="900">
                <a:solidFill>
                  <a:srgbClr val="F3F3F3"/>
                </a:solidFill>
              </a:defRPr>
            </a:lvl6pPr>
            <a:lvl7pPr lvl="6" rtl="0">
              <a:lnSpc>
                <a:spcPct val="100000"/>
              </a:lnSpc>
              <a:spcBef>
                <a:spcPts val="0"/>
              </a:spcBef>
              <a:spcAft>
                <a:spcPts val="0"/>
              </a:spcAft>
              <a:buClr>
                <a:srgbClr val="F3F3F3"/>
              </a:buClr>
              <a:buSzPts val="900"/>
              <a:buNone/>
              <a:defRPr sz="900">
                <a:solidFill>
                  <a:srgbClr val="F3F3F3"/>
                </a:solidFill>
              </a:defRPr>
            </a:lvl7pPr>
            <a:lvl8pPr lvl="7" rtl="0">
              <a:lnSpc>
                <a:spcPct val="100000"/>
              </a:lnSpc>
              <a:spcBef>
                <a:spcPts val="0"/>
              </a:spcBef>
              <a:spcAft>
                <a:spcPts val="0"/>
              </a:spcAft>
              <a:buClr>
                <a:srgbClr val="F3F3F3"/>
              </a:buClr>
              <a:buSzPts val="900"/>
              <a:buNone/>
              <a:defRPr sz="900">
                <a:solidFill>
                  <a:srgbClr val="F3F3F3"/>
                </a:solidFill>
              </a:defRPr>
            </a:lvl8pPr>
            <a:lvl9pPr lvl="8"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148" name="Google Shape;148;p26"/>
          <p:cNvSpPr txBox="1">
            <a:spLocks noGrp="1"/>
          </p:cNvSpPr>
          <p:nvPr>
            <p:ph type="title" idx="2" hasCustomPrompt="1"/>
          </p:nvPr>
        </p:nvSpPr>
        <p:spPr>
          <a:xfrm>
            <a:off x="1477150" y="1548976"/>
            <a:ext cx="1341300" cy="407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F3F3F3"/>
              </a:buClr>
              <a:buSzPts val="4800"/>
              <a:buNone/>
              <a:defRPr sz="2400">
                <a:solidFill>
                  <a:srgbClr val="F3F3F3"/>
                </a:solidFill>
                <a:latin typeface="Oswald"/>
                <a:ea typeface="Oswald"/>
                <a:cs typeface="Oswald"/>
                <a:sym typeface="Oswald"/>
              </a:defRPr>
            </a:lvl1pPr>
            <a:lvl2pPr lvl="1"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9pPr>
          </a:lstStyle>
          <a:p>
            <a:r>
              <a:t>xx%</a:t>
            </a:r>
          </a:p>
        </p:txBody>
      </p:sp>
      <p:sp>
        <p:nvSpPr>
          <p:cNvPr id="149" name="Google Shape;149;p26"/>
          <p:cNvSpPr txBox="1">
            <a:spLocks noGrp="1"/>
          </p:cNvSpPr>
          <p:nvPr>
            <p:ph type="ctrTitle" idx="3"/>
          </p:nvPr>
        </p:nvSpPr>
        <p:spPr>
          <a:xfrm>
            <a:off x="5897888" y="1902772"/>
            <a:ext cx="2196600" cy="36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3F3F3"/>
              </a:buClr>
              <a:buSzPts val="1400"/>
              <a:buNone/>
              <a:defRPr sz="1400">
                <a:solidFill>
                  <a:srgbClr val="F3F3F3"/>
                </a:solidFill>
                <a:latin typeface="Oswald"/>
                <a:ea typeface="Oswald"/>
                <a:cs typeface="Oswald"/>
                <a:sym typeface="Oswald"/>
              </a:defRPr>
            </a:lvl1pPr>
            <a:lvl2pPr lvl="1" rtl="0">
              <a:spcBef>
                <a:spcPts val="0"/>
              </a:spcBef>
              <a:spcAft>
                <a:spcPts val="0"/>
              </a:spcAft>
              <a:buClr>
                <a:srgbClr val="F3F3F3"/>
              </a:buClr>
              <a:buSzPts val="1400"/>
              <a:buNone/>
              <a:defRPr sz="1400">
                <a:solidFill>
                  <a:srgbClr val="F3F3F3"/>
                </a:solidFill>
              </a:defRPr>
            </a:lvl2pPr>
            <a:lvl3pPr lvl="2" rtl="0">
              <a:spcBef>
                <a:spcPts val="0"/>
              </a:spcBef>
              <a:spcAft>
                <a:spcPts val="0"/>
              </a:spcAft>
              <a:buClr>
                <a:srgbClr val="F3F3F3"/>
              </a:buClr>
              <a:buSzPts val="1400"/>
              <a:buNone/>
              <a:defRPr sz="1400">
                <a:solidFill>
                  <a:srgbClr val="F3F3F3"/>
                </a:solidFill>
              </a:defRPr>
            </a:lvl3pPr>
            <a:lvl4pPr lvl="3" rtl="0">
              <a:spcBef>
                <a:spcPts val="0"/>
              </a:spcBef>
              <a:spcAft>
                <a:spcPts val="0"/>
              </a:spcAft>
              <a:buClr>
                <a:srgbClr val="F3F3F3"/>
              </a:buClr>
              <a:buSzPts val="1400"/>
              <a:buNone/>
              <a:defRPr sz="1400">
                <a:solidFill>
                  <a:srgbClr val="F3F3F3"/>
                </a:solidFill>
              </a:defRPr>
            </a:lvl4pPr>
            <a:lvl5pPr lvl="4" rtl="0">
              <a:spcBef>
                <a:spcPts val="0"/>
              </a:spcBef>
              <a:spcAft>
                <a:spcPts val="0"/>
              </a:spcAft>
              <a:buClr>
                <a:srgbClr val="F3F3F3"/>
              </a:buClr>
              <a:buSzPts val="1400"/>
              <a:buNone/>
              <a:defRPr sz="1400">
                <a:solidFill>
                  <a:srgbClr val="F3F3F3"/>
                </a:solidFill>
              </a:defRPr>
            </a:lvl5pPr>
            <a:lvl6pPr lvl="5" rtl="0">
              <a:spcBef>
                <a:spcPts val="0"/>
              </a:spcBef>
              <a:spcAft>
                <a:spcPts val="0"/>
              </a:spcAft>
              <a:buClr>
                <a:srgbClr val="F3F3F3"/>
              </a:buClr>
              <a:buSzPts val="1400"/>
              <a:buNone/>
              <a:defRPr sz="1400">
                <a:solidFill>
                  <a:srgbClr val="F3F3F3"/>
                </a:solidFill>
              </a:defRPr>
            </a:lvl6pPr>
            <a:lvl7pPr lvl="6" rtl="0">
              <a:spcBef>
                <a:spcPts val="0"/>
              </a:spcBef>
              <a:spcAft>
                <a:spcPts val="0"/>
              </a:spcAft>
              <a:buClr>
                <a:srgbClr val="F3F3F3"/>
              </a:buClr>
              <a:buSzPts val="1400"/>
              <a:buNone/>
              <a:defRPr sz="1400">
                <a:solidFill>
                  <a:srgbClr val="F3F3F3"/>
                </a:solidFill>
              </a:defRPr>
            </a:lvl7pPr>
            <a:lvl8pPr lvl="7" rtl="0">
              <a:spcBef>
                <a:spcPts val="0"/>
              </a:spcBef>
              <a:spcAft>
                <a:spcPts val="0"/>
              </a:spcAft>
              <a:buClr>
                <a:srgbClr val="F3F3F3"/>
              </a:buClr>
              <a:buSzPts val="1400"/>
              <a:buNone/>
              <a:defRPr sz="1400">
                <a:solidFill>
                  <a:srgbClr val="F3F3F3"/>
                </a:solidFill>
              </a:defRPr>
            </a:lvl8pPr>
            <a:lvl9pPr lvl="8" rtl="0">
              <a:spcBef>
                <a:spcPts val="0"/>
              </a:spcBef>
              <a:spcAft>
                <a:spcPts val="0"/>
              </a:spcAft>
              <a:buClr>
                <a:srgbClr val="F3F3F3"/>
              </a:buClr>
              <a:buSzPts val="1400"/>
              <a:buNone/>
              <a:defRPr sz="1400">
                <a:solidFill>
                  <a:srgbClr val="F3F3F3"/>
                </a:solidFill>
              </a:defRPr>
            </a:lvl9pPr>
          </a:lstStyle>
          <a:p>
            <a:endParaRPr/>
          </a:p>
        </p:txBody>
      </p:sp>
      <p:sp>
        <p:nvSpPr>
          <p:cNvPr id="150" name="Google Shape;150;p26"/>
          <p:cNvSpPr txBox="1">
            <a:spLocks noGrp="1"/>
          </p:cNvSpPr>
          <p:nvPr>
            <p:ph type="subTitle" idx="4"/>
          </p:nvPr>
        </p:nvSpPr>
        <p:spPr>
          <a:xfrm>
            <a:off x="5940488" y="2183275"/>
            <a:ext cx="2111400" cy="32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rtl="0">
              <a:lnSpc>
                <a:spcPct val="100000"/>
              </a:lnSpc>
              <a:spcBef>
                <a:spcPts val="0"/>
              </a:spcBef>
              <a:spcAft>
                <a:spcPts val="0"/>
              </a:spcAft>
              <a:buClr>
                <a:srgbClr val="F3F3F3"/>
              </a:buClr>
              <a:buSzPts val="900"/>
              <a:buNone/>
              <a:defRPr sz="900">
                <a:solidFill>
                  <a:srgbClr val="F3F3F3"/>
                </a:solidFill>
              </a:defRPr>
            </a:lvl2pPr>
            <a:lvl3pPr lvl="2" rtl="0">
              <a:lnSpc>
                <a:spcPct val="100000"/>
              </a:lnSpc>
              <a:spcBef>
                <a:spcPts val="0"/>
              </a:spcBef>
              <a:spcAft>
                <a:spcPts val="0"/>
              </a:spcAft>
              <a:buClr>
                <a:srgbClr val="F3F3F3"/>
              </a:buClr>
              <a:buSzPts val="900"/>
              <a:buNone/>
              <a:defRPr sz="900">
                <a:solidFill>
                  <a:srgbClr val="F3F3F3"/>
                </a:solidFill>
              </a:defRPr>
            </a:lvl3pPr>
            <a:lvl4pPr lvl="3" rtl="0">
              <a:lnSpc>
                <a:spcPct val="100000"/>
              </a:lnSpc>
              <a:spcBef>
                <a:spcPts val="0"/>
              </a:spcBef>
              <a:spcAft>
                <a:spcPts val="0"/>
              </a:spcAft>
              <a:buClr>
                <a:srgbClr val="F3F3F3"/>
              </a:buClr>
              <a:buSzPts val="900"/>
              <a:buNone/>
              <a:defRPr sz="900">
                <a:solidFill>
                  <a:srgbClr val="F3F3F3"/>
                </a:solidFill>
              </a:defRPr>
            </a:lvl4pPr>
            <a:lvl5pPr lvl="4" rtl="0">
              <a:lnSpc>
                <a:spcPct val="100000"/>
              </a:lnSpc>
              <a:spcBef>
                <a:spcPts val="0"/>
              </a:spcBef>
              <a:spcAft>
                <a:spcPts val="0"/>
              </a:spcAft>
              <a:buClr>
                <a:srgbClr val="F3F3F3"/>
              </a:buClr>
              <a:buSzPts val="900"/>
              <a:buNone/>
              <a:defRPr sz="900">
                <a:solidFill>
                  <a:srgbClr val="F3F3F3"/>
                </a:solidFill>
              </a:defRPr>
            </a:lvl5pPr>
            <a:lvl6pPr lvl="5" rtl="0">
              <a:lnSpc>
                <a:spcPct val="100000"/>
              </a:lnSpc>
              <a:spcBef>
                <a:spcPts val="0"/>
              </a:spcBef>
              <a:spcAft>
                <a:spcPts val="0"/>
              </a:spcAft>
              <a:buClr>
                <a:srgbClr val="F3F3F3"/>
              </a:buClr>
              <a:buSzPts val="900"/>
              <a:buNone/>
              <a:defRPr sz="900">
                <a:solidFill>
                  <a:srgbClr val="F3F3F3"/>
                </a:solidFill>
              </a:defRPr>
            </a:lvl6pPr>
            <a:lvl7pPr lvl="6" rtl="0">
              <a:lnSpc>
                <a:spcPct val="100000"/>
              </a:lnSpc>
              <a:spcBef>
                <a:spcPts val="0"/>
              </a:spcBef>
              <a:spcAft>
                <a:spcPts val="0"/>
              </a:spcAft>
              <a:buClr>
                <a:srgbClr val="F3F3F3"/>
              </a:buClr>
              <a:buSzPts val="900"/>
              <a:buNone/>
              <a:defRPr sz="900">
                <a:solidFill>
                  <a:srgbClr val="F3F3F3"/>
                </a:solidFill>
              </a:defRPr>
            </a:lvl7pPr>
            <a:lvl8pPr lvl="7" rtl="0">
              <a:lnSpc>
                <a:spcPct val="100000"/>
              </a:lnSpc>
              <a:spcBef>
                <a:spcPts val="0"/>
              </a:spcBef>
              <a:spcAft>
                <a:spcPts val="0"/>
              </a:spcAft>
              <a:buClr>
                <a:srgbClr val="F3F3F3"/>
              </a:buClr>
              <a:buSzPts val="900"/>
              <a:buNone/>
              <a:defRPr sz="900">
                <a:solidFill>
                  <a:srgbClr val="F3F3F3"/>
                </a:solidFill>
              </a:defRPr>
            </a:lvl8pPr>
            <a:lvl9pPr lvl="8"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151" name="Google Shape;151;p26"/>
          <p:cNvSpPr txBox="1">
            <a:spLocks noGrp="1"/>
          </p:cNvSpPr>
          <p:nvPr>
            <p:ph type="title" idx="5" hasCustomPrompt="1"/>
          </p:nvPr>
        </p:nvSpPr>
        <p:spPr>
          <a:xfrm>
            <a:off x="6325550" y="1548976"/>
            <a:ext cx="1341300" cy="407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F3F3F3"/>
              </a:buClr>
              <a:buSzPts val="4800"/>
              <a:buNone/>
              <a:defRPr sz="2400">
                <a:solidFill>
                  <a:srgbClr val="F3F3F3"/>
                </a:solidFill>
                <a:latin typeface="Oswald"/>
                <a:ea typeface="Oswald"/>
                <a:cs typeface="Oswald"/>
                <a:sym typeface="Oswald"/>
              </a:defRPr>
            </a:lvl1pPr>
            <a:lvl2pPr lvl="1"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9pPr>
          </a:lstStyle>
          <a:p>
            <a:r>
              <a:t>xx%</a:t>
            </a:r>
          </a:p>
        </p:txBody>
      </p:sp>
      <p:sp>
        <p:nvSpPr>
          <p:cNvPr id="152" name="Google Shape;152;p26"/>
          <p:cNvSpPr txBox="1">
            <a:spLocks noGrp="1"/>
          </p:cNvSpPr>
          <p:nvPr>
            <p:ph type="ctrTitle" idx="6"/>
          </p:nvPr>
        </p:nvSpPr>
        <p:spPr>
          <a:xfrm>
            <a:off x="3473687" y="3832975"/>
            <a:ext cx="2196600" cy="36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3F3F3"/>
              </a:buClr>
              <a:buSzPts val="1400"/>
              <a:buNone/>
              <a:defRPr sz="1400">
                <a:solidFill>
                  <a:srgbClr val="F3F3F3"/>
                </a:solidFill>
                <a:latin typeface="Oswald"/>
                <a:ea typeface="Oswald"/>
                <a:cs typeface="Oswald"/>
                <a:sym typeface="Oswald"/>
              </a:defRPr>
            </a:lvl1pPr>
            <a:lvl2pPr lvl="1" rtl="0">
              <a:spcBef>
                <a:spcPts val="0"/>
              </a:spcBef>
              <a:spcAft>
                <a:spcPts val="0"/>
              </a:spcAft>
              <a:buClr>
                <a:srgbClr val="F3F3F3"/>
              </a:buClr>
              <a:buSzPts val="1400"/>
              <a:buNone/>
              <a:defRPr sz="1400">
                <a:solidFill>
                  <a:srgbClr val="F3F3F3"/>
                </a:solidFill>
              </a:defRPr>
            </a:lvl2pPr>
            <a:lvl3pPr lvl="2" rtl="0">
              <a:spcBef>
                <a:spcPts val="0"/>
              </a:spcBef>
              <a:spcAft>
                <a:spcPts val="0"/>
              </a:spcAft>
              <a:buClr>
                <a:srgbClr val="F3F3F3"/>
              </a:buClr>
              <a:buSzPts val="1400"/>
              <a:buNone/>
              <a:defRPr sz="1400">
                <a:solidFill>
                  <a:srgbClr val="F3F3F3"/>
                </a:solidFill>
              </a:defRPr>
            </a:lvl3pPr>
            <a:lvl4pPr lvl="3" rtl="0">
              <a:spcBef>
                <a:spcPts val="0"/>
              </a:spcBef>
              <a:spcAft>
                <a:spcPts val="0"/>
              </a:spcAft>
              <a:buClr>
                <a:srgbClr val="F3F3F3"/>
              </a:buClr>
              <a:buSzPts val="1400"/>
              <a:buNone/>
              <a:defRPr sz="1400">
                <a:solidFill>
                  <a:srgbClr val="F3F3F3"/>
                </a:solidFill>
              </a:defRPr>
            </a:lvl4pPr>
            <a:lvl5pPr lvl="4" rtl="0">
              <a:spcBef>
                <a:spcPts val="0"/>
              </a:spcBef>
              <a:spcAft>
                <a:spcPts val="0"/>
              </a:spcAft>
              <a:buClr>
                <a:srgbClr val="F3F3F3"/>
              </a:buClr>
              <a:buSzPts val="1400"/>
              <a:buNone/>
              <a:defRPr sz="1400">
                <a:solidFill>
                  <a:srgbClr val="F3F3F3"/>
                </a:solidFill>
              </a:defRPr>
            </a:lvl5pPr>
            <a:lvl6pPr lvl="5" rtl="0">
              <a:spcBef>
                <a:spcPts val="0"/>
              </a:spcBef>
              <a:spcAft>
                <a:spcPts val="0"/>
              </a:spcAft>
              <a:buClr>
                <a:srgbClr val="F3F3F3"/>
              </a:buClr>
              <a:buSzPts val="1400"/>
              <a:buNone/>
              <a:defRPr sz="1400">
                <a:solidFill>
                  <a:srgbClr val="F3F3F3"/>
                </a:solidFill>
              </a:defRPr>
            </a:lvl6pPr>
            <a:lvl7pPr lvl="6" rtl="0">
              <a:spcBef>
                <a:spcPts val="0"/>
              </a:spcBef>
              <a:spcAft>
                <a:spcPts val="0"/>
              </a:spcAft>
              <a:buClr>
                <a:srgbClr val="F3F3F3"/>
              </a:buClr>
              <a:buSzPts val="1400"/>
              <a:buNone/>
              <a:defRPr sz="1400">
                <a:solidFill>
                  <a:srgbClr val="F3F3F3"/>
                </a:solidFill>
              </a:defRPr>
            </a:lvl7pPr>
            <a:lvl8pPr lvl="7" rtl="0">
              <a:spcBef>
                <a:spcPts val="0"/>
              </a:spcBef>
              <a:spcAft>
                <a:spcPts val="0"/>
              </a:spcAft>
              <a:buClr>
                <a:srgbClr val="F3F3F3"/>
              </a:buClr>
              <a:buSzPts val="1400"/>
              <a:buNone/>
              <a:defRPr sz="1400">
                <a:solidFill>
                  <a:srgbClr val="F3F3F3"/>
                </a:solidFill>
              </a:defRPr>
            </a:lvl8pPr>
            <a:lvl9pPr lvl="8" rtl="0">
              <a:spcBef>
                <a:spcPts val="0"/>
              </a:spcBef>
              <a:spcAft>
                <a:spcPts val="0"/>
              </a:spcAft>
              <a:buClr>
                <a:srgbClr val="F3F3F3"/>
              </a:buClr>
              <a:buSzPts val="1400"/>
              <a:buNone/>
              <a:defRPr sz="1400">
                <a:solidFill>
                  <a:srgbClr val="F3F3F3"/>
                </a:solidFill>
              </a:defRPr>
            </a:lvl9pPr>
          </a:lstStyle>
          <a:p>
            <a:endParaRPr/>
          </a:p>
        </p:txBody>
      </p:sp>
      <p:sp>
        <p:nvSpPr>
          <p:cNvPr id="153" name="Google Shape;153;p26"/>
          <p:cNvSpPr txBox="1">
            <a:spLocks noGrp="1"/>
          </p:cNvSpPr>
          <p:nvPr>
            <p:ph type="subTitle" idx="7"/>
          </p:nvPr>
        </p:nvSpPr>
        <p:spPr>
          <a:xfrm>
            <a:off x="3516291" y="4113800"/>
            <a:ext cx="2111400" cy="32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rtl="0">
              <a:lnSpc>
                <a:spcPct val="100000"/>
              </a:lnSpc>
              <a:spcBef>
                <a:spcPts val="0"/>
              </a:spcBef>
              <a:spcAft>
                <a:spcPts val="0"/>
              </a:spcAft>
              <a:buClr>
                <a:srgbClr val="F3F3F3"/>
              </a:buClr>
              <a:buSzPts val="900"/>
              <a:buNone/>
              <a:defRPr sz="900">
                <a:solidFill>
                  <a:srgbClr val="F3F3F3"/>
                </a:solidFill>
              </a:defRPr>
            </a:lvl2pPr>
            <a:lvl3pPr lvl="2" rtl="0">
              <a:lnSpc>
                <a:spcPct val="100000"/>
              </a:lnSpc>
              <a:spcBef>
                <a:spcPts val="0"/>
              </a:spcBef>
              <a:spcAft>
                <a:spcPts val="0"/>
              </a:spcAft>
              <a:buClr>
                <a:srgbClr val="F3F3F3"/>
              </a:buClr>
              <a:buSzPts val="900"/>
              <a:buNone/>
              <a:defRPr sz="900">
                <a:solidFill>
                  <a:srgbClr val="F3F3F3"/>
                </a:solidFill>
              </a:defRPr>
            </a:lvl3pPr>
            <a:lvl4pPr lvl="3" rtl="0">
              <a:lnSpc>
                <a:spcPct val="100000"/>
              </a:lnSpc>
              <a:spcBef>
                <a:spcPts val="0"/>
              </a:spcBef>
              <a:spcAft>
                <a:spcPts val="0"/>
              </a:spcAft>
              <a:buClr>
                <a:srgbClr val="F3F3F3"/>
              </a:buClr>
              <a:buSzPts val="900"/>
              <a:buNone/>
              <a:defRPr sz="900">
                <a:solidFill>
                  <a:srgbClr val="F3F3F3"/>
                </a:solidFill>
              </a:defRPr>
            </a:lvl4pPr>
            <a:lvl5pPr lvl="4" rtl="0">
              <a:lnSpc>
                <a:spcPct val="100000"/>
              </a:lnSpc>
              <a:spcBef>
                <a:spcPts val="0"/>
              </a:spcBef>
              <a:spcAft>
                <a:spcPts val="0"/>
              </a:spcAft>
              <a:buClr>
                <a:srgbClr val="F3F3F3"/>
              </a:buClr>
              <a:buSzPts val="900"/>
              <a:buNone/>
              <a:defRPr sz="900">
                <a:solidFill>
                  <a:srgbClr val="F3F3F3"/>
                </a:solidFill>
              </a:defRPr>
            </a:lvl5pPr>
            <a:lvl6pPr lvl="5" rtl="0">
              <a:lnSpc>
                <a:spcPct val="100000"/>
              </a:lnSpc>
              <a:spcBef>
                <a:spcPts val="0"/>
              </a:spcBef>
              <a:spcAft>
                <a:spcPts val="0"/>
              </a:spcAft>
              <a:buClr>
                <a:srgbClr val="F3F3F3"/>
              </a:buClr>
              <a:buSzPts val="900"/>
              <a:buNone/>
              <a:defRPr sz="900">
                <a:solidFill>
                  <a:srgbClr val="F3F3F3"/>
                </a:solidFill>
              </a:defRPr>
            </a:lvl6pPr>
            <a:lvl7pPr lvl="6" rtl="0">
              <a:lnSpc>
                <a:spcPct val="100000"/>
              </a:lnSpc>
              <a:spcBef>
                <a:spcPts val="0"/>
              </a:spcBef>
              <a:spcAft>
                <a:spcPts val="0"/>
              </a:spcAft>
              <a:buClr>
                <a:srgbClr val="F3F3F3"/>
              </a:buClr>
              <a:buSzPts val="900"/>
              <a:buNone/>
              <a:defRPr sz="900">
                <a:solidFill>
                  <a:srgbClr val="F3F3F3"/>
                </a:solidFill>
              </a:defRPr>
            </a:lvl7pPr>
            <a:lvl8pPr lvl="7" rtl="0">
              <a:lnSpc>
                <a:spcPct val="100000"/>
              </a:lnSpc>
              <a:spcBef>
                <a:spcPts val="0"/>
              </a:spcBef>
              <a:spcAft>
                <a:spcPts val="0"/>
              </a:spcAft>
              <a:buClr>
                <a:srgbClr val="F3F3F3"/>
              </a:buClr>
              <a:buSzPts val="900"/>
              <a:buNone/>
              <a:defRPr sz="900">
                <a:solidFill>
                  <a:srgbClr val="F3F3F3"/>
                </a:solidFill>
              </a:defRPr>
            </a:lvl8pPr>
            <a:lvl9pPr lvl="8"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154" name="Google Shape;154;p26"/>
          <p:cNvSpPr txBox="1">
            <a:spLocks noGrp="1"/>
          </p:cNvSpPr>
          <p:nvPr>
            <p:ph type="ctrTitle" idx="8"/>
          </p:nvPr>
        </p:nvSpPr>
        <p:spPr>
          <a:xfrm>
            <a:off x="3473687" y="1902772"/>
            <a:ext cx="2196600" cy="36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3F3F3"/>
              </a:buClr>
              <a:buSzPts val="1400"/>
              <a:buNone/>
              <a:defRPr sz="1400">
                <a:solidFill>
                  <a:srgbClr val="F3F3F3"/>
                </a:solidFill>
                <a:latin typeface="Oswald"/>
                <a:ea typeface="Oswald"/>
                <a:cs typeface="Oswald"/>
                <a:sym typeface="Oswald"/>
              </a:defRPr>
            </a:lvl1pPr>
            <a:lvl2pPr lvl="1" rtl="0">
              <a:spcBef>
                <a:spcPts val="0"/>
              </a:spcBef>
              <a:spcAft>
                <a:spcPts val="0"/>
              </a:spcAft>
              <a:buClr>
                <a:srgbClr val="F3F3F3"/>
              </a:buClr>
              <a:buSzPts val="1400"/>
              <a:buNone/>
              <a:defRPr sz="1400">
                <a:solidFill>
                  <a:srgbClr val="F3F3F3"/>
                </a:solidFill>
              </a:defRPr>
            </a:lvl2pPr>
            <a:lvl3pPr lvl="2" rtl="0">
              <a:spcBef>
                <a:spcPts val="0"/>
              </a:spcBef>
              <a:spcAft>
                <a:spcPts val="0"/>
              </a:spcAft>
              <a:buClr>
                <a:srgbClr val="F3F3F3"/>
              </a:buClr>
              <a:buSzPts val="1400"/>
              <a:buNone/>
              <a:defRPr sz="1400">
                <a:solidFill>
                  <a:srgbClr val="F3F3F3"/>
                </a:solidFill>
              </a:defRPr>
            </a:lvl3pPr>
            <a:lvl4pPr lvl="3" rtl="0">
              <a:spcBef>
                <a:spcPts val="0"/>
              </a:spcBef>
              <a:spcAft>
                <a:spcPts val="0"/>
              </a:spcAft>
              <a:buClr>
                <a:srgbClr val="F3F3F3"/>
              </a:buClr>
              <a:buSzPts val="1400"/>
              <a:buNone/>
              <a:defRPr sz="1400">
                <a:solidFill>
                  <a:srgbClr val="F3F3F3"/>
                </a:solidFill>
              </a:defRPr>
            </a:lvl4pPr>
            <a:lvl5pPr lvl="4" rtl="0">
              <a:spcBef>
                <a:spcPts val="0"/>
              </a:spcBef>
              <a:spcAft>
                <a:spcPts val="0"/>
              </a:spcAft>
              <a:buClr>
                <a:srgbClr val="F3F3F3"/>
              </a:buClr>
              <a:buSzPts val="1400"/>
              <a:buNone/>
              <a:defRPr sz="1400">
                <a:solidFill>
                  <a:srgbClr val="F3F3F3"/>
                </a:solidFill>
              </a:defRPr>
            </a:lvl5pPr>
            <a:lvl6pPr lvl="5" rtl="0">
              <a:spcBef>
                <a:spcPts val="0"/>
              </a:spcBef>
              <a:spcAft>
                <a:spcPts val="0"/>
              </a:spcAft>
              <a:buClr>
                <a:srgbClr val="F3F3F3"/>
              </a:buClr>
              <a:buSzPts val="1400"/>
              <a:buNone/>
              <a:defRPr sz="1400">
                <a:solidFill>
                  <a:srgbClr val="F3F3F3"/>
                </a:solidFill>
              </a:defRPr>
            </a:lvl6pPr>
            <a:lvl7pPr lvl="6" rtl="0">
              <a:spcBef>
                <a:spcPts val="0"/>
              </a:spcBef>
              <a:spcAft>
                <a:spcPts val="0"/>
              </a:spcAft>
              <a:buClr>
                <a:srgbClr val="F3F3F3"/>
              </a:buClr>
              <a:buSzPts val="1400"/>
              <a:buNone/>
              <a:defRPr sz="1400">
                <a:solidFill>
                  <a:srgbClr val="F3F3F3"/>
                </a:solidFill>
              </a:defRPr>
            </a:lvl7pPr>
            <a:lvl8pPr lvl="7" rtl="0">
              <a:spcBef>
                <a:spcPts val="0"/>
              </a:spcBef>
              <a:spcAft>
                <a:spcPts val="0"/>
              </a:spcAft>
              <a:buClr>
                <a:srgbClr val="F3F3F3"/>
              </a:buClr>
              <a:buSzPts val="1400"/>
              <a:buNone/>
              <a:defRPr sz="1400">
                <a:solidFill>
                  <a:srgbClr val="F3F3F3"/>
                </a:solidFill>
              </a:defRPr>
            </a:lvl8pPr>
            <a:lvl9pPr lvl="8" rtl="0">
              <a:spcBef>
                <a:spcPts val="0"/>
              </a:spcBef>
              <a:spcAft>
                <a:spcPts val="0"/>
              </a:spcAft>
              <a:buClr>
                <a:srgbClr val="F3F3F3"/>
              </a:buClr>
              <a:buSzPts val="1400"/>
              <a:buNone/>
              <a:defRPr sz="1400">
                <a:solidFill>
                  <a:srgbClr val="F3F3F3"/>
                </a:solidFill>
              </a:defRPr>
            </a:lvl9pPr>
          </a:lstStyle>
          <a:p>
            <a:endParaRPr/>
          </a:p>
        </p:txBody>
      </p:sp>
      <p:sp>
        <p:nvSpPr>
          <p:cNvPr id="155" name="Google Shape;155;p26"/>
          <p:cNvSpPr txBox="1">
            <a:spLocks noGrp="1"/>
          </p:cNvSpPr>
          <p:nvPr>
            <p:ph type="subTitle" idx="9"/>
          </p:nvPr>
        </p:nvSpPr>
        <p:spPr>
          <a:xfrm>
            <a:off x="3516291" y="2183275"/>
            <a:ext cx="2111400" cy="32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rtl="0">
              <a:lnSpc>
                <a:spcPct val="100000"/>
              </a:lnSpc>
              <a:spcBef>
                <a:spcPts val="0"/>
              </a:spcBef>
              <a:spcAft>
                <a:spcPts val="0"/>
              </a:spcAft>
              <a:buClr>
                <a:srgbClr val="F3F3F3"/>
              </a:buClr>
              <a:buSzPts val="900"/>
              <a:buNone/>
              <a:defRPr sz="900">
                <a:solidFill>
                  <a:srgbClr val="F3F3F3"/>
                </a:solidFill>
              </a:defRPr>
            </a:lvl2pPr>
            <a:lvl3pPr lvl="2" rtl="0">
              <a:lnSpc>
                <a:spcPct val="100000"/>
              </a:lnSpc>
              <a:spcBef>
                <a:spcPts val="0"/>
              </a:spcBef>
              <a:spcAft>
                <a:spcPts val="0"/>
              </a:spcAft>
              <a:buClr>
                <a:srgbClr val="F3F3F3"/>
              </a:buClr>
              <a:buSzPts val="900"/>
              <a:buNone/>
              <a:defRPr sz="900">
                <a:solidFill>
                  <a:srgbClr val="F3F3F3"/>
                </a:solidFill>
              </a:defRPr>
            </a:lvl3pPr>
            <a:lvl4pPr lvl="3" rtl="0">
              <a:lnSpc>
                <a:spcPct val="100000"/>
              </a:lnSpc>
              <a:spcBef>
                <a:spcPts val="0"/>
              </a:spcBef>
              <a:spcAft>
                <a:spcPts val="0"/>
              </a:spcAft>
              <a:buClr>
                <a:srgbClr val="F3F3F3"/>
              </a:buClr>
              <a:buSzPts val="900"/>
              <a:buNone/>
              <a:defRPr sz="900">
                <a:solidFill>
                  <a:srgbClr val="F3F3F3"/>
                </a:solidFill>
              </a:defRPr>
            </a:lvl4pPr>
            <a:lvl5pPr lvl="4" rtl="0">
              <a:lnSpc>
                <a:spcPct val="100000"/>
              </a:lnSpc>
              <a:spcBef>
                <a:spcPts val="0"/>
              </a:spcBef>
              <a:spcAft>
                <a:spcPts val="0"/>
              </a:spcAft>
              <a:buClr>
                <a:srgbClr val="F3F3F3"/>
              </a:buClr>
              <a:buSzPts val="900"/>
              <a:buNone/>
              <a:defRPr sz="900">
                <a:solidFill>
                  <a:srgbClr val="F3F3F3"/>
                </a:solidFill>
              </a:defRPr>
            </a:lvl5pPr>
            <a:lvl6pPr lvl="5" rtl="0">
              <a:lnSpc>
                <a:spcPct val="100000"/>
              </a:lnSpc>
              <a:spcBef>
                <a:spcPts val="0"/>
              </a:spcBef>
              <a:spcAft>
                <a:spcPts val="0"/>
              </a:spcAft>
              <a:buClr>
                <a:srgbClr val="F3F3F3"/>
              </a:buClr>
              <a:buSzPts val="900"/>
              <a:buNone/>
              <a:defRPr sz="900">
                <a:solidFill>
                  <a:srgbClr val="F3F3F3"/>
                </a:solidFill>
              </a:defRPr>
            </a:lvl6pPr>
            <a:lvl7pPr lvl="6" rtl="0">
              <a:lnSpc>
                <a:spcPct val="100000"/>
              </a:lnSpc>
              <a:spcBef>
                <a:spcPts val="0"/>
              </a:spcBef>
              <a:spcAft>
                <a:spcPts val="0"/>
              </a:spcAft>
              <a:buClr>
                <a:srgbClr val="F3F3F3"/>
              </a:buClr>
              <a:buSzPts val="900"/>
              <a:buNone/>
              <a:defRPr sz="900">
                <a:solidFill>
                  <a:srgbClr val="F3F3F3"/>
                </a:solidFill>
              </a:defRPr>
            </a:lvl7pPr>
            <a:lvl8pPr lvl="7" rtl="0">
              <a:lnSpc>
                <a:spcPct val="100000"/>
              </a:lnSpc>
              <a:spcBef>
                <a:spcPts val="0"/>
              </a:spcBef>
              <a:spcAft>
                <a:spcPts val="0"/>
              </a:spcAft>
              <a:buClr>
                <a:srgbClr val="F3F3F3"/>
              </a:buClr>
              <a:buSzPts val="900"/>
              <a:buNone/>
              <a:defRPr sz="900">
                <a:solidFill>
                  <a:srgbClr val="F3F3F3"/>
                </a:solidFill>
              </a:defRPr>
            </a:lvl8pPr>
            <a:lvl9pPr lvl="8"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156" name="Google Shape;156;p26"/>
          <p:cNvSpPr txBox="1">
            <a:spLocks noGrp="1"/>
          </p:cNvSpPr>
          <p:nvPr>
            <p:ph type="ctrTitle" idx="13"/>
          </p:nvPr>
        </p:nvSpPr>
        <p:spPr>
          <a:xfrm>
            <a:off x="1049488" y="3832975"/>
            <a:ext cx="2196600" cy="36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3F3F3"/>
              </a:buClr>
              <a:buSzPts val="1400"/>
              <a:buNone/>
              <a:defRPr sz="1400">
                <a:solidFill>
                  <a:srgbClr val="F3F3F3"/>
                </a:solidFill>
                <a:latin typeface="Oswald"/>
                <a:ea typeface="Oswald"/>
                <a:cs typeface="Oswald"/>
                <a:sym typeface="Oswald"/>
              </a:defRPr>
            </a:lvl1pPr>
            <a:lvl2pPr lvl="1" rtl="0">
              <a:spcBef>
                <a:spcPts val="0"/>
              </a:spcBef>
              <a:spcAft>
                <a:spcPts val="0"/>
              </a:spcAft>
              <a:buClr>
                <a:srgbClr val="F3F3F3"/>
              </a:buClr>
              <a:buSzPts val="1400"/>
              <a:buNone/>
              <a:defRPr sz="1400">
                <a:solidFill>
                  <a:srgbClr val="F3F3F3"/>
                </a:solidFill>
              </a:defRPr>
            </a:lvl2pPr>
            <a:lvl3pPr lvl="2" rtl="0">
              <a:spcBef>
                <a:spcPts val="0"/>
              </a:spcBef>
              <a:spcAft>
                <a:spcPts val="0"/>
              </a:spcAft>
              <a:buClr>
                <a:srgbClr val="F3F3F3"/>
              </a:buClr>
              <a:buSzPts val="1400"/>
              <a:buNone/>
              <a:defRPr sz="1400">
                <a:solidFill>
                  <a:srgbClr val="F3F3F3"/>
                </a:solidFill>
              </a:defRPr>
            </a:lvl3pPr>
            <a:lvl4pPr lvl="3" rtl="0">
              <a:spcBef>
                <a:spcPts val="0"/>
              </a:spcBef>
              <a:spcAft>
                <a:spcPts val="0"/>
              </a:spcAft>
              <a:buClr>
                <a:srgbClr val="F3F3F3"/>
              </a:buClr>
              <a:buSzPts val="1400"/>
              <a:buNone/>
              <a:defRPr sz="1400">
                <a:solidFill>
                  <a:srgbClr val="F3F3F3"/>
                </a:solidFill>
              </a:defRPr>
            </a:lvl4pPr>
            <a:lvl5pPr lvl="4" rtl="0">
              <a:spcBef>
                <a:spcPts val="0"/>
              </a:spcBef>
              <a:spcAft>
                <a:spcPts val="0"/>
              </a:spcAft>
              <a:buClr>
                <a:srgbClr val="F3F3F3"/>
              </a:buClr>
              <a:buSzPts val="1400"/>
              <a:buNone/>
              <a:defRPr sz="1400">
                <a:solidFill>
                  <a:srgbClr val="F3F3F3"/>
                </a:solidFill>
              </a:defRPr>
            </a:lvl5pPr>
            <a:lvl6pPr lvl="5" rtl="0">
              <a:spcBef>
                <a:spcPts val="0"/>
              </a:spcBef>
              <a:spcAft>
                <a:spcPts val="0"/>
              </a:spcAft>
              <a:buClr>
                <a:srgbClr val="F3F3F3"/>
              </a:buClr>
              <a:buSzPts val="1400"/>
              <a:buNone/>
              <a:defRPr sz="1400">
                <a:solidFill>
                  <a:srgbClr val="F3F3F3"/>
                </a:solidFill>
              </a:defRPr>
            </a:lvl6pPr>
            <a:lvl7pPr lvl="6" rtl="0">
              <a:spcBef>
                <a:spcPts val="0"/>
              </a:spcBef>
              <a:spcAft>
                <a:spcPts val="0"/>
              </a:spcAft>
              <a:buClr>
                <a:srgbClr val="F3F3F3"/>
              </a:buClr>
              <a:buSzPts val="1400"/>
              <a:buNone/>
              <a:defRPr sz="1400">
                <a:solidFill>
                  <a:srgbClr val="F3F3F3"/>
                </a:solidFill>
              </a:defRPr>
            </a:lvl7pPr>
            <a:lvl8pPr lvl="7" rtl="0">
              <a:spcBef>
                <a:spcPts val="0"/>
              </a:spcBef>
              <a:spcAft>
                <a:spcPts val="0"/>
              </a:spcAft>
              <a:buClr>
                <a:srgbClr val="F3F3F3"/>
              </a:buClr>
              <a:buSzPts val="1400"/>
              <a:buNone/>
              <a:defRPr sz="1400">
                <a:solidFill>
                  <a:srgbClr val="F3F3F3"/>
                </a:solidFill>
              </a:defRPr>
            </a:lvl8pPr>
            <a:lvl9pPr lvl="8" rtl="0">
              <a:spcBef>
                <a:spcPts val="0"/>
              </a:spcBef>
              <a:spcAft>
                <a:spcPts val="0"/>
              </a:spcAft>
              <a:buClr>
                <a:srgbClr val="F3F3F3"/>
              </a:buClr>
              <a:buSzPts val="1400"/>
              <a:buNone/>
              <a:defRPr sz="1400">
                <a:solidFill>
                  <a:srgbClr val="F3F3F3"/>
                </a:solidFill>
              </a:defRPr>
            </a:lvl9pPr>
          </a:lstStyle>
          <a:p>
            <a:endParaRPr/>
          </a:p>
        </p:txBody>
      </p:sp>
      <p:sp>
        <p:nvSpPr>
          <p:cNvPr id="157" name="Google Shape;157;p26"/>
          <p:cNvSpPr txBox="1">
            <a:spLocks noGrp="1"/>
          </p:cNvSpPr>
          <p:nvPr>
            <p:ph type="subTitle" idx="14"/>
          </p:nvPr>
        </p:nvSpPr>
        <p:spPr>
          <a:xfrm>
            <a:off x="1092088" y="4113800"/>
            <a:ext cx="2111400" cy="32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rtl="0">
              <a:lnSpc>
                <a:spcPct val="100000"/>
              </a:lnSpc>
              <a:spcBef>
                <a:spcPts val="0"/>
              </a:spcBef>
              <a:spcAft>
                <a:spcPts val="0"/>
              </a:spcAft>
              <a:buClr>
                <a:srgbClr val="F3F3F3"/>
              </a:buClr>
              <a:buSzPts val="900"/>
              <a:buNone/>
              <a:defRPr sz="900">
                <a:solidFill>
                  <a:srgbClr val="F3F3F3"/>
                </a:solidFill>
              </a:defRPr>
            </a:lvl2pPr>
            <a:lvl3pPr lvl="2" rtl="0">
              <a:lnSpc>
                <a:spcPct val="100000"/>
              </a:lnSpc>
              <a:spcBef>
                <a:spcPts val="0"/>
              </a:spcBef>
              <a:spcAft>
                <a:spcPts val="0"/>
              </a:spcAft>
              <a:buClr>
                <a:srgbClr val="F3F3F3"/>
              </a:buClr>
              <a:buSzPts val="900"/>
              <a:buNone/>
              <a:defRPr sz="900">
                <a:solidFill>
                  <a:srgbClr val="F3F3F3"/>
                </a:solidFill>
              </a:defRPr>
            </a:lvl3pPr>
            <a:lvl4pPr lvl="3" rtl="0">
              <a:lnSpc>
                <a:spcPct val="100000"/>
              </a:lnSpc>
              <a:spcBef>
                <a:spcPts val="0"/>
              </a:spcBef>
              <a:spcAft>
                <a:spcPts val="0"/>
              </a:spcAft>
              <a:buClr>
                <a:srgbClr val="F3F3F3"/>
              </a:buClr>
              <a:buSzPts val="900"/>
              <a:buNone/>
              <a:defRPr sz="900">
                <a:solidFill>
                  <a:srgbClr val="F3F3F3"/>
                </a:solidFill>
              </a:defRPr>
            </a:lvl4pPr>
            <a:lvl5pPr lvl="4" rtl="0">
              <a:lnSpc>
                <a:spcPct val="100000"/>
              </a:lnSpc>
              <a:spcBef>
                <a:spcPts val="0"/>
              </a:spcBef>
              <a:spcAft>
                <a:spcPts val="0"/>
              </a:spcAft>
              <a:buClr>
                <a:srgbClr val="F3F3F3"/>
              </a:buClr>
              <a:buSzPts val="900"/>
              <a:buNone/>
              <a:defRPr sz="900">
                <a:solidFill>
                  <a:srgbClr val="F3F3F3"/>
                </a:solidFill>
              </a:defRPr>
            </a:lvl5pPr>
            <a:lvl6pPr lvl="5" rtl="0">
              <a:lnSpc>
                <a:spcPct val="100000"/>
              </a:lnSpc>
              <a:spcBef>
                <a:spcPts val="0"/>
              </a:spcBef>
              <a:spcAft>
                <a:spcPts val="0"/>
              </a:spcAft>
              <a:buClr>
                <a:srgbClr val="F3F3F3"/>
              </a:buClr>
              <a:buSzPts val="900"/>
              <a:buNone/>
              <a:defRPr sz="900">
                <a:solidFill>
                  <a:srgbClr val="F3F3F3"/>
                </a:solidFill>
              </a:defRPr>
            </a:lvl6pPr>
            <a:lvl7pPr lvl="6" rtl="0">
              <a:lnSpc>
                <a:spcPct val="100000"/>
              </a:lnSpc>
              <a:spcBef>
                <a:spcPts val="0"/>
              </a:spcBef>
              <a:spcAft>
                <a:spcPts val="0"/>
              </a:spcAft>
              <a:buClr>
                <a:srgbClr val="F3F3F3"/>
              </a:buClr>
              <a:buSzPts val="900"/>
              <a:buNone/>
              <a:defRPr sz="900">
                <a:solidFill>
                  <a:srgbClr val="F3F3F3"/>
                </a:solidFill>
              </a:defRPr>
            </a:lvl7pPr>
            <a:lvl8pPr lvl="7" rtl="0">
              <a:lnSpc>
                <a:spcPct val="100000"/>
              </a:lnSpc>
              <a:spcBef>
                <a:spcPts val="0"/>
              </a:spcBef>
              <a:spcAft>
                <a:spcPts val="0"/>
              </a:spcAft>
              <a:buClr>
                <a:srgbClr val="F3F3F3"/>
              </a:buClr>
              <a:buSzPts val="900"/>
              <a:buNone/>
              <a:defRPr sz="900">
                <a:solidFill>
                  <a:srgbClr val="F3F3F3"/>
                </a:solidFill>
              </a:defRPr>
            </a:lvl8pPr>
            <a:lvl9pPr lvl="8"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158" name="Google Shape;158;p26"/>
          <p:cNvSpPr txBox="1">
            <a:spLocks noGrp="1"/>
          </p:cNvSpPr>
          <p:nvPr>
            <p:ph type="ctrTitle" idx="15"/>
          </p:nvPr>
        </p:nvSpPr>
        <p:spPr>
          <a:xfrm>
            <a:off x="5897888" y="3832975"/>
            <a:ext cx="2196600" cy="3696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3F3F3"/>
              </a:buClr>
              <a:buSzPts val="1400"/>
              <a:buNone/>
              <a:defRPr sz="1400">
                <a:solidFill>
                  <a:srgbClr val="F3F3F3"/>
                </a:solidFill>
                <a:latin typeface="Oswald"/>
                <a:ea typeface="Oswald"/>
                <a:cs typeface="Oswald"/>
                <a:sym typeface="Oswald"/>
              </a:defRPr>
            </a:lvl1pPr>
            <a:lvl2pPr lvl="1" rtl="0">
              <a:spcBef>
                <a:spcPts val="0"/>
              </a:spcBef>
              <a:spcAft>
                <a:spcPts val="0"/>
              </a:spcAft>
              <a:buClr>
                <a:srgbClr val="F3F3F3"/>
              </a:buClr>
              <a:buSzPts val="1400"/>
              <a:buNone/>
              <a:defRPr sz="1400">
                <a:solidFill>
                  <a:srgbClr val="F3F3F3"/>
                </a:solidFill>
              </a:defRPr>
            </a:lvl2pPr>
            <a:lvl3pPr lvl="2" rtl="0">
              <a:spcBef>
                <a:spcPts val="0"/>
              </a:spcBef>
              <a:spcAft>
                <a:spcPts val="0"/>
              </a:spcAft>
              <a:buClr>
                <a:srgbClr val="F3F3F3"/>
              </a:buClr>
              <a:buSzPts val="1400"/>
              <a:buNone/>
              <a:defRPr sz="1400">
                <a:solidFill>
                  <a:srgbClr val="F3F3F3"/>
                </a:solidFill>
              </a:defRPr>
            </a:lvl3pPr>
            <a:lvl4pPr lvl="3" rtl="0">
              <a:spcBef>
                <a:spcPts val="0"/>
              </a:spcBef>
              <a:spcAft>
                <a:spcPts val="0"/>
              </a:spcAft>
              <a:buClr>
                <a:srgbClr val="F3F3F3"/>
              </a:buClr>
              <a:buSzPts val="1400"/>
              <a:buNone/>
              <a:defRPr sz="1400">
                <a:solidFill>
                  <a:srgbClr val="F3F3F3"/>
                </a:solidFill>
              </a:defRPr>
            </a:lvl4pPr>
            <a:lvl5pPr lvl="4" rtl="0">
              <a:spcBef>
                <a:spcPts val="0"/>
              </a:spcBef>
              <a:spcAft>
                <a:spcPts val="0"/>
              </a:spcAft>
              <a:buClr>
                <a:srgbClr val="F3F3F3"/>
              </a:buClr>
              <a:buSzPts val="1400"/>
              <a:buNone/>
              <a:defRPr sz="1400">
                <a:solidFill>
                  <a:srgbClr val="F3F3F3"/>
                </a:solidFill>
              </a:defRPr>
            </a:lvl5pPr>
            <a:lvl6pPr lvl="5" rtl="0">
              <a:spcBef>
                <a:spcPts val="0"/>
              </a:spcBef>
              <a:spcAft>
                <a:spcPts val="0"/>
              </a:spcAft>
              <a:buClr>
                <a:srgbClr val="F3F3F3"/>
              </a:buClr>
              <a:buSzPts val="1400"/>
              <a:buNone/>
              <a:defRPr sz="1400">
                <a:solidFill>
                  <a:srgbClr val="F3F3F3"/>
                </a:solidFill>
              </a:defRPr>
            </a:lvl6pPr>
            <a:lvl7pPr lvl="6" rtl="0">
              <a:spcBef>
                <a:spcPts val="0"/>
              </a:spcBef>
              <a:spcAft>
                <a:spcPts val="0"/>
              </a:spcAft>
              <a:buClr>
                <a:srgbClr val="F3F3F3"/>
              </a:buClr>
              <a:buSzPts val="1400"/>
              <a:buNone/>
              <a:defRPr sz="1400">
                <a:solidFill>
                  <a:srgbClr val="F3F3F3"/>
                </a:solidFill>
              </a:defRPr>
            </a:lvl7pPr>
            <a:lvl8pPr lvl="7" rtl="0">
              <a:spcBef>
                <a:spcPts val="0"/>
              </a:spcBef>
              <a:spcAft>
                <a:spcPts val="0"/>
              </a:spcAft>
              <a:buClr>
                <a:srgbClr val="F3F3F3"/>
              </a:buClr>
              <a:buSzPts val="1400"/>
              <a:buNone/>
              <a:defRPr sz="1400">
                <a:solidFill>
                  <a:srgbClr val="F3F3F3"/>
                </a:solidFill>
              </a:defRPr>
            </a:lvl8pPr>
            <a:lvl9pPr lvl="8" rtl="0">
              <a:spcBef>
                <a:spcPts val="0"/>
              </a:spcBef>
              <a:spcAft>
                <a:spcPts val="0"/>
              </a:spcAft>
              <a:buClr>
                <a:srgbClr val="F3F3F3"/>
              </a:buClr>
              <a:buSzPts val="1400"/>
              <a:buNone/>
              <a:defRPr sz="1400">
                <a:solidFill>
                  <a:srgbClr val="F3F3F3"/>
                </a:solidFill>
              </a:defRPr>
            </a:lvl9pPr>
          </a:lstStyle>
          <a:p>
            <a:endParaRPr/>
          </a:p>
        </p:txBody>
      </p:sp>
      <p:sp>
        <p:nvSpPr>
          <p:cNvPr id="159" name="Google Shape;159;p26"/>
          <p:cNvSpPr txBox="1">
            <a:spLocks noGrp="1"/>
          </p:cNvSpPr>
          <p:nvPr>
            <p:ph type="subTitle" idx="16"/>
          </p:nvPr>
        </p:nvSpPr>
        <p:spPr>
          <a:xfrm>
            <a:off x="5940488" y="4113788"/>
            <a:ext cx="2111400" cy="32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rtl="0">
              <a:lnSpc>
                <a:spcPct val="100000"/>
              </a:lnSpc>
              <a:spcBef>
                <a:spcPts val="0"/>
              </a:spcBef>
              <a:spcAft>
                <a:spcPts val="0"/>
              </a:spcAft>
              <a:buClr>
                <a:srgbClr val="F3F3F3"/>
              </a:buClr>
              <a:buSzPts val="900"/>
              <a:buNone/>
              <a:defRPr sz="900">
                <a:solidFill>
                  <a:srgbClr val="F3F3F3"/>
                </a:solidFill>
              </a:defRPr>
            </a:lvl2pPr>
            <a:lvl3pPr lvl="2" rtl="0">
              <a:lnSpc>
                <a:spcPct val="100000"/>
              </a:lnSpc>
              <a:spcBef>
                <a:spcPts val="0"/>
              </a:spcBef>
              <a:spcAft>
                <a:spcPts val="0"/>
              </a:spcAft>
              <a:buClr>
                <a:srgbClr val="F3F3F3"/>
              </a:buClr>
              <a:buSzPts val="900"/>
              <a:buNone/>
              <a:defRPr sz="900">
                <a:solidFill>
                  <a:srgbClr val="F3F3F3"/>
                </a:solidFill>
              </a:defRPr>
            </a:lvl3pPr>
            <a:lvl4pPr lvl="3" rtl="0">
              <a:lnSpc>
                <a:spcPct val="100000"/>
              </a:lnSpc>
              <a:spcBef>
                <a:spcPts val="0"/>
              </a:spcBef>
              <a:spcAft>
                <a:spcPts val="0"/>
              </a:spcAft>
              <a:buClr>
                <a:srgbClr val="F3F3F3"/>
              </a:buClr>
              <a:buSzPts val="900"/>
              <a:buNone/>
              <a:defRPr sz="900">
                <a:solidFill>
                  <a:srgbClr val="F3F3F3"/>
                </a:solidFill>
              </a:defRPr>
            </a:lvl4pPr>
            <a:lvl5pPr lvl="4" rtl="0">
              <a:lnSpc>
                <a:spcPct val="100000"/>
              </a:lnSpc>
              <a:spcBef>
                <a:spcPts val="0"/>
              </a:spcBef>
              <a:spcAft>
                <a:spcPts val="0"/>
              </a:spcAft>
              <a:buClr>
                <a:srgbClr val="F3F3F3"/>
              </a:buClr>
              <a:buSzPts val="900"/>
              <a:buNone/>
              <a:defRPr sz="900">
                <a:solidFill>
                  <a:srgbClr val="F3F3F3"/>
                </a:solidFill>
              </a:defRPr>
            </a:lvl5pPr>
            <a:lvl6pPr lvl="5" rtl="0">
              <a:lnSpc>
                <a:spcPct val="100000"/>
              </a:lnSpc>
              <a:spcBef>
                <a:spcPts val="0"/>
              </a:spcBef>
              <a:spcAft>
                <a:spcPts val="0"/>
              </a:spcAft>
              <a:buClr>
                <a:srgbClr val="F3F3F3"/>
              </a:buClr>
              <a:buSzPts val="900"/>
              <a:buNone/>
              <a:defRPr sz="900">
                <a:solidFill>
                  <a:srgbClr val="F3F3F3"/>
                </a:solidFill>
              </a:defRPr>
            </a:lvl6pPr>
            <a:lvl7pPr lvl="6" rtl="0">
              <a:lnSpc>
                <a:spcPct val="100000"/>
              </a:lnSpc>
              <a:spcBef>
                <a:spcPts val="0"/>
              </a:spcBef>
              <a:spcAft>
                <a:spcPts val="0"/>
              </a:spcAft>
              <a:buClr>
                <a:srgbClr val="F3F3F3"/>
              </a:buClr>
              <a:buSzPts val="900"/>
              <a:buNone/>
              <a:defRPr sz="900">
                <a:solidFill>
                  <a:srgbClr val="F3F3F3"/>
                </a:solidFill>
              </a:defRPr>
            </a:lvl7pPr>
            <a:lvl8pPr lvl="7" rtl="0">
              <a:lnSpc>
                <a:spcPct val="100000"/>
              </a:lnSpc>
              <a:spcBef>
                <a:spcPts val="0"/>
              </a:spcBef>
              <a:spcAft>
                <a:spcPts val="0"/>
              </a:spcAft>
              <a:buClr>
                <a:srgbClr val="F3F3F3"/>
              </a:buClr>
              <a:buSzPts val="900"/>
              <a:buNone/>
              <a:defRPr sz="900">
                <a:solidFill>
                  <a:srgbClr val="F3F3F3"/>
                </a:solidFill>
              </a:defRPr>
            </a:lvl8pPr>
            <a:lvl9pPr lvl="8"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160" name="Google Shape;160;p26"/>
          <p:cNvSpPr txBox="1">
            <a:spLocks noGrp="1"/>
          </p:cNvSpPr>
          <p:nvPr>
            <p:ph type="title" idx="17" hasCustomPrompt="1"/>
          </p:nvPr>
        </p:nvSpPr>
        <p:spPr>
          <a:xfrm>
            <a:off x="3901353" y="1548976"/>
            <a:ext cx="1341300" cy="407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F3F3F3"/>
              </a:buClr>
              <a:buSzPts val="4800"/>
              <a:buNone/>
              <a:defRPr sz="2400">
                <a:solidFill>
                  <a:srgbClr val="F3F3F3"/>
                </a:solidFill>
                <a:latin typeface="Oswald"/>
                <a:ea typeface="Oswald"/>
                <a:cs typeface="Oswald"/>
                <a:sym typeface="Oswald"/>
              </a:defRPr>
            </a:lvl1pPr>
            <a:lvl2pPr lvl="1"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9pPr>
          </a:lstStyle>
          <a:p>
            <a:r>
              <a:t>xx%</a:t>
            </a:r>
          </a:p>
        </p:txBody>
      </p:sp>
      <p:sp>
        <p:nvSpPr>
          <p:cNvPr id="161" name="Google Shape;161;p26"/>
          <p:cNvSpPr txBox="1">
            <a:spLocks noGrp="1"/>
          </p:cNvSpPr>
          <p:nvPr>
            <p:ph type="title" idx="18" hasCustomPrompt="1"/>
          </p:nvPr>
        </p:nvSpPr>
        <p:spPr>
          <a:xfrm>
            <a:off x="1477150" y="3425101"/>
            <a:ext cx="1341300" cy="407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F3F3F3"/>
              </a:buClr>
              <a:buSzPts val="4800"/>
              <a:buNone/>
              <a:defRPr sz="2400">
                <a:solidFill>
                  <a:srgbClr val="F3F3F3"/>
                </a:solidFill>
                <a:latin typeface="Oswald"/>
                <a:ea typeface="Oswald"/>
                <a:cs typeface="Oswald"/>
                <a:sym typeface="Oswald"/>
              </a:defRPr>
            </a:lvl1pPr>
            <a:lvl2pPr lvl="1"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9pPr>
          </a:lstStyle>
          <a:p>
            <a:r>
              <a:t>xx%</a:t>
            </a:r>
          </a:p>
        </p:txBody>
      </p:sp>
      <p:sp>
        <p:nvSpPr>
          <p:cNvPr id="162" name="Google Shape;162;p26"/>
          <p:cNvSpPr txBox="1">
            <a:spLocks noGrp="1"/>
          </p:cNvSpPr>
          <p:nvPr>
            <p:ph type="title" idx="19" hasCustomPrompt="1"/>
          </p:nvPr>
        </p:nvSpPr>
        <p:spPr>
          <a:xfrm>
            <a:off x="6325550" y="3425101"/>
            <a:ext cx="1341300" cy="407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F3F3F3"/>
              </a:buClr>
              <a:buSzPts val="4800"/>
              <a:buNone/>
              <a:defRPr sz="2400">
                <a:solidFill>
                  <a:srgbClr val="F3F3F3"/>
                </a:solidFill>
                <a:latin typeface="Oswald"/>
                <a:ea typeface="Oswald"/>
                <a:cs typeface="Oswald"/>
                <a:sym typeface="Oswald"/>
              </a:defRPr>
            </a:lvl1pPr>
            <a:lvl2pPr lvl="1"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9pPr>
          </a:lstStyle>
          <a:p>
            <a:r>
              <a:t>xx%</a:t>
            </a:r>
          </a:p>
        </p:txBody>
      </p:sp>
      <p:sp>
        <p:nvSpPr>
          <p:cNvPr id="163" name="Google Shape;163;p26"/>
          <p:cNvSpPr txBox="1">
            <a:spLocks noGrp="1"/>
          </p:cNvSpPr>
          <p:nvPr>
            <p:ph type="title" idx="20" hasCustomPrompt="1"/>
          </p:nvPr>
        </p:nvSpPr>
        <p:spPr>
          <a:xfrm>
            <a:off x="3901353" y="3425101"/>
            <a:ext cx="1341300" cy="407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F3F3F3"/>
              </a:buClr>
              <a:buSzPts val="4800"/>
              <a:buNone/>
              <a:defRPr sz="2400">
                <a:solidFill>
                  <a:srgbClr val="F3F3F3"/>
                </a:solidFill>
                <a:latin typeface="Oswald"/>
                <a:ea typeface="Oswald"/>
                <a:cs typeface="Oswald"/>
                <a:sym typeface="Oswald"/>
              </a:defRPr>
            </a:lvl1pPr>
            <a:lvl2pPr lvl="1"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p:cSld name="CUSTOM_1_1_1_2">
    <p:bg>
      <p:bgPr>
        <a:solidFill>
          <a:srgbClr val="EFEFEF"/>
        </a:solidFill>
        <a:effectLst/>
      </p:bgPr>
    </p:bg>
    <p:spTree>
      <p:nvGrpSpPr>
        <p:cNvPr id="1" name="Shape 164"/>
        <p:cNvGrpSpPr/>
        <p:nvPr/>
      </p:nvGrpSpPr>
      <p:grpSpPr>
        <a:xfrm>
          <a:off x="0" y="0"/>
          <a:ext cx="0" cy="0"/>
          <a:chOff x="0" y="0"/>
          <a:chExt cx="0" cy="0"/>
        </a:xfrm>
      </p:grpSpPr>
      <p:sp>
        <p:nvSpPr>
          <p:cNvPr id="165" name="Google Shape;165;p27"/>
          <p:cNvSpPr/>
          <p:nvPr/>
        </p:nvSpPr>
        <p:spPr>
          <a:xfrm rot="10800000" flipH="1">
            <a:off x="-6375" y="0"/>
            <a:ext cx="9144000" cy="19245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7"/>
          <p:cNvSpPr txBox="1">
            <a:spLocks noGrp="1"/>
          </p:cNvSpPr>
          <p:nvPr>
            <p:ph type="title" hasCustomPrompt="1"/>
          </p:nvPr>
        </p:nvSpPr>
        <p:spPr>
          <a:xfrm>
            <a:off x="2314725" y="1980869"/>
            <a:ext cx="2051100" cy="606600"/>
          </a:xfrm>
          <a:prstGeom prst="rect">
            <a:avLst/>
          </a:prstGeom>
          <a:noFill/>
        </p:spPr>
        <p:txBody>
          <a:bodyPr spcFirstLastPara="1" wrap="square" lIns="91425" tIns="91425" rIns="91425" bIns="91425" anchor="b" anchorCtr="0">
            <a:noAutofit/>
          </a:bodyPr>
          <a:lstStyle>
            <a:lvl1pPr lvl="0" algn="r" rtl="0">
              <a:spcBef>
                <a:spcPts val="0"/>
              </a:spcBef>
              <a:spcAft>
                <a:spcPts val="0"/>
              </a:spcAft>
              <a:buSzPts val="7200"/>
              <a:buNone/>
              <a:defRPr sz="3000">
                <a:latin typeface="Oswald"/>
                <a:ea typeface="Oswald"/>
                <a:cs typeface="Oswald"/>
                <a:sym typeface="Oswald"/>
              </a:defRPr>
            </a:lvl1pPr>
            <a:lvl2pPr lvl="1"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167" name="Google Shape;167;p27"/>
          <p:cNvSpPr txBox="1">
            <a:spLocks noGrp="1"/>
          </p:cNvSpPr>
          <p:nvPr>
            <p:ph type="ctrTitle" idx="2"/>
          </p:nvPr>
        </p:nvSpPr>
        <p:spPr>
          <a:xfrm>
            <a:off x="1071525" y="1319303"/>
            <a:ext cx="3294300" cy="617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6000"/>
              <a:buNone/>
              <a:defRPr sz="3000">
                <a:solidFill>
                  <a:srgbClr val="F3F3F3"/>
                </a:solidFill>
                <a:latin typeface="Oswald"/>
                <a:ea typeface="Oswald"/>
                <a:cs typeface="Oswald"/>
                <a:sym typeface="Oswald"/>
              </a:defRPr>
            </a:lvl1pPr>
            <a:lvl2pPr lvl="1" algn="r" rtl="0">
              <a:spcBef>
                <a:spcPts val="0"/>
              </a:spcBef>
              <a:spcAft>
                <a:spcPts val="0"/>
              </a:spcAft>
              <a:buClr>
                <a:srgbClr val="434343"/>
              </a:buClr>
              <a:buSzPts val="6000"/>
              <a:buNone/>
              <a:defRPr sz="6000">
                <a:solidFill>
                  <a:srgbClr val="434343"/>
                </a:solidFill>
              </a:defRPr>
            </a:lvl2pPr>
            <a:lvl3pPr lvl="2" algn="r" rtl="0">
              <a:spcBef>
                <a:spcPts val="0"/>
              </a:spcBef>
              <a:spcAft>
                <a:spcPts val="0"/>
              </a:spcAft>
              <a:buClr>
                <a:srgbClr val="434343"/>
              </a:buClr>
              <a:buSzPts val="6000"/>
              <a:buNone/>
              <a:defRPr sz="6000">
                <a:solidFill>
                  <a:srgbClr val="434343"/>
                </a:solidFill>
              </a:defRPr>
            </a:lvl3pPr>
            <a:lvl4pPr lvl="3" algn="r" rtl="0">
              <a:spcBef>
                <a:spcPts val="0"/>
              </a:spcBef>
              <a:spcAft>
                <a:spcPts val="0"/>
              </a:spcAft>
              <a:buClr>
                <a:srgbClr val="434343"/>
              </a:buClr>
              <a:buSzPts val="6000"/>
              <a:buNone/>
              <a:defRPr sz="6000">
                <a:solidFill>
                  <a:srgbClr val="434343"/>
                </a:solidFill>
              </a:defRPr>
            </a:lvl4pPr>
            <a:lvl5pPr lvl="4" algn="r" rtl="0">
              <a:spcBef>
                <a:spcPts val="0"/>
              </a:spcBef>
              <a:spcAft>
                <a:spcPts val="0"/>
              </a:spcAft>
              <a:buClr>
                <a:srgbClr val="434343"/>
              </a:buClr>
              <a:buSzPts val="6000"/>
              <a:buNone/>
              <a:defRPr sz="6000">
                <a:solidFill>
                  <a:srgbClr val="434343"/>
                </a:solidFill>
              </a:defRPr>
            </a:lvl5pPr>
            <a:lvl6pPr lvl="5" algn="r" rtl="0">
              <a:spcBef>
                <a:spcPts val="0"/>
              </a:spcBef>
              <a:spcAft>
                <a:spcPts val="0"/>
              </a:spcAft>
              <a:buClr>
                <a:srgbClr val="434343"/>
              </a:buClr>
              <a:buSzPts val="6000"/>
              <a:buNone/>
              <a:defRPr sz="6000">
                <a:solidFill>
                  <a:srgbClr val="434343"/>
                </a:solidFill>
              </a:defRPr>
            </a:lvl6pPr>
            <a:lvl7pPr lvl="6" algn="r" rtl="0">
              <a:spcBef>
                <a:spcPts val="0"/>
              </a:spcBef>
              <a:spcAft>
                <a:spcPts val="0"/>
              </a:spcAft>
              <a:buClr>
                <a:srgbClr val="434343"/>
              </a:buClr>
              <a:buSzPts val="6000"/>
              <a:buNone/>
              <a:defRPr sz="6000">
                <a:solidFill>
                  <a:srgbClr val="434343"/>
                </a:solidFill>
              </a:defRPr>
            </a:lvl7pPr>
            <a:lvl8pPr lvl="7" algn="r" rtl="0">
              <a:spcBef>
                <a:spcPts val="0"/>
              </a:spcBef>
              <a:spcAft>
                <a:spcPts val="0"/>
              </a:spcAft>
              <a:buClr>
                <a:srgbClr val="434343"/>
              </a:buClr>
              <a:buSzPts val="6000"/>
              <a:buNone/>
              <a:defRPr sz="6000">
                <a:solidFill>
                  <a:srgbClr val="434343"/>
                </a:solidFill>
              </a:defRPr>
            </a:lvl8pPr>
            <a:lvl9pPr lvl="8" algn="r" rtl="0">
              <a:spcBef>
                <a:spcPts val="0"/>
              </a:spcBef>
              <a:spcAft>
                <a:spcPts val="0"/>
              </a:spcAft>
              <a:buClr>
                <a:srgbClr val="434343"/>
              </a:buClr>
              <a:buSzPts val="6000"/>
              <a:buNone/>
              <a:defRPr sz="6000">
                <a:solidFill>
                  <a:srgbClr val="434343"/>
                </a:solidFill>
              </a:defRPr>
            </a:lvl9pPr>
          </a:lstStyle>
          <a:p>
            <a:endParaRPr/>
          </a:p>
        </p:txBody>
      </p:sp>
      <p:sp>
        <p:nvSpPr>
          <p:cNvPr id="168" name="Google Shape;168;p27"/>
          <p:cNvSpPr txBox="1">
            <a:spLocks noGrp="1"/>
          </p:cNvSpPr>
          <p:nvPr>
            <p:ph type="subTitle" idx="1"/>
          </p:nvPr>
        </p:nvSpPr>
        <p:spPr>
          <a:xfrm>
            <a:off x="1320779" y="3432197"/>
            <a:ext cx="3190800" cy="328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00"/>
              <a:buNone/>
              <a:defRPr sz="900"/>
            </a:lvl1pPr>
            <a:lvl2pPr lvl="1" rtl="0">
              <a:lnSpc>
                <a:spcPct val="100000"/>
              </a:lnSpc>
              <a:spcBef>
                <a:spcPts val="0"/>
              </a:spcBef>
              <a:spcAft>
                <a:spcPts val="0"/>
              </a:spcAft>
              <a:buSzPts val="900"/>
              <a:buNone/>
              <a:defRPr sz="900"/>
            </a:lvl2pPr>
            <a:lvl3pPr lvl="2" rtl="0">
              <a:lnSpc>
                <a:spcPct val="100000"/>
              </a:lnSpc>
              <a:spcBef>
                <a:spcPts val="0"/>
              </a:spcBef>
              <a:spcAft>
                <a:spcPts val="0"/>
              </a:spcAft>
              <a:buSzPts val="900"/>
              <a:buNone/>
              <a:defRPr sz="900"/>
            </a:lvl3pPr>
            <a:lvl4pPr lvl="3" rtl="0">
              <a:lnSpc>
                <a:spcPct val="100000"/>
              </a:lnSpc>
              <a:spcBef>
                <a:spcPts val="0"/>
              </a:spcBef>
              <a:spcAft>
                <a:spcPts val="0"/>
              </a:spcAft>
              <a:buSzPts val="900"/>
              <a:buNone/>
              <a:defRPr sz="900"/>
            </a:lvl4pPr>
            <a:lvl5pPr lvl="4" rtl="0">
              <a:lnSpc>
                <a:spcPct val="100000"/>
              </a:lnSpc>
              <a:spcBef>
                <a:spcPts val="0"/>
              </a:spcBef>
              <a:spcAft>
                <a:spcPts val="0"/>
              </a:spcAft>
              <a:buSzPts val="900"/>
              <a:buNone/>
              <a:defRPr sz="900"/>
            </a:lvl5pPr>
            <a:lvl6pPr lvl="5" rtl="0">
              <a:lnSpc>
                <a:spcPct val="100000"/>
              </a:lnSpc>
              <a:spcBef>
                <a:spcPts val="0"/>
              </a:spcBef>
              <a:spcAft>
                <a:spcPts val="0"/>
              </a:spcAft>
              <a:buSzPts val="900"/>
              <a:buNone/>
              <a:defRPr sz="900"/>
            </a:lvl6pPr>
            <a:lvl7pPr lvl="6" rtl="0">
              <a:lnSpc>
                <a:spcPct val="100000"/>
              </a:lnSpc>
              <a:spcBef>
                <a:spcPts val="0"/>
              </a:spcBef>
              <a:spcAft>
                <a:spcPts val="0"/>
              </a:spcAft>
              <a:buSzPts val="900"/>
              <a:buNone/>
              <a:defRPr sz="900"/>
            </a:lvl7pPr>
            <a:lvl8pPr lvl="7" rtl="0">
              <a:lnSpc>
                <a:spcPct val="100000"/>
              </a:lnSpc>
              <a:spcBef>
                <a:spcPts val="0"/>
              </a:spcBef>
              <a:spcAft>
                <a:spcPts val="0"/>
              </a:spcAft>
              <a:buSzPts val="900"/>
              <a:buNone/>
              <a:defRPr sz="900"/>
            </a:lvl8pPr>
            <a:lvl9pPr lvl="8" rtl="0">
              <a:lnSpc>
                <a:spcPct val="100000"/>
              </a:lnSpc>
              <a:spcBef>
                <a:spcPts val="0"/>
              </a:spcBef>
              <a:spcAft>
                <a:spcPts val="0"/>
              </a:spcAft>
              <a:buSzPts val="900"/>
              <a:buNone/>
              <a:defRPr sz="900"/>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 TEXT 1">
  <p:cSld name="CUSTOM_1_1_1_2_1">
    <p:bg>
      <p:bgPr>
        <a:solidFill>
          <a:srgbClr val="EFEFEF"/>
        </a:solidFill>
        <a:effectLst/>
      </p:bgPr>
    </p:bg>
    <p:spTree>
      <p:nvGrpSpPr>
        <p:cNvPr id="1" name="Shape 169"/>
        <p:cNvGrpSpPr/>
        <p:nvPr/>
      </p:nvGrpSpPr>
      <p:grpSpPr>
        <a:xfrm>
          <a:off x="0" y="0"/>
          <a:ext cx="0" cy="0"/>
          <a:chOff x="0" y="0"/>
          <a:chExt cx="0" cy="0"/>
        </a:xfrm>
      </p:grpSpPr>
      <p:sp>
        <p:nvSpPr>
          <p:cNvPr id="170" name="Google Shape;170;p28"/>
          <p:cNvSpPr/>
          <p:nvPr/>
        </p:nvSpPr>
        <p:spPr>
          <a:xfrm rot="10800000" flipH="1">
            <a:off x="-6375" y="3219000"/>
            <a:ext cx="9144000" cy="19245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8"/>
          <p:cNvSpPr txBox="1">
            <a:spLocks noGrp="1"/>
          </p:cNvSpPr>
          <p:nvPr>
            <p:ph type="ctrTitle"/>
          </p:nvPr>
        </p:nvSpPr>
        <p:spPr>
          <a:xfrm>
            <a:off x="5059074" y="4128123"/>
            <a:ext cx="32943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3F3F3"/>
              </a:buClr>
              <a:buSzPts val="3000"/>
              <a:buFont typeface="Oswald"/>
              <a:buNone/>
              <a:defRPr sz="3000">
                <a:solidFill>
                  <a:srgbClr val="F3F3F3"/>
                </a:solidFill>
                <a:latin typeface="Oswald"/>
                <a:ea typeface="Oswald"/>
                <a:cs typeface="Oswald"/>
                <a:sym typeface="Oswald"/>
              </a:defRPr>
            </a:lvl1pPr>
            <a:lvl2pPr lvl="1" rtl="0">
              <a:spcBef>
                <a:spcPts val="0"/>
              </a:spcBef>
              <a:spcAft>
                <a:spcPts val="0"/>
              </a:spcAft>
              <a:buClr>
                <a:srgbClr val="434343"/>
              </a:buClr>
              <a:buSzPts val="1600"/>
              <a:buNone/>
              <a:defRPr sz="1600">
                <a:solidFill>
                  <a:srgbClr val="434343"/>
                </a:solidFill>
              </a:defRPr>
            </a:lvl2pPr>
            <a:lvl3pPr lvl="2" rtl="0">
              <a:spcBef>
                <a:spcPts val="0"/>
              </a:spcBef>
              <a:spcAft>
                <a:spcPts val="0"/>
              </a:spcAft>
              <a:buClr>
                <a:srgbClr val="434343"/>
              </a:buClr>
              <a:buSzPts val="1600"/>
              <a:buNone/>
              <a:defRPr sz="1600">
                <a:solidFill>
                  <a:srgbClr val="434343"/>
                </a:solidFill>
              </a:defRPr>
            </a:lvl3pPr>
            <a:lvl4pPr lvl="3" rtl="0">
              <a:spcBef>
                <a:spcPts val="0"/>
              </a:spcBef>
              <a:spcAft>
                <a:spcPts val="0"/>
              </a:spcAft>
              <a:buClr>
                <a:srgbClr val="434343"/>
              </a:buClr>
              <a:buSzPts val="1600"/>
              <a:buNone/>
              <a:defRPr sz="1600">
                <a:solidFill>
                  <a:srgbClr val="434343"/>
                </a:solidFill>
              </a:defRPr>
            </a:lvl4pPr>
            <a:lvl5pPr lvl="4" rtl="0">
              <a:spcBef>
                <a:spcPts val="0"/>
              </a:spcBef>
              <a:spcAft>
                <a:spcPts val="0"/>
              </a:spcAft>
              <a:buClr>
                <a:srgbClr val="434343"/>
              </a:buClr>
              <a:buSzPts val="1600"/>
              <a:buNone/>
              <a:defRPr sz="1600">
                <a:solidFill>
                  <a:srgbClr val="434343"/>
                </a:solidFill>
              </a:defRPr>
            </a:lvl5pPr>
            <a:lvl6pPr lvl="5" rtl="0">
              <a:spcBef>
                <a:spcPts val="0"/>
              </a:spcBef>
              <a:spcAft>
                <a:spcPts val="0"/>
              </a:spcAft>
              <a:buClr>
                <a:srgbClr val="434343"/>
              </a:buClr>
              <a:buSzPts val="1600"/>
              <a:buNone/>
              <a:defRPr sz="1600">
                <a:solidFill>
                  <a:srgbClr val="434343"/>
                </a:solidFill>
              </a:defRPr>
            </a:lvl6pPr>
            <a:lvl7pPr lvl="6" rtl="0">
              <a:spcBef>
                <a:spcPts val="0"/>
              </a:spcBef>
              <a:spcAft>
                <a:spcPts val="0"/>
              </a:spcAft>
              <a:buClr>
                <a:srgbClr val="434343"/>
              </a:buClr>
              <a:buSzPts val="1600"/>
              <a:buNone/>
              <a:defRPr sz="1600">
                <a:solidFill>
                  <a:srgbClr val="434343"/>
                </a:solidFill>
              </a:defRPr>
            </a:lvl7pPr>
            <a:lvl8pPr lvl="7" rtl="0">
              <a:spcBef>
                <a:spcPts val="0"/>
              </a:spcBef>
              <a:spcAft>
                <a:spcPts val="0"/>
              </a:spcAft>
              <a:buClr>
                <a:srgbClr val="434343"/>
              </a:buClr>
              <a:buSzPts val="1600"/>
              <a:buNone/>
              <a:defRPr sz="1600">
                <a:solidFill>
                  <a:srgbClr val="434343"/>
                </a:solidFill>
              </a:defRPr>
            </a:lvl8pPr>
            <a:lvl9pPr lvl="8" rtl="0">
              <a:spcBef>
                <a:spcPts val="0"/>
              </a:spcBef>
              <a:spcAft>
                <a:spcPts val="0"/>
              </a:spcAft>
              <a:buClr>
                <a:srgbClr val="434343"/>
              </a:buClr>
              <a:buSzPts val="1600"/>
              <a:buNone/>
              <a:defRPr sz="1600">
                <a:solidFill>
                  <a:srgbClr val="434343"/>
                </a:solidFill>
              </a:defRPr>
            </a:lvl9pPr>
          </a:lstStyle>
          <a:p>
            <a:endParaRPr/>
          </a:p>
        </p:txBody>
      </p:sp>
      <p:sp>
        <p:nvSpPr>
          <p:cNvPr id="172" name="Google Shape;172;p28"/>
          <p:cNvSpPr txBox="1">
            <a:spLocks noGrp="1"/>
          </p:cNvSpPr>
          <p:nvPr>
            <p:ph type="subTitle" idx="1"/>
          </p:nvPr>
        </p:nvSpPr>
        <p:spPr>
          <a:xfrm>
            <a:off x="4804225" y="1368600"/>
            <a:ext cx="3055800" cy="1079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00"/>
              <a:buNone/>
              <a:defRPr sz="900"/>
            </a:lvl1pPr>
            <a:lvl2pPr lvl="1" rtl="0">
              <a:lnSpc>
                <a:spcPct val="100000"/>
              </a:lnSpc>
              <a:spcBef>
                <a:spcPts val="0"/>
              </a:spcBef>
              <a:spcAft>
                <a:spcPts val="0"/>
              </a:spcAft>
              <a:buClr>
                <a:srgbClr val="434343"/>
              </a:buClr>
              <a:buSzPts val="1100"/>
              <a:buNone/>
              <a:defRPr sz="1100">
                <a:solidFill>
                  <a:srgbClr val="434343"/>
                </a:solidFill>
              </a:defRPr>
            </a:lvl2pPr>
            <a:lvl3pPr lvl="2" rtl="0">
              <a:lnSpc>
                <a:spcPct val="100000"/>
              </a:lnSpc>
              <a:spcBef>
                <a:spcPts val="0"/>
              </a:spcBef>
              <a:spcAft>
                <a:spcPts val="0"/>
              </a:spcAft>
              <a:buClr>
                <a:srgbClr val="434343"/>
              </a:buClr>
              <a:buSzPts val="1100"/>
              <a:buNone/>
              <a:defRPr sz="1100">
                <a:solidFill>
                  <a:srgbClr val="434343"/>
                </a:solidFill>
              </a:defRPr>
            </a:lvl3pPr>
            <a:lvl4pPr lvl="3" rtl="0">
              <a:lnSpc>
                <a:spcPct val="100000"/>
              </a:lnSpc>
              <a:spcBef>
                <a:spcPts val="0"/>
              </a:spcBef>
              <a:spcAft>
                <a:spcPts val="0"/>
              </a:spcAft>
              <a:buClr>
                <a:srgbClr val="434343"/>
              </a:buClr>
              <a:buSzPts val="1100"/>
              <a:buNone/>
              <a:defRPr sz="1100">
                <a:solidFill>
                  <a:srgbClr val="434343"/>
                </a:solidFill>
              </a:defRPr>
            </a:lvl4pPr>
            <a:lvl5pPr lvl="4" rtl="0">
              <a:lnSpc>
                <a:spcPct val="100000"/>
              </a:lnSpc>
              <a:spcBef>
                <a:spcPts val="0"/>
              </a:spcBef>
              <a:spcAft>
                <a:spcPts val="0"/>
              </a:spcAft>
              <a:buClr>
                <a:srgbClr val="434343"/>
              </a:buClr>
              <a:buSzPts val="1100"/>
              <a:buNone/>
              <a:defRPr sz="1100">
                <a:solidFill>
                  <a:srgbClr val="434343"/>
                </a:solidFill>
              </a:defRPr>
            </a:lvl5pPr>
            <a:lvl6pPr lvl="5" rtl="0">
              <a:lnSpc>
                <a:spcPct val="100000"/>
              </a:lnSpc>
              <a:spcBef>
                <a:spcPts val="0"/>
              </a:spcBef>
              <a:spcAft>
                <a:spcPts val="0"/>
              </a:spcAft>
              <a:buClr>
                <a:srgbClr val="434343"/>
              </a:buClr>
              <a:buSzPts val="1100"/>
              <a:buNone/>
              <a:defRPr sz="1100">
                <a:solidFill>
                  <a:srgbClr val="434343"/>
                </a:solidFill>
              </a:defRPr>
            </a:lvl6pPr>
            <a:lvl7pPr lvl="6" rtl="0">
              <a:lnSpc>
                <a:spcPct val="100000"/>
              </a:lnSpc>
              <a:spcBef>
                <a:spcPts val="0"/>
              </a:spcBef>
              <a:spcAft>
                <a:spcPts val="0"/>
              </a:spcAft>
              <a:buClr>
                <a:srgbClr val="434343"/>
              </a:buClr>
              <a:buSzPts val="1100"/>
              <a:buNone/>
              <a:defRPr sz="1100">
                <a:solidFill>
                  <a:srgbClr val="434343"/>
                </a:solidFill>
              </a:defRPr>
            </a:lvl7pPr>
            <a:lvl8pPr lvl="7" rtl="0">
              <a:lnSpc>
                <a:spcPct val="100000"/>
              </a:lnSpc>
              <a:spcBef>
                <a:spcPts val="0"/>
              </a:spcBef>
              <a:spcAft>
                <a:spcPts val="0"/>
              </a:spcAft>
              <a:buClr>
                <a:srgbClr val="434343"/>
              </a:buClr>
              <a:buSzPts val="1100"/>
              <a:buNone/>
              <a:defRPr sz="1100">
                <a:solidFill>
                  <a:srgbClr val="434343"/>
                </a:solidFill>
              </a:defRPr>
            </a:lvl8pPr>
            <a:lvl9pPr lvl="8" rtl="0">
              <a:lnSpc>
                <a:spcPct val="100000"/>
              </a:lnSpc>
              <a:spcBef>
                <a:spcPts val="0"/>
              </a:spcBef>
              <a:spcAft>
                <a:spcPts val="0"/>
              </a:spcAft>
              <a:buClr>
                <a:srgbClr val="434343"/>
              </a:buClr>
              <a:buSzPts val="1100"/>
              <a:buNone/>
              <a:defRPr sz="1100">
                <a:solidFill>
                  <a:srgbClr val="434343"/>
                </a:solidFill>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FOUR COLUMNS">
  <p:cSld name="CUSTOM_1_1_1_2_1_1">
    <p:bg>
      <p:bgPr>
        <a:solidFill>
          <a:srgbClr val="EFEFEF"/>
        </a:solidFill>
        <a:effectLst/>
      </p:bgPr>
    </p:bg>
    <p:spTree>
      <p:nvGrpSpPr>
        <p:cNvPr id="1" name="Shape 173"/>
        <p:cNvGrpSpPr/>
        <p:nvPr/>
      </p:nvGrpSpPr>
      <p:grpSpPr>
        <a:xfrm>
          <a:off x="0" y="0"/>
          <a:ext cx="0" cy="0"/>
          <a:chOff x="0" y="0"/>
          <a:chExt cx="0" cy="0"/>
        </a:xfrm>
      </p:grpSpPr>
      <p:sp>
        <p:nvSpPr>
          <p:cNvPr id="174" name="Google Shape;174;p29"/>
          <p:cNvSpPr/>
          <p:nvPr/>
        </p:nvSpPr>
        <p:spPr>
          <a:xfrm>
            <a:off x="-6375" y="0"/>
            <a:ext cx="9144000" cy="19245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9"/>
          <p:cNvSpPr txBox="1">
            <a:spLocks noGrp="1"/>
          </p:cNvSpPr>
          <p:nvPr>
            <p:ph type="subTitle" idx="1"/>
          </p:nvPr>
        </p:nvSpPr>
        <p:spPr>
          <a:xfrm>
            <a:off x="677075" y="2982125"/>
            <a:ext cx="1716000" cy="36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00"/>
              <a:buNone/>
              <a:defRPr sz="900"/>
            </a:lvl1pPr>
            <a:lvl2pPr lvl="1" algn="ctr" rtl="0">
              <a:lnSpc>
                <a:spcPct val="100000"/>
              </a:lnSpc>
              <a:spcBef>
                <a:spcPts val="0"/>
              </a:spcBef>
              <a:spcAft>
                <a:spcPts val="0"/>
              </a:spcAft>
              <a:buSzPts val="900"/>
              <a:buNone/>
              <a:defRPr sz="900"/>
            </a:lvl2pPr>
            <a:lvl3pPr lvl="2" algn="ctr" rtl="0">
              <a:lnSpc>
                <a:spcPct val="100000"/>
              </a:lnSpc>
              <a:spcBef>
                <a:spcPts val="0"/>
              </a:spcBef>
              <a:spcAft>
                <a:spcPts val="0"/>
              </a:spcAft>
              <a:buSzPts val="900"/>
              <a:buNone/>
              <a:defRPr sz="900"/>
            </a:lvl3pPr>
            <a:lvl4pPr lvl="3" algn="ctr" rtl="0">
              <a:lnSpc>
                <a:spcPct val="100000"/>
              </a:lnSpc>
              <a:spcBef>
                <a:spcPts val="0"/>
              </a:spcBef>
              <a:spcAft>
                <a:spcPts val="0"/>
              </a:spcAft>
              <a:buSzPts val="900"/>
              <a:buNone/>
              <a:defRPr sz="900"/>
            </a:lvl4pPr>
            <a:lvl5pPr lvl="4" algn="ctr" rtl="0">
              <a:lnSpc>
                <a:spcPct val="100000"/>
              </a:lnSpc>
              <a:spcBef>
                <a:spcPts val="0"/>
              </a:spcBef>
              <a:spcAft>
                <a:spcPts val="0"/>
              </a:spcAft>
              <a:buSzPts val="900"/>
              <a:buNone/>
              <a:defRPr sz="900"/>
            </a:lvl5pPr>
            <a:lvl6pPr lvl="5" algn="ctr" rtl="0">
              <a:lnSpc>
                <a:spcPct val="100000"/>
              </a:lnSpc>
              <a:spcBef>
                <a:spcPts val="0"/>
              </a:spcBef>
              <a:spcAft>
                <a:spcPts val="0"/>
              </a:spcAft>
              <a:buSzPts val="900"/>
              <a:buNone/>
              <a:defRPr sz="900"/>
            </a:lvl6pPr>
            <a:lvl7pPr lvl="6" algn="ctr" rtl="0">
              <a:lnSpc>
                <a:spcPct val="100000"/>
              </a:lnSpc>
              <a:spcBef>
                <a:spcPts val="0"/>
              </a:spcBef>
              <a:spcAft>
                <a:spcPts val="0"/>
              </a:spcAft>
              <a:buSzPts val="900"/>
              <a:buNone/>
              <a:defRPr sz="900"/>
            </a:lvl7pPr>
            <a:lvl8pPr lvl="7" algn="ctr" rtl="0">
              <a:lnSpc>
                <a:spcPct val="100000"/>
              </a:lnSpc>
              <a:spcBef>
                <a:spcPts val="0"/>
              </a:spcBef>
              <a:spcAft>
                <a:spcPts val="0"/>
              </a:spcAft>
              <a:buSzPts val="900"/>
              <a:buNone/>
              <a:defRPr sz="900"/>
            </a:lvl8pPr>
            <a:lvl9pPr lvl="8" algn="ctr" rtl="0">
              <a:lnSpc>
                <a:spcPct val="100000"/>
              </a:lnSpc>
              <a:spcBef>
                <a:spcPts val="0"/>
              </a:spcBef>
              <a:spcAft>
                <a:spcPts val="0"/>
              </a:spcAft>
              <a:buSzPts val="900"/>
              <a:buNone/>
              <a:defRPr sz="900"/>
            </a:lvl9pPr>
          </a:lstStyle>
          <a:p>
            <a:endParaRPr/>
          </a:p>
        </p:txBody>
      </p:sp>
      <p:sp>
        <p:nvSpPr>
          <p:cNvPr id="176" name="Google Shape;176;p29"/>
          <p:cNvSpPr txBox="1">
            <a:spLocks noGrp="1"/>
          </p:cNvSpPr>
          <p:nvPr>
            <p:ph type="subTitle" idx="2"/>
          </p:nvPr>
        </p:nvSpPr>
        <p:spPr>
          <a:xfrm>
            <a:off x="3417112" y="2980800"/>
            <a:ext cx="1716000" cy="36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00"/>
              <a:buNone/>
              <a:defRPr sz="900"/>
            </a:lvl1pPr>
            <a:lvl2pPr lvl="1" algn="ctr" rtl="0">
              <a:lnSpc>
                <a:spcPct val="100000"/>
              </a:lnSpc>
              <a:spcBef>
                <a:spcPts val="0"/>
              </a:spcBef>
              <a:spcAft>
                <a:spcPts val="0"/>
              </a:spcAft>
              <a:buSzPts val="900"/>
              <a:buNone/>
              <a:defRPr sz="900"/>
            </a:lvl2pPr>
            <a:lvl3pPr lvl="2" algn="ctr" rtl="0">
              <a:lnSpc>
                <a:spcPct val="100000"/>
              </a:lnSpc>
              <a:spcBef>
                <a:spcPts val="0"/>
              </a:spcBef>
              <a:spcAft>
                <a:spcPts val="0"/>
              </a:spcAft>
              <a:buSzPts val="900"/>
              <a:buNone/>
              <a:defRPr sz="900"/>
            </a:lvl3pPr>
            <a:lvl4pPr lvl="3" algn="ctr" rtl="0">
              <a:lnSpc>
                <a:spcPct val="100000"/>
              </a:lnSpc>
              <a:spcBef>
                <a:spcPts val="0"/>
              </a:spcBef>
              <a:spcAft>
                <a:spcPts val="0"/>
              </a:spcAft>
              <a:buSzPts val="900"/>
              <a:buNone/>
              <a:defRPr sz="900"/>
            </a:lvl4pPr>
            <a:lvl5pPr lvl="4" algn="ctr" rtl="0">
              <a:lnSpc>
                <a:spcPct val="100000"/>
              </a:lnSpc>
              <a:spcBef>
                <a:spcPts val="0"/>
              </a:spcBef>
              <a:spcAft>
                <a:spcPts val="0"/>
              </a:spcAft>
              <a:buSzPts val="900"/>
              <a:buNone/>
              <a:defRPr sz="900"/>
            </a:lvl5pPr>
            <a:lvl6pPr lvl="5" algn="ctr" rtl="0">
              <a:lnSpc>
                <a:spcPct val="100000"/>
              </a:lnSpc>
              <a:spcBef>
                <a:spcPts val="0"/>
              </a:spcBef>
              <a:spcAft>
                <a:spcPts val="0"/>
              </a:spcAft>
              <a:buSzPts val="900"/>
              <a:buNone/>
              <a:defRPr sz="900"/>
            </a:lvl6pPr>
            <a:lvl7pPr lvl="6" algn="ctr" rtl="0">
              <a:lnSpc>
                <a:spcPct val="100000"/>
              </a:lnSpc>
              <a:spcBef>
                <a:spcPts val="0"/>
              </a:spcBef>
              <a:spcAft>
                <a:spcPts val="0"/>
              </a:spcAft>
              <a:buSzPts val="900"/>
              <a:buNone/>
              <a:defRPr sz="900"/>
            </a:lvl7pPr>
            <a:lvl8pPr lvl="7" algn="ctr" rtl="0">
              <a:lnSpc>
                <a:spcPct val="100000"/>
              </a:lnSpc>
              <a:spcBef>
                <a:spcPts val="0"/>
              </a:spcBef>
              <a:spcAft>
                <a:spcPts val="0"/>
              </a:spcAft>
              <a:buSzPts val="900"/>
              <a:buNone/>
              <a:defRPr sz="900"/>
            </a:lvl8pPr>
            <a:lvl9pPr lvl="8" algn="ctr" rtl="0">
              <a:lnSpc>
                <a:spcPct val="100000"/>
              </a:lnSpc>
              <a:spcBef>
                <a:spcPts val="0"/>
              </a:spcBef>
              <a:spcAft>
                <a:spcPts val="0"/>
              </a:spcAft>
              <a:buSzPts val="900"/>
              <a:buNone/>
              <a:defRPr sz="900"/>
            </a:lvl9pPr>
          </a:lstStyle>
          <a:p>
            <a:endParaRPr/>
          </a:p>
        </p:txBody>
      </p:sp>
      <p:sp>
        <p:nvSpPr>
          <p:cNvPr id="177" name="Google Shape;177;p29"/>
          <p:cNvSpPr txBox="1">
            <a:spLocks noGrp="1"/>
          </p:cNvSpPr>
          <p:nvPr>
            <p:ph type="subTitle" idx="3"/>
          </p:nvPr>
        </p:nvSpPr>
        <p:spPr>
          <a:xfrm>
            <a:off x="677087" y="4297675"/>
            <a:ext cx="1716000" cy="36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00"/>
              <a:buNone/>
              <a:defRPr sz="900"/>
            </a:lvl1pPr>
            <a:lvl2pPr lvl="1" algn="ctr" rtl="0">
              <a:lnSpc>
                <a:spcPct val="100000"/>
              </a:lnSpc>
              <a:spcBef>
                <a:spcPts val="0"/>
              </a:spcBef>
              <a:spcAft>
                <a:spcPts val="0"/>
              </a:spcAft>
              <a:buSzPts val="900"/>
              <a:buNone/>
              <a:defRPr sz="900"/>
            </a:lvl2pPr>
            <a:lvl3pPr lvl="2" algn="ctr" rtl="0">
              <a:lnSpc>
                <a:spcPct val="100000"/>
              </a:lnSpc>
              <a:spcBef>
                <a:spcPts val="0"/>
              </a:spcBef>
              <a:spcAft>
                <a:spcPts val="0"/>
              </a:spcAft>
              <a:buSzPts val="900"/>
              <a:buNone/>
              <a:defRPr sz="900"/>
            </a:lvl3pPr>
            <a:lvl4pPr lvl="3" algn="ctr" rtl="0">
              <a:lnSpc>
                <a:spcPct val="100000"/>
              </a:lnSpc>
              <a:spcBef>
                <a:spcPts val="0"/>
              </a:spcBef>
              <a:spcAft>
                <a:spcPts val="0"/>
              </a:spcAft>
              <a:buSzPts val="900"/>
              <a:buNone/>
              <a:defRPr sz="900"/>
            </a:lvl4pPr>
            <a:lvl5pPr lvl="4" algn="ctr" rtl="0">
              <a:lnSpc>
                <a:spcPct val="100000"/>
              </a:lnSpc>
              <a:spcBef>
                <a:spcPts val="0"/>
              </a:spcBef>
              <a:spcAft>
                <a:spcPts val="0"/>
              </a:spcAft>
              <a:buSzPts val="900"/>
              <a:buNone/>
              <a:defRPr sz="900"/>
            </a:lvl5pPr>
            <a:lvl6pPr lvl="5" algn="ctr" rtl="0">
              <a:lnSpc>
                <a:spcPct val="100000"/>
              </a:lnSpc>
              <a:spcBef>
                <a:spcPts val="0"/>
              </a:spcBef>
              <a:spcAft>
                <a:spcPts val="0"/>
              </a:spcAft>
              <a:buSzPts val="900"/>
              <a:buNone/>
              <a:defRPr sz="900"/>
            </a:lvl6pPr>
            <a:lvl7pPr lvl="6" algn="ctr" rtl="0">
              <a:lnSpc>
                <a:spcPct val="100000"/>
              </a:lnSpc>
              <a:spcBef>
                <a:spcPts val="0"/>
              </a:spcBef>
              <a:spcAft>
                <a:spcPts val="0"/>
              </a:spcAft>
              <a:buSzPts val="900"/>
              <a:buNone/>
              <a:defRPr sz="900"/>
            </a:lvl7pPr>
            <a:lvl8pPr lvl="7" algn="ctr" rtl="0">
              <a:lnSpc>
                <a:spcPct val="100000"/>
              </a:lnSpc>
              <a:spcBef>
                <a:spcPts val="0"/>
              </a:spcBef>
              <a:spcAft>
                <a:spcPts val="0"/>
              </a:spcAft>
              <a:buSzPts val="900"/>
              <a:buNone/>
              <a:defRPr sz="900"/>
            </a:lvl8pPr>
            <a:lvl9pPr lvl="8" algn="ctr" rtl="0">
              <a:lnSpc>
                <a:spcPct val="100000"/>
              </a:lnSpc>
              <a:spcBef>
                <a:spcPts val="0"/>
              </a:spcBef>
              <a:spcAft>
                <a:spcPts val="0"/>
              </a:spcAft>
              <a:buSzPts val="900"/>
              <a:buNone/>
              <a:defRPr sz="900"/>
            </a:lvl9pPr>
          </a:lstStyle>
          <a:p>
            <a:endParaRPr/>
          </a:p>
        </p:txBody>
      </p:sp>
      <p:sp>
        <p:nvSpPr>
          <p:cNvPr id="178" name="Google Shape;178;p29"/>
          <p:cNvSpPr txBox="1">
            <a:spLocks noGrp="1"/>
          </p:cNvSpPr>
          <p:nvPr>
            <p:ph type="subTitle" idx="4"/>
          </p:nvPr>
        </p:nvSpPr>
        <p:spPr>
          <a:xfrm>
            <a:off x="677075" y="2714900"/>
            <a:ext cx="1716000" cy="36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Font typeface="Oswald Regular"/>
              <a:buNone/>
              <a:defRPr sz="1400">
                <a:latin typeface="Oswald"/>
                <a:ea typeface="Oswald"/>
                <a:cs typeface="Oswald"/>
                <a:sym typeface="Oswald"/>
              </a:defRPr>
            </a:lvl1pPr>
            <a:lvl2pPr lvl="1"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2pPr>
            <a:lvl3pPr lvl="2"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3pPr>
            <a:lvl4pPr lvl="3"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4pPr>
            <a:lvl5pPr lvl="4"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5pPr>
            <a:lvl6pPr lvl="5"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6pPr>
            <a:lvl7pPr lvl="6"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7pPr>
            <a:lvl8pPr lvl="7"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8pPr>
            <a:lvl9pPr lvl="8"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9pPr>
          </a:lstStyle>
          <a:p>
            <a:endParaRPr/>
          </a:p>
        </p:txBody>
      </p:sp>
      <p:sp>
        <p:nvSpPr>
          <p:cNvPr id="179" name="Google Shape;179;p29"/>
          <p:cNvSpPr txBox="1">
            <a:spLocks noGrp="1"/>
          </p:cNvSpPr>
          <p:nvPr>
            <p:ph type="subTitle" idx="5"/>
          </p:nvPr>
        </p:nvSpPr>
        <p:spPr>
          <a:xfrm>
            <a:off x="3417112" y="2713575"/>
            <a:ext cx="1716000" cy="36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Font typeface="Oswald Regular"/>
              <a:buNone/>
              <a:defRPr sz="1400">
                <a:latin typeface="Oswald"/>
                <a:ea typeface="Oswald"/>
                <a:cs typeface="Oswald"/>
                <a:sym typeface="Oswald"/>
              </a:defRPr>
            </a:lvl1pPr>
            <a:lvl2pPr lvl="1"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2pPr>
            <a:lvl3pPr lvl="2"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3pPr>
            <a:lvl4pPr lvl="3"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4pPr>
            <a:lvl5pPr lvl="4"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5pPr>
            <a:lvl6pPr lvl="5"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6pPr>
            <a:lvl7pPr lvl="6"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7pPr>
            <a:lvl8pPr lvl="7"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8pPr>
            <a:lvl9pPr lvl="8"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9pPr>
          </a:lstStyle>
          <a:p>
            <a:endParaRPr/>
          </a:p>
        </p:txBody>
      </p:sp>
      <p:sp>
        <p:nvSpPr>
          <p:cNvPr id="180" name="Google Shape;180;p29"/>
          <p:cNvSpPr txBox="1">
            <a:spLocks noGrp="1"/>
          </p:cNvSpPr>
          <p:nvPr>
            <p:ph type="subTitle" idx="6"/>
          </p:nvPr>
        </p:nvSpPr>
        <p:spPr>
          <a:xfrm>
            <a:off x="677087" y="4030450"/>
            <a:ext cx="1716000" cy="36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Font typeface="Oswald Regular"/>
              <a:buNone/>
              <a:defRPr sz="1400">
                <a:latin typeface="Oswald"/>
                <a:ea typeface="Oswald"/>
                <a:cs typeface="Oswald"/>
                <a:sym typeface="Oswald"/>
              </a:defRPr>
            </a:lvl1pPr>
            <a:lvl2pPr lvl="1"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2pPr>
            <a:lvl3pPr lvl="2"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3pPr>
            <a:lvl4pPr lvl="3"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4pPr>
            <a:lvl5pPr lvl="4"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5pPr>
            <a:lvl6pPr lvl="5"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6pPr>
            <a:lvl7pPr lvl="6"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7pPr>
            <a:lvl8pPr lvl="7"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8pPr>
            <a:lvl9pPr lvl="8"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9pPr>
          </a:lstStyle>
          <a:p>
            <a:endParaRPr/>
          </a:p>
        </p:txBody>
      </p:sp>
      <p:sp>
        <p:nvSpPr>
          <p:cNvPr id="181" name="Google Shape;181;p29"/>
          <p:cNvSpPr txBox="1">
            <a:spLocks noGrp="1"/>
          </p:cNvSpPr>
          <p:nvPr>
            <p:ph type="title"/>
          </p:nvPr>
        </p:nvSpPr>
        <p:spPr>
          <a:xfrm>
            <a:off x="1226995" y="375868"/>
            <a:ext cx="67053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a:solidFill>
                  <a:srgbClr val="F3F3F3"/>
                </a:solidFill>
                <a:latin typeface="Oswald"/>
                <a:ea typeface="Oswald"/>
                <a:cs typeface="Oswald"/>
                <a:sym typeface="Oswald"/>
              </a:defRPr>
            </a:lvl1pPr>
            <a:lvl2pPr lvl="1" rtl="0">
              <a:spcBef>
                <a:spcPts val="0"/>
              </a:spcBef>
              <a:spcAft>
                <a:spcPts val="0"/>
              </a:spcAft>
              <a:buNone/>
              <a:defRPr sz="3000">
                <a:solidFill>
                  <a:srgbClr val="F3F3F3"/>
                </a:solidFill>
                <a:latin typeface="Oswald"/>
                <a:ea typeface="Oswald"/>
                <a:cs typeface="Oswald"/>
                <a:sym typeface="Oswald"/>
              </a:defRPr>
            </a:lvl2pPr>
            <a:lvl3pPr lvl="2" rtl="0">
              <a:spcBef>
                <a:spcPts val="0"/>
              </a:spcBef>
              <a:spcAft>
                <a:spcPts val="0"/>
              </a:spcAft>
              <a:buNone/>
              <a:defRPr sz="3000">
                <a:solidFill>
                  <a:srgbClr val="F3F3F3"/>
                </a:solidFill>
                <a:latin typeface="Oswald"/>
                <a:ea typeface="Oswald"/>
                <a:cs typeface="Oswald"/>
                <a:sym typeface="Oswald"/>
              </a:defRPr>
            </a:lvl3pPr>
            <a:lvl4pPr lvl="3" rtl="0">
              <a:spcBef>
                <a:spcPts val="0"/>
              </a:spcBef>
              <a:spcAft>
                <a:spcPts val="0"/>
              </a:spcAft>
              <a:buNone/>
              <a:defRPr sz="3000">
                <a:solidFill>
                  <a:srgbClr val="F3F3F3"/>
                </a:solidFill>
                <a:latin typeface="Oswald"/>
                <a:ea typeface="Oswald"/>
                <a:cs typeface="Oswald"/>
                <a:sym typeface="Oswald"/>
              </a:defRPr>
            </a:lvl4pPr>
            <a:lvl5pPr lvl="4" rtl="0">
              <a:spcBef>
                <a:spcPts val="0"/>
              </a:spcBef>
              <a:spcAft>
                <a:spcPts val="0"/>
              </a:spcAft>
              <a:buNone/>
              <a:defRPr sz="3000">
                <a:solidFill>
                  <a:srgbClr val="F3F3F3"/>
                </a:solidFill>
                <a:latin typeface="Oswald"/>
                <a:ea typeface="Oswald"/>
                <a:cs typeface="Oswald"/>
                <a:sym typeface="Oswald"/>
              </a:defRPr>
            </a:lvl5pPr>
            <a:lvl6pPr lvl="5" rtl="0">
              <a:spcBef>
                <a:spcPts val="0"/>
              </a:spcBef>
              <a:spcAft>
                <a:spcPts val="0"/>
              </a:spcAft>
              <a:buNone/>
              <a:defRPr sz="3000">
                <a:solidFill>
                  <a:srgbClr val="F3F3F3"/>
                </a:solidFill>
                <a:latin typeface="Oswald"/>
                <a:ea typeface="Oswald"/>
                <a:cs typeface="Oswald"/>
                <a:sym typeface="Oswald"/>
              </a:defRPr>
            </a:lvl6pPr>
            <a:lvl7pPr lvl="6" rtl="0">
              <a:spcBef>
                <a:spcPts val="0"/>
              </a:spcBef>
              <a:spcAft>
                <a:spcPts val="0"/>
              </a:spcAft>
              <a:buNone/>
              <a:defRPr sz="3000">
                <a:solidFill>
                  <a:srgbClr val="F3F3F3"/>
                </a:solidFill>
                <a:latin typeface="Oswald"/>
                <a:ea typeface="Oswald"/>
                <a:cs typeface="Oswald"/>
                <a:sym typeface="Oswald"/>
              </a:defRPr>
            </a:lvl7pPr>
            <a:lvl8pPr lvl="7" rtl="0">
              <a:spcBef>
                <a:spcPts val="0"/>
              </a:spcBef>
              <a:spcAft>
                <a:spcPts val="0"/>
              </a:spcAft>
              <a:buNone/>
              <a:defRPr sz="3000">
                <a:solidFill>
                  <a:srgbClr val="F3F3F3"/>
                </a:solidFill>
                <a:latin typeface="Oswald"/>
                <a:ea typeface="Oswald"/>
                <a:cs typeface="Oswald"/>
                <a:sym typeface="Oswald"/>
              </a:defRPr>
            </a:lvl8pPr>
            <a:lvl9pPr lvl="8" rtl="0">
              <a:spcBef>
                <a:spcPts val="0"/>
              </a:spcBef>
              <a:spcAft>
                <a:spcPts val="0"/>
              </a:spcAft>
              <a:buNone/>
              <a:defRPr sz="3000">
                <a:solidFill>
                  <a:srgbClr val="F3F3F3"/>
                </a:solidFill>
                <a:latin typeface="Oswald"/>
                <a:ea typeface="Oswald"/>
                <a:cs typeface="Oswald"/>
                <a:sym typeface="Oswald"/>
              </a:defRPr>
            </a:lvl9pPr>
          </a:lstStyle>
          <a:p>
            <a:endParaRPr/>
          </a:p>
        </p:txBody>
      </p:sp>
      <p:sp>
        <p:nvSpPr>
          <p:cNvPr id="182" name="Google Shape;182;p29"/>
          <p:cNvSpPr txBox="1">
            <a:spLocks noGrp="1"/>
          </p:cNvSpPr>
          <p:nvPr>
            <p:ph type="subTitle" idx="7"/>
          </p:nvPr>
        </p:nvSpPr>
        <p:spPr>
          <a:xfrm>
            <a:off x="3417100" y="4297675"/>
            <a:ext cx="1716000" cy="36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00"/>
              <a:buNone/>
              <a:defRPr sz="900"/>
            </a:lvl1pPr>
            <a:lvl2pPr lvl="1" algn="ctr" rtl="0">
              <a:lnSpc>
                <a:spcPct val="100000"/>
              </a:lnSpc>
              <a:spcBef>
                <a:spcPts val="0"/>
              </a:spcBef>
              <a:spcAft>
                <a:spcPts val="0"/>
              </a:spcAft>
              <a:buSzPts val="900"/>
              <a:buNone/>
              <a:defRPr sz="900"/>
            </a:lvl2pPr>
            <a:lvl3pPr lvl="2" algn="ctr" rtl="0">
              <a:lnSpc>
                <a:spcPct val="100000"/>
              </a:lnSpc>
              <a:spcBef>
                <a:spcPts val="0"/>
              </a:spcBef>
              <a:spcAft>
                <a:spcPts val="0"/>
              </a:spcAft>
              <a:buSzPts val="900"/>
              <a:buNone/>
              <a:defRPr sz="900"/>
            </a:lvl3pPr>
            <a:lvl4pPr lvl="3" algn="ctr" rtl="0">
              <a:lnSpc>
                <a:spcPct val="100000"/>
              </a:lnSpc>
              <a:spcBef>
                <a:spcPts val="0"/>
              </a:spcBef>
              <a:spcAft>
                <a:spcPts val="0"/>
              </a:spcAft>
              <a:buSzPts val="900"/>
              <a:buNone/>
              <a:defRPr sz="900"/>
            </a:lvl4pPr>
            <a:lvl5pPr lvl="4" algn="ctr" rtl="0">
              <a:lnSpc>
                <a:spcPct val="100000"/>
              </a:lnSpc>
              <a:spcBef>
                <a:spcPts val="0"/>
              </a:spcBef>
              <a:spcAft>
                <a:spcPts val="0"/>
              </a:spcAft>
              <a:buSzPts val="900"/>
              <a:buNone/>
              <a:defRPr sz="900"/>
            </a:lvl5pPr>
            <a:lvl6pPr lvl="5" algn="ctr" rtl="0">
              <a:lnSpc>
                <a:spcPct val="100000"/>
              </a:lnSpc>
              <a:spcBef>
                <a:spcPts val="0"/>
              </a:spcBef>
              <a:spcAft>
                <a:spcPts val="0"/>
              </a:spcAft>
              <a:buSzPts val="900"/>
              <a:buNone/>
              <a:defRPr sz="900"/>
            </a:lvl6pPr>
            <a:lvl7pPr lvl="6" algn="ctr" rtl="0">
              <a:lnSpc>
                <a:spcPct val="100000"/>
              </a:lnSpc>
              <a:spcBef>
                <a:spcPts val="0"/>
              </a:spcBef>
              <a:spcAft>
                <a:spcPts val="0"/>
              </a:spcAft>
              <a:buSzPts val="900"/>
              <a:buNone/>
              <a:defRPr sz="900"/>
            </a:lvl7pPr>
            <a:lvl8pPr lvl="7" algn="ctr" rtl="0">
              <a:lnSpc>
                <a:spcPct val="100000"/>
              </a:lnSpc>
              <a:spcBef>
                <a:spcPts val="0"/>
              </a:spcBef>
              <a:spcAft>
                <a:spcPts val="0"/>
              </a:spcAft>
              <a:buSzPts val="900"/>
              <a:buNone/>
              <a:defRPr sz="900"/>
            </a:lvl8pPr>
            <a:lvl9pPr lvl="8" algn="ctr" rtl="0">
              <a:lnSpc>
                <a:spcPct val="100000"/>
              </a:lnSpc>
              <a:spcBef>
                <a:spcPts val="0"/>
              </a:spcBef>
              <a:spcAft>
                <a:spcPts val="0"/>
              </a:spcAft>
              <a:buSzPts val="900"/>
              <a:buNone/>
              <a:defRPr sz="900"/>
            </a:lvl9pPr>
          </a:lstStyle>
          <a:p>
            <a:endParaRPr/>
          </a:p>
        </p:txBody>
      </p:sp>
      <p:sp>
        <p:nvSpPr>
          <p:cNvPr id="183" name="Google Shape;183;p29"/>
          <p:cNvSpPr txBox="1">
            <a:spLocks noGrp="1"/>
          </p:cNvSpPr>
          <p:nvPr>
            <p:ph type="subTitle" idx="8"/>
          </p:nvPr>
        </p:nvSpPr>
        <p:spPr>
          <a:xfrm>
            <a:off x="3417100" y="4030450"/>
            <a:ext cx="1716000" cy="36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Font typeface="Oswald Regular"/>
              <a:buNone/>
              <a:defRPr sz="1400">
                <a:latin typeface="Oswald"/>
                <a:ea typeface="Oswald"/>
                <a:cs typeface="Oswald"/>
                <a:sym typeface="Oswald"/>
              </a:defRPr>
            </a:lvl1pPr>
            <a:lvl2pPr lvl="1"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2pPr>
            <a:lvl3pPr lvl="2"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3pPr>
            <a:lvl4pPr lvl="3"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4pPr>
            <a:lvl5pPr lvl="4"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5pPr>
            <a:lvl6pPr lvl="5"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6pPr>
            <a:lvl7pPr lvl="6"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7pPr>
            <a:lvl8pPr lvl="7"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8pPr>
            <a:lvl9pPr lvl="8"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WO COLUMNS">
  <p:cSld name="CUSTOM_1_1_1_2_1_1_1">
    <p:bg>
      <p:bgPr>
        <a:solidFill>
          <a:srgbClr val="EFEFEF"/>
        </a:solidFill>
        <a:effectLst/>
      </p:bgPr>
    </p:bg>
    <p:spTree>
      <p:nvGrpSpPr>
        <p:cNvPr id="1" name="Shape 184"/>
        <p:cNvGrpSpPr/>
        <p:nvPr/>
      </p:nvGrpSpPr>
      <p:grpSpPr>
        <a:xfrm>
          <a:off x="0" y="0"/>
          <a:ext cx="0" cy="0"/>
          <a:chOff x="0" y="0"/>
          <a:chExt cx="0" cy="0"/>
        </a:xfrm>
      </p:grpSpPr>
      <p:sp>
        <p:nvSpPr>
          <p:cNvPr id="185" name="Google Shape;185;p30"/>
          <p:cNvSpPr txBox="1">
            <a:spLocks noGrp="1"/>
          </p:cNvSpPr>
          <p:nvPr>
            <p:ph type="ctrTitle"/>
          </p:nvPr>
        </p:nvSpPr>
        <p:spPr>
          <a:xfrm>
            <a:off x="4457275" y="4231958"/>
            <a:ext cx="2054100" cy="3849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800"/>
              <a:buNone/>
              <a:defRPr sz="1800">
                <a:solidFill>
                  <a:srgbClr val="2C3938"/>
                </a:solidFill>
                <a:latin typeface="Oswald"/>
                <a:ea typeface="Oswald"/>
                <a:cs typeface="Oswald"/>
                <a:sym typeface="Oswald"/>
              </a:defRPr>
            </a:lvl1pPr>
            <a:lvl2pPr lvl="1" algn="ctr" rtl="0">
              <a:spcBef>
                <a:spcPts val="0"/>
              </a:spcBef>
              <a:spcAft>
                <a:spcPts val="0"/>
              </a:spcAft>
              <a:buSzPts val="1800"/>
              <a:buFont typeface="Josefin Sans"/>
              <a:buNone/>
              <a:defRPr sz="1800" b="1">
                <a:latin typeface="Josefin Sans"/>
                <a:ea typeface="Josefin Sans"/>
                <a:cs typeface="Josefin Sans"/>
                <a:sym typeface="Josefin Sans"/>
              </a:defRPr>
            </a:lvl2pPr>
            <a:lvl3pPr lvl="2" algn="ctr" rtl="0">
              <a:spcBef>
                <a:spcPts val="0"/>
              </a:spcBef>
              <a:spcAft>
                <a:spcPts val="0"/>
              </a:spcAft>
              <a:buSzPts val="1800"/>
              <a:buFont typeface="Josefin Sans"/>
              <a:buNone/>
              <a:defRPr sz="1800" b="1">
                <a:latin typeface="Josefin Sans"/>
                <a:ea typeface="Josefin Sans"/>
                <a:cs typeface="Josefin Sans"/>
                <a:sym typeface="Josefin Sans"/>
              </a:defRPr>
            </a:lvl3pPr>
            <a:lvl4pPr lvl="3" algn="ctr" rtl="0">
              <a:spcBef>
                <a:spcPts val="0"/>
              </a:spcBef>
              <a:spcAft>
                <a:spcPts val="0"/>
              </a:spcAft>
              <a:buSzPts val="1800"/>
              <a:buFont typeface="Josefin Sans"/>
              <a:buNone/>
              <a:defRPr sz="1800" b="1">
                <a:latin typeface="Josefin Sans"/>
                <a:ea typeface="Josefin Sans"/>
                <a:cs typeface="Josefin Sans"/>
                <a:sym typeface="Josefin Sans"/>
              </a:defRPr>
            </a:lvl4pPr>
            <a:lvl5pPr lvl="4" algn="ctr" rtl="0">
              <a:spcBef>
                <a:spcPts val="0"/>
              </a:spcBef>
              <a:spcAft>
                <a:spcPts val="0"/>
              </a:spcAft>
              <a:buSzPts val="1800"/>
              <a:buFont typeface="Josefin Sans"/>
              <a:buNone/>
              <a:defRPr sz="1800" b="1">
                <a:latin typeface="Josefin Sans"/>
                <a:ea typeface="Josefin Sans"/>
                <a:cs typeface="Josefin Sans"/>
                <a:sym typeface="Josefin Sans"/>
              </a:defRPr>
            </a:lvl5pPr>
            <a:lvl6pPr lvl="5" algn="ctr" rtl="0">
              <a:spcBef>
                <a:spcPts val="0"/>
              </a:spcBef>
              <a:spcAft>
                <a:spcPts val="0"/>
              </a:spcAft>
              <a:buSzPts val="1800"/>
              <a:buFont typeface="Josefin Sans"/>
              <a:buNone/>
              <a:defRPr sz="1800" b="1">
                <a:latin typeface="Josefin Sans"/>
                <a:ea typeface="Josefin Sans"/>
                <a:cs typeface="Josefin Sans"/>
                <a:sym typeface="Josefin Sans"/>
              </a:defRPr>
            </a:lvl6pPr>
            <a:lvl7pPr lvl="6" algn="ctr" rtl="0">
              <a:spcBef>
                <a:spcPts val="0"/>
              </a:spcBef>
              <a:spcAft>
                <a:spcPts val="0"/>
              </a:spcAft>
              <a:buSzPts val="1800"/>
              <a:buFont typeface="Josefin Sans"/>
              <a:buNone/>
              <a:defRPr sz="1800" b="1">
                <a:latin typeface="Josefin Sans"/>
                <a:ea typeface="Josefin Sans"/>
                <a:cs typeface="Josefin Sans"/>
                <a:sym typeface="Josefin Sans"/>
              </a:defRPr>
            </a:lvl7pPr>
            <a:lvl8pPr lvl="7" algn="ctr" rtl="0">
              <a:spcBef>
                <a:spcPts val="0"/>
              </a:spcBef>
              <a:spcAft>
                <a:spcPts val="0"/>
              </a:spcAft>
              <a:buSzPts val="1800"/>
              <a:buFont typeface="Josefin Sans"/>
              <a:buNone/>
              <a:defRPr sz="1800" b="1">
                <a:latin typeface="Josefin Sans"/>
                <a:ea typeface="Josefin Sans"/>
                <a:cs typeface="Josefin Sans"/>
                <a:sym typeface="Josefin Sans"/>
              </a:defRPr>
            </a:lvl8pPr>
            <a:lvl9pPr lvl="8" algn="ctr" rtl="0">
              <a:spcBef>
                <a:spcPts val="0"/>
              </a:spcBef>
              <a:spcAft>
                <a:spcPts val="0"/>
              </a:spcAft>
              <a:buSzPts val="1800"/>
              <a:buFont typeface="Josefin Sans"/>
              <a:buNone/>
              <a:defRPr sz="1800" b="1">
                <a:latin typeface="Josefin Sans"/>
                <a:ea typeface="Josefin Sans"/>
                <a:cs typeface="Josefin Sans"/>
                <a:sym typeface="Josefin Sans"/>
              </a:defRPr>
            </a:lvl9pPr>
          </a:lstStyle>
          <a:p>
            <a:endParaRPr/>
          </a:p>
        </p:txBody>
      </p:sp>
      <p:sp>
        <p:nvSpPr>
          <p:cNvPr id="186" name="Google Shape;186;p30"/>
          <p:cNvSpPr txBox="1">
            <a:spLocks noGrp="1"/>
          </p:cNvSpPr>
          <p:nvPr>
            <p:ph type="subTitle" idx="1"/>
          </p:nvPr>
        </p:nvSpPr>
        <p:spPr>
          <a:xfrm>
            <a:off x="4630350" y="2607563"/>
            <a:ext cx="1802100" cy="1422000"/>
          </a:xfrm>
          <a:prstGeom prst="rect">
            <a:avLst/>
          </a:prstGeom>
          <a:noFill/>
        </p:spPr>
        <p:txBody>
          <a:bodyPr spcFirstLastPara="1" wrap="square" lIns="91425" tIns="91425" rIns="91425" bIns="91425" anchor="ctr" anchorCtr="0">
            <a:noAutofit/>
          </a:bodyPr>
          <a:lstStyle>
            <a:lvl1pPr lvl="0" algn="r" rtl="0">
              <a:lnSpc>
                <a:spcPct val="100000"/>
              </a:lnSpc>
              <a:spcBef>
                <a:spcPts val="0"/>
              </a:spcBef>
              <a:spcAft>
                <a:spcPts val="0"/>
              </a:spcAft>
              <a:buSzPts val="900"/>
              <a:buNone/>
              <a:defRPr sz="900">
                <a:solidFill>
                  <a:srgbClr val="2C3938"/>
                </a:solidFill>
              </a:defRPr>
            </a:lvl1pPr>
            <a:lvl2pPr lvl="1" algn="ctr" rtl="0">
              <a:lnSpc>
                <a:spcPct val="100000"/>
              </a:lnSpc>
              <a:spcBef>
                <a:spcPts val="0"/>
              </a:spcBef>
              <a:spcAft>
                <a:spcPts val="0"/>
              </a:spcAft>
              <a:buSzPts val="900"/>
              <a:buNone/>
              <a:defRPr sz="900"/>
            </a:lvl2pPr>
            <a:lvl3pPr lvl="2" algn="ctr" rtl="0">
              <a:lnSpc>
                <a:spcPct val="100000"/>
              </a:lnSpc>
              <a:spcBef>
                <a:spcPts val="0"/>
              </a:spcBef>
              <a:spcAft>
                <a:spcPts val="0"/>
              </a:spcAft>
              <a:buSzPts val="900"/>
              <a:buNone/>
              <a:defRPr sz="900"/>
            </a:lvl3pPr>
            <a:lvl4pPr lvl="3" algn="ctr" rtl="0">
              <a:lnSpc>
                <a:spcPct val="100000"/>
              </a:lnSpc>
              <a:spcBef>
                <a:spcPts val="0"/>
              </a:spcBef>
              <a:spcAft>
                <a:spcPts val="0"/>
              </a:spcAft>
              <a:buSzPts val="900"/>
              <a:buNone/>
              <a:defRPr sz="900"/>
            </a:lvl4pPr>
            <a:lvl5pPr lvl="4" algn="ctr" rtl="0">
              <a:lnSpc>
                <a:spcPct val="100000"/>
              </a:lnSpc>
              <a:spcBef>
                <a:spcPts val="0"/>
              </a:spcBef>
              <a:spcAft>
                <a:spcPts val="0"/>
              </a:spcAft>
              <a:buSzPts val="900"/>
              <a:buNone/>
              <a:defRPr sz="900"/>
            </a:lvl5pPr>
            <a:lvl6pPr lvl="5" algn="ctr" rtl="0">
              <a:lnSpc>
                <a:spcPct val="100000"/>
              </a:lnSpc>
              <a:spcBef>
                <a:spcPts val="0"/>
              </a:spcBef>
              <a:spcAft>
                <a:spcPts val="0"/>
              </a:spcAft>
              <a:buSzPts val="900"/>
              <a:buNone/>
              <a:defRPr sz="900"/>
            </a:lvl6pPr>
            <a:lvl7pPr lvl="6" algn="ctr" rtl="0">
              <a:lnSpc>
                <a:spcPct val="100000"/>
              </a:lnSpc>
              <a:spcBef>
                <a:spcPts val="0"/>
              </a:spcBef>
              <a:spcAft>
                <a:spcPts val="0"/>
              </a:spcAft>
              <a:buSzPts val="900"/>
              <a:buNone/>
              <a:defRPr sz="900"/>
            </a:lvl7pPr>
            <a:lvl8pPr lvl="7" algn="ctr" rtl="0">
              <a:lnSpc>
                <a:spcPct val="100000"/>
              </a:lnSpc>
              <a:spcBef>
                <a:spcPts val="0"/>
              </a:spcBef>
              <a:spcAft>
                <a:spcPts val="0"/>
              </a:spcAft>
              <a:buSzPts val="900"/>
              <a:buNone/>
              <a:defRPr sz="900"/>
            </a:lvl8pPr>
            <a:lvl9pPr lvl="8" algn="ctr" rtl="0">
              <a:lnSpc>
                <a:spcPct val="100000"/>
              </a:lnSpc>
              <a:spcBef>
                <a:spcPts val="0"/>
              </a:spcBef>
              <a:spcAft>
                <a:spcPts val="0"/>
              </a:spcAft>
              <a:buSzPts val="900"/>
              <a:buNone/>
              <a:defRPr sz="900"/>
            </a:lvl9pPr>
          </a:lstStyle>
          <a:p>
            <a:endParaRPr/>
          </a:p>
        </p:txBody>
      </p:sp>
      <p:sp>
        <p:nvSpPr>
          <p:cNvPr id="187" name="Google Shape;187;p30"/>
          <p:cNvSpPr txBox="1">
            <a:spLocks noGrp="1"/>
          </p:cNvSpPr>
          <p:nvPr>
            <p:ph type="ctrTitle" idx="2"/>
          </p:nvPr>
        </p:nvSpPr>
        <p:spPr>
          <a:xfrm flipH="1">
            <a:off x="2710030" y="559183"/>
            <a:ext cx="1952700" cy="384900"/>
          </a:xfrm>
          <a:prstGeom prst="rect">
            <a:avLst/>
          </a:prstGeom>
          <a:ln>
            <a:noFill/>
          </a:ln>
        </p:spPr>
        <p:txBody>
          <a:bodyPr spcFirstLastPara="1" wrap="square" lIns="91425" tIns="91425" rIns="91425" bIns="91425" anchor="b" anchorCtr="0">
            <a:noAutofit/>
          </a:bodyPr>
          <a:lstStyle>
            <a:lvl1pPr lvl="0" algn="r" rtl="0">
              <a:spcBef>
                <a:spcPts val="0"/>
              </a:spcBef>
              <a:spcAft>
                <a:spcPts val="0"/>
              </a:spcAft>
              <a:buSzPts val="1800"/>
              <a:buNone/>
              <a:defRPr sz="1800">
                <a:solidFill>
                  <a:srgbClr val="2C3938"/>
                </a:solidFill>
                <a:latin typeface="Oswald"/>
                <a:ea typeface="Oswald"/>
                <a:cs typeface="Oswald"/>
                <a:sym typeface="Oswald"/>
              </a:defRPr>
            </a:lvl1pPr>
            <a:lvl2pPr lvl="1" algn="r" rtl="0">
              <a:spcBef>
                <a:spcPts val="0"/>
              </a:spcBef>
              <a:spcAft>
                <a:spcPts val="0"/>
              </a:spcAft>
              <a:buSzPts val="1800"/>
              <a:buFont typeface="Josefin Sans"/>
              <a:buNone/>
              <a:defRPr sz="1800" b="1">
                <a:latin typeface="Josefin Sans"/>
                <a:ea typeface="Josefin Sans"/>
                <a:cs typeface="Josefin Sans"/>
                <a:sym typeface="Josefin Sans"/>
              </a:defRPr>
            </a:lvl2pPr>
            <a:lvl3pPr lvl="2" algn="r" rtl="0">
              <a:spcBef>
                <a:spcPts val="0"/>
              </a:spcBef>
              <a:spcAft>
                <a:spcPts val="0"/>
              </a:spcAft>
              <a:buSzPts val="1800"/>
              <a:buFont typeface="Josefin Sans"/>
              <a:buNone/>
              <a:defRPr sz="1800" b="1">
                <a:latin typeface="Josefin Sans"/>
                <a:ea typeface="Josefin Sans"/>
                <a:cs typeface="Josefin Sans"/>
                <a:sym typeface="Josefin Sans"/>
              </a:defRPr>
            </a:lvl3pPr>
            <a:lvl4pPr lvl="3" algn="r" rtl="0">
              <a:spcBef>
                <a:spcPts val="0"/>
              </a:spcBef>
              <a:spcAft>
                <a:spcPts val="0"/>
              </a:spcAft>
              <a:buSzPts val="1800"/>
              <a:buFont typeface="Josefin Sans"/>
              <a:buNone/>
              <a:defRPr sz="1800" b="1">
                <a:latin typeface="Josefin Sans"/>
                <a:ea typeface="Josefin Sans"/>
                <a:cs typeface="Josefin Sans"/>
                <a:sym typeface="Josefin Sans"/>
              </a:defRPr>
            </a:lvl4pPr>
            <a:lvl5pPr lvl="4" algn="r" rtl="0">
              <a:spcBef>
                <a:spcPts val="0"/>
              </a:spcBef>
              <a:spcAft>
                <a:spcPts val="0"/>
              </a:spcAft>
              <a:buSzPts val="1800"/>
              <a:buFont typeface="Josefin Sans"/>
              <a:buNone/>
              <a:defRPr sz="1800" b="1">
                <a:latin typeface="Josefin Sans"/>
                <a:ea typeface="Josefin Sans"/>
                <a:cs typeface="Josefin Sans"/>
                <a:sym typeface="Josefin Sans"/>
              </a:defRPr>
            </a:lvl5pPr>
            <a:lvl6pPr lvl="5" algn="r" rtl="0">
              <a:spcBef>
                <a:spcPts val="0"/>
              </a:spcBef>
              <a:spcAft>
                <a:spcPts val="0"/>
              </a:spcAft>
              <a:buSzPts val="1800"/>
              <a:buFont typeface="Josefin Sans"/>
              <a:buNone/>
              <a:defRPr sz="1800" b="1">
                <a:latin typeface="Josefin Sans"/>
                <a:ea typeface="Josefin Sans"/>
                <a:cs typeface="Josefin Sans"/>
                <a:sym typeface="Josefin Sans"/>
              </a:defRPr>
            </a:lvl6pPr>
            <a:lvl7pPr lvl="6" algn="r" rtl="0">
              <a:spcBef>
                <a:spcPts val="0"/>
              </a:spcBef>
              <a:spcAft>
                <a:spcPts val="0"/>
              </a:spcAft>
              <a:buSzPts val="1800"/>
              <a:buFont typeface="Josefin Sans"/>
              <a:buNone/>
              <a:defRPr sz="1800" b="1">
                <a:latin typeface="Josefin Sans"/>
                <a:ea typeface="Josefin Sans"/>
                <a:cs typeface="Josefin Sans"/>
                <a:sym typeface="Josefin Sans"/>
              </a:defRPr>
            </a:lvl7pPr>
            <a:lvl8pPr lvl="7" algn="r" rtl="0">
              <a:spcBef>
                <a:spcPts val="0"/>
              </a:spcBef>
              <a:spcAft>
                <a:spcPts val="0"/>
              </a:spcAft>
              <a:buSzPts val="1800"/>
              <a:buFont typeface="Josefin Sans"/>
              <a:buNone/>
              <a:defRPr sz="1800" b="1">
                <a:latin typeface="Josefin Sans"/>
                <a:ea typeface="Josefin Sans"/>
                <a:cs typeface="Josefin Sans"/>
                <a:sym typeface="Josefin Sans"/>
              </a:defRPr>
            </a:lvl8pPr>
            <a:lvl9pPr lvl="8" algn="r" rtl="0">
              <a:spcBef>
                <a:spcPts val="0"/>
              </a:spcBef>
              <a:spcAft>
                <a:spcPts val="0"/>
              </a:spcAft>
              <a:buSzPts val="1800"/>
              <a:buFont typeface="Josefin Sans"/>
              <a:buNone/>
              <a:defRPr sz="1800" b="1">
                <a:latin typeface="Josefin Sans"/>
                <a:ea typeface="Josefin Sans"/>
                <a:cs typeface="Josefin Sans"/>
                <a:sym typeface="Josefin Sans"/>
              </a:defRPr>
            </a:lvl9pPr>
          </a:lstStyle>
          <a:p>
            <a:endParaRPr/>
          </a:p>
        </p:txBody>
      </p:sp>
      <p:sp>
        <p:nvSpPr>
          <p:cNvPr id="188" name="Google Shape;188;p30"/>
          <p:cNvSpPr txBox="1">
            <a:spLocks noGrp="1"/>
          </p:cNvSpPr>
          <p:nvPr>
            <p:ph type="subTitle" idx="3"/>
          </p:nvPr>
        </p:nvSpPr>
        <p:spPr>
          <a:xfrm flipH="1">
            <a:off x="2696100" y="1122800"/>
            <a:ext cx="1802100" cy="1422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900"/>
              <a:buNone/>
              <a:defRPr sz="900">
                <a:solidFill>
                  <a:srgbClr val="2C3938"/>
                </a:solidFill>
              </a:defRPr>
            </a:lvl1pPr>
            <a:lvl2pPr lvl="1" algn="r" rtl="0">
              <a:lnSpc>
                <a:spcPct val="100000"/>
              </a:lnSpc>
              <a:spcBef>
                <a:spcPts val="0"/>
              </a:spcBef>
              <a:spcAft>
                <a:spcPts val="0"/>
              </a:spcAft>
              <a:buSzPts val="900"/>
              <a:buNone/>
              <a:defRPr sz="900"/>
            </a:lvl2pPr>
            <a:lvl3pPr lvl="2" algn="r" rtl="0">
              <a:lnSpc>
                <a:spcPct val="100000"/>
              </a:lnSpc>
              <a:spcBef>
                <a:spcPts val="0"/>
              </a:spcBef>
              <a:spcAft>
                <a:spcPts val="0"/>
              </a:spcAft>
              <a:buSzPts val="900"/>
              <a:buNone/>
              <a:defRPr sz="900"/>
            </a:lvl3pPr>
            <a:lvl4pPr lvl="3" algn="r" rtl="0">
              <a:lnSpc>
                <a:spcPct val="100000"/>
              </a:lnSpc>
              <a:spcBef>
                <a:spcPts val="0"/>
              </a:spcBef>
              <a:spcAft>
                <a:spcPts val="0"/>
              </a:spcAft>
              <a:buSzPts val="900"/>
              <a:buNone/>
              <a:defRPr sz="900"/>
            </a:lvl4pPr>
            <a:lvl5pPr lvl="4" algn="r" rtl="0">
              <a:lnSpc>
                <a:spcPct val="100000"/>
              </a:lnSpc>
              <a:spcBef>
                <a:spcPts val="0"/>
              </a:spcBef>
              <a:spcAft>
                <a:spcPts val="0"/>
              </a:spcAft>
              <a:buSzPts val="900"/>
              <a:buNone/>
              <a:defRPr sz="900"/>
            </a:lvl5pPr>
            <a:lvl6pPr lvl="5" algn="r" rtl="0">
              <a:lnSpc>
                <a:spcPct val="100000"/>
              </a:lnSpc>
              <a:spcBef>
                <a:spcPts val="0"/>
              </a:spcBef>
              <a:spcAft>
                <a:spcPts val="0"/>
              </a:spcAft>
              <a:buSzPts val="900"/>
              <a:buNone/>
              <a:defRPr sz="900"/>
            </a:lvl6pPr>
            <a:lvl7pPr lvl="6" algn="r" rtl="0">
              <a:lnSpc>
                <a:spcPct val="100000"/>
              </a:lnSpc>
              <a:spcBef>
                <a:spcPts val="0"/>
              </a:spcBef>
              <a:spcAft>
                <a:spcPts val="0"/>
              </a:spcAft>
              <a:buSzPts val="900"/>
              <a:buNone/>
              <a:defRPr sz="900"/>
            </a:lvl7pPr>
            <a:lvl8pPr lvl="7" algn="r" rtl="0">
              <a:lnSpc>
                <a:spcPct val="100000"/>
              </a:lnSpc>
              <a:spcBef>
                <a:spcPts val="0"/>
              </a:spcBef>
              <a:spcAft>
                <a:spcPts val="0"/>
              </a:spcAft>
              <a:buSzPts val="900"/>
              <a:buNone/>
              <a:defRPr sz="900"/>
            </a:lvl8pPr>
            <a:lvl9pPr lvl="8" algn="r" rtl="0">
              <a:lnSpc>
                <a:spcPct val="100000"/>
              </a:lnSpc>
              <a:spcBef>
                <a:spcPts val="0"/>
              </a:spcBef>
              <a:spcAft>
                <a:spcPts val="0"/>
              </a:spcAft>
              <a:buSzPts val="900"/>
              <a:buNone/>
              <a:defRPr sz="900"/>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QUOTE">
  <p:cSld name="CUSTOM_1_1_1_2_1_1_1_1">
    <p:bg>
      <p:bgPr>
        <a:solidFill>
          <a:srgbClr val="EFEFEF"/>
        </a:solidFill>
        <a:effectLst/>
      </p:bgPr>
    </p:bg>
    <p:spTree>
      <p:nvGrpSpPr>
        <p:cNvPr id="1" name="Shape 189"/>
        <p:cNvGrpSpPr/>
        <p:nvPr/>
      </p:nvGrpSpPr>
      <p:grpSpPr>
        <a:xfrm>
          <a:off x="0" y="0"/>
          <a:ext cx="0" cy="0"/>
          <a:chOff x="0" y="0"/>
          <a:chExt cx="0" cy="0"/>
        </a:xfrm>
      </p:grpSpPr>
      <p:sp>
        <p:nvSpPr>
          <p:cNvPr id="190" name="Google Shape;190;p31"/>
          <p:cNvSpPr/>
          <p:nvPr/>
        </p:nvSpPr>
        <p:spPr>
          <a:xfrm flipH="1">
            <a:off x="0" y="1834350"/>
            <a:ext cx="9144000" cy="14748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1"/>
          <p:cNvSpPr txBox="1">
            <a:spLocks noGrp="1"/>
          </p:cNvSpPr>
          <p:nvPr>
            <p:ph type="ctrTitle"/>
          </p:nvPr>
        </p:nvSpPr>
        <p:spPr>
          <a:xfrm>
            <a:off x="3265175" y="2763917"/>
            <a:ext cx="3567300" cy="308400"/>
          </a:xfrm>
          <a:prstGeom prst="rect">
            <a:avLst/>
          </a:prstGeom>
        </p:spPr>
        <p:txBody>
          <a:bodyPr spcFirstLastPara="1" wrap="square" lIns="91425" tIns="91425" rIns="91425" bIns="91425" anchor="t" anchorCtr="0">
            <a:noAutofit/>
          </a:bodyPr>
          <a:lstStyle>
            <a:lvl1pPr lvl="0" algn="r" rtl="0">
              <a:spcBef>
                <a:spcPts val="0"/>
              </a:spcBef>
              <a:spcAft>
                <a:spcPts val="0"/>
              </a:spcAft>
              <a:buClr>
                <a:srgbClr val="F3F3F3"/>
              </a:buClr>
              <a:buSzPts val="900"/>
              <a:buNone/>
              <a:defRPr sz="1200">
                <a:solidFill>
                  <a:srgbClr val="F3F3F3"/>
                </a:solidFill>
              </a:defRPr>
            </a:lvl1pPr>
            <a:lvl2pPr lvl="1" algn="ctr" rtl="0">
              <a:spcBef>
                <a:spcPts val="0"/>
              </a:spcBef>
              <a:spcAft>
                <a:spcPts val="0"/>
              </a:spcAft>
              <a:buClr>
                <a:srgbClr val="F3F3F3"/>
              </a:buClr>
              <a:buSzPts val="1200"/>
              <a:buNone/>
              <a:defRPr sz="1200">
                <a:solidFill>
                  <a:srgbClr val="F3F3F3"/>
                </a:solidFill>
              </a:defRPr>
            </a:lvl2pPr>
            <a:lvl3pPr lvl="2" algn="ctr" rtl="0">
              <a:spcBef>
                <a:spcPts val="0"/>
              </a:spcBef>
              <a:spcAft>
                <a:spcPts val="0"/>
              </a:spcAft>
              <a:buClr>
                <a:srgbClr val="F3F3F3"/>
              </a:buClr>
              <a:buSzPts val="1200"/>
              <a:buNone/>
              <a:defRPr sz="1200">
                <a:solidFill>
                  <a:srgbClr val="F3F3F3"/>
                </a:solidFill>
              </a:defRPr>
            </a:lvl3pPr>
            <a:lvl4pPr lvl="3" algn="ctr" rtl="0">
              <a:spcBef>
                <a:spcPts val="0"/>
              </a:spcBef>
              <a:spcAft>
                <a:spcPts val="0"/>
              </a:spcAft>
              <a:buClr>
                <a:srgbClr val="F3F3F3"/>
              </a:buClr>
              <a:buSzPts val="1200"/>
              <a:buNone/>
              <a:defRPr sz="1200">
                <a:solidFill>
                  <a:srgbClr val="F3F3F3"/>
                </a:solidFill>
              </a:defRPr>
            </a:lvl4pPr>
            <a:lvl5pPr lvl="4" algn="ctr" rtl="0">
              <a:spcBef>
                <a:spcPts val="0"/>
              </a:spcBef>
              <a:spcAft>
                <a:spcPts val="0"/>
              </a:spcAft>
              <a:buClr>
                <a:srgbClr val="F3F3F3"/>
              </a:buClr>
              <a:buSzPts val="1200"/>
              <a:buNone/>
              <a:defRPr sz="1200">
                <a:solidFill>
                  <a:srgbClr val="F3F3F3"/>
                </a:solidFill>
              </a:defRPr>
            </a:lvl5pPr>
            <a:lvl6pPr lvl="5" algn="ctr" rtl="0">
              <a:spcBef>
                <a:spcPts val="0"/>
              </a:spcBef>
              <a:spcAft>
                <a:spcPts val="0"/>
              </a:spcAft>
              <a:buClr>
                <a:srgbClr val="F3F3F3"/>
              </a:buClr>
              <a:buSzPts val="1200"/>
              <a:buNone/>
              <a:defRPr sz="1200">
                <a:solidFill>
                  <a:srgbClr val="F3F3F3"/>
                </a:solidFill>
              </a:defRPr>
            </a:lvl6pPr>
            <a:lvl7pPr lvl="6" algn="ctr" rtl="0">
              <a:spcBef>
                <a:spcPts val="0"/>
              </a:spcBef>
              <a:spcAft>
                <a:spcPts val="0"/>
              </a:spcAft>
              <a:buClr>
                <a:srgbClr val="F3F3F3"/>
              </a:buClr>
              <a:buSzPts val="1200"/>
              <a:buNone/>
              <a:defRPr sz="1200">
                <a:solidFill>
                  <a:srgbClr val="F3F3F3"/>
                </a:solidFill>
              </a:defRPr>
            </a:lvl7pPr>
            <a:lvl8pPr lvl="7" algn="ctr" rtl="0">
              <a:spcBef>
                <a:spcPts val="0"/>
              </a:spcBef>
              <a:spcAft>
                <a:spcPts val="0"/>
              </a:spcAft>
              <a:buClr>
                <a:srgbClr val="F3F3F3"/>
              </a:buClr>
              <a:buSzPts val="1200"/>
              <a:buNone/>
              <a:defRPr sz="1200">
                <a:solidFill>
                  <a:srgbClr val="F3F3F3"/>
                </a:solidFill>
              </a:defRPr>
            </a:lvl8pPr>
            <a:lvl9pPr lvl="8" algn="ctr" rtl="0">
              <a:spcBef>
                <a:spcPts val="0"/>
              </a:spcBef>
              <a:spcAft>
                <a:spcPts val="0"/>
              </a:spcAft>
              <a:buClr>
                <a:srgbClr val="F3F3F3"/>
              </a:buClr>
              <a:buSzPts val="1200"/>
              <a:buNone/>
              <a:defRPr sz="1200">
                <a:solidFill>
                  <a:srgbClr val="F3F3F3"/>
                </a:solidFill>
              </a:defRPr>
            </a:lvl9pPr>
          </a:lstStyle>
          <a:p>
            <a:endParaRPr/>
          </a:p>
        </p:txBody>
      </p:sp>
      <p:sp>
        <p:nvSpPr>
          <p:cNvPr id="192" name="Google Shape;192;p31"/>
          <p:cNvSpPr txBox="1">
            <a:spLocks noGrp="1"/>
          </p:cNvSpPr>
          <p:nvPr>
            <p:ph type="subTitle" idx="1"/>
          </p:nvPr>
        </p:nvSpPr>
        <p:spPr>
          <a:xfrm flipH="1">
            <a:off x="2047425" y="2271800"/>
            <a:ext cx="5049000" cy="606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3F3F3"/>
              </a:buClr>
              <a:buSzPts val="900"/>
              <a:buNone/>
              <a:defRPr sz="1100">
                <a:solidFill>
                  <a:srgbClr val="F3F3F3"/>
                </a:solidFill>
              </a:defRPr>
            </a:lvl1pPr>
            <a:lvl2pPr lvl="1" algn="ctr" rtl="0">
              <a:lnSpc>
                <a:spcPct val="100000"/>
              </a:lnSpc>
              <a:spcBef>
                <a:spcPts val="0"/>
              </a:spcBef>
              <a:spcAft>
                <a:spcPts val="0"/>
              </a:spcAft>
              <a:buClr>
                <a:srgbClr val="F3F3F3"/>
              </a:buClr>
              <a:buSzPts val="1000"/>
              <a:buNone/>
              <a:defRPr>
                <a:solidFill>
                  <a:srgbClr val="F3F3F3"/>
                </a:solidFill>
              </a:defRPr>
            </a:lvl2pPr>
            <a:lvl3pPr lvl="2" algn="ctr" rtl="0">
              <a:lnSpc>
                <a:spcPct val="100000"/>
              </a:lnSpc>
              <a:spcBef>
                <a:spcPts val="0"/>
              </a:spcBef>
              <a:spcAft>
                <a:spcPts val="0"/>
              </a:spcAft>
              <a:buClr>
                <a:srgbClr val="F3F3F3"/>
              </a:buClr>
              <a:buSzPts val="1000"/>
              <a:buNone/>
              <a:defRPr>
                <a:solidFill>
                  <a:srgbClr val="F3F3F3"/>
                </a:solidFill>
              </a:defRPr>
            </a:lvl3pPr>
            <a:lvl4pPr lvl="3" algn="ctr" rtl="0">
              <a:lnSpc>
                <a:spcPct val="100000"/>
              </a:lnSpc>
              <a:spcBef>
                <a:spcPts val="0"/>
              </a:spcBef>
              <a:spcAft>
                <a:spcPts val="0"/>
              </a:spcAft>
              <a:buClr>
                <a:srgbClr val="F3F3F3"/>
              </a:buClr>
              <a:buSzPts val="1000"/>
              <a:buNone/>
              <a:defRPr>
                <a:solidFill>
                  <a:srgbClr val="F3F3F3"/>
                </a:solidFill>
              </a:defRPr>
            </a:lvl4pPr>
            <a:lvl5pPr lvl="4" algn="ctr" rtl="0">
              <a:lnSpc>
                <a:spcPct val="100000"/>
              </a:lnSpc>
              <a:spcBef>
                <a:spcPts val="0"/>
              </a:spcBef>
              <a:spcAft>
                <a:spcPts val="0"/>
              </a:spcAft>
              <a:buClr>
                <a:srgbClr val="F3F3F3"/>
              </a:buClr>
              <a:buSzPts val="1000"/>
              <a:buNone/>
              <a:defRPr>
                <a:solidFill>
                  <a:srgbClr val="F3F3F3"/>
                </a:solidFill>
              </a:defRPr>
            </a:lvl5pPr>
            <a:lvl6pPr lvl="5" algn="ctr" rtl="0">
              <a:lnSpc>
                <a:spcPct val="100000"/>
              </a:lnSpc>
              <a:spcBef>
                <a:spcPts val="0"/>
              </a:spcBef>
              <a:spcAft>
                <a:spcPts val="0"/>
              </a:spcAft>
              <a:buClr>
                <a:srgbClr val="F3F3F3"/>
              </a:buClr>
              <a:buSzPts val="1000"/>
              <a:buNone/>
              <a:defRPr>
                <a:solidFill>
                  <a:srgbClr val="F3F3F3"/>
                </a:solidFill>
              </a:defRPr>
            </a:lvl6pPr>
            <a:lvl7pPr lvl="6" algn="ctr" rtl="0">
              <a:lnSpc>
                <a:spcPct val="100000"/>
              </a:lnSpc>
              <a:spcBef>
                <a:spcPts val="0"/>
              </a:spcBef>
              <a:spcAft>
                <a:spcPts val="0"/>
              </a:spcAft>
              <a:buClr>
                <a:srgbClr val="F3F3F3"/>
              </a:buClr>
              <a:buSzPts val="1000"/>
              <a:buNone/>
              <a:defRPr>
                <a:solidFill>
                  <a:srgbClr val="F3F3F3"/>
                </a:solidFill>
              </a:defRPr>
            </a:lvl7pPr>
            <a:lvl8pPr lvl="7" algn="ctr" rtl="0">
              <a:lnSpc>
                <a:spcPct val="100000"/>
              </a:lnSpc>
              <a:spcBef>
                <a:spcPts val="0"/>
              </a:spcBef>
              <a:spcAft>
                <a:spcPts val="0"/>
              </a:spcAft>
              <a:buClr>
                <a:srgbClr val="F3F3F3"/>
              </a:buClr>
              <a:buSzPts val="1000"/>
              <a:buNone/>
              <a:defRPr>
                <a:solidFill>
                  <a:srgbClr val="F3F3F3"/>
                </a:solidFill>
              </a:defRPr>
            </a:lvl8pPr>
            <a:lvl9pPr lvl="8" algn="ctr" rtl="0">
              <a:lnSpc>
                <a:spcPct val="100000"/>
              </a:lnSpc>
              <a:spcBef>
                <a:spcPts val="0"/>
              </a:spcBef>
              <a:spcAft>
                <a:spcPts val="0"/>
              </a:spcAft>
              <a:buClr>
                <a:srgbClr val="F3F3F3"/>
              </a:buClr>
              <a:buSzPts val="1000"/>
              <a:buNone/>
              <a:defRPr>
                <a:solidFill>
                  <a:srgbClr val="F3F3F3"/>
                </a:solidFill>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 BLANK SLIDE  1">
  <p:cSld name="CUSTOM_1_1_1_2_1_1_1_1_1_1_1">
    <p:bg>
      <p:bgPr>
        <a:solidFill>
          <a:srgbClr val="EFEFEF"/>
        </a:solidFill>
        <a:effectLst/>
      </p:bgPr>
    </p:bg>
    <p:spTree>
      <p:nvGrpSpPr>
        <p:cNvPr id="1" name="Shape 193"/>
        <p:cNvGrpSpPr/>
        <p:nvPr/>
      </p:nvGrpSpPr>
      <p:grpSpPr>
        <a:xfrm>
          <a:off x="0" y="0"/>
          <a:ext cx="0" cy="0"/>
          <a:chOff x="0" y="0"/>
          <a:chExt cx="0" cy="0"/>
        </a:xfrm>
      </p:grpSpPr>
      <p:sp>
        <p:nvSpPr>
          <p:cNvPr id="194" name="Google Shape;194;p32"/>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a:solidFill>
                  <a:srgbClr val="2C3938"/>
                </a:solidFill>
                <a:latin typeface="Oswald"/>
                <a:ea typeface="Oswald"/>
                <a:cs typeface="Oswald"/>
                <a:sym typeface="Oswald"/>
              </a:defRPr>
            </a:lvl1pPr>
            <a:lvl2pPr lvl="1" rtl="0">
              <a:spcBef>
                <a:spcPts val="0"/>
              </a:spcBef>
              <a:spcAft>
                <a:spcPts val="0"/>
              </a:spcAft>
              <a:buNone/>
              <a:defRPr sz="3000">
                <a:solidFill>
                  <a:srgbClr val="2C3938"/>
                </a:solidFill>
                <a:latin typeface="Oswald"/>
                <a:ea typeface="Oswald"/>
                <a:cs typeface="Oswald"/>
                <a:sym typeface="Oswald"/>
              </a:defRPr>
            </a:lvl2pPr>
            <a:lvl3pPr lvl="2" rtl="0">
              <a:spcBef>
                <a:spcPts val="0"/>
              </a:spcBef>
              <a:spcAft>
                <a:spcPts val="0"/>
              </a:spcAft>
              <a:buNone/>
              <a:defRPr sz="3000">
                <a:solidFill>
                  <a:srgbClr val="2C3938"/>
                </a:solidFill>
                <a:latin typeface="Oswald"/>
                <a:ea typeface="Oswald"/>
                <a:cs typeface="Oswald"/>
                <a:sym typeface="Oswald"/>
              </a:defRPr>
            </a:lvl3pPr>
            <a:lvl4pPr lvl="3" rtl="0">
              <a:spcBef>
                <a:spcPts val="0"/>
              </a:spcBef>
              <a:spcAft>
                <a:spcPts val="0"/>
              </a:spcAft>
              <a:buNone/>
              <a:defRPr sz="3000">
                <a:solidFill>
                  <a:srgbClr val="2C3938"/>
                </a:solidFill>
                <a:latin typeface="Oswald"/>
                <a:ea typeface="Oswald"/>
                <a:cs typeface="Oswald"/>
                <a:sym typeface="Oswald"/>
              </a:defRPr>
            </a:lvl4pPr>
            <a:lvl5pPr lvl="4" rtl="0">
              <a:spcBef>
                <a:spcPts val="0"/>
              </a:spcBef>
              <a:spcAft>
                <a:spcPts val="0"/>
              </a:spcAft>
              <a:buNone/>
              <a:defRPr sz="3000">
                <a:solidFill>
                  <a:srgbClr val="2C3938"/>
                </a:solidFill>
                <a:latin typeface="Oswald"/>
                <a:ea typeface="Oswald"/>
                <a:cs typeface="Oswald"/>
                <a:sym typeface="Oswald"/>
              </a:defRPr>
            </a:lvl5pPr>
            <a:lvl6pPr lvl="5" rtl="0">
              <a:spcBef>
                <a:spcPts val="0"/>
              </a:spcBef>
              <a:spcAft>
                <a:spcPts val="0"/>
              </a:spcAft>
              <a:buNone/>
              <a:defRPr sz="3000">
                <a:solidFill>
                  <a:srgbClr val="2C3938"/>
                </a:solidFill>
                <a:latin typeface="Oswald"/>
                <a:ea typeface="Oswald"/>
                <a:cs typeface="Oswald"/>
                <a:sym typeface="Oswald"/>
              </a:defRPr>
            </a:lvl6pPr>
            <a:lvl7pPr lvl="6" rtl="0">
              <a:spcBef>
                <a:spcPts val="0"/>
              </a:spcBef>
              <a:spcAft>
                <a:spcPts val="0"/>
              </a:spcAft>
              <a:buNone/>
              <a:defRPr sz="3000">
                <a:solidFill>
                  <a:srgbClr val="2C3938"/>
                </a:solidFill>
                <a:latin typeface="Oswald"/>
                <a:ea typeface="Oswald"/>
                <a:cs typeface="Oswald"/>
                <a:sym typeface="Oswald"/>
              </a:defRPr>
            </a:lvl7pPr>
            <a:lvl8pPr lvl="7" rtl="0">
              <a:spcBef>
                <a:spcPts val="0"/>
              </a:spcBef>
              <a:spcAft>
                <a:spcPts val="0"/>
              </a:spcAft>
              <a:buNone/>
              <a:defRPr sz="3000">
                <a:solidFill>
                  <a:srgbClr val="2C3938"/>
                </a:solidFill>
                <a:latin typeface="Oswald"/>
                <a:ea typeface="Oswald"/>
                <a:cs typeface="Oswald"/>
                <a:sym typeface="Oswald"/>
              </a:defRPr>
            </a:lvl8pPr>
            <a:lvl9pPr lvl="8" rtl="0">
              <a:spcBef>
                <a:spcPts val="0"/>
              </a:spcBef>
              <a:spcAft>
                <a:spcPts val="0"/>
              </a:spcAft>
              <a:buNone/>
              <a:defRPr sz="3000">
                <a:solidFill>
                  <a:srgbClr val="2C3938"/>
                </a:solidFill>
                <a:latin typeface="Oswald"/>
                <a:ea typeface="Oswald"/>
                <a:cs typeface="Oswald"/>
                <a:sym typeface="Oswald"/>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NUMBERS">
  <p:cSld name="CUSTOM_1_1_1_2_1_1_1_1_1">
    <p:bg>
      <p:bgPr>
        <a:solidFill>
          <a:srgbClr val="EFEFEF"/>
        </a:solidFill>
        <a:effectLst/>
      </p:bgPr>
    </p:bg>
    <p:spTree>
      <p:nvGrpSpPr>
        <p:cNvPr id="1" name="Shape 195"/>
        <p:cNvGrpSpPr/>
        <p:nvPr/>
      </p:nvGrpSpPr>
      <p:grpSpPr>
        <a:xfrm>
          <a:off x="0" y="0"/>
          <a:ext cx="0" cy="0"/>
          <a:chOff x="0" y="0"/>
          <a:chExt cx="0" cy="0"/>
        </a:xfrm>
      </p:grpSpPr>
      <p:sp>
        <p:nvSpPr>
          <p:cNvPr id="196" name="Google Shape;196;p33"/>
          <p:cNvSpPr txBox="1">
            <a:spLocks noGrp="1"/>
          </p:cNvSpPr>
          <p:nvPr>
            <p:ph type="title" hasCustomPrompt="1"/>
          </p:nvPr>
        </p:nvSpPr>
        <p:spPr>
          <a:xfrm>
            <a:off x="1382825" y="2400975"/>
            <a:ext cx="1222500" cy="503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2C3938"/>
              </a:buClr>
              <a:buSzPts val="3000"/>
              <a:buNone/>
              <a:defRPr sz="1800">
                <a:solidFill>
                  <a:srgbClr val="2C3938"/>
                </a:solidFill>
                <a:latin typeface="Cutive Mono"/>
                <a:ea typeface="Cutive Mono"/>
                <a:cs typeface="Cutive Mono"/>
                <a:sym typeface="Cutive Mono"/>
              </a:defRPr>
            </a:lvl1pPr>
            <a:lvl2pPr lvl="1"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2pPr>
            <a:lvl3pPr lvl="2"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3pPr>
            <a:lvl4pPr lvl="3"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4pPr>
            <a:lvl5pPr lvl="4"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5pPr>
            <a:lvl6pPr lvl="5"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6pPr>
            <a:lvl7pPr lvl="6"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7pPr>
            <a:lvl8pPr lvl="7"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8pPr>
            <a:lvl9pPr lvl="8"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9pPr>
          </a:lstStyle>
          <a:p>
            <a:r>
              <a:t>xx%</a:t>
            </a:r>
          </a:p>
        </p:txBody>
      </p:sp>
      <p:sp>
        <p:nvSpPr>
          <p:cNvPr id="197" name="Google Shape;197;p33"/>
          <p:cNvSpPr txBox="1">
            <a:spLocks noGrp="1"/>
          </p:cNvSpPr>
          <p:nvPr>
            <p:ph type="title" idx="2" hasCustomPrompt="1"/>
          </p:nvPr>
        </p:nvSpPr>
        <p:spPr>
          <a:xfrm>
            <a:off x="1382825" y="4037250"/>
            <a:ext cx="1222500" cy="503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2C3938"/>
              </a:buClr>
              <a:buSzPts val="3000"/>
              <a:buNone/>
              <a:defRPr sz="1800">
                <a:solidFill>
                  <a:srgbClr val="2C3938"/>
                </a:solidFill>
                <a:latin typeface="Cutive Mono"/>
                <a:ea typeface="Cutive Mono"/>
                <a:cs typeface="Cutive Mono"/>
                <a:sym typeface="Cutive Mono"/>
              </a:defRPr>
            </a:lvl1pPr>
            <a:lvl2pPr lvl="1"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2pPr>
            <a:lvl3pPr lvl="2"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3pPr>
            <a:lvl4pPr lvl="3"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4pPr>
            <a:lvl5pPr lvl="4"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5pPr>
            <a:lvl6pPr lvl="5"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6pPr>
            <a:lvl7pPr lvl="6"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7pPr>
            <a:lvl8pPr lvl="7"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8pPr>
            <a:lvl9pPr lvl="8"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9pPr>
          </a:lstStyle>
          <a:p>
            <a:r>
              <a:t>xx%</a:t>
            </a:r>
          </a:p>
        </p:txBody>
      </p:sp>
      <p:sp>
        <p:nvSpPr>
          <p:cNvPr id="198" name="Google Shape;198;p33"/>
          <p:cNvSpPr txBox="1">
            <a:spLocks noGrp="1"/>
          </p:cNvSpPr>
          <p:nvPr>
            <p:ph type="title" idx="3" hasCustomPrompt="1"/>
          </p:nvPr>
        </p:nvSpPr>
        <p:spPr>
          <a:xfrm>
            <a:off x="3119750" y="2400975"/>
            <a:ext cx="1222500" cy="503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2C3938"/>
              </a:buClr>
              <a:buSzPts val="3000"/>
              <a:buNone/>
              <a:defRPr sz="1800">
                <a:solidFill>
                  <a:srgbClr val="2C3938"/>
                </a:solidFill>
                <a:latin typeface="Cutive Mono"/>
                <a:ea typeface="Cutive Mono"/>
                <a:cs typeface="Cutive Mono"/>
                <a:sym typeface="Cutive Mono"/>
              </a:defRPr>
            </a:lvl1pPr>
            <a:lvl2pPr lvl="1"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2pPr>
            <a:lvl3pPr lvl="2"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3pPr>
            <a:lvl4pPr lvl="3"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4pPr>
            <a:lvl5pPr lvl="4"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5pPr>
            <a:lvl6pPr lvl="5"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6pPr>
            <a:lvl7pPr lvl="6"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7pPr>
            <a:lvl8pPr lvl="7"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8pPr>
            <a:lvl9pPr lvl="8"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9pPr>
          </a:lstStyle>
          <a:p>
            <a:r>
              <a:t>xx%</a:t>
            </a:r>
          </a:p>
        </p:txBody>
      </p:sp>
      <p:sp>
        <p:nvSpPr>
          <p:cNvPr id="199" name="Google Shape;199;p33"/>
          <p:cNvSpPr txBox="1">
            <a:spLocks noGrp="1"/>
          </p:cNvSpPr>
          <p:nvPr>
            <p:ph type="title" idx="4"/>
          </p:nvPr>
        </p:nvSpPr>
        <p:spPr>
          <a:xfrm>
            <a:off x="1226995" y="375868"/>
            <a:ext cx="67053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a:solidFill>
                  <a:srgbClr val="2C3938"/>
                </a:solidFill>
                <a:latin typeface="Oswald"/>
                <a:ea typeface="Oswald"/>
                <a:cs typeface="Oswald"/>
                <a:sym typeface="Oswald"/>
              </a:defRPr>
            </a:lvl1pPr>
            <a:lvl2pPr lvl="1" rtl="0">
              <a:spcBef>
                <a:spcPts val="0"/>
              </a:spcBef>
              <a:spcAft>
                <a:spcPts val="0"/>
              </a:spcAft>
              <a:buNone/>
              <a:defRPr sz="3000">
                <a:solidFill>
                  <a:srgbClr val="2C3938"/>
                </a:solidFill>
                <a:latin typeface="Oswald"/>
                <a:ea typeface="Oswald"/>
                <a:cs typeface="Oswald"/>
                <a:sym typeface="Oswald"/>
              </a:defRPr>
            </a:lvl2pPr>
            <a:lvl3pPr lvl="2" rtl="0">
              <a:spcBef>
                <a:spcPts val="0"/>
              </a:spcBef>
              <a:spcAft>
                <a:spcPts val="0"/>
              </a:spcAft>
              <a:buNone/>
              <a:defRPr sz="3000">
                <a:solidFill>
                  <a:srgbClr val="2C3938"/>
                </a:solidFill>
                <a:latin typeface="Oswald"/>
                <a:ea typeface="Oswald"/>
                <a:cs typeface="Oswald"/>
                <a:sym typeface="Oswald"/>
              </a:defRPr>
            </a:lvl3pPr>
            <a:lvl4pPr lvl="3" rtl="0">
              <a:spcBef>
                <a:spcPts val="0"/>
              </a:spcBef>
              <a:spcAft>
                <a:spcPts val="0"/>
              </a:spcAft>
              <a:buNone/>
              <a:defRPr sz="3000">
                <a:solidFill>
                  <a:srgbClr val="2C3938"/>
                </a:solidFill>
                <a:latin typeface="Oswald"/>
                <a:ea typeface="Oswald"/>
                <a:cs typeface="Oswald"/>
                <a:sym typeface="Oswald"/>
              </a:defRPr>
            </a:lvl4pPr>
            <a:lvl5pPr lvl="4" rtl="0">
              <a:spcBef>
                <a:spcPts val="0"/>
              </a:spcBef>
              <a:spcAft>
                <a:spcPts val="0"/>
              </a:spcAft>
              <a:buNone/>
              <a:defRPr sz="3000">
                <a:solidFill>
                  <a:srgbClr val="2C3938"/>
                </a:solidFill>
                <a:latin typeface="Oswald"/>
                <a:ea typeface="Oswald"/>
                <a:cs typeface="Oswald"/>
                <a:sym typeface="Oswald"/>
              </a:defRPr>
            </a:lvl5pPr>
            <a:lvl6pPr lvl="5" rtl="0">
              <a:spcBef>
                <a:spcPts val="0"/>
              </a:spcBef>
              <a:spcAft>
                <a:spcPts val="0"/>
              </a:spcAft>
              <a:buNone/>
              <a:defRPr sz="3000">
                <a:solidFill>
                  <a:srgbClr val="2C3938"/>
                </a:solidFill>
                <a:latin typeface="Oswald"/>
                <a:ea typeface="Oswald"/>
                <a:cs typeface="Oswald"/>
                <a:sym typeface="Oswald"/>
              </a:defRPr>
            </a:lvl6pPr>
            <a:lvl7pPr lvl="6" rtl="0">
              <a:spcBef>
                <a:spcPts val="0"/>
              </a:spcBef>
              <a:spcAft>
                <a:spcPts val="0"/>
              </a:spcAft>
              <a:buNone/>
              <a:defRPr sz="3000">
                <a:solidFill>
                  <a:srgbClr val="2C3938"/>
                </a:solidFill>
                <a:latin typeface="Oswald"/>
                <a:ea typeface="Oswald"/>
                <a:cs typeface="Oswald"/>
                <a:sym typeface="Oswald"/>
              </a:defRPr>
            </a:lvl7pPr>
            <a:lvl8pPr lvl="7" rtl="0">
              <a:spcBef>
                <a:spcPts val="0"/>
              </a:spcBef>
              <a:spcAft>
                <a:spcPts val="0"/>
              </a:spcAft>
              <a:buNone/>
              <a:defRPr sz="3000">
                <a:solidFill>
                  <a:srgbClr val="2C3938"/>
                </a:solidFill>
                <a:latin typeface="Oswald"/>
                <a:ea typeface="Oswald"/>
                <a:cs typeface="Oswald"/>
                <a:sym typeface="Oswald"/>
              </a:defRPr>
            </a:lvl8pPr>
            <a:lvl9pPr lvl="8" rtl="0">
              <a:spcBef>
                <a:spcPts val="0"/>
              </a:spcBef>
              <a:spcAft>
                <a:spcPts val="0"/>
              </a:spcAft>
              <a:buNone/>
              <a:defRPr sz="3000">
                <a:solidFill>
                  <a:srgbClr val="2C3938"/>
                </a:solidFill>
                <a:latin typeface="Oswald"/>
                <a:ea typeface="Oswald"/>
                <a:cs typeface="Oswald"/>
                <a:sym typeface="Oswald"/>
              </a:defRPr>
            </a:lvl9pPr>
          </a:lstStyle>
          <a:p>
            <a:endParaRPr/>
          </a:p>
        </p:txBody>
      </p:sp>
      <p:sp>
        <p:nvSpPr>
          <p:cNvPr id="200" name="Google Shape;200;p33"/>
          <p:cNvSpPr txBox="1">
            <a:spLocks noGrp="1"/>
          </p:cNvSpPr>
          <p:nvPr>
            <p:ph type="title" idx="5" hasCustomPrompt="1"/>
          </p:nvPr>
        </p:nvSpPr>
        <p:spPr>
          <a:xfrm>
            <a:off x="3119750" y="4037250"/>
            <a:ext cx="1222500" cy="503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2C3938"/>
              </a:buClr>
              <a:buSzPts val="3000"/>
              <a:buNone/>
              <a:defRPr sz="1800">
                <a:solidFill>
                  <a:srgbClr val="2C3938"/>
                </a:solidFill>
                <a:latin typeface="Cutive Mono"/>
                <a:ea typeface="Cutive Mono"/>
                <a:cs typeface="Cutive Mono"/>
                <a:sym typeface="Cutive Mono"/>
              </a:defRPr>
            </a:lvl1pPr>
            <a:lvl2pPr lvl="1"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2pPr>
            <a:lvl3pPr lvl="2"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3pPr>
            <a:lvl4pPr lvl="3"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4pPr>
            <a:lvl5pPr lvl="4"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5pPr>
            <a:lvl6pPr lvl="5"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6pPr>
            <a:lvl7pPr lvl="6"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7pPr>
            <a:lvl8pPr lvl="7"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8pPr>
            <a:lvl9pPr lvl="8"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9pPr>
          </a:lstStyle>
          <a:p>
            <a:r>
              <a:t>xx%</a:t>
            </a: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FOUR COLUMNS 1">
  <p:cSld name="CUSTOM_1_1_1_2_1_2">
    <p:bg>
      <p:bgPr>
        <a:solidFill>
          <a:srgbClr val="EFEFEF"/>
        </a:solidFill>
        <a:effectLst/>
      </p:bgPr>
    </p:bg>
    <p:spTree>
      <p:nvGrpSpPr>
        <p:cNvPr id="1" name="Shape 201"/>
        <p:cNvGrpSpPr/>
        <p:nvPr/>
      </p:nvGrpSpPr>
      <p:grpSpPr>
        <a:xfrm>
          <a:off x="0" y="0"/>
          <a:ext cx="0" cy="0"/>
          <a:chOff x="0" y="0"/>
          <a:chExt cx="0" cy="0"/>
        </a:xfrm>
      </p:grpSpPr>
      <p:sp>
        <p:nvSpPr>
          <p:cNvPr id="202" name="Google Shape;202;p34"/>
          <p:cNvSpPr/>
          <p:nvPr/>
        </p:nvSpPr>
        <p:spPr>
          <a:xfrm rot="10800000" flipH="1">
            <a:off x="-6375" y="3219000"/>
            <a:ext cx="9144000" cy="19245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4"/>
          <p:cNvSpPr txBox="1">
            <a:spLocks noGrp="1"/>
          </p:cNvSpPr>
          <p:nvPr>
            <p:ph type="subTitle" idx="1"/>
          </p:nvPr>
        </p:nvSpPr>
        <p:spPr>
          <a:xfrm>
            <a:off x="872500" y="3555100"/>
            <a:ext cx="1768500" cy="107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algn="ctr" rtl="0">
              <a:lnSpc>
                <a:spcPct val="100000"/>
              </a:lnSpc>
              <a:spcBef>
                <a:spcPts val="0"/>
              </a:spcBef>
              <a:spcAft>
                <a:spcPts val="0"/>
              </a:spcAft>
              <a:buClr>
                <a:srgbClr val="F3F3F3"/>
              </a:buClr>
              <a:buSzPts val="1100"/>
              <a:buNone/>
              <a:defRPr sz="1100">
                <a:solidFill>
                  <a:srgbClr val="F3F3F3"/>
                </a:solidFill>
              </a:defRPr>
            </a:lvl2pPr>
            <a:lvl3pPr lvl="2" algn="ctr" rtl="0">
              <a:lnSpc>
                <a:spcPct val="100000"/>
              </a:lnSpc>
              <a:spcBef>
                <a:spcPts val="0"/>
              </a:spcBef>
              <a:spcAft>
                <a:spcPts val="0"/>
              </a:spcAft>
              <a:buClr>
                <a:srgbClr val="F3F3F3"/>
              </a:buClr>
              <a:buSzPts val="1100"/>
              <a:buNone/>
              <a:defRPr sz="1100">
                <a:solidFill>
                  <a:srgbClr val="F3F3F3"/>
                </a:solidFill>
              </a:defRPr>
            </a:lvl3pPr>
            <a:lvl4pPr lvl="3" algn="ctr" rtl="0">
              <a:lnSpc>
                <a:spcPct val="100000"/>
              </a:lnSpc>
              <a:spcBef>
                <a:spcPts val="0"/>
              </a:spcBef>
              <a:spcAft>
                <a:spcPts val="0"/>
              </a:spcAft>
              <a:buClr>
                <a:srgbClr val="F3F3F3"/>
              </a:buClr>
              <a:buSzPts val="1100"/>
              <a:buNone/>
              <a:defRPr sz="1100">
                <a:solidFill>
                  <a:srgbClr val="F3F3F3"/>
                </a:solidFill>
              </a:defRPr>
            </a:lvl4pPr>
            <a:lvl5pPr lvl="4" algn="ctr" rtl="0">
              <a:lnSpc>
                <a:spcPct val="100000"/>
              </a:lnSpc>
              <a:spcBef>
                <a:spcPts val="0"/>
              </a:spcBef>
              <a:spcAft>
                <a:spcPts val="0"/>
              </a:spcAft>
              <a:buClr>
                <a:srgbClr val="F3F3F3"/>
              </a:buClr>
              <a:buSzPts val="1100"/>
              <a:buNone/>
              <a:defRPr sz="1100">
                <a:solidFill>
                  <a:srgbClr val="F3F3F3"/>
                </a:solidFill>
              </a:defRPr>
            </a:lvl5pPr>
            <a:lvl6pPr lvl="5" algn="ctr" rtl="0">
              <a:lnSpc>
                <a:spcPct val="100000"/>
              </a:lnSpc>
              <a:spcBef>
                <a:spcPts val="0"/>
              </a:spcBef>
              <a:spcAft>
                <a:spcPts val="0"/>
              </a:spcAft>
              <a:buClr>
                <a:srgbClr val="F3F3F3"/>
              </a:buClr>
              <a:buSzPts val="1100"/>
              <a:buNone/>
              <a:defRPr sz="1100">
                <a:solidFill>
                  <a:srgbClr val="F3F3F3"/>
                </a:solidFill>
              </a:defRPr>
            </a:lvl6pPr>
            <a:lvl7pPr lvl="6" algn="ctr" rtl="0">
              <a:lnSpc>
                <a:spcPct val="100000"/>
              </a:lnSpc>
              <a:spcBef>
                <a:spcPts val="0"/>
              </a:spcBef>
              <a:spcAft>
                <a:spcPts val="0"/>
              </a:spcAft>
              <a:buClr>
                <a:srgbClr val="F3F3F3"/>
              </a:buClr>
              <a:buSzPts val="1100"/>
              <a:buNone/>
              <a:defRPr sz="1100">
                <a:solidFill>
                  <a:srgbClr val="F3F3F3"/>
                </a:solidFill>
              </a:defRPr>
            </a:lvl7pPr>
            <a:lvl8pPr lvl="7" algn="ctr" rtl="0">
              <a:lnSpc>
                <a:spcPct val="100000"/>
              </a:lnSpc>
              <a:spcBef>
                <a:spcPts val="0"/>
              </a:spcBef>
              <a:spcAft>
                <a:spcPts val="0"/>
              </a:spcAft>
              <a:buClr>
                <a:srgbClr val="F3F3F3"/>
              </a:buClr>
              <a:buSzPts val="1100"/>
              <a:buNone/>
              <a:defRPr sz="1100">
                <a:solidFill>
                  <a:srgbClr val="F3F3F3"/>
                </a:solidFill>
              </a:defRPr>
            </a:lvl8pPr>
            <a:lvl9pPr lvl="8" algn="ctr" rtl="0">
              <a:lnSpc>
                <a:spcPct val="100000"/>
              </a:lnSpc>
              <a:spcBef>
                <a:spcPts val="0"/>
              </a:spcBef>
              <a:spcAft>
                <a:spcPts val="0"/>
              </a:spcAft>
              <a:buClr>
                <a:srgbClr val="F3F3F3"/>
              </a:buClr>
              <a:buSzPts val="1100"/>
              <a:buNone/>
              <a:defRPr sz="1100">
                <a:solidFill>
                  <a:srgbClr val="F3F3F3"/>
                </a:solidFill>
              </a:defRPr>
            </a:lvl9pPr>
          </a:lstStyle>
          <a:p>
            <a:endParaRPr/>
          </a:p>
        </p:txBody>
      </p:sp>
      <p:sp>
        <p:nvSpPr>
          <p:cNvPr id="204" name="Google Shape;204;p34"/>
          <p:cNvSpPr txBox="1">
            <a:spLocks noGrp="1"/>
          </p:cNvSpPr>
          <p:nvPr>
            <p:ph type="title"/>
          </p:nvPr>
        </p:nvSpPr>
        <p:spPr>
          <a:xfrm>
            <a:off x="1226995" y="375868"/>
            <a:ext cx="67053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a:solidFill>
                  <a:srgbClr val="2C3938"/>
                </a:solidFill>
                <a:latin typeface="Oswald"/>
                <a:ea typeface="Oswald"/>
                <a:cs typeface="Oswald"/>
                <a:sym typeface="Oswald"/>
              </a:defRPr>
            </a:lvl1pPr>
            <a:lvl2pPr lvl="1" rtl="0">
              <a:spcBef>
                <a:spcPts val="0"/>
              </a:spcBef>
              <a:spcAft>
                <a:spcPts val="0"/>
              </a:spcAft>
              <a:buNone/>
              <a:defRPr sz="3000">
                <a:solidFill>
                  <a:srgbClr val="2C3938"/>
                </a:solidFill>
                <a:latin typeface="Oswald"/>
                <a:ea typeface="Oswald"/>
                <a:cs typeface="Oswald"/>
                <a:sym typeface="Oswald"/>
              </a:defRPr>
            </a:lvl2pPr>
            <a:lvl3pPr lvl="2" rtl="0">
              <a:spcBef>
                <a:spcPts val="0"/>
              </a:spcBef>
              <a:spcAft>
                <a:spcPts val="0"/>
              </a:spcAft>
              <a:buNone/>
              <a:defRPr sz="3000">
                <a:solidFill>
                  <a:srgbClr val="2C3938"/>
                </a:solidFill>
                <a:latin typeface="Oswald"/>
                <a:ea typeface="Oswald"/>
                <a:cs typeface="Oswald"/>
                <a:sym typeface="Oswald"/>
              </a:defRPr>
            </a:lvl3pPr>
            <a:lvl4pPr lvl="3" rtl="0">
              <a:spcBef>
                <a:spcPts val="0"/>
              </a:spcBef>
              <a:spcAft>
                <a:spcPts val="0"/>
              </a:spcAft>
              <a:buNone/>
              <a:defRPr sz="3000">
                <a:solidFill>
                  <a:srgbClr val="2C3938"/>
                </a:solidFill>
                <a:latin typeface="Oswald"/>
                <a:ea typeface="Oswald"/>
                <a:cs typeface="Oswald"/>
                <a:sym typeface="Oswald"/>
              </a:defRPr>
            </a:lvl4pPr>
            <a:lvl5pPr lvl="4" rtl="0">
              <a:spcBef>
                <a:spcPts val="0"/>
              </a:spcBef>
              <a:spcAft>
                <a:spcPts val="0"/>
              </a:spcAft>
              <a:buNone/>
              <a:defRPr sz="3000">
                <a:solidFill>
                  <a:srgbClr val="2C3938"/>
                </a:solidFill>
                <a:latin typeface="Oswald"/>
                <a:ea typeface="Oswald"/>
                <a:cs typeface="Oswald"/>
                <a:sym typeface="Oswald"/>
              </a:defRPr>
            </a:lvl5pPr>
            <a:lvl6pPr lvl="5" rtl="0">
              <a:spcBef>
                <a:spcPts val="0"/>
              </a:spcBef>
              <a:spcAft>
                <a:spcPts val="0"/>
              </a:spcAft>
              <a:buNone/>
              <a:defRPr sz="3000">
                <a:solidFill>
                  <a:srgbClr val="2C3938"/>
                </a:solidFill>
                <a:latin typeface="Oswald"/>
                <a:ea typeface="Oswald"/>
                <a:cs typeface="Oswald"/>
                <a:sym typeface="Oswald"/>
              </a:defRPr>
            </a:lvl6pPr>
            <a:lvl7pPr lvl="6" rtl="0">
              <a:spcBef>
                <a:spcPts val="0"/>
              </a:spcBef>
              <a:spcAft>
                <a:spcPts val="0"/>
              </a:spcAft>
              <a:buNone/>
              <a:defRPr sz="3000">
                <a:solidFill>
                  <a:srgbClr val="2C3938"/>
                </a:solidFill>
                <a:latin typeface="Oswald"/>
                <a:ea typeface="Oswald"/>
                <a:cs typeface="Oswald"/>
                <a:sym typeface="Oswald"/>
              </a:defRPr>
            </a:lvl7pPr>
            <a:lvl8pPr lvl="7" rtl="0">
              <a:spcBef>
                <a:spcPts val="0"/>
              </a:spcBef>
              <a:spcAft>
                <a:spcPts val="0"/>
              </a:spcAft>
              <a:buNone/>
              <a:defRPr sz="3000">
                <a:solidFill>
                  <a:srgbClr val="2C3938"/>
                </a:solidFill>
                <a:latin typeface="Oswald"/>
                <a:ea typeface="Oswald"/>
                <a:cs typeface="Oswald"/>
                <a:sym typeface="Oswald"/>
              </a:defRPr>
            </a:lvl8pPr>
            <a:lvl9pPr lvl="8" rtl="0">
              <a:spcBef>
                <a:spcPts val="0"/>
              </a:spcBef>
              <a:spcAft>
                <a:spcPts val="0"/>
              </a:spcAft>
              <a:buNone/>
              <a:defRPr sz="3000">
                <a:solidFill>
                  <a:srgbClr val="2C3938"/>
                </a:solidFill>
                <a:latin typeface="Oswald"/>
                <a:ea typeface="Oswald"/>
                <a:cs typeface="Oswald"/>
                <a:sym typeface="Oswald"/>
              </a:defRPr>
            </a:lvl9pPr>
          </a:lstStyle>
          <a:p>
            <a:endParaRPr/>
          </a:p>
        </p:txBody>
      </p:sp>
      <p:sp>
        <p:nvSpPr>
          <p:cNvPr id="205" name="Google Shape;205;p34"/>
          <p:cNvSpPr txBox="1">
            <a:spLocks noGrp="1"/>
          </p:cNvSpPr>
          <p:nvPr>
            <p:ph type="subTitle" idx="2"/>
          </p:nvPr>
        </p:nvSpPr>
        <p:spPr>
          <a:xfrm>
            <a:off x="2966775" y="3555100"/>
            <a:ext cx="1768500" cy="107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algn="ctr" rtl="0">
              <a:lnSpc>
                <a:spcPct val="100000"/>
              </a:lnSpc>
              <a:spcBef>
                <a:spcPts val="0"/>
              </a:spcBef>
              <a:spcAft>
                <a:spcPts val="0"/>
              </a:spcAft>
              <a:buClr>
                <a:srgbClr val="F3F3F3"/>
              </a:buClr>
              <a:buSzPts val="1100"/>
              <a:buNone/>
              <a:defRPr sz="1100">
                <a:solidFill>
                  <a:srgbClr val="F3F3F3"/>
                </a:solidFill>
              </a:defRPr>
            </a:lvl2pPr>
            <a:lvl3pPr lvl="2" algn="ctr" rtl="0">
              <a:lnSpc>
                <a:spcPct val="100000"/>
              </a:lnSpc>
              <a:spcBef>
                <a:spcPts val="0"/>
              </a:spcBef>
              <a:spcAft>
                <a:spcPts val="0"/>
              </a:spcAft>
              <a:buClr>
                <a:srgbClr val="F3F3F3"/>
              </a:buClr>
              <a:buSzPts val="1100"/>
              <a:buNone/>
              <a:defRPr sz="1100">
                <a:solidFill>
                  <a:srgbClr val="F3F3F3"/>
                </a:solidFill>
              </a:defRPr>
            </a:lvl3pPr>
            <a:lvl4pPr lvl="3" algn="ctr" rtl="0">
              <a:lnSpc>
                <a:spcPct val="100000"/>
              </a:lnSpc>
              <a:spcBef>
                <a:spcPts val="0"/>
              </a:spcBef>
              <a:spcAft>
                <a:spcPts val="0"/>
              </a:spcAft>
              <a:buClr>
                <a:srgbClr val="F3F3F3"/>
              </a:buClr>
              <a:buSzPts val="1100"/>
              <a:buNone/>
              <a:defRPr sz="1100">
                <a:solidFill>
                  <a:srgbClr val="F3F3F3"/>
                </a:solidFill>
              </a:defRPr>
            </a:lvl4pPr>
            <a:lvl5pPr lvl="4" algn="ctr" rtl="0">
              <a:lnSpc>
                <a:spcPct val="100000"/>
              </a:lnSpc>
              <a:spcBef>
                <a:spcPts val="0"/>
              </a:spcBef>
              <a:spcAft>
                <a:spcPts val="0"/>
              </a:spcAft>
              <a:buClr>
                <a:srgbClr val="F3F3F3"/>
              </a:buClr>
              <a:buSzPts val="1100"/>
              <a:buNone/>
              <a:defRPr sz="1100">
                <a:solidFill>
                  <a:srgbClr val="F3F3F3"/>
                </a:solidFill>
              </a:defRPr>
            </a:lvl5pPr>
            <a:lvl6pPr lvl="5" algn="ctr" rtl="0">
              <a:lnSpc>
                <a:spcPct val="100000"/>
              </a:lnSpc>
              <a:spcBef>
                <a:spcPts val="0"/>
              </a:spcBef>
              <a:spcAft>
                <a:spcPts val="0"/>
              </a:spcAft>
              <a:buClr>
                <a:srgbClr val="F3F3F3"/>
              </a:buClr>
              <a:buSzPts val="1100"/>
              <a:buNone/>
              <a:defRPr sz="1100">
                <a:solidFill>
                  <a:srgbClr val="F3F3F3"/>
                </a:solidFill>
              </a:defRPr>
            </a:lvl6pPr>
            <a:lvl7pPr lvl="6" algn="ctr" rtl="0">
              <a:lnSpc>
                <a:spcPct val="100000"/>
              </a:lnSpc>
              <a:spcBef>
                <a:spcPts val="0"/>
              </a:spcBef>
              <a:spcAft>
                <a:spcPts val="0"/>
              </a:spcAft>
              <a:buClr>
                <a:srgbClr val="F3F3F3"/>
              </a:buClr>
              <a:buSzPts val="1100"/>
              <a:buNone/>
              <a:defRPr sz="1100">
                <a:solidFill>
                  <a:srgbClr val="F3F3F3"/>
                </a:solidFill>
              </a:defRPr>
            </a:lvl7pPr>
            <a:lvl8pPr lvl="7" algn="ctr" rtl="0">
              <a:lnSpc>
                <a:spcPct val="100000"/>
              </a:lnSpc>
              <a:spcBef>
                <a:spcPts val="0"/>
              </a:spcBef>
              <a:spcAft>
                <a:spcPts val="0"/>
              </a:spcAft>
              <a:buClr>
                <a:srgbClr val="F3F3F3"/>
              </a:buClr>
              <a:buSzPts val="1100"/>
              <a:buNone/>
              <a:defRPr sz="1100">
                <a:solidFill>
                  <a:srgbClr val="F3F3F3"/>
                </a:solidFill>
              </a:defRPr>
            </a:lvl8pPr>
            <a:lvl9pPr lvl="8" algn="ctr" rtl="0">
              <a:lnSpc>
                <a:spcPct val="100000"/>
              </a:lnSpc>
              <a:spcBef>
                <a:spcPts val="0"/>
              </a:spcBef>
              <a:spcAft>
                <a:spcPts val="0"/>
              </a:spcAft>
              <a:buClr>
                <a:srgbClr val="F3F3F3"/>
              </a:buClr>
              <a:buSzPts val="1100"/>
              <a:buNone/>
              <a:defRPr sz="1100">
                <a:solidFill>
                  <a:srgbClr val="F3F3F3"/>
                </a:solidFill>
              </a:defRPr>
            </a:lvl9pPr>
          </a:lstStyle>
          <a:p>
            <a:endParaRPr/>
          </a:p>
        </p:txBody>
      </p:sp>
      <p:sp>
        <p:nvSpPr>
          <p:cNvPr id="206" name="Google Shape;206;p34"/>
          <p:cNvSpPr txBox="1">
            <a:spLocks noGrp="1"/>
          </p:cNvSpPr>
          <p:nvPr>
            <p:ph type="subTitle" idx="3"/>
          </p:nvPr>
        </p:nvSpPr>
        <p:spPr>
          <a:xfrm>
            <a:off x="5061050" y="3555100"/>
            <a:ext cx="1768500" cy="107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algn="ctr" rtl="0">
              <a:lnSpc>
                <a:spcPct val="100000"/>
              </a:lnSpc>
              <a:spcBef>
                <a:spcPts val="0"/>
              </a:spcBef>
              <a:spcAft>
                <a:spcPts val="0"/>
              </a:spcAft>
              <a:buClr>
                <a:srgbClr val="F3F3F3"/>
              </a:buClr>
              <a:buSzPts val="1100"/>
              <a:buNone/>
              <a:defRPr sz="1100">
                <a:solidFill>
                  <a:srgbClr val="F3F3F3"/>
                </a:solidFill>
              </a:defRPr>
            </a:lvl2pPr>
            <a:lvl3pPr lvl="2" algn="ctr" rtl="0">
              <a:lnSpc>
                <a:spcPct val="100000"/>
              </a:lnSpc>
              <a:spcBef>
                <a:spcPts val="0"/>
              </a:spcBef>
              <a:spcAft>
                <a:spcPts val="0"/>
              </a:spcAft>
              <a:buClr>
                <a:srgbClr val="F3F3F3"/>
              </a:buClr>
              <a:buSzPts val="1100"/>
              <a:buNone/>
              <a:defRPr sz="1100">
                <a:solidFill>
                  <a:srgbClr val="F3F3F3"/>
                </a:solidFill>
              </a:defRPr>
            </a:lvl3pPr>
            <a:lvl4pPr lvl="3" algn="ctr" rtl="0">
              <a:lnSpc>
                <a:spcPct val="100000"/>
              </a:lnSpc>
              <a:spcBef>
                <a:spcPts val="0"/>
              </a:spcBef>
              <a:spcAft>
                <a:spcPts val="0"/>
              </a:spcAft>
              <a:buClr>
                <a:srgbClr val="F3F3F3"/>
              </a:buClr>
              <a:buSzPts val="1100"/>
              <a:buNone/>
              <a:defRPr sz="1100">
                <a:solidFill>
                  <a:srgbClr val="F3F3F3"/>
                </a:solidFill>
              </a:defRPr>
            </a:lvl4pPr>
            <a:lvl5pPr lvl="4" algn="ctr" rtl="0">
              <a:lnSpc>
                <a:spcPct val="100000"/>
              </a:lnSpc>
              <a:spcBef>
                <a:spcPts val="0"/>
              </a:spcBef>
              <a:spcAft>
                <a:spcPts val="0"/>
              </a:spcAft>
              <a:buClr>
                <a:srgbClr val="F3F3F3"/>
              </a:buClr>
              <a:buSzPts val="1100"/>
              <a:buNone/>
              <a:defRPr sz="1100">
                <a:solidFill>
                  <a:srgbClr val="F3F3F3"/>
                </a:solidFill>
              </a:defRPr>
            </a:lvl5pPr>
            <a:lvl6pPr lvl="5" algn="ctr" rtl="0">
              <a:lnSpc>
                <a:spcPct val="100000"/>
              </a:lnSpc>
              <a:spcBef>
                <a:spcPts val="0"/>
              </a:spcBef>
              <a:spcAft>
                <a:spcPts val="0"/>
              </a:spcAft>
              <a:buClr>
                <a:srgbClr val="F3F3F3"/>
              </a:buClr>
              <a:buSzPts val="1100"/>
              <a:buNone/>
              <a:defRPr sz="1100">
                <a:solidFill>
                  <a:srgbClr val="F3F3F3"/>
                </a:solidFill>
              </a:defRPr>
            </a:lvl6pPr>
            <a:lvl7pPr lvl="6" algn="ctr" rtl="0">
              <a:lnSpc>
                <a:spcPct val="100000"/>
              </a:lnSpc>
              <a:spcBef>
                <a:spcPts val="0"/>
              </a:spcBef>
              <a:spcAft>
                <a:spcPts val="0"/>
              </a:spcAft>
              <a:buClr>
                <a:srgbClr val="F3F3F3"/>
              </a:buClr>
              <a:buSzPts val="1100"/>
              <a:buNone/>
              <a:defRPr sz="1100">
                <a:solidFill>
                  <a:srgbClr val="F3F3F3"/>
                </a:solidFill>
              </a:defRPr>
            </a:lvl7pPr>
            <a:lvl8pPr lvl="7" algn="ctr" rtl="0">
              <a:lnSpc>
                <a:spcPct val="100000"/>
              </a:lnSpc>
              <a:spcBef>
                <a:spcPts val="0"/>
              </a:spcBef>
              <a:spcAft>
                <a:spcPts val="0"/>
              </a:spcAft>
              <a:buClr>
                <a:srgbClr val="F3F3F3"/>
              </a:buClr>
              <a:buSzPts val="1100"/>
              <a:buNone/>
              <a:defRPr sz="1100">
                <a:solidFill>
                  <a:srgbClr val="F3F3F3"/>
                </a:solidFill>
              </a:defRPr>
            </a:lvl8pPr>
            <a:lvl9pPr lvl="8" algn="ctr" rtl="0">
              <a:lnSpc>
                <a:spcPct val="100000"/>
              </a:lnSpc>
              <a:spcBef>
                <a:spcPts val="0"/>
              </a:spcBef>
              <a:spcAft>
                <a:spcPts val="0"/>
              </a:spcAft>
              <a:buClr>
                <a:srgbClr val="F3F3F3"/>
              </a:buClr>
              <a:buSzPts val="1100"/>
              <a:buNone/>
              <a:defRPr sz="1100">
                <a:solidFill>
                  <a:srgbClr val="F3F3F3"/>
                </a:solidFill>
              </a:defRPr>
            </a:lvl9pPr>
          </a:lstStyle>
          <a:p>
            <a:endParaRPr/>
          </a:p>
        </p:txBody>
      </p:sp>
      <p:sp>
        <p:nvSpPr>
          <p:cNvPr id="207" name="Google Shape;207;p34"/>
          <p:cNvSpPr txBox="1">
            <a:spLocks noGrp="1"/>
          </p:cNvSpPr>
          <p:nvPr>
            <p:ph type="subTitle" idx="4"/>
          </p:nvPr>
        </p:nvSpPr>
        <p:spPr>
          <a:xfrm>
            <a:off x="7155325" y="3555100"/>
            <a:ext cx="1768500" cy="107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algn="ctr" rtl="0">
              <a:lnSpc>
                <a:spcPct val="100000"/>
              </a:lnSpc>
              <a:spcBef>
                <a:spcPts val="0"/>
              </a:spcBef>
              <a:spcAft>
                <a:spcPts val="0"/>
              </a:spcAft>
              <a:buClr>
                <a:srgbClr val="F3F3F3"/>
              </a:buClr>
              <a:buSzPts val="1100"/>
              <a:buNone/>
              <a:defRPr sz="1100">
                <a:solidFill>
                  <a:srgbClr val="F3F3F3"/>
                </a:solidFill>
              </a:defRPr>
            </a:lvl2pPr>
            <a:lvl3pPr lvl="2" algn="ctr" rtl="0">
              <a:lnSpc>
                <a:spcPct val="100000"/>
              </a:lnSpc>
              <a:spcBef>
                <a:spcPts val="0"/>
              </a:spcBef>
              <a:spcAft>
                <a:spcPts val="0"/>
              </a:spcAft>
              <a:buClr>
                <a:srgbClr val="F3F3F3"/>
              </a:buClr>
              <a:buSzPts val="1100"/>
              <a:buNone/>
              <a:defRPr sz="1100">
                <a:solidFill>
                  <a:srgbClr val="F3F3F3"/>
                </a:solidFill>
              </a:defRPr>
            </a:lvl3pPr>
            <a:lvl4pPr lvl="3" algn="ctr" rtl="0">
              <a:lnSpc>
                <a:spcPct val="100000"/>
              </a:lnSpc>
              <a:spcBef>
                <a:spcPts val="0"/>
              </a:spcBef>
              <a:spcAft>
                <a:spcPts val="0"/>
              </a:spcAft>
              <a:buClr>
                <a:srgbClr val="F3F3F3"/>
              </a:buClr>
              <a:buSzPts val="1100"/>
              <a:buNone/>
              <a:defRPr sz="1100">
                <a:solidFill>
                  <a:srgbClr val="F3F3F3"/>
                </a:solidFill>
              </a:defRPr>
            </a:lvl4pPr>
            <a:lvl5pPr lvl="4" algn="ctr" rtl="0">
              <a:lnSpc>
                <a:spcPct val="100000"/>
              </a:lnSpc>
              <a:spcBef>
                <a:spcPts val="0"/>
              </a:spcBef>
              <a:spcAft>
                <a:spcPts val="0"/>
              </a:spcAft>
              <a:buClr>
                <a:srgbClr val="F3F3F3"/>
              </a:buClr>
              <a:buSzPts val="1100"/>
              <a:buNone/>
              <a:defRPr sz="1100">
                <a:solidFill>
                  <a:srgbClr val="F3F3F3"/>
                </a:solidFill>
              </a:defRPr>
            </a:lvl5pPr>
            <a:lvl6pPr lvl="5" algn="ctr" rtl="0">
              <a:lnSpc>
                <a:spcPct val="100000"/>
              </a:lnSpc>
              <a:spcBef>
                <a:spcPts val="0"/>
              </a:spcBef>
              <a:spcAft>
                <a:spcPts val="0"/>
              </a:spcAft>
              <a:buClr>
                <a:srgbClr val="F3F3F3"/>
              </a:buClr>
              <a:buSzPts val="1100"/>
              <a:buNone/>
              <a:defRPr sz="1100">
                <a:solidFill>
                  <a:srgbClr val="F3F3F3"/>
                </a:solidFill>
              </a:defRPr>
            </a:lvl6pPr>
            <a:lvl7pPr lvl="6" algn="ctr" rtl="0">
              <a:lnSpc>
                <a:spcPct val="100000"/>
              </a:lnSpc>
              <a:spcBef>
                <a:spcPts val="0"/>
              </a:spcBef>
              <a:spcAft>
                <a:spcPts val="0"/>
              </a:spcAft>
              <a:buClr>
                <a:srgbClr val="F3F3F3"/>
              </a:buClr>
              <a:buSzPts val="1100"/>
              <a:buNone/>
              <a:defRPr sz="1100">
                <a:solidFill>
                  <a:srgbClr val="F3F3F3"/>
                </a:solidFill>
              </a:defRPr>
            </a:lvl7pPr>
            <a:lvl8pPr lvl="7" algn="ctr" rtl="0">
              <a:lnSpc>
                <a:spcPct val="100000"/>
              </a:lnSpc>
              <a:spcBef>
                <a:spcPts val="0"/>
              </a:spcBef>
              <a:spcAft>
                <a:spcPts val="0"/>
              </a:spcAft>
              <a:buClr>
                <a:srgbClr val="F3F3F3"/>
              </a:buClr>
              <a:buSzPts val="1100"/>
              <a:buNone/>
              <a:defRPr sz="1100">
                <a:solidFill>
                  <a:srgbClr val="F3F3F3"/>
                </a:solidFill>
              </a:defRPr>
            </a:lvl8pPr>
            <a:lvl9pPr lvl="8" algn="ctr" rtl="0">
              <a:lnSpc>
                <a:spcPct val="100000"/>
              </a:lnSpc>
              <a:spcBef>
                <a:spcPts val="0"/>
              </a:spcBef>
              <a:spcAft>
                <a:spcPts val="0"/>
              </a:spcAft>
              <a:buClr>
                <a:srgbClr val="F3F3F3"/>
              </a:buClr>
              <a:buSzPts val="1100"/>
              <a:buNone/>
              <a:defRPr sz="1100">
                <a:solidFill>
                  <a:srgbClr val="F3F3F3"/>
                </a:solidFill>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 TEXT 1">
  <p:cSld name="CUSTOM_1_1_1_2_1">
    <p:bg>
      <p:bgPr>
        <a:solidFill>
          <a:srgbClr val="EFEFEF"/>
        </a:solidFill>
        <a:effectLst/>
      </p:bgPr>
    </p:bg>
    <p:spTree>
      <p:nvGrpSpPr>
        <p:cNvPr id="1" name="Shape 48"/>
        <p:cNvGrpSpPr/>
        <p:nvPr/>
      </p:nvGrpSpPr>
      <p:grpSpPr>
        <a:xfrm>
          <a:off x="0" y="0"/>
          <a:ext cx="0" cy="0"/>
          <a:chOff x="0" y="0"/>
          <a:chExt cx="0" cy="0"/>
        </a:xfrm>
      </p:grpSpPr>
      <p:sp>
        <p:nvSpPr>
          <p:cNvPr id="49" name="Google Shape;49;p6"/>
          <p:cNvSpPr/>
          <p:nvPr/>
        </p:nvSpPr>
        <p:spPr>
          <a:xfrm rot="10800000" flipH="1">
            <a:off x="-6375" y="3219000"/>
            <a:ext cx="9144000" cy="19245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6"/>
          <p:cNvSpPr txBox="1">
            <a:spLocks noGrp="1"/>
          </p:cNvSpPr>
          <p:nvPr>
            <p:ph type="ctrTitle"/>
          </p:nvPr>
        </p:nvSpPr>
        <p:spPr>
          <a:xfrm>
            <a:off x="5059074" y="4128123"/>
            <a:ext cx="32943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3F3F3"/>
              </a:buClr>
              <a:buSzPts val="3000"/>
              <a:buFont typeface="Oswald"/>
              <a:buNone/>
              <a:defRPr sz="3000">
                <a:solidFill>
                  <a:srgbClr val="F3F3F3"/>
                </a:solidFill>
                <a:latin typeface="Oswald"/>
                <a:ea typeface="Oswald"/>
                <a:cs typeface="Oswald"/>
                <a:sym typeface="Oswald"/>
              </a:defRPr>
            </a:lvl1pPr>
            <a:lvl2pPr lvl="1" rtl="0">
              <a:spcBef>
                <a:spcPts val="0"/>
              </a:spcBef>
              <a:spcAft>
                <a:spcPts val="0"/>
              </a:spcAft>
              <a:buClr>
                <a:srgbClr val="434343"/>
              </a:buClr>
              <a:buSzPts val="1600"/>
              <a:buNone/>
              <a:defRPr sz="1600">
                <a:solidFill>
                  <a:srgbClr val="434343"/>
                </a:solidFill>
              </a:defRPr>
            </a:lvl2pPr>
            <a:lvl3pPr lvl="2" rtl="0">
              <a:spcBef>
                <a:spcPts val="0"/>
              </a:spcBef>
              <a:spcAft>
                <a:spcPts val="0"/>
              </a:spcAft>
              <a:buClr>
                <a:srgbClr val="434343"/>
              </a:buClr>
              <a:buSzPts val="1600"/>
              <a:buNone/>
              <a:defRPr sz="1600">
                <a:solidFill>
                  <a:srgbClr val="434343"/>
                </a:solidFill>
              </a:defRPr>
            </a:lvl3pPr>
            <a:lvl4pPr lvl="3" rtl="0">
              <a:spcBef>
                <a:spcPts val="0"/>
              </a:spcBef>
              <a:spcAft>
                <a:spcPts val="0"/>
              </a:spcAft>
              <a:buClr>
                <a:srgbClr val="434343"/>
              </a:buClr>
              <a:buSzPts val="1600"/>
              <a:buNone/>
              <a:defRPr sz="1600">
                <a:solidFill>
                  <a:srgbClr val="434343"/>
                </a:solidFill>
              </a:defRPr>
            </a:lvl4pPr>
            <a:lvl5pPr lvl="4" rtl="0">
              <a:spcBef>
                <a:spcPts val="0"/>
              </a:spcBef>
              <a:spcAft>
                <a:spcPts val="0"/>
              </a:spcAft>
              <a:buClr>
                <a:srgbClr val="434343"/>
              </a:buClr>
              <a:buSzPts val="1600"/>
              <a:buNone/>
              <a:defRPr sz="1600">
                <a:solidFill>
                  <a:srgbClr val="434343"/>
                </a:solidFill>
              </a:defRPr>
            </a:lvl5pPr>
            <a:lvl6pPr lvl="5" rtl="0">
              <a:spcBef>
                <a:spcPts val="0"/>
              </a:spcBef>
              <a:spcAft>
                <a:spcPts val="0"/>
              </a:spcAft>
              <a:buClr>
                <a:srgbClr val="434343"/>
              </a:buClr>
              <a:buSzPts val="1600"/>
              <a:buNone/>
              <a:defRPr sz="1600">
                <a:solidFill>
                  <a:srgbClr val="434343"/>
                </a:solidFill>
              </a:defRPr>
            </a:lvl6pPr>
            <a:lvl7pPr lvl="6" rtl="0">
              <a:spcBef>
                <a:spcPts val="0"/>
              </a:spcBef>
              <a:spcAft>
                <a:spcPts val="0"/>
              </a:spcAft>
              <a:buClr>
                <a:srgbClr val="434343"/>
              </a:buClr>
              <a:buSzPts val="1600"/>
              <a:buNone/>
              <a:defRPr sz="1600">
                <a:solidFill>
                  <a:srgbClr val="434343"/>
                </a:solidFill>
              </a:defRPr>
            </a:lvl7pPr>
            <a:lvl8pPr lvl="7" rtl="0">
              <a:spcBef>
                <a:spcPts val="0"/>
              </a:spcBef>
              <a:spcAft>
                <a:spcPts val="0"/>
              </a:spcAft>
              <a:buClr>
                <a:srgbClr val="434343"/>
              </a:buClr>
              <a:buSzPts val="1600"/>
              <a:buNone/>
              <a:defRPr sz="1600">
                <a:solidFill>
                  <a:srgbClr val="434343"/>
                </a:solidFill>
              </a:defRPr>
            </a:lvl8pPr>
            <a:lvl9pPr lvl="8" rtl="0">
              <a:spcBef>
                <a:spcPts val="0"/>
              </a:spcBef>
              <a:spcAft>
                <a:spcPts val="0"/>
              </a:spcAft>
              <a:buClr>
                <a:srgbClr val="434343"/>
              </a:buClr>
              <a:buSzPts val="1600"/>
              <a:buNone/>
              <a:defRPr sz="1600">
                <a:solidFill>
                  <a:srgbClr val="434343"/>
                </a:solidFill>
              </a:defRPr>
            </a:lvl9pPr>
          </a:lstStyle>
          <a:p>
            <a:endParaRPr/>
          </a:p>
        </p:txBody>
      </p:sp>
      <p:sp>
        <p:nvSpPr>
          <p:cNvPr id="51" name="Google Shape;51;p6"/>
          <p:cNvSpPr txBox="1">
            <a:spLocks noGrp="1"/>
          </p:cNvSpPr>
          <p:nvPr>
            <p:ph type="subTitle" idx="1"/>
          </p:nvPr>
        </p:nvSpPr>
        <p:spPr>
          <a:xfrm>
            <a:off x="4804225" y="1368600"/>
            <a:ext cx="3055800" cy="1079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00"/>
              <a:buNone/>
              <a:defRPr sz="900"/>
            </a:lvl1pPr>
            <a:lvl2pPr lvl="1" rtl="0">
              <a:lnSpc>
                <a:spcPct val="100000"/>
              </a:lnSpc>
              <a:spcBef>
                <a:spcPts val="0"/>
              </a:spcBef>
              <a:spcAft>
                <a:spcPts val="0"/>
              </a:spcAft>
              <a:buClr>
                <a:srgbClr val="434343"/>
              </a:buClr>
              <a:buSzPts val="1100"/>
              <a:buNone/>
              <a:defRPr sz="1100">
                <a:solidFill>
                  <a:srgbClr val="434343"/>
                </a:solidFill>
              </a:defRPr>
            </a:lvl2pPr>
            <a:lvl3pPr lvl="2" rtl="0">
              <a:lnSpc>
                <a:spcPct val="100000"/>
              </a:lnSpc>
              <a:spcBef>
                <a:spcPts val="0"/>
              </a:spcBef>
              <a:spcAft>
                <a:spcPts val="0"/>
              </a:spcAft>
              <a:buClr>
                <a:srgbClr val="434343"/>
              </a:buClr>
              <a:buSzPts val="1100"/>
              <a:buNone/>
              <a:defRPr sz="1100">
                <a:solidFill>
                  <a:srgbClr val="434343"/>
                </a:solidFill>
              </a:defRPr>
            </a:lvl3pPr>
            <a:lvl4pPr lvl="3" rtl="0">
              <a:lnSpc>
                <a:spcPct val="100000"/>
              </a:lnSpc>
              <a:spcBef>
                <a:spcPts val="0"/>
              </a:spcBef>
              <a:spcAft>
                <a:spcPts val="0"/>
              </a:spcAft>
              <a:buClr>
                <a:srgbClr val="434343"/>
              </a:buClr>
              <a:buSzPts val="1100"/>
              <a:buNone/>
              <a:defRPr sz="1100">
                <a:solidFill>
                  <a:srgbClr val="434343"/>
                </a:solidFill>
              </a:defRPr>
            </a:lvl4pPr>
            <a:lvl5pPr lvl="4" rtl="0">
              <a:lnSpc>
                <a:spcPct val="100000"/>
              </a:lnSpc>
              <a:spcBef>
                <a:spcPts val="0"/>
              </a:spcBef>
              <a:spcAft>
                <a:spcPts val="0"/>
              </a:spcAft>
              <a:buClr>
                <a:srgbClr val="434343"/>
              </a:buClr>
              <a:buSzPts val="1100"/>
              <a:buNone/>
              <a:defRPr sz="1100">
                <a:solidFill>
                  <a:srgbClr val="434343"/>
                </a:solidFill>
              </a:defRPr>
            </a:lvl5pPr>
            <a:lvl6pPr lvl="5" rtl="0">
              <a:lnSpc>
                <a:spcPct val="100000"/>
              </a:lnSpc>
              <a:spcBef>
                <a:spcPts val="0"/>
              </a:spcBef>
              <a:spcAft>
                <a:spcPts val="0"/>
              </a:spcAft>
              <a:buClr>
                <a:srgbClr val="434343"/>
              </a:buClr>
              <a:buSzPts val="1100"/>
              <a:buNone/>
              <a:defRPr sz="1100">
                <a:solidFill>
                  <a:srgbClr val="434343"/>
                </a:solidFill>
              </a:defRPr>
            </a:lvl6pPr>
            <a:lvl7pPr lvl="6" rtl="0">
              <a:lnSpc>
                <a:spcPct val="100000"/>
              </a:lnSpc>
              <a:spcBef>
                <a:spcPts val="0"/>
              </a:spcBef>
              <a:spcAft>
                <a:spcPts val="0"/>
              </a:spcAft>
              <a:buClr>
                <a:srgbClr val="434343"/>
              </a:buClr>
              <a:buSzPts val="1100"/>
              <a:buNone/>
              <a:defRPr sz="1100">
                <a:solidFill>
                  <a:srgbClr val="434343"/>
                </a:solidFill>
              </a:defRPr>
            </a:lvl7pPr>
            <a:lvl8pPr lvl="7" rtl="0">
              <a:lnSpc>
                <a:spcPct val="100000"/>
              </a:lnSpc>
              <a:spcBef>
                <a:spcPts val="0"/>
              </a:spcBef>
              <a:spcAft>
                <a:spcPts val="0"/>
              </a:spcAft>
              <a:buClr>
                <a:srgbClr val="434343"/>
              </a:buClr>
              <a:buSzPts val="1100"/>
              <a:buNone/>
              <a:defRPr sz="1100">
                <a:solidFill>
                  <a:srgbClr val="434343"/>
                </a:solidFill>
              </a:defRPr>
            </a:lvl8pPr>
            <a:lvl9pPr lvl="8" rtl="0">
              <a:lnSpc>
                <a:spcPct val="100000"/>
              </a:lnSpc>
              <a:spcBef>
                <a:spcPts val="0"/>
              </a:spcBef>
              <a:spcAft>
                <a:spcPts val="0"/>
              </a:spcAft>
              <a:buClr>
                <a:srgbClr val="434343"/>
              </a:buClr>
              <a:buSzPts val="1100"/>
              <a:buNone/>
              <a:defRPr sz="1100">
                <a:solidFill>
                  <a:srgbClr val="434343"/>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SIX COLUMNS">
  <p:cSld name="CUSTOM_1_1_1_2_1_1_1_1_1_2">
    <p:bg>
      <p:bgPr>
        <a:solidFill>
          <a:srgbClr val="2C3938"/>
        </a:solidFill>
        <a:effectLst/>
      </p:bgPr>
    </p:bg>
    <p:spTree>
      <p:nvGrpSpPr>
        <p:cNvPr id="1" name="Shape 208"/>
        <p:cNvGrpSpPr/>
        <p:nvPr/>
      </p:nvGrpSpPr>
      <p:grpSpPr>
        <a:xfrm>
          <a:off x="0" y="0"/>
          <a:ext cx="0" cy="0"/>
          <a:chOff x="0" y="0"/>
          <a:chExt cx="0" cy="0"/>
        </a:xfrm>
      </p:grpSpPr>
      <p:sp>
        <p:nvSpPr>
          <p:cNvPr id="209" name="Google Shape;209;p35"/>
          <p:cNvSpPr txBox="1">
            <a:spLocks noGrp="1"/>
          </p:cNvSpPr>
          <p:nvPr>
            <p:ph type="title"/>
          </p:nvPr>
        </p:nvSpPr>
        <p:spPr>
          <a:xfrm>
            <a:off x="1226995" y="375868"/>
            <a:ext cx="67053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a:solidFill>
                  <a:srgbClr val="F3F3F3"/>
                </a:solidFill>
                <a:latin typeface="Oswald"/>
                <a:ea typeface="Oswald"/>
                <a:cs typeface="Oswald"/>
                <a:sym typeface="Oswald"/>
              </a:defRPr>
            </a:lvl1pPr>
            <a:lvl2pPr lvl="1" rtl="0">
              <a:spcBef>
                <a:spcPts val="0"/>
              </a:spcBef>
              <a:spcAft>
                <a:spcPts val="0"/>
              </a:spcAft>
              <a:buNone/>
              <a:defRPr sz="3000">
                <a:solidFill>
                  <a:srgbClr val="F3F3F3"/>
                </a:solidFill>
                <a:latin typeface="Oswald"/>
                <a:ea typeface="Oswald"/>
                <a:cs typeface="Oswald"/>
                <a:sym typeface="Oswald"/>
              </a:defRPr>
            </a:lvl2pPr>
            <a:lvl3pPr lvl="2" rtl="0">
              <a:spcBef>
                <a:spcPts val="0"/>
              </a:spcBef>
              <a:spcAft>
                <a:spcPts val="0"/>
              </a:spcAft>
              <a:buNone/>
              <a:defRPr sz="3000">
                <a:solidFill>
                  <a:srgbClr val="F3F3F3"/>
                </a:solidFill>
                <a:latin typeface="Oswald"/>
                <a:ea typeface="Oswald"/>
                <a:cs typeface="Oswald"/>
                <a:sym typeface="Oswald"/>
              </a:defRPr>
            </a:lvl3pPr>
            <a:lvl4pPr lvl="3" rtl="0">
              <a:spcBef>
                <a:spcPts val="0"/>
              </a:spcBef>
              <a:spcAft>
                <a:spcPts val="0"/>
              </a:spcAft>
              <a:buNone/>
              <a:defRPr sz="3000">
                <a:solidFill>
                  <a:srgbClr val="F3F3F3"/>
                </a:solidFill>
                <a:latin typeface="Oswald"/>
                <a:ea typeface="Oswald"/>
                <a:cs typeface="Oswald"/>
                <a:sym typeface="Oswald"/>
              </a:defRPr>
            </a:lvl4pPr>
            <a:lvl5pPr lvl="4" rtl="0">
              <a:spcBef>
                <a:spcPts val="0"/>
              </a:spcBef>
              <a:spcAft>
                <a:spcPts val="0"/>
              </a:spcAft>
              <a:buNone/>
              <a:defRPr sz="3000">
                <a:solidFill>
                  <a:srgbClr val="F3F3F3"/>
                </a:solidFill>
                <a:latin typeface="Oswald"/>
                <a:ea typeface="Oswald"/>
                <a:cs typeface="Oswald"/>
                <a:sym typeface="Oswald"/>
              </a:defRPr>
            </a:lvl5pPr>
            <a:lvl6pPr lvl="5" rtl="0">
              <a:spcBef>
                <a:spcPts val="0"/>
              </a:spcBef>
              <a:spcAft>
                <a:spcPts val="0"/>
              </a:spcAft>
              <a:buNone/>
              <a:defRPr sz="3000">
                <a:solidFill>
                  <a:srgbClr val="F3F3F3"/>
                </a:solidFill>
                <a:latin typeface="Oswald"/>
                <a:ea typeface="Oswald"/>
                <a:cs typeface="Oswald"/>
                <a:sym typeface="Oswald"/>
              </a:defRPr>
            </a:lvl6pPr>
            <a:lvl7pPr lvl="6" rtl="0">
              <a:spcBef>
                <a:spcPts val="0"/>
              </a:spcBef>
              <a:spcAft>
                <a:spcPts val="0"/>
              </a:spcAft>
              <a:buNone/>
              <a:defRPr sz="3000">
                <a:solidFill>
                  <a:srgbClr val="F3F3F3"/>
                </a:solidFill>
                <a:latin typeface="Oswald"/>
                <a:ea typeface="Oswald"/>
                <a:cs typeface="Oswald"/>
                <a:sym typeface="Oswald"/>
              </a:defRPr>
            </a:lvl7pPr>
            <a:lvl8pPr lvl="7" rtl="0">
              <a:spcBef>
                <a:spcPts val="0"/>
              </a:spcBef>
              <a:spcAft>
                <a:spcPts val="0"/>
              </a:spcAft>
              <a:buNone/>
              <a:defRPr sz="3000">
                <a:solidFill>
                  <a:srgbClr val="F3F3F3"/>
                </a:solidFill>
                <a:latin typeface="Oswald"/>
                <a:ea typeface="Oswald"/>
                <a:cs typeface="Oswald"/>
                <a:sym typeface="Oswald"/>
              </a:defRPr>
            </a:lvl8pPr>
            <a:lvl9pPr lvl="8" rtl="0">
              <a:spcBef>
                <a:spcPts val="0"/>
              </a:spcBef>
              <a:spcAft>
                <a:spcPts val="0"/>
              </a:spcAft>
              <a:buNone/>
              <a:defRPr sz="3000">
                <a:solidFill>
                  <a:srgbClr val="F3F3F3"/>
                </a:solidFill>
                <a:latin typeface="Oswald"/>
                <a:ea typeface="Oswald"/>
                <a:cs typeface="Oswald"/>
                <a:sym typeface="Oswald"/>
              </a:defRPr>
            </a:lvl9pPr>
          </a:lstStyle>
          <a:p>
            <a:endParaRPr/>
          </a:p>
        </p:txBody>
      </p:sp>
      <p:sp>
        <p:nvSpPr>
          <p:cNvPr id="210" name="Google Shape;210;p35"/>
          <p:cNvSpPr txBox="1">
            <a:spLocks noGrp="1"/>
          </p:cNvSpPr>
          <p:nvPr>
            <p:ph type="subTitle" idx="1"/>
          </p:nvPr>
        </p:nvSpPr>
        <p:spPr>
          <a:xfrm>
            <a:off x="797075" y="2383841"/>
            <a:ext cx="2069700" cy="64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algn="ctr" rtl="0">
              <a:lnSpc>
                <a:spcPct val="100000"/>
              </a:lnSpc>
              <a:spcBef>
                <a:spcPts val="0"/>
              </a:spcBef>
              <a:spcAft>
                <a:spcPts val="0"/>
              </a:spcAft>
              <a:buClr>
                <a:srgbClr val="F3F3F3"/>
              </a:buClr>
              <a:buSzPts val="900"/>
              <a:buNone/>
              <a:defRPr sz="900">
                <a:solidFill>
                  <a:srgbClr val="F3F3F3"/>
                </a:solidFill>
              </a:defRPr>
            </a:lvl2pPr>
            <a:lvl3pPr lvl="2" algn="ctr" rtl="0">
              <a:lnSpc>
                <a:spcPct val="100000"/>
              </a:lnSpc>
              <a:spcBef>
                <a:spcPts val="0"/>
              </a:spcBef>
              <a:spcAft>
                <a:spcPts val="0"/>
              </a:spcAft>
              <a:buClr>
                <a:srgbClr val="F3F3F3"/>
              </a:buClr>
              <a:buSzPts val="900"/>
              <a:buNone/>
              <a:defRPr sz="900">
                <a:solidFill>
                  <a:srgbClr val="F3F3F3"/>
                </a:solidFill>
              </a:defRPr>
            </a:lvl3pPr>
            <a:lvl4pPr lvl="3" algn="ctr" rtl="0">
              <a:lnSpc>
                <a:spcPct val="100000"/>
              </a:lnSpc>
              <a:spcBef>
                <a:spcPts val="0"/>
              </a:spcBef>
              <a:spcAft>
                <a:spcPts val="0"/>
              </a:spcAft>
              <a:buClr>
                <a:srgbClr val="F3F3F3"/>
              </a:buClr>
              <a:buSzPts val="900"/>
              <a:buNone/>
              <a:defRPr sz="900">
                <a:solidFill>
                  <a:srgbClr val="F3F3F3"/>
                </a:solidFill>
              </a:defRPr>
            </a:lvl4pPr>
            <a:lvl5pPr lvl="4" algn="ctr" rtl="0">
              <a:lnSpc>
                <a:spcPct val="100000"/>
              </a:lnSpc>
              <a:spcBef>
                <a:spcPts val="0"/>
              </a:spcBef>
              <a:spcAft>
                <a:spcPts val="0"/>
              </a:spcAft>
              <a:buClr>
                <a:srgbClr val="F3F3F3"/>
              </a:buClr>
              <a:buSzPts val="900"/>
              <a:buNone/>
              <a:defRPr sz="900">
                <a:solidFill>
                  <a:srgbClr val="F3F3F3"/>
                </a:solidFill>
              </a:defRPr>
            </a:lvl5pPr>
            <a:lvl6pPr lvl="5" algn="ctr" rtl="0">
              <a:lnSpc>
                <a:spcPct val="100000"/>
              </a:lnSpc>
              <a:spcBef>
                <a:spcPts val="0"/>
              </a:spcBef>
              <a:spcAft>
                <a:spcPts val="0"/>
              </a:spcAft>
              <a:buClr>
                <a:srgbClr val="F3F3F3"/>
              </a:buClr>
              <a:buSzPts val="900"/>
              <a:buNone/>
              <a:defRPr sz="900">
                <a:solidFill>
                  <a:srgbClr val="F3F3F3"/>
                </a:solidFill>
              </a:defRPr>
            </a:lvl6pPr>
            <a:lvl7pPr lvl="6" algn="ctr" rtl="0">
              <a:lnSpc>
                <a:spcPct val="100000"/>
              </a:lnSpc>
              <a:spcBef>
                <a:spcPts val="0"/>
              </a:spcBef>
              <a:spcAft>
                <a:spcPts val="0"/>
              </a:spcAft>
              <a:buClr>
                <a:srgbClr val="F3F3F3"/>
              </a:buClr>
              <a:buSzPts val="900"/>
              <a:buNone/>
              <a:defRPr sz="900">
                <a:solidFill>
                  <a:srgbClr val="F3F3F3"/>
                </a:solidFill>
              </a:defRPr>
            </a:lvl7pPr>
            <a:lvl8pPr lvl="7" algn="ctr" rtl="0">
              <a:lnSpc>
                <a:spcPct val="100000"/>
              </a:lnSpc>
              <a:spcBef>
                <a:spcPts val="0"/>
              </a:spcBef>
              <a:spcAft>
                <a:spcPts val="0"/>
              </a:spcAft>
              <a:buClr>
                <a:srgbClr val="F3F3F3"/>
              </a:buClr>
              <a:buSzPts val="900"/>
              <a:buNone/>
              <a:defRPr sz="900">
                <a:solidFill>
                  <a:srgbClr val="F3F3F3"/>
                </a:solidFill>
              </a:defRPr>
            </a:lvl8pPr>
            <a:lvl9pPr lvl="8" algn="ctr"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211" name="Google Shape;211;p35"/>
          <p:cNvSpPr txBox="1">
            <a:spLocks noGrp="1"/>
          </p:cNvSpPr>
          <p:nvPr>
            <p:ph type="subTitle" idx="2"/>
          </p:nvPr>
        </p:nvSpPr>
        <p:spPr>
          <a:xfrm>
            <a:off x="3537167" y="2381509"/>
            <a:ext cx="2069700" cy="64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algn="ctr" rtl="0">
              <a:lnSpc>
                <a:spcPct val="100000"/>
              </a:lnSpc>
              <a:spcBef>
                <a:spcPts val="0"/>
              </a:spcBef>
              <a:spcAft>
                <a:spcPts val="0"/>
              </a:spcAft>
              <a:buClr>
                <a:srgbClr val="F3F3F3"/>
              </a:buClr>
              <a:buSzPts val="900"/>
              <a:buNone/>
              <a:defRPr sz="900">
                <a:solidFill>
                  <a:srgbClr val="F3F3F3"/>
                </a:solidFill>
              </a:defRPr>
            </a:lvl2pPr>
            <a:lvl3pPr lvl="2" algn="ctr" rtl="0">
              <a:lnSpc>
                <a:spcPct val="100000"/>
              </a:lnSpc>
              <a:spcBef>
                <a:spcPts val="0"/>
              </a:spcBef>
              <a:spcAft>
                <a:spcPts val="0"/>
              </a:spcAft>
              <a:buClr>
                <a:srgbClr val="F3F3F3"/>
              </a:buClr>
              <a:buSzPts val="900"/>
              <a:buNone/>
              <a:defRPr sz="900">
                <a:solidFill>
                  <a:srgbClr val="F3F3F3"/>
                </a:solidFill>
              </a:defRPr>
            </a:lvl3pPr>
            <a:lvl4pPr lvl="3" algn="ctr" rtl="0">
              <a:lnSpc>
                <a:spcPct val="100000"/>
              </a:lnSpc>
              <a:spcBef>
                <a:spcPts val="0"/>
              </a:spcBef>
              <a:spcAft>
                <a:spcPts val="0"/>
              </a:spcAft>
              <a:buClr>
                <a:srgbClr val="F3F3F3"/>
              </a:buClr>
              <a:buSzPts val="900"/>
              <a:buNone/>
              <a:defRPr sz="900">
                <a:solidFill>
                  <a:srgbClr val="F3F3F3"/>
                </a:solidFill>
              </a:defRPr>
            </a:lvl4pPr>
            <a:lvl5pPr lvl="4" algn="ctr" rtl="0">
              <a:lnSpc>
                <a:spcPct val="100000"/>
              </a:lnSpc>
              <a:spcBef>
                <a:spcPts val="0"/>
              </a:spcBef>
              <a:spcAft>
                <a:spcPts val="0"/>
              </a:spcAft>
              <a:buClr>
                <a:srgbClr val="F3F3F3"/>
              </a:buClr>
              <a:buSzPts val="900"/>
              <a:buNone/>
              <a:defRPr sz="900">
                <a:solidFill>
                  <a:srgbClr val="F3F3F3"/>
                </a:solidFill>
              </a:defRPr>
            </a:lvl5pPr>
            <a:lvl6pPr lvl="5" algn="ctr" rtl="0">
              <a:lnSpc>
                <a:spcPct val="100000"/>
              </a:lnSpc>
              <a:spcBef>
                <a:spcPts val="0"/>
              </a:spcBef>
              <a:spcAft>
                <a:spcPts val="0"/>
              </a:spcAft>
              <a:buClr>
                <a:srgbClr val="F3F3F3"/>
              </a:buClr>
              <a:buSzPts val="900"/>
              <a:buNone/>
              <a:defRPr sz="900">
                <a:solidFill>
                  <a:srgbClr val="F3F3F3"/>
                </a:solidFill>
              </a:defRPr>
            </a:lvl6pPr>
            <a:lvl7pPr lvl="6" algn="ctr" rtl="0">
              <a:lnSpc>
                <a:spcPct val="100000"/>
              </a:lnSpc>
              <a:spcBef>
                <a:spcPts val="0"/>
              </a:spcBef>
              <a:spcAft>
                <a:spcPts val="0"/>
              </a:spcAft>
              <a:buClr>
                <a:srgbClr val="F3F3F3"/>
              </a:buClr>
              <a:buSzPts val="900"/>
              <a:buNone/>
              <a:defRPr sz="900">
                <a:solidFill>
                  <a:srgbClr val="F3F3F3"/>
                </a:solidFill>
              </a:defRPr>
            </a:lvl7pPr>
            <a:lvl8pPr lvl="7" algn="ctr" rtl="0">
              <a:lnSpc>
                <a:spcPct val="100000"/>
              </a:lnSpc>
              <a:spcBef>
                <a:spcPts val="0"/>
              </a:spcBef>
              <a:spcAft>
                <a:spcPts val="0"/>
              </a:spcAft>
              <a:buClr>
                <a:srgbClr val="F3F3F3"/>
              </a:buClr>
              <a:buSzPts val="900"/>
              <a:buNone/>
              <a:defRPr sz="900">
                <a:solidFill>
                  <a:srgbClr val="F3F3F3"/>
                </a:solidFill>
              </a:defRPr>
            </a:lvl8pPr>
            <a:lvl9pPr lvl="8" algn="ctr"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212" name="Google Shape;212;p35"/>
          <p:cNvSpPr txBox="1">
            <a:spLocks noGrp="1"/>
          </p:cNvSpPr>
          <p:nvPr>
            <p:ph type="subTitle" idx="3"/>
          </p:nvPr>
        </p:nvSpPr>
        <p:spPr>
          <a:xfrm>
            <a:off x="797150" y="3911200"/>
            <a:ext cx="2069700" cy="64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algn="ctr" rtl="0">
              <a:lnSpc>
                <a:spcPct val="100000"/>
              </a:lnSpc>
              <a:spcBef>
                <a:spcPts val="0"/>
              </a:spcBef>
              <a:spcAft>
                <a:spcPts val="0"/>
              </a:spcAft>
              <a:buClr>
                <a:srgbClr val="F3F3F3"/>
              </a:buClr>
              <a:buSzPts val="900"/>
              <a:buNone/>
              <a:defRPr sz="900">
                <a:solidFill>
                  <a:srgbClr val="F3F3F3"/>
                </a:solidFill>
              </a:defRPr>
            </a:lvl2pPr>
            <a:lvl3pPr lvl="2" algn="ctr" rtl="0">
              <a:lnSpc>
                <a:spcPct val="100000"/>
              </a:lnSpc>
              <a:spcBef>
                <a:spcPts val="0"/>
              </a:spcBef>
              <a:spcAft>
                <a:spcPts val="0"/>
              </a:spcAft>
              <a:buClr>
                <a:srgbClr val="F3F3F3"/>
              </a:buClr>
              <a:buSzPts val="900"/>
              <a:buNone/>
              <a:defRPr sz="900">
                <a:solidFill>
                  <a:srgbClr val="F3F3F3"/>
                </a:solidFill>
              </a:defRPr>
            </a:lvl3pPr>
            <a:lvl4pPr lvl="3" algn="ctr" rtl="0">
              <a:lnSpc>
                <a:spcPct val="100000"/>
              </a:lnSpc>
              <a:spcBef>
                <a:spcPts val="0"/>
              </a:spcBef>
              <a:spcAft>
                <a:spcPts val="0"/>
              </a:spcAft>
              <a:buClr>
                <a:srgbClr val="F3F3F3"/>
              </a:buClr>
              <a:buSzPts val="900"/>
              <a:buNone/>
              <a:defRPr sz="900">
                <a:solidFill>
                  <a:srgbClr val="F3F3F3"/>
                </a:solidFill>
              </a:defRPr>
            </a:lvl4pPr>
            <a:lvl5pPr lvl="4" algn="ctr" rtl="0">
              <a:lnSpc>
                <a:spcPct val="100000"/>
              </a:lnSpc>
              <a:spcBef>
                <a:spcPts val="0"/>
              </a:spcBef>
              <a:spcAft>
                <a:spcPts val="0"/>
              </a:spcAft>
              <a:buClr>
                <a:srgbClr val="F3F3F3"/>
              </a:buClr>
              <a:buSzPts val="900"/>
              <a:buNone/>
              <a:defRPr sz="900">
                <a:solidFill>
                  <a:srgbClr val="F3F3F3"/>
                </a:solidFill>
              </a:defRPr>
            </a:lvl5pPr>
            <a:lvl6pPr lvl="5" algn="ctr" rtl="0">
              <a:lnSpc>
                <a:spcPct val="100000"/>
              </a:lnSpc>
              <a:spcBef>
                <a:spcPts val="0"/>
              </a:spcBef>
              <a:spcAft>
                <a:spcPts val="0"/>
              </a:spcAft>
              <a:buClr>
                <a:srgbClr val="F3F3F3"/>
              </a:buClr>
              <a:buSzPts val="900"/>
              <a:buNone/>
              <a:defRPr sz="900">
                <a:solidFill>
                  <a:srgbClr val="F3F3F3"/>
                </a:solidFill>
              </a:defRPr>
            </a:lvl6pPr>
            <a:lvl7pPr lvl="6" algn="ctr" rtl="0">
              <a:lnSpc>
                <a:spcPct val="100000"/>
              </a:lnSpc>
              <a:spcBef>
                <a:spcPts val="0"/>
              </a:spcBef>
              <a:spcAft>
                <a:spcPts val="0"/>
              </a:spcAft>
              <a:buClr>
                <a:srgbClr val="F3F3F3"/>
              </a:buClr>
              <a:buSzPts val="900"/>
              <a:buNone/>
              <a:defRPr sz="900">
                <a:solidFill>
                  <a:srgbClr val="F3F3F3"/>
                </a:solidFill>
              </a:defRPr>
            </a:lvl7pPr>
            <a:lvl8pPr lvl="7" algn="ctr" rtl="0">
              <a:lnSpc>
                <a:spcPct val="100000"/>
              </a:lnSpc>
              <a:spcBef>
                <a:spcPts val="0"/>
              </a:spcBef>
              <a:spcAft>
                <a:spcPts val="0"/>
              </a:spcAft>
              <a:buClr>
                <a:srgbClr val="F3F3F3"/>
              </a:buClr>
              <a:buSzPts val="900"/>
              <a:buNone/>
              <a:defRPr sz="900">
                <a:solidFill>
                  <a:srgbClr val="F3F3F3"/>
                </a:solidFill>
              </a:defRPr>
            </a:lvl8pPr>
            <a:lvl9pPr lvl="8" algn="ctr"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213" name="Google Shape;213;p35"/>
          <p:cNvSpPr txBox="1">
            <a:spLocks noGrp="1"/>
          </p:cNvSpPr>
          <p:nvPr>
            <p:ph type="subTitle" idx="4"/>
          </p:nvPr>
        </p:nvSpPr>
        <p:spPr>
          <a:xfrm>
            <a:off x="973975" y="2115588"/>
            <a:ext cx="1716000" cy="36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F3F3F3"/>
              </a:buClr>
              <a:buSzPts val="1200"/>
              <a:buFont typeface="Oswald Regular"/>
              <a:buNone/>
              <a:defRPr sz="1200">
                <a:solidFill>
                  <a:srgbClr val="F3F3F3"/>
                </a:solidFill>
                <a:latin typeface="Oswald"/>
                <a:ea typeface="Oswald"/>
                <a:cs typeface="Oswald"/>
                <a:sym typeface="Oswald"/>
              </a:defRPr>
            </a:lvl1pPr>
            <a:lvl2pPr lvl="1"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2pPr>
            <a:lvl3pPr lvl="2"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3pPr>
            <a:lvl4pPr lvl="3"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4pPr>
            <a:lvl5pPr lvl="4"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5pPr>
            <a:lvl6pPr lvl="5"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6pPr>
            <a:lvl7pPr lvl="6"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7pPr>
            <a:lvl8pPr lvl="7"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8pPr>
            <a:lvl9pPr lvl="8"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9pPr>
          </a:lstStyle>
          <a:p>
            <a:endParaRPr/>
          </a:p>
        </p:txBody>
      </p:sp>
      <p:sp>
        <p:nvSpPr>
          <p:cNvPr id="214" name="Google Shape;214;p35"/>
          <p:cNvSpPr txBox="1">
            <a:spLocks noGrp="1"/>
          </p:cNvSpPr>
          <p:nvPr>
            <p:ph type="subTitle" idx="5"/>
          </p:nvPr>
        </p:nvSpPr>
        <p:spPr>
          <a:xfrm>
            <a:off x="3714012" y="2114263"/>
            <a:ext cx="1716000" cy="36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F3F3F3"/>
              </a:buClr>
              <a:buSzPts val="1200"/>
              <a:buFont typeface="Oswald Regular"/>
              <a:buNone/>
              <a:defRPr sz="1200">
                <a:solidFill>
                  <a:srgbClr val="F3F3F3"/>
                </a:solidFill>
                <a:latin typeface="Oswald"/>
                <a:ea typeface="Oswald"/>
                <a:cs typeface="Oswald"/>
                <a:sym typeface="Oswald"/>
              </a:defRPr>
            </a:lvl1pPr>
            <a:lvl2pPr lvl="1"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2pPr>
            <a:lvl3pPr lvl="2"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3pPr>
            <a:lvl4pPr lvl="3"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4pPr>
            <a:lvl5pPr lvl="4"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5pPr>
            <a:lvl6pPr lvl="5"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6pPr>
            <a:lvl7pPr lvl="6"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7pPr>
            <a:lvl8pPr lvl="7"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8pPr>
            <a:lvl9pPr lvl="8"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9pPr>
          </a:lstStyle>
          <a:p>
            <a:endParaRPr/>
          </a:p>
        </p:txBody>
      </p:sp>
      <p:sp>
        <p:nvSpPr>
          <p:cNvPr id="215" name="Google Shape;215;p35"/>
          <p:cNvSpPr txBox="1">
            <a:spLocks noGrp="1"/>
          </p:cNvSpPr>
          <p:nvPr>
            <p:ph type="subTitle" idx="6"/>
          </p:nvPr>
        </p:nvSpPr>
        <p:spPr>
          <a:xfrm>
            <a:off x="973987" y="3643975"/>
            <a:ext cx="1716000" cy="36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F3F3F3"/>
              </a:buClr>
              <a:buSzPts val="1200"/>
              <a:buFont typeface="Oswald Regular"/>
              <a:buNone/>
              <a:defRPr sz="1200">
                <a:solidFill>
                  <a:srgbClr val="F3F3F3"/>
                </a:solidFill>
                <a:latin typeface="Oswald"/>
                <a:ea typeface="Oswald"/>
                <a:cs typeface="Oswald"/>
                <a:sym typeface="Oswald"/>
              </a:defRPr>
            </a:lvl1pPr>
            <a:lvl2pPr lvl="1"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2pPr>
            <a:lvl3pPr lvl="2"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3pPr>
            <a:lvl4pPr lvl="3"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4pPr>
            <a:lvl5pPr lvl="4"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5pPr>
            <a:lvl6pPr lvl="5"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6pPr>
            <a:lvl7pPr lvl="6"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7pPr>
            <a:lvl8pPr lvl="7"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8pPr>
            <a:lvl9pPr lvl="8"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9pPr>
          </a:lstStyle>
          <a:p>
            <a:endParaRPr/>
          </a:p>
        </p:txBody>
      </p:sp>
      <p:sp>
        <p:nvSpPr>
          <p:cNvPr id="216" name="Google Shape;216;p35"/>
          <p:cNvSpPr txBox="1">
            <a:spLocks noGrp="1"/>
          </p:cNvSpPr>
          <p:nvPr>
            <p:ph type="subTitle" idx="7"/>
          </p:nvPr>
        </p:nvSpPr>
        <p:spPr>
          <a:xfrm>
            <a:off x="3537133" y="3911200"/>
            <a:ext cx="2069700" cy="64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algn="ctr" rtl="0">
              <a:lnSpc>
                <a:spcPct val="100000"/>
              </a:lnSpc>
              <a:spcBef>
                <a:spcPts val="0"/>
              </a:spcBef>
              <a:spcAft>
                <a:spcPts val="0"/>
              </a:spcAft>
              <a:buClr>
                <a:srgbClr val="F3F3F3"/>
              </a:buClr>
              <a:buSzPts val="900"/>
              <a:buNone/>
              <a:defRPr sz="900">
                <a:solidFill>
                  <a:srgbClr val="F3F3F3"/>
                </a:solidFill>
              </a:defRPr>
            </a:lvl2pPr>
            <a:lvl3pPr lvl="2" algn="ctr" rtl="0">
              <a:lnSpc>
                <a:spcPct val="100000"/>
              </a:lnSpc>
              <a:spcBef>
                <a:spcPts val="0"/>
              </a:spcBef>
              <a:spcAft>
                <a:spcPts val="0"/>
              </a:spcAft>
              <a:buClr>
                <a:srgbClr val="F3F3F3"/>
              </a:buClr>
              <a:buSzPts val="900"/>
              <a:buNone/>
              <a:defRPr sz="900">
                <a:solidFill>
                  <a:srgbClr val="F3F3F3"/>
                </a:solidFill>
              </a:defRPr>
            </a:lvl3pPr>
            <a:lvl4pPr lvl="3" algn="ctr" rtl="0">
              <a:lnSpc>
                <a:spcPct val="100000"/>
              </a:lnSpc>
              <a:spcBef>
                <a:spcPts val="0"/>
              </a:spcBef>
              <a:spcAft>
                <a:spcPts val="0"/>
              </a:spcAft>
              <a:buClr>
                <a:srgbClr val="F3F3F3"/>
              </a:buClr>
              <a:buSzPts val="900"/>
              <a:buNone/>
              <a:defRPr sz="900">
                <a:solidFill>
                  <a:srgbClr val="F3F3F3"/>
                </a:solidFill>
              </a:defRPr>
            </a:lvl4pPr>
            <a:lvl5pPr lvl="4" algn="ctr" rtl="0">
              <a:lnSpc>
                <a:spcPct val="100000"/>
              </a:lnSpc>
              <a:spcBef>
                <a:spcPts val="0"/>
              </a:spcBef>
              <a:spcAft>
                <a:spcPts val="0"/>
              </a:spcAft>
              <a:buClr>
                <a:srgbClr val="F3F3F3"/>
              </a:buClr>
              <a:buSzPts val="900"/>
              <a:buNone/>
              <a:defRPr sz="900">
                <a:solidFill>
                  <a:srgbClr val="F3F3F3"/>
                </a:solidFill>
              </a:defRPr>
            </a:lvl5pPr>
            <a:lvl6pPr lvl="5" algn="ctr" rtl="0">
              <a:lnSpc>
                <a:spcPct val="100000"/>
              </a:lnSpc>
              <a:spcBef>
                <a:spcPts val="0"/>
              </a:spcBef>
              <a:spcAft>
                <a:spcPts val="0"/>
              </a:spcAft>
              <a:buClr>
                <a:srgbClr val="F3F3F3"/>
              </a:buClr>
              <a:buSzPts val="900"/>
              <a:buNone/>
              <a:defRPr sz="900">
                <a:solidFill>
                  <a:srgbClr val="F3F3F3"/>
                </a:solidFill>
              </a:defRPr>
            </a:lvl6pPr>
            <a:lvl7pPr lvl="6" algn="ctr" rtl="0">
              <a:lnSpc>
                <a:spcPct val="100000"/>
              </a:lnSpc>
              <a:spcBef>
                <a:spcPts val="0"/>
              </a:spcBef>
              <a:spcAft>
                <a:spcPts val="0"/>
              </a:spcAft>
              <a:buClr>
                <a:srgbClr val="F3F3F3"/>
              </a:buClr>
              <a:buSzPts val="900"/>
              <a:buNone/>
              <a:defRPr sz="900">
                <a:solidFill>
                  <a:srgbClr val="F3F3F3"/>
                </a:solidFill>
              </a:defRPr>
            </a:lvl7pPr>
            <a:lvl8pPr lvl="7" algn="ctr" rtl="0">
              <a:lnSpc>
                <a:spcPct val="100000"/>
              </a:lnSpc>
              <a:spcBef>
                <a:spcPts val="0"/>
              </a:spcBef>
              <a:spcAft>
                <a:spcPts val="0"/>
              </a:spcAft>
              <a:buClr>
                <a:srgbClr val="F3F3F3"/>
              </a:buClr>
              <a:buSzPts val="900"/>
              <a:buNone/>
              <a:defRPr sz="900">
                <a:solidFill>
                  <a:srgbClr val="F3F3F3"/>
                </a:solidFill>
              </a:defRPr>
            </a:lvl8pPr>
            <a:lvl9pPr lvl="8" algn="ctr"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217" name="Google Shape;217;p35"/>
          <p:cNvSpPr txBox="1">
            <a:spLocks noGrp="1"/>
          </p:cNvSpPr>
          <p:nvPr>
            <p:ph type="subTitle" idx="8"/>
          </p:nvPr>
        </p:nvSpPr>
        <p:spPr>
          <a:xfrm>
            <a:off x="3714000" y="3643975"/>
            <a:ext cx="1716000" cy="36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F3F3F3"/>
              </a:buClr>
              <a:buSzPts val="1200"/>
              <a:buFont typeface="Oswald Regular"/>
              <a:buNone/>
              <a:defRPr sz="1200">
                <a:solidFill>
                  <a:srgbClr val="F3F3F3"/>
                </a:solidFill>
                <a:latin typeface="Oswald"/>
                <a:ea typeface="Oswald"/>
                <a:cs typeface="Oswald"/>
                <a:sym typeface="Oswald"/>
              </a:defRPr>
            </a:lvl1pPr>
            <a:lvl2pPr lvl="1"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2pPr>
            <a:lvl3pPr lvl="2"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3pPr>
            <a:lvl4pPr lvl="3"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4pPr>
            <a:lvl5pPr lvl="4"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5pPr>
            <a:lvl6pPr lvl="5"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6pPr>
            <a:lvl7pPr lvl="6"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7pPr>
            <a:lvl8pPr lvl="7"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8pPr>
            <a:lvl9pPr lvl="8"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9pPr>
          </a:lstStyle>
          <a:p>
            <a:endParaRPr/>
          </a:p>
        </p:txBody>
      </p:sp>
      <p:sp>
        <p:nvSpPr>
          <p:cNvPr id="218" name="Google Shape;218;p35"/>
          <p:cNvSpPr txBox="1">
            <a:spLocks noGrp="1"/>
          </p:cNvSpPr>
          <p:nvPr>
            <p:ph type="subTitle" idx="9"/>
          </p:nvPr>
        </p:nvSpPr>
        <p:spPr>
          <a:xfrm>
            <a:off x="6277197" y="2381509"/>
            <a:ext cx="2069700" cy="64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algn="ctr" rtl="0">
              <a:lnSpc>
                <a:spcPct val="100000"/>
              </a:lnSpc>
              <a:spcBef>
                <a:spcPts val="0"/>
              </a:spcBef>
              <a:spcAft>
                <a:spcPts val="0"/>
              </a:spcAft>
              <a:buClr>
                <a:srgbClr val="F3F3F3"/>
              </a:buClr>
              <a:buSzPts val="900"/>
              <a:buNone/>
              <a:defRPr sz="900">
                <a:solidFill>
                  <a:srgbClr val="F3F3F3"/>
                </a:solidFill>
              </a:defRPr>
            </a:lvl2pPr>
            <a:lvl3pPr lvl="2" algn="ctr" rtl="0">
              <a:lnSpc>
                <a:spcPct val="100000"/>
              </a:lnSpc>
              <a:spcBef>
                <a:spcPts val="0"/>
              </a:spcBef>
              <a:spcAft>
                <a:spcPts val="0"/>
              </a:spcAft>
              <a:buClr>
                <a:srgbClr val="F3F3F3"/>
              </a:buClr>
              <a:buSzPts val="900"/>
              <a:buNone/>
              <a:defRPr sz="900">
                <a:solidFill>
                  <a:srgbClr val="F3F3F3"/>
                </a:solidFill>
              </a:defRPr>
            </a:lvl3pPr>
            <a:lvl4pPr lvl="3" algn="ctr" rtl="0">
              <a:lnSpc>
                <a:spcPct val="100000"/>
              </a:lnSpc>
              <a:spcBef>
                <a:spcPts val="0"/>
              </a:spcBef>
              <a:spcAft>
                <a:spcPts val="0"/>
              </a:spcAft>
              <a:buClr>
                <a:srgbClr val="F3F3F3"/>
              </a:buClr>
              <a:buSzPts val="900"/>
              <a:buNone/>
              <a:defRPr sz="900">
                <a:solidFill>
                  <a:srgbClr val="F3F3F3"/>
                </a:solidFill>
              </a:defRPr>
            </a:lvl4pPr>
            <a:lvl5pPr lvl="4" algn="ctr" rtl="0">
              <a:lnSpc>
                <a:spcPct val="100000"/>
              </a:lnSpc>
              <a:spcBef>
                <a:spcPts val="0"/>
              </a:spcBef>
              <a:spcAft>
                <a:spcPts val="0"/>
              </a:spcAft>
              <a:buClr>
                <a:srgbClr val="F3F3F3"/>
              </a:buClr>
              <a:buSzPts val="900"/>
              <a:buNone/>
              <a:defRPr sz="900">
                <a:solidFill>
                  <a:srgbClr val="F3F3F3"/>
                </a:solidFill>
              </a:defRPr>
            </a:lvl5pPr>
            <a:lvl6pPr lvl="5" algn="ctr" rtl="0">
              <a:lnSpc>
                <a:spcPct val="100000"/>
              </a:lnSpc>
              <a:spcBef>
                <a:spcPts val="0"/>
              </a:spcBef>
              <a:spcAft>
                <a:spcPts val="0"/>
              </a:spcAft>
              <a:buClr>
                <a:srgbClr val="F3F3F3"/>
              </a:buClr>
              <a:buSzPts val="900"/>
              <a:buNone/>
              <a:defRPr sz="900">
                <a:solidFill>
                  <a:srgbClr val="F3F3F3"/>
                </a:solidFill>
              </a:defRPr>
            </a:lvl6pPr>
            <a:lvl7pPr lvl="6" algn="ctr" rtl="0">
              <a:lnSpc>
                <a:spcPct val="100000"/>
              </a:lnSpc>
              <a:spcBef>
                <a:spcPts val="0"/>
              </a:spcBef>
              <a:spcAft>
                <a:spcPts val="0"/>
              </a:spcAft>
              <a:buClr>
                <a:srgbClr val="F3F3F3"/>
              </a:buClr>
              <a:buSzPts val="900"/>
              <a:buNone/>
              <a:defRPr sz="900">
                <a:solidFill>
                  <a:srgbClr val="F3F3F3"/>
                </a:solidFill>
              </a:defRPr>
            </a:lvl7pPr>
            <a:lvl8pPr lvl="7" algn="ctr" rtl="0">
              <a:lnSpc>
                <a:spcPct val="100000"/>
              </a:lnSpc>
              <a:spcBef>
                <a:spcPts val="0"/>
              </a:spcBef>
              <a:spcAft>
                <a:spcPts val="0"/>
              </a:spcAft>
              <a:buClr>
                <a:srgbClr val="F3F3F3"/>
              </a:buClr>
              <a:buSzPts val="900"/>
              <a:buNone/>
              <a:defRPr sz="900">
                <a:solidFill>
                  <a:srgbClr val="F3F3F3"/>
                </a:solidFill>
              </a:defRPr>
            </a:lvl8pPr>
            <a:lvl9pPr lvl="8" algn="ctr"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219" name="Google Shape;219;p35"/>
          <p:cNvSpPr txBox="1">
            <a:spLocks noGrp="1"/>
          </p:cNvSpPr>
          <p:nvPr>
            <p:ph type="subTitle" idx="13"/>
          </p:nvPr>
        </p:nvSpPr>
        <p:spPr>
          <a:xfrm>
            <a:off x="6454037" y="2114263"/>
            <a:ext cx="1716000" cy="36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F3F3F3"/>
              </a:buClr>
              <a:buSzPts val="1200"/>
              <a:buFont typeface="Oswald Regular"/>
              <a:buNone/>
              <a:defRPr sz="1200">
                <a:solidFill>
                  <a:srgbClr val="F3F3F3"/>
                </a:solidFill>
                <a:latin typeface="Oswald"/>
                <a:ea typeface="Oswald"/>
                <a:cs typeface="Oswald"/>
                <a:sym typeface="Oswald"/>
              </a:defRPr>
            </a:lvl1pPr>
            <a:lvl2pPr lvl="1"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2pPr>
            <a:lvl3pPr lvl="2"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3pPr>
            <a:lvl4pPr lvl="3"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4pPr>
            <a:lvl5pPr lvl="4"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5pPr>
            <a:lvl6pPr lvl="5"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6pPr>
            <a:lvl7pPr lvl="6"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7pPr>
            <a:lvl8pPr lvl="7"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8pPr>
            <a:lvl9pPr lvl="8"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9pPr>
          </a:lstStyle>
          <a:p>
            <a:endParaRPr/>
          </a:p>
        </p:txBody>
      </p:sp>
      <p:sp>
        <p:nvSpPr>
          <p:cNvPr id="220" name="Google Shape;220;p35"/>
          <p:cNvSpPr txBox="1">
            <a:spLocks noGrp="1"/>
          </p:cNvSpPr>
          <p:nvPr>
            <p:ph type="subTitle" idx="14"/>
          </p:nvPr>
        </p:nvSpPr>
        <p:spPr>
          <a:xfrm>
            <a:off x="6277178" y="3911200"/>
            <a:ext cx="2069700" cy="64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algn="ctr" rtl="0">
              <a:lnSpc>
                <a:spcPct val="100000"/>
              </a:lnSpc>
              <a:spcBef>
                <a:spcPts val="0"/>
              </a:spcBef>
              <a:spcAft>
                <a:spcPts val="0"/>
              </a:spcAft>
              <a:buClr>
                <a:srgbClr val="F3F3F3"/>
              </a:buClr>
              <a:buSzPts val="900"/>
              <a:buNone/>
              <a:defRPr sz="900">
                <a:solidFill>
                  <a:srgbClr val="F3F3F3"/>
                </a:solidFill>
              </a:defRPr>
            </a:lvl2pPr>
            <a:lvl3pPr lvl="2" algn="ctr" rtl="0">
              <a:lnSpc>
                <a:spcPct val="100000"/>
              </a:lnSpc>
              <a:spcBef>
                <a:spcPts val="0"/>
              </a:spcBef>
              <a:spcAft>
                <a:spcPts val="0"/>
              </a:spcAft>
              <a:buClr>
                <a:srgbClr val="F3F3F3"/>
              </a:buClr>
              <a:buSzPts val="900"/>
              <a:buNone/>
              <a:defRPr sz="900">
                <a:solidFill>
                  <a:srgbClr val="F3F3F3"/>
                </a:solidFill>
              </a:defRPr>
            </a:lvl3pPr>
            <a:lvl4pPr lvl="3" algn="ctr" rtl="0">
              <a:lnSpc>
                <a:spcPct val="100000"/>
              </a:lnSpc>
              <a:spcBef>
                <a:spcPts val="0"/>
              </a:spcBef>
              <a:spcAft>
                <a:spcPts val="0"/>
              </a:spcAft>
              <a:buClr>
                <a:srgbClr val="F3F3F3"/>
              </a:buClr>
              <a:buSzPts val="900"/>
              <a:buNone/>
              <a:defRPr sz="900">
                <a:solidFill>
                  <a:srgbClr val="F3F3F3"/>
                </a:solidFill>
              </a:defRPr>
            </a:lvl4pPr>
            <a:lvl5pPr lvl="4" algn="ctr" rtl="0">
              <a:lnSpc>
                <a:spcPct val="100000"/>
              </a:lnSpc>
              <a:spcBef>
                <a:spcPts val="0"/>
              </a:spcBef>
              <a:spcAft>
                <a:spcPts val="0"/>
              </a:spcAft>
              <a:buClr>
                <a:srgbClr val="F3F3F3"/>
              </a:buClr>
              <a:buSzPts val="900"/>
              <a:buNone/>
              <a:defRPr sz="900">
                <a:solidFill>
                  <a:srgbClr val="F3F3F3"/>
                </a:solidFill>
              </a:defRPr>
            </a:lvl5pPr>
            <a:lvl6pPr lvl="5" algn="ctr" rtl="0">
              <a:lnSpc>
                <a:spcPct val="100000"/>
              </a:lnSpc>
              <a:spcBef>
                <a:spcPts val="0"/>
              </a:spcBef>
              <a:spcAft>
                <a:spcPts val="0"/>
              </a:spcAft>
              <a:buClr>
                <a:srgbClr val="F3F3F3"/>
              </a:buClr>
              <a:buSzPts val="900"/>
              <a:buNone/>
              <a:defRPr sz="900">
                <a:solidFill>
                  <a:srgbClr val="F3F3F3"/>
                </a:solidFill>
              </a:defRPr>
            </a:lvl6pPr>
            <a:lvl7pPr lvl="6" algn="ctr" rtl="0">
              <a:lnSpc>
                <a:spcPct val="100000"/>
              </a:lnSpc>
              <a:spcBef>
                <a:spcPts val="0"/>
              </a:spcBef>
              <a:spcAft>
                <a:spcPts val="0"/>
              </a:spcAft>
              <a:buClr>
                <a:srgbClr val="F3F3F3"/>
              </a:buClr>
              <a:buSzPts val="900"/>
              <a:buNone/>
              <a:defRPr sz="900">
                <a:solidFill>
                  <a:srgbClr val="F3F3F3"/>
                </a:solidFill>
              </a:defRPr>
            </a:lvl7pPr>
            <a:lvl8pPr lvl="7" algn="ctr" rtl="0">
              <a:lnSpc>
                <a:spcPct val="100000"/>
              </a:lnSpc>
              <a:spcBef>
                <a:spcPts val="0"/>
              </a:spcBef>
              <a:spcAft>
                <a:spcPts val="0"/>
              </a:spcAft>
              <a:buClr>
                <a:srgbClr val="F3F3F3"/>
              </a:buClr>
              <a:buSzPts val="900"/>
              <a:buNone/>
              <a:defRPr sz="900">
                <a:solidFill>
                  <a:srgbClr val="F3F3F3"/>
                </a:solidFill>
              </a:defRPr>
            </a:lvl8pPr>
            <a:lvl9pPr lvl="8" algn="ctr" rtl="0">
              <a:lnSpc>
                <a:spcPct val="100000"/>
              </a:lnSpc>
              <a:spcBef>
                <a:spcPts val="0"/>
              </a:spcBef>
              <a:spcAft>
                <a:spcPts val="0"/>
              </a:spcAft>
              <a:buClr>
                <a:srgbClr val="F3F3F3"/>
              </a:buClr>
              <a:buSzPts val="900"/>
              <a:buNone/>
              <a:defRPr sz="900">
                <a:solidFill>
                  <a:srgbClr val="F3F3F3"/>
                </a:solidFill>
              </a:defRPr>
            </a:lvl9pPr>
          </a:lstStyle>
          <a:p>
            <a:endParaRPr/>
          </a:p>
        </p:txBody>
      </p:sp>
      <p:sp>
        <p:nvSpPr>
          <p:cNvPr id="221" name="Google Shape;221;p35"/>
          <p:cNvSpPr txBox="1">
            <a:spLocks noGrp="1"/>
          </p:cNvSpPr>
          <p:nvPr>
            <p:ph type="subTitle" idx="15"/>
          </p:nvPr>
        </p:nvSpPr>
        <p:spPr>
          <a:xfrm>
            <a:off x="6454025" y="3643975"/>
            <a:ext cx="1716000" cy="36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F3F3F3"/>
              </a:buClr>
              <a:buSzPts val="1200"/>
              <a:buFont typeface="Oswald Regular"/>
              <a:buNone/>
              <a:defRPr sz="1200">
                <a:solidFill>
                  <a:srgbClr val="F3F3F3"/>
                </a:solidFill>
                <a:latin typeface="Oswald"/>
                <a:ea typeface="Oswald"/>
                <a:cs typeface="Oswald"/>
                <a:sym typeface="Oswald"/>
              </a:defRPr>
            </a:lvl1pPr>
            <a:lvl2pPr lvl="1"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2pPr>
            <a:lvl3pPr lvl="2"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3pPr>
            <a:lvl4pPr lvl="3"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4pPr>
            <a:lvl5pPr lvl="4"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5pPr>
            <a:lvl6pPr lvl="5"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6pPr>
            <a:lvl7pPr lvl="6"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7pPr>
            <a:lvl8pPr lvl="7"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8pPr>
            <a:lvl9pPr lvl="8" algn="ctr" rtl="0">
              <a:lnSpc>
                <a:spcPct val="100000"/>
              </a:lnSpc>
              <a:spcBef>
                <a:spcPts val="0"/>
              </a:spcBef>
              <a:spcAft>
                <a:spcPts val="0"/>
              </a:spcAft>
              <a:buClr>
                <a:srgbClr val="F3F3F3"/>
              </a:buClr>
              <a:buSzPts val="1200"/>
              <a:buFont typeface="Oswald Regular"/>
              <a:buNone/>
              <a:defRPr sz="1200">
                <a:solidFill>
                  <a:srgbClr val="F3F3F3"/>
                </a:solidFill>
                <a:latin typeface="Oswald Regular"/>
                <a:ea typeface="Oswald Regular"/>
                <a:cs typeface="Oswald Regular"/>
                <a:sym typeface="Oswald Regular"/>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HREE COLUMNS">
  <p:cSld name="CUSTOM_1_1_1_2_1_1_1_1_1_1">
    <p:bg>
      <p:bgPr>
        <a:solidFill>
          <a:srgbClr val="EFEFEF"/>
        </a:solidFill>
        <a:effectLst/>
      </p:bgPr>
    </p:bg>
    <p:spTree>
      <p:nvGrpSpPr>
        <p:cNvPr id="1" name="Shape 222"/>
        <p:cNvGrpSpPr/>
        <p:nvPr/>
      </p:nvGrpSpPr>
      <p:grpSpPr>
        <a:xfrm>
          <a:off x="0" y="0"/>
          <a:ext cx="0" cy="0"/>
          <a:chOff x="0" y="0"/>
          <a:chExt cx="0" cy="0"/>
        </a:xfrm>
      </p:grpSpPr>
      <p:sp>
        <p:nvSpPr>
          <p:cNvPr id="223" name="Google Shape;223;p36"/>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a:solidFill>
                  <a:srgbClr val="2C3938"/>
                </a:solidFill>
                <a:latin typeface="Oswald"/>
                <a:ea typeface="Oswald"/>
                <a:cs typeface="Oswald"/>
                <a:sym typeface="Oswald"/>
              </a:defRPr>
            </a:lvl1pPr>
            <a:lvl2pPr lvl="1" rtl="0">
              <a:spcBef>
                <a:spcPts val="0"/>
              </a:spcBef>
              <a:spcAft>
                <a:spcPts val="0"/>
              </a:spcAft>
              <a:buNone/>
              <a:defRPr sz="3000">
                <a:solidFill>
                  <a:srgbClr val="2C3938"/>
                </a:solidFill>
                <a:latin typeface="Oswald"/>
                <a:ea typeface="Oswald"/>
                <a:cs typeface="Oswald"/>
                <a:sym typeface="Oswald"/>
              </a:defRPr>
            </a:lvl2pPr>
            <a:lvl3pPr lvl="2" rtl="0">
              <a:spcBef>
                <a:spcPts val="0"/>
              </a:spcBef>
              <a:spcAft>
                <a:spcPts val="0"/>
              </a:spcAft>
              <a:buNone/>
              <a:defRPr sz="3000">
                <a:solidFill>
                  <a:srgbClr val="2C3938"/>
                </a:solidFill>
                <a:latin typeface="Oswald"/>
                <a:ea typeface="Oswald"/>
                <a:cs typeface="Oswald"/>
                <a:sym typeface="Oswald"/>
              </a:defRPr>
            </a:lvl3pPr>
            <a:lvl4pPr lvl="3" rtl="0">
              <a:spcBef>
                <a:spcPts val="0"/>
              </a:spcBef>
              <a:spcAft>
                <a:spcPts val="0"/>
              </a:spcAft>
              <a:buNone/>
              <a:defRPr sz="3000">
                <a:solidFill>
                  <a:srgbClr val="2C3938"/>
                </a:solidFill>
                <a:latin typeface="Oswald"/>
                <a:ea typeface="Oswald"/>
                <a:cs typeface="Oswald"/>
                <a:sym typeface="Oswald"/>
              </a:defRPr>
            </a:lvl4pPr>
            <a:lvl5pPr lvl="4" rtl="0">
              <a:spcBef>
                <a:spcPts val="0"/>
              </a:spcBef>
              <a:spcAft>
                <a:spcPts val="0"/>
              </a:spcAft>
              <a:buNone/>
              <a:defRPr sz="3000">
                <a:solidFill>
                  <a:srgbClr val="2C3938"/>
                </a:solidFill>
                <a:latin typeface="Oswald"/>
                <a:ea typeface="Oswald"/>
                <a:cs typeface="Oswald"/>
                <a:sym typeface="Oswald"/>
              </a:defRPr>
            </a:lvl5pPr>
            <a:lvl6pPr lvl="5" rtl="0">
              <a:spcBef>
                <a:spcPts val="0"/>
              </a:spcBef>
              <a:spcAft>
                <a:spcPts val="0"/>
              </a:spcAft>
              <a:buNone/>
              <a:defRPr sz="3000">
                <a:solidFill>
                  <a:srgbClr val="2C3938"/>
                </a:solidFill>
                <a:latin typeface="Oswald"/>
                <a:ea typeface="Oswald"/>
                <a:cs typeface="Oswald"/>
                <a:sym typeface="Oswald"/>
              </a:defRPr>
            </a:lvl6pPr>
            <a:lvl7pPr lvl="6" rtl="0">
              <a:spcBef>
                <a:spcPts val="0"/>
              </a:spcBef>
              <a:spcAft>
                <a:spcPts val="0"/>
              </a:spcAft>
              <a:buNone/>
              <a:defRPr sz="3000">
                <a:solidFill>
                  <a:srgbClr val="2C3938"/>
                </a:solidFill>
                <a:latin typeface="Oswald"/>
                <a:ea typeface="Oswald"/>
                <a:cs typeface="Oswald"/>
                <a:sym typeface="Oswald"/>
              </a:defRPr>
            </a:lvl7pPr>
            <a:lvl8pPr lvl="7" rtl="0">
              <a:spcBef>
                <a:spcPts val="0"/>
              </a:spcBef>
              <a:spcAft>
                <a:spcPts val="0"/>
              </a:spcAft>
              <a:buNone/>
              <a:defRPr sz="3000">
                <a:solidFill>
                  <a:srgbClr val="2C3938"/>
                </a:solidFill>
                <a:latin typeface="Oswald"/>
                <a:ea typeface="Oswald"/>
                <a:cs typeface="Oswald"/>
                <a:sym typeface="Oswald"/>
              </a:defRPr>
            </a:lvl8pPr>
            <a:lvl9pPr lvl="8" rtl="0">
              <a:spcBef>
                <a:spcPts val="0"/>
              </a:spcBef>
              <a:spcAft>
                <a:spcPts val="0"/>
              </a:spcAft>
              <a:buNone/>
              <a:defRPr sz="3000">
                <a:solidFill>
                  <a:srgbClr val="2C3938"/>
                </a:solidFill>
                <a:latin typeface="Oswald"/>
                <a:ea typeface="Oswald"/>
                <a:cs typeface="Oswald"/>
                <a:sym typeface="Oswald"/>
              </a:defRPr>
            </a:lvl9pPr>
          </a:lstStyle>
          <a:p>
            <a:endParaRPr/>
          </a:p>
        </p:txBody>
      </p:sp>
      <p:sp>
        <p:nvSpPr>
          <p:cNvPr id="224" name="Google Shape;224;p36"/>
          <p:cNvSpPr txBox="1">
            <a:spLocks noGrp="1"/>
          </p:cNvSpPr>
          <p:nvPr>
            <p:ph type="subTitle" idx="1"/>
          </p:nvPr>
        </p:nvSpPr>
        <p:spPr>
          <a:xfrm>
            <a:off x="1023613" y="2064075"/>
            <a:ext cx="17685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C3938"/>
              </a:buClr>
              <a:buSzPts val="900"/>
              <a:buNone/>
              <a:defRPr sz="900">
                <a:solidFill>
                  <a:srgbClr val="2C3938"/>
                </a:solidFill>
              </a:defRPr>
            </a:lvl1pPr>
            <a:lvl2pPr lvl="1" algn="ctr" rtl="0">
              <a:lnSpc>
                <a:spcPct val="100000"/>
              </a:lnSpc>
              <a:spcBef>
                <a:spcPts val="0"/>
              </a:spcBef>
              <a:spcAft>
                <a:spcPts val="0"/>
              </a:spcAft>
              <a:buClr>
                <a:srgbClr val="2C3938"/>
              </a:buClr>
              <a:buSzPts val="1100"/>
              <a:buNone/>
              <a:defRPr sz="1100">
                <a:solidFill>
                  <a:srgbClr val="2C3938"/>
                </a:solidFill>
              </a:defRPr>
            </a:lvl2pPr>
            <a:lvl3pPr lvl="2" algn="ctr" rtl="0">
              <a:lnSpc>
                <a:spcPct val="100000"/>
              </a:lnSpc>
              <a:spcBef>
                <a:spcPts val="0"/>
              </a:spcBef>
              <a:spcAft>
                <a:spcPts val="0"/>
              </a:spcAft>
              <a:buClr>
                <a:srgbClr val="2C3938"/>
              </a:buClr>
              <a:buSzPts val="1100"/>
              <a:buNone/>
              <a:defRPr sz="1100">
                <a:solidFill>
                  <a:srgbClr val="2C3938"/>
                </a:solidFill>
              </a:defRPr>
            </a:lvl3pPr>
            <a:lvl4pPr lvl="3" algn="ctr" rtl="0">
              <a:lnSpc>
                <a:spcPct val="100000"/>
              </a:lnSpc>
              <a:spcBef>
                <a:spcPts val="0"/>
              </a:spcBef>
              <a:spcAft>
                <a:spcPts val="0"/>
              </a:spcAft>
              <a:buClr>
                <a:srgbClr val="2C3938"/>
              </a:buClr>
              <a:buSzPts val="1100"/>
              <a:buNone/>
              <a:defRPr sz="1100">
                <a:solidFill>
                  <a:srgbClr val="2C3938"/>
                </a:solidFill>
              </a:defRPr>
            </a:lvl4pPr>
            <a:lvl5pPr lvl="4" algn="ctr" rtl="0">
              <a:lnSpc>
                <a:spcPct val="100000"/>
              </a:lnSpc>
              <a:spcBef>
                <a:spcPts val="0"/>
              </a:spcBef>
              <a:spcAft>
                <a:spcPts val="0"/>
              </a:spcAft>
              <a:buClr>
                <a:srgbClr val="2C3938"/>
              </a:buClr>
              <a:buSzPts val="1100"/>
              <a:buNone/>
              <a:defRPr sz="1100">
                <a:solidFill>
                  <a:srgbClr val="2C3938"/>
                </a:solidFill>
              </a:defRPr>
            </a:lvl5pPr>
            <a:lvl6pPr lvl="5" algn="ctr" rtl="0">
              <a:lnSpc>
                <a:spcPct val="100000"/>
              </a:lnSpc>
              <a:spcBef>
                <a:spcPts val="0"/>
              </a:spcBef>
              <a:spcAft>
                <a:spcPts val="0"/>
              </a:spcAft>
              <a:buClr>
                <a:srgbClr val="2C3938"/>
              </a:buClr>
              <a:buSzPts val="1100"/>
              <a:buNone/>
              <a:defRPr sz="1100">
                <a:solidFill>
                  <a:srgbClr val="2C3938"/>
                </a:solidFill>
              </a:defRPr>
            </a:lvl6pPr>
            <a:lvl7pPr lvl="6" algn="ctr" rtl="0">
              <a:lnSpc>
                <a:spcPct val="100000"/>
              </a:lnSpc>
              <a:spcBef>
                <a:spcPts val="0"/>
              </a:spcBef>
              <a:spcAft>
                <a:spcPts val="0"/>
              </a:spcAft>
              <a:buClr>
                <a:srgbClr val="2C3938"/>
              </a:buClr>
              <a:buSzPts val="1100"/>
              <a:buNone/>
              <a:defRPr sz="1100">
                <a:solidFill>
                  <a:srgbClr val="2C3938"/>
                </a:solidFill>
              </a:defRPr>
            </a:lvl7pPr>
            <a:lvl8pPr lvl="7" algn="ctr" rtl="0">
              <a:lnSpc>
                <a:spcPct val="100000"/>
              </a:lnSpc>
              <a:spcBef>
                <a:spcPts val="0"/>
              </a:spcBef>
              <a:spcAft>
                <a:spcPts val="0"/>
              </a:spcAft>
              <a:buClr>
                <a:srgbClr val="2C3938"/>
              </a:buClr>
              <a:buSzPts val="1100"/>
              <a:buNone/>
              <a:defRPr sz="1100">
                <a:solidFill>
                  <a:srgbClr val="2C3938"/>
                </a:solidFill>
              </a:defRPr>
            </a:lvl8pPr>
            <a:lvl9pPr lvl="8" algn="ctr" rtl="0">
              <a:lnSpc>
                <a:spcPct val="100000"/>
              </a:lnSpc>
              <a:spcBef>
                <a:spcPts val="0"/>
              </a:spcBef>
              <a:spcAft>
                <a:spcPts val="0"/>
              </a:spcAft>
              <a:buClr>
                <a:srgbClr val="2C3938"/>
              </a:buClr>
              <a:buSzPts val="1100"/>
              <a:buNone/>
              <a:defRPr sz="1100">
                <a:solidFill>
                  <a:srgbClr val="2C3938"/>
                </a:solidFill>
              </a:defRPr>
            </a:lvl9pPr>
          </a:lstStyle>
          <a:p>
            <a:endParaRPr/>
          </a:p>
        </p:txBody>
      </p:sp>
      <p:sp>
        <p:nvSpPr>
          <p:cNvPr id="225" name="Google Shape;225;p36"/>
          <p:cNvSpPr txBox="1">
            <a:spLocks noGrp="1"/>
          </p:cNvSpPr>
          <p:nvPr>
            <p:ph type="subTitle" idx="2"/>
          </p:nvPr>
        </p:nvSpPr>
        <p:spPr>
          <a:xfrm>
            <a:off x="3706942" y="2064075"/>
            <a:ext cx="17685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C3938"/>
              </a:buClr>
              <a:buSzPts val="900"/>
              <a:buNone/>
              <a:defRPr sz="900">
                <a:solidFill>
                  <a:srgbClr val="2C3938"/>
                </a:solidFill>
              </a:defRPr>
            </a:lvl1pPr>
            <a:lvl2pPr lvl="1" algn="ctr" rtl="0">
              <a:lnSpc>
                <a:spcPct val="100000"/>
              </a:lnSpc>
              <a:spcBef>
                <a:spcPts val="0"/>
              </a:spcBef>
              <a:spcAft>
                <a:spcPts val="0"/>
              </a:spcAft>
              <a:buClr>
                <a:srgbClr val="2C3938"/>
              </a:buClr>
              <a:buSzPts val="1100"/>
              <a:buNone/>
              <a:defRPr sz="1100">
                <a:solidFill>
                  <a:srgbClr val="2C3938"/>
                </a:solidFill>
              </a:defRPr>
            </a:lvl2pPr>
            <a:lvl3pPr lvl="2" algn="ctr" rtl="0">
              <a:lnSpc>
                <a:spcPct val="100000"/>
              </a:lnSpc>
              <a:spcBef>
                <a:spcPts val="0"/>
              </a:spcBef>
              <a:spcAft>
                <a:spcPts val="0"/>
              </a:spcAft>
              <a:buClr>
                <a:srgbClr val="2C3938"/>
              </a:buClr>
              <a:buSzPts val="1100"/>
              <a:buNone/>
              <a:defRPr sz="1100">
                <a:solidFill>
                  <a:srgbClr val="2C3938"/>
                </a:solidFill>
              </a:defRPr>
            </a:lvl3pPr>
            <a:lvl4pPr lvl="3" algn="ctr" rtl="0">
              <a:lnSpc>
                <a:spcPct val="100000"/>
              </a:lnSpc>
              <a:spcBef>
                <a:spcPts val="0"/>
              </a:spcBef>
              <a:spcAft>
                <a:spcPts val="0"/>
              </a:spcAft>
              <a:buClr>
                <a:srgbClr val="2C3938"/>
              </a:buClr>
              <a:buSzPts val="1100"/>
              <a:buNone/>
              <a:defRPr sz="1100">
                <a:solidFill>
                  <a:srgbClr val="2C3938"/>
                </a:solidFill>
              </a:defRPr>
            </a:lvl4pPr>
            <a:lvl5pPr lvl="4" algn="ctr" rtl="0">
              <a:lnSpc>
                <a:spcPct val="100000"/>
              </a:lnSpc>
              <a:spcBef>
                <a:spcPts val="0"/>
              </a:spcBef>
              <a:spcAft>
                <a:spcPts val="0"/>
              </a:spcAft>
              <a:buClr>
                <a:srgbClr val="2C3938"/>
              </a:buClr>
              <a:buSzPts val="1100"/>
              <a:buNone/>
              <a:defRPr sz="1100">
                <a:solidFill>
                  <a:srgbClr val="2C3938"/>
                </a:solidFill>
              </a:defRPr>
            </a:lvl5pPr>
            <a:lvl6pPr lvl="5" algn="ctr" rtl="0">
              <a:lnSpc>
                <a:spcPct val="100000"/>
              </a:lnSpc>
              <a:spcBef>
                <a:spcPts val="0"/>
              </a:spcBef>
              <a:spcAft>
                <a:spcPts val="0"/>
              </a:spcAft>
              <a:buClr>
                <a:srgbClr val="2C3938"/>
              </a:buClr>
              <a:buSzPts val="1100"/>
              <a:buNone/>
              <a:defRPr sz="1100">
                <a:solidFill>
                  <a:srgbClr val="2C3938"/>
                </a:solidFill>
              </a:defRPr>
            </a:lvl6pPr>
            <a:lvl7pPr lvl="6" algn="ctr" rtl="0">
              <a:lnSpc>
                <a:spcPct val="100000"/>
              </a:lnSpc>
              <a:spcBef>
                <a:spcPts val="0"/>
              </a:spcBef>
              <a:spcAft>
                <a:spcPts val="0"/>
              </a:spcAft>
              <a:buClr>
                <a:srgbClr val="2C3938"/>
              </a:buClr>
              <a:buSzPts val="1100"/>
              <a:buNone/>
              <a:defRPr sz="1100">
                <a:solidFill>
                  <a:srgbClr val="2C3938"/>
                </a:solidFill>
              </a:defRPr>
            </a:lvl7pPr>
            <a:lvl8pPr lvl="7" algn="ctr" rtl="0">
              <a:lnSpc>
                <a:spcPct val="100000"/>
              </a:lnSpc>
              <a:spcBef>
                <a:spcPts val="0"/>
              </a:spcBef>
              <a:spcAft>
                <a:spcPts val="0"/>
              </a:spcAft>
              <a:buClr>
                <a:srgbClr val="2C3938"/>
              </a:buClr>
              <a:buSzPts val="1100"/>
              <a:buNone/>
              <a:defRPr sz="1100">
                <a:solidFill>
                  <a:srgbClr val="2C3938"/>
                </a:solidFill>
              </a:defRPr>
            </a:lvl8pPr>
            <a:lvl9pPr lvl="8" algn="ctr" rtl="0">
              <a:lnSpc>
                <a:spcPct val="100000"/>
              </a:lnSpc>
              <a:spcBef>
                <a:spcPts val="0"/>
              </a:spcBef>
              <a:spcAft>
                <a:spcPts val="0"/>
              </a:spcAft>
              <a:buClr>
                <a:srgbClr val="2C3938"/>
              </a:buClr>
              <a:buSzPts val="1100"/>
              <a:buNone/>
              <a:defRPr sz="1100">
                <a:solidFill>
                  <a:srgbClr val="2C3938"/>
                </a:solidFill>
              </a:defRPr>
            </a:lvl9pPr>
          </a:lstStyle>
          <a:p>
            <a:endParaRPr/>
          </a:p>
        </p:txBody>
      </p:sp>
      <p:sp>
        <p:nvSpPr>
          <p:cNvPr id="226" name="Google Shape;226;p36"/>
          <p:cNvSpPr txBox="1">
            <a:spLocks noGrp="1"/>
          </p:cNvSpPr>
          <p:nvPr>
            <p:ph type="subTitle" idx="3"/>
          </p:nvPr>
        </p:nvSpPr>
        <p:spPr>
          <a:xfrm>
            <a:off x="6351863" y="2064075"/>
            <a:ext cx="17685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C3938"/>
              </a:buClr>
              <a:buSzPts val="900"/>
              <a:buNone/>
              <a:defRPr sz="900">
                <a:solidFill>
                  <a:srgbClr val="2C3938"/>
                </a:solidFill>
              </a:defRPr>
            </a:lvl1pPr>
            <a:lvl2pPr lvl="1" algn="ctr" rtl="0">
              <a:lnSpc>
                <a:spcPct val="100000"/>
              </a:lnSpc>
              <a:spcBef>
                <a:spcPts val="0"/>
              </a:spcBef>
              <a:spcAft>
                <a:spcPts val="0"/>
              </a:spcAft>
              <a:buClr>
                <a:srgbClr val="2C3938"/>
              </a:buClr>
              <a:buSzPts val="1100"/>
              <a:buNone/>
              <a:defRPr sz="1100">
                <a:solidFill>
                  <a:srgbClr val="2C3938"/>
                </a:solidFill>
              </a:defRPr>
            </a:lvl2pPr>
            <a:lvl3pPr lvl="2" algn="ctr" rtl="0">
              <a:lnSpc>
                <a:spcPct val="100000"/>
              </a:lnSpc>
              <a:spcBef>
                <a:spcPts val="0"/>
              </a:spcBef>
              <a:spcAft>
                <a:spcPts val="0"/>
              </a:spcAft>
              <a:buClr>
                <a:srgbClr val="2C3938"/>
              </a:buClr>
              <a:buSzPts val="1100"/>
              <a:buNone/>
              <a:defRPr sz="1100">
                <a:solidFill>
                  <a:srgbClr val="2C3938"/>
                </a:solidFill>
              </a:defRPr>
            </a:lvl3pPr>
            <a:lvl4pPr lvl="3" algn="ctr" rtl="0">
              <a:lnSpc>
                <a:spcPct val="100000"/>
              </a:lnSpc>
              <a:spcBef>
                <a:spcPts val="0"/>
              </a:spcBef>
              <a:spcAft>
                <a:spcPts val="0"/>
              </a:spcAft>
              <a:buClr>
                <a:srgbClr val="2C3938"/>
              </a:buClr>
              <a:buSzPts val="1100"/>
              <a:buNone/>
              <a:defRPr sz="1100">
                <a:solidFill>
                  <a:srgbClr val="2C3938"/>
                </a:solidFill>
              </a:defRPr>
            </a:lvl4pPr>
            <a:lvl5pPr lvl="4" algn="ctr" rtl="0">
              <a:lnSpc>
                <a:spcPct val="100000"/>
              </a:lnSpc>
              <a:spcBef>
                <a:spcPts val="0"/>
              </a:spcBef>
              <a:spcAft>
                <a:spcPts val="0"/>
              </a:spcAft>
              <a:buClr>
                <a:srgbClr val="2C3938"/>
              </a:buClr>
              <a:buSzPts val="1100"/>
              <a:buNone/>
              <a:defRPr sz="1100">
                <a:solidFill>
                  <a:srgbClr val="2C3938"/>
                </a:solidFill>
              </a:defRPr>
            </a:lvl5pPr>
            <a:lvl6pPr lvl="5" algn="ctr" rtl="0">
              <a:lnSpc>
                <a:spcPct val="100000"/>
              </a:lnSpc>
              <a:spcBef>
                <a:spcPts val="0"/>
              </a:spcBef>
              <a:spcAft>
                <a:spcPts val="0"/>
              </a:spcAft>
              <a:buClr>
                <a:srgbClr val="2C3938"/>
              </a:buClr>
              <a:buSzPts val="1100"/>
              <a:buNone/>
              <a:defRPr sz="1100">
                <a:solidFill>
                  <a:srgbClr val="2C3938"/>
                </a:solidFill>
              </a:defRPr>
            </a:lvl6pPr>
            <a:lvl7pPr lvl="6" algn="ctr" rtl="0">
              <a:lnSpc>
                <a:spcPct val="100000"/>
              </a:lnSpc>
              <a:spcBef>
                <a:spcPts val="0"/>
              </a:spcBef>
              <a:spcAft>
                <a:spcPts val="0"/>
              </a:spcAft>
              <a:buClr>
                <a:srgbClr val="2C3938"/>
              </a:buClr>
              <a:buSzPts val="1100"/>
              <a:buNone/>
              <a:defRPr sz="1100">
                <a:solidFill>
                  <a:srgbClr val="2C3938"/>
                </a:solidFill>
              </a:defRPr>
            </a:lvl7pPr>
            <a:lvl8pPr lvl="7" algn="ctr" rtl="0">
              <a:lnSpc>
                <a:spcPct val="100000"/>
              </a:lnSpc>
              <a:spcBef>
                <a:spcPts val="0"/>
              </a:spcBef>
              <a:spcAft>
                <a:spcPts val="0"/>
              </a:spcAft>
              <a:buClr>
                <a:srgbClr val="2C3938"/>
              </a:buClr>
              <a:buSzPts val="1100"/>
              <a:buNone/>
              <a:defRPr sz="1100">
                <a:solidFill>
                  <a:srgbClr val="2C3938"/>
                </a:solidFill>
              </a:defRPr>
            </a:lvl8pPr>
            <a:lvl9pPr lvl="8" algn="ctr" rtl="0">
              <a:lnSpc>
                <a:spcPct val="100000"/>
              </a:lnSpc>
              <a:spcBef>
                <a:spcPts val="0"/>
              </a:spcBef>
              <a:spcAft>
                <a:spcPts val="0"/>
              </a:spcAft>
              <a:buClr>
                <a:srgbClr val="2C3938"/>
              </a:buClr>
              <a:buSzPts val="1100"/>
              <a:buNone/>
              <a:defRPr sz="1100">
                <a:solidFill>
                  <a:srgbClr val="2C3938"/>
                </a:solidFill>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IG TITLE">
  <p:cSld name="CUSTOM_1_1_1_2_1_1_1_1_1_1_2">
    <p:bg>
      <p:bgPr>
        <a:solidFill>
          <a:srgbClr val="EFEFEF"/>
        </a:solidFill>
        <a:effectLst/>
      </p:bgPr>
    </p:bg>
    <p:spTree>
      <p:nvGrpSpPr>
        <p:cNvPr id="1" name="Shape 227"/>
        <p:cNvGrpSpPr/>
        <p:nvPr/>
      </p:nvGrpSpPr>
      <p:grpSpPr>
        <a:xfrm>
          <a:off x="0" y="0"/>
          <a:ext cx="0" cy="0"/>
          <a:chOff x="0" y="0"/>
          <a:chExt cx="0" cy="0"/>
        </a:xfrm>
      </p:grpSpPr>
      <p:sp>
        <p:nvSpPr>
          <p:cNvPr id="228" name="Google Shape;228;p37"/>
          <p:cNvSpPr txBox="1">
            <a:spLocks noGrp="1"/>
          </p:cNvSpPr>
          <p:nvPr>
            <p:ph type="title"/>
          </p:nvPr>
        </p:nvSpPr>
        <p:spPr>
          <a:xfrm>
            <a:off x="3648525" y="844425"/>
            <a:ext cx="4609800" cy="21084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6000">
                <a:solidFill>
                  <a:srgbClr val="2C3938"/>
                </a:solidFill>
                <a:latin typeface="Oswald"/>
                <a:ea typeface="Oswald"/>
                <a:cs typeface="Oswald"/>
                <a:sym typeface="Oswald"/>
              </a:defRPr>
            </a:lvl1pPr>
            <a:lvl2pPr lvl="1" rtl="0">
              <a:spcBef>
                <a:spcPts val="0"/>
              </a:spcBef>
              <a:spcAft>
                <a:spcPts val="0"/>
              </a:spcAft>
              <a:buNone/>
              <a:defRPr sz="6000">
                <a:solidFill>
                  <a:srgbClr val="2C3938"/>
                </a:solidFill>
                <a:latin typeface="Oswald"/>
                <a:ea typeface="Oswald"/>
                <a:cs typeface="Oswald"/>
                <a:sym typeface="Oswald"/>
              </a:defRPr>
            </a:lvl2pPr>
            <a:lvl3pPr lvl="2" rtl="0">
              <a:spcBef>
                <a:spcPts val="0"/>
              </a:spcBef>
              <a:spcAft>
                <a:spcPts val="0"/>
              </a:spcAft>
              <a:buNone/>
              <a:defRPr sz="6000">
                <a:solidFill>
                  <a:srgbClr val="2C3938"/>
                </a:solidFill>
                <a:latin typeface="Oswald"/>
                <a:ea typeface="Oswald"/>
                <a:cs typeface="Oswald"/>
                <a:sym typeface="Oswald"/>
              </a:defRPr>
            </a:lvl3pPr>
            <a:lvl4pPr lvl="3" rtl="0">
              <a:spcBef>
                <a:spcPts val="0"/>
              </a:spcBef>
              <a:spcAft>
                <a:spcPts val="0"/>
              </a:spcAft>
              <a:buNone/>
              <a:defRPr sz="6000">
                <a:solidFill>
                  <a:srgbClr val="2C3938"/>
                </a:solidFill>
                <a:latin typeface="Oswald"/>
                <a:ea typeface="Oswald"/>
                <a:cs typeface="Oswald"/>
                <a:sym typeface="Oswald"/>
              </a:defRPr>
            </a:lvl4pPr>
            <a:lvl5pPr lvl="4" rtl="0">
              <a:spcBef>
                <a:spcPts val="0"/>
              </a:spcBef>
              <a:spcAft>
                <a:spcPts val="0"/>
              </a:spcAft>
              <a:buNone/>
              <a:defRPr sz="6000">
                <a:solidFill>
                  <a:srgbClr val="2C3938"/>
                </a:solidFill>
                <a:latin typeface="Oswald"/>
                <a:ea typeface="Oswald"/>
                <a:cs typeface="Oswald"/>
                <a:sym typeface="Oswald"/>
              </a:defRPr>
            </a:lvl5pPr>
            <a:lvl6pPr lvl="5" rtl="0">
              <a:spcBef>
                <a:spcPts val="0"/>
              </a:spcBef>
              <a:spcAft>
                <a:spcPts val="0"/>
              </a:spcAft>
              <a:buNone/>
              <a:defRPr sz="6000">
                <a:solidFill>
                  <a:srgbClr val="2C3938"/>
                </a:solidFill>
                <a:latin typeface="Oswald"/>
                <a:ea typeface="Oswald"/>
                <a:cs typeface="Oswald"/>
                <a:sym typeface="Oswald"/>
              </a:defRPr>
            </a:lvl6pPr>
            <a:lvl7pPr lvl="6" rtl="0">
              <a:spcBef>
                <a:spcPts val="0"/>
              </a:spcBef>
              <a:spcAft>
                <a:spcPts val="0"/>
              </a:spcAft>
              <a:buNone/>
              <a:defRPr sz="6000">
                <a:solidFill>
                  <a:srgbClr val="2C3938"/>
                </a:solidFill>
                <a:latin typeface="Oswald"/>
                <a:ea typeface="Oswald"/>
                <a:cs typeface="Oswald"/>
                <a:sym typeface="Oswald"/>
              </a:defRPr>
            </a:lvl7pPr>
            <a:lvl8pPr lvl="7" rtl="0">
              <a:spcBef>
                <a:spcPts val="0"/>
              </a:spcBef>
              <a:spcAft>
                <a:spcPts val="0"/>
              </a:spcAft>
              <a:buNone/>
              <a:defRPr sz="6000">
                <a:solidFill>
                  <a:srgbClr val="2C3938"/>
                </a:solidFill>
                <a:latin typeface="Oswald"/>
                <a:ea typeface="Oswald"/>
                <a:cs typeface="Oswald"/>
                <a:sym typeface="Oswald"/>
              </a:defRPr>
            </a:lvl8pPr>
            <a:lvl9pPr lvl="8" rtl="0">
              <a:spcBef>
                <a:spcPts val="0"/>
              </a:spcBef>
              <a:spcAft>
                <a:spcPts val="0"/>
              </a:spcAft>
              <a:buNone/>
              <a:defRPr sz="6000">
                <a:solidFill>
                  <a:srgbClr val="2C3938"/>
                </a:solidFill>
                <a:latin typeface="Oswald"/>
                <a:ea typeface="Oswald"/>
                <a:cs typeface="Oswald"/>
                <a:sym typeface="Oswald"/>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 TEXT 2">
  <p:cSld name="CUSTOM_1_1_1_2_1_1_1_1_1_1_1_1_1_3_3">
    <p:bg>
      <p:bgPr>
        <a:solidFill>
          <a:srgbClr val="EFEFEF"/>
        </a:solidFill>
        <a:effectLst/>
      </p:bgPr>
    </p:bg>
    <p:spTree>
      <p:nvGrpSpPr>
        <p:cNvPr id="1" name="Shape 229"/>
        <p:cNvGrpSpPr/>
        <p:nvPr/>
      </p:nvGrpSpPr>
      <p:grpSpPr>
        <a:xfrm>
          <a:off x="0" y="0"/>
          <a:ext cx="0" cy="0"/>
          <a:chOff x="0" y="0"/>
          <a:chExt cx="0" cy="0"/>
        </a:xfrm>
      </p:grpSpPr>
      <p:sp>
        <p:nvSpPr>
          <p:cNvPr id="230" name="Google Shape;230;p38"/>
          <p:cNvSpPr/>
          <p:nvPr/>
        </p:nvSpPr>
        <p:spPr>
          <a:xfrm>
            <a:off x="-6375" y="3231650"/>
            <a:ext cx="9144000" cy="19245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8"/>
          <p:cNvSpPr txBox="1">
            <a:spLocks noGrp="1"/>
          </p:cNvSpPr>
          <p:nvPr>
            <p:ph type="ctrTitle"/>
          </p:nvPr>
        </p:nvSpPr>
        <p:spPr>
          <a:xfrm flipH="1">
            <a:off x="713850" y="2993360"/>
            <a:ext cx="7716300" cy="8466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3F3F3"/>
              </a:buClr>
              <a:buSzPts val="3000"/>
              <a:buNone/>
              <a:defRPr sz="3000">
                <a:solidFill>
                  <a:srgbClr val="F3F3F3"/>
                </a:solidFill>
                <a:latin typeface="Oswald"/>
                <a:ea typeface="Oswald"/>
                <a:cs typeface="Oswald"/>
                <a:sym typeface="Oswald"/>
              </a:defRPr>
            </a:lvl1pPr>
            <a:lvl2pPr lvl="1" algn="ctr" rtl="0">
              <a:spcBef>
                <a:spcPts val="0"/>
              </a:spcBef>
              <a:spcAft>
                <a:spcPts val="0"/>
              </a:spcAft>
              <a:buClr>
                <a:srgbClr val="F3F3F3"/>
              </a:buClr>
              <a:buSzPts val="7200"/>
              <a:buNone/>
              <a:defRPr sz="7200">
                <a:solidFill>
                  <a:srgbClr val="F3F3F3"/>
                </a:solidFill>
              </a:defRPr>
            </a:lvl2pPr>
            <a:lvl3pPr lvl="2" algn="ctr" rtl="0">
              <a:spcBef>
                <a:spcPts val="0"/>
              </a:spcBef>
              <a:spcAft>
                <a:spcPts val="0"/>
              </a:spcAft>
              <a:buClr>
                <a:srgbClr val="F3F3F3"/>
              </a:buClr>
              <a:buSzPts val="7200"/>
              <a:buNone/>
              <a:defRPr sz="7200">
                <a:solidFill>
                  <a:srgbClr val="F3F3F3"/>
                </a:solidFill>
              </a:defRPr>
            </a:lvl3pPr>
            <a:lvl4pPr lvl="3" algn="ctr" rtl="0">
              <a:spcBef>
                <a:spcPts val="0"/>
              </a:spcBef>
              <a:spcAft>
                <a:spcPts val="0"/>
              </a:spcAft>
              <a:buClr>
                <a:srgbClr val="F3F3F3"/>
              </a:buClr>
              <a:buSzPts val="7200"/>
              <a:buNone/>
              <a:defRPr sz="7200">
                <a:solidFill>
                  <a:srgbClr val="F3F3F3"/>
                </a:solidFill>
              </a:defRPr>
            </a:lvl4pPr>
            <a:lvl5pPr lvl="4" algn="ctr" rtl="0">
              <a:spcBef>
                <a:spcPts val="0"/>
              </a:spcBef>
              <a:spcAft>
                <a:spcPts val="0"/>
              </a:spcAft>
              <a:buClr>
                <a:srgbClr val="F3F3F3"/>
              </a:buClr>
              <a:buSzPts val="7200"/>
              <a:buNone/>
              <a:defRPr sz="7200">
                <a:solidFill>
                  <a:srgbClr val="F3F3F3"/>
                </a:solidFill>
              </a:defRPr>
            </a:lvl5pPr>
            <a:lvl6pPr lvl="5" algn="ctr" rtl="0">
              <a:spcBef>
                <a:spcPts val="0"/>
              </a:spcBef>
              <a:spcAft>
                <a:spcPts val="0"/>
              </a:spcAft>
              <a:buClr>
                <a:srgbClr val="F3F3F3"/>
              </a:buClr>
              <a:buSzPts val="7200"/>
              <a:buNone/>
              <a:defRPr sz="7200">
                <a:solidFill>
                  <a:srgbClr val="F3F3F3"/>
                </a:solidFill>
              </a:defRPr>
            </a:lvl6pPr>
            <a:lvl7pPr lvl="6" algn="ctr" rtl="0">
              <a:spcBef>
                <a:spcPts val="0"/>
              </a:spcBef>
              <a:spcAft>
                <a:spcPts val="0"/>
              </a:spcAft>
              <a:buClr>
                <a:srgbClr val="F3F3F3"/>
              </a:buClr>
              <a:buSzPts val="7200"/>
              <a:buNone/>
              <a:defRPr sz="7200">
                <a:solidFill>
                  <a:srgbClr val="F3F3F3"/>
                </a:solidFill>
              </a:defRPr>
            </a:lvl7pPr>
            <a:lvl8pPr lvl="7" algn="ctr" rtl="0">
              <a:spcBef>
                <a:spcPts val="0"/>
              </a:spcBef>
              <a:spcAft>
                <a:spcPts val="0"/>
              </a:spcAft>
              <a:buClr>
                <a:srgbClr val="F3F3F3"/>
              </a:buClr>
              <a:buSzPts val="7200"/>
              <a:buNone/>
              <a:defRPr sz="7200">
                <a:solidFill>
                  <a:srgbClr val="F3F3F3"/>
                </a:solidFill>
              </a:defRPr>
            </a:lvl8pPr>
            <a:lvl9pPr lvl="8" algn="ctr" rtl="0">
              <a:spcBef>
                <a:spcPts val="0"/>
              </a:spcBef>
              <a:spcAft>
                <a:spcPts val="0"/>
              </a:spcAft>
              <a:buClr>
                <a:srgbClr val="F3F3F3"/>
              </a:buClr>
              <a:buSzPts val="7200"/>
              <a:buNone/>
              <a:defRPr sz="7200">
                <a:solidFill>
                  <a:srgbClr val="F3F3F3"/>
                </a:solidFill>
              </a:defRPr>
            </a:lvl9pPr>
          </a:lstStyle>
          <a:p>
            <a:endParaRPr/>
          </a:p>
        </p:txBody>
      </p:sp>
      <p:sp>
        <p:nvSpPr>
          <p:cNvPr id="232" name="Google Shape;232;p38"/>
          <p:cNvSpPr txBox="1">
            <a:spLocks noGrp="1"/>
          </p:cNvSpPr>
          <p:nvPr>
            <p:ph type="subTitle" idx="1"/>
          </p:nvPr>
        </p:nvSpPr>
        <p:spPr>
          <a:xfrm flipH="1">
            <a:off x="1108013" y="3866025"/>
            <a:ext cx="2944800" cy="846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3F3F3"/>
              </a:buClr>
              <a:buSzPts val="1400"/>
              <a:buFont typeface="Oswald Regular"/>
              <a:buNone/>
              <a:defRPr sz="900">
                <a:solidFill>
                  <a:srgbClr val="F3F3F3"/>
                </a:solidFill>
              </a:defRPr>
            </a:lvl1pPr>
            <a:lvl2pPr lvl="1" algn="ctr" rtl="0">
              <a:lnSpc>
                <a:spcPct val="100000"/>
              </a:lnSpc>
              <a:spcBef>
                <a:spcPts val="0"/>
              </a:spcBef>
              <a:spcAft>
                <a:spcPts val="0"/>
              </a:spcAft>
              <a:buClr>
                <a:srgbClr val="F3F3F3"/>
              </a:buClr>
              <a:buSzPts val="1400"/>
              <a:buFont typeface="Oswald Regular"/>
              <a:buNone/>
              <a:defRPr sz="1400">
                <a:solidFill>
                  <a:srgbClr val="F3F3F3"/>
                </a:solidFill>
                <a:latin typeface="Oswald Regular"/>
                <a:ea typeface="Oswald Regular"/>
                <a:cs typeface="Oswald Regular"/>
                <a:sym typeface="Oswald Regular"/>
              </a:defRPr>
            </a:lvl2pPr>
            <a:lvl3pPr lvl="2" algn="ctr" rtl="0">
              <a:lnSpc>
                <a:spcPct val="100000"/>
              </a:lnSpc>
              <a:spcBef>
                <a:spcPts val="0"/>
              </a:spcBef>
              <a:spcAft>
                <a:spcPts val="0"/>
              </a:spcAft>
              <a:buClr>
                <a:srgbClr val="F3F3F3"/>
              </a:buClr>
              <a:buSzPts val="1400"/>
              <a:buFont typeface="Oswald Regular"/>
              <a:buNone/>
              <a:defRPr sz="1400">
                <a:solidFill>
                  <a:srgbClr val="F3F3F3"/>
                </a:solidFill>
                <a:latin typeface="Oswald Regular"/>
                <a:ea typeface="Oswald Regular"/>
                <a:cs typeface="Oswald Regular"/>
                <a:sym typeface="Oswald Regular"/>
              </a:defRPr>
            </a:lvl3pPr>
            <a:lvl4pPr lvl="3" algn="ctr" rtl="0">
              <a:lnSpc>
                <a:spcPct val="100000"/>
              </a:lnSpc>
              <a:spcBef>
                <a:spcPts val="0"/>
              </a:spcBef>
              <a:spcAft>
                <a:spcPts val="0"/>
              </a:spcAft>
              <a:buClr>
                <a:srgbClr val="F3F3F3"/>
              </a:buClr>
              <a:buSzPts val="1400"/>
              <a:buFont typeface="Oswald Regular"/>
              <a:buNone/>
              <a:defRPr sz="1400">
                <a:solidFill>
                  <a:srgbClr val="F3F3F3"/>
                </a:solidFill>
                <a:latin typeface="Oswald Regular"/>
                <a:ea typeface="Oswald Regular"/>
                <a:cs typeface="Oswald Regular"/>
                <a:sym typeface="Oswald Regular"/>
              </a:defRPr>
            </a:lvl4pPr>
            <a:lvl5pPr lvl="4" algn="ctr" rtl="0">
              <a:lnSpc>
                <a:spcPct val="100000"/>
              </a:lnSpc>
              <a:spcBef>
                <a:spcPts val="0"/>
              </a:spcBef>
              <a:spcAft>
                <a:spcPts val="0"/>
              </a:spcAft>
              <a:buClr>
                <a:srgbClr val="F3F3F3"/>
              </a:buClr>
              <a:buSzPts val="1400"/>
              <a:buFont typeface="Oswald Regular"/>
              <a:buNone/>
              <a:defRPr sz="1400">
                <a:solidFill>
                  <a:srgbClr val="F3F3F3"/>
                </a:solidFill>
                <a:latin typeface="Oswald Regular"/>
                <a:ea typeface="Oswald Regular"/>
                <a:cs typeface="Oswald Regular"/>
                <a:sym typeface="Oswald Regular"/>
              </a:defRPr>
            </a:lvl5pPr>
            <a:lvl6pPr lvl="5" algn="ctr" rtl="0">
              <a:lnSpc>
                <a:spcPct val="100000"/>
              </a:lnSpc>
              <a:spcBef>
                <a:spcPts val="0"/>
              </a:spcBef>
              <a:spcAft>
                <a:spcPts val="0"/>
              </a:spcAft>
              <a:buClr>
                <a:srgbClr val="F3F3F3"/>
              </a:buClr>
              <a:buSzPts val="1400"/>
              <a:buFont typeface="Oswald Regular"/>
              <a:buNone/>
              <a:defRPr sz="1400">
                <a:solidFill>
                  <a:srgbClr val="F3F3F3"/>
                </a:solidFill>
                <a:latin typeface="Oswald Regular"/>
                <a:ea typeface="Oswald Regular"/>
                <a:cs typeface="Oswald Regular"/>
                <a:sym typeface="Oswald Regular"/>
              </a:defRPr>
            </a:lvl6pPr>
            <a:lvl7pPr lvl="6" algn="ctr" rtl="0">
              <a:lnSpc>
                <a:spcPct val="100000"/>
              </a:lnSpc>
              <a:spcBef>
                <a:spcPts val="0"/>
              </a:spcBef>
              <a:spcAft>
                <a:spcPts val="0"/>
              </a:spcAft>
              <a:buClr>
                <a:srgbClr val="F3F3F3"/>
              </a:buClr>
              <a:buSzPts val="1400"/>
              <a:buFont typeface="Oswald Regular"/>
              <a:buNone/>
              <a:defRPr sz="1400">
                <a:solidFill>
                  <a:srgbClr val="F3F3F3"/>
                </a:solidFill>
                <a:latin typeface="Oswald Regular"/>
                <a:ea typeface="Oswald Regular"/>
                <a:cs typeface="Oswald Regular"/>
                <a:sym typeface="Oswald Regular"/>
              </a:defRPr>
            </a:lvl7pPr>
            <a:lvl8pPr lvl="7" algn="ctr" rtl="0">
              <a:lnSpc>
                <a:spcPct val="100000"/>
              </a:lnSpc>
              <a:spcBef>
                <a:spcPts val="0"/>
              </a:spcBef>
              <a:spcAft>
                <a:spcPts val="0"/>
              </a:spcAft>
              <a:buClr>
                <a:srgbClr val="F3F3F3"/>
              </a:buClr>
              <a:buSzPts val="1400"/>
              <a:buFont typeface="Oswald Regular"/>
              <a:buNone/>
              <a:defRPr sz="1400">
                <a:solidFill>
                  <a:srgbClr val="F3F3F3"/>
                </a:solidFill>
                <a:latin typeface="Oswald Regular"/>
                <a:ea typeface="Oswald Regular"/>
                <a:cs typeface="Oswald Regular"/>
                <a:sym typeface="Oswald Regular"/>
              </a:defRPr>
            </a:lvl8pPr>
            <a:lvl9pPr lvl="8" algn="ctr" rtl="0">
              <a:lnSpc>
                <a:spcPct val="100000"/>
              </a:lnSpc>
              <a:spcBef>
                <a:spcPts val="0"/>
              </a:spcBef>
              <a:spcAft>
                <a:spcPts val="0"/>
              </a:spcAft>
              <a:buClr>
                <a:srgbClr val="F3F3F3"/>
              </a:buClr>
              <a:buSzPts val="1400"/>
              <a:buFont typeface="Oswald Regular"/>
              <a:buNone/>
              <a:defRPr sz="1400">
                <a:solidFill>
                  <a:srgbClr val="F3F3F3"/>
                </a:solidFill>
                <a:latin typeface="Oswald Regular"/>
                <a:ea typeface="Oswald Regular"/>
                <a:cs typeface="Oswald Regular"/>
                <a:sym typeface="Oswald Regular"/>
              </a:defRPr>
            </a:lvl9pPr>
          </a:lstStyle>
          <a:p>
            <a:endParaRPr/>
          </a:p>
        </p:txBody>
      </p:sp>
      <p:sp>
        <p:nvSpPr>
          <p:cNvPr id="233" name="Google Shape;233;p38"/>
          <p:cNvSpPr txBox="1"/>
          <p:nvPr/>
        </p:nvSpPr>
        <p:spPr>
          <a:xfrm>
            <a:off x="4329813" y="3839950"/>
            <a:ext cx="3934500" cy="8451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300"/>
              </a:spcBef>
              <a:spcAft>
                <a:spcPts val="0"/>
              </a:spcAft>
              <a:buNone/>
            </a:pPr>
            <a:r>
              <a:rPr lang="en" sz="900" b="1">
                <a:solidFill>
                  <a:srgbClr val="F3F3F3"/>
                </a:solidFill>
                <a:latin typeface="Cutive Mono"/>
                <a:ea typeface="Cutive Mono"/>
                <a:cs typeface="Cutive Mono"/>
                <a:sym typeface="Cutive Mono"/>
              </a:rPr>
              <a:t>CREDITS</a:t>
            </a:r>
            <a:r>
              <a:rPr lang="en" sz="900">
                <a:solidFill>
                  <a:srgbClr val="F3F3F3"/>
                </a:solidFill>
                <a:latin typeface="Cutive Mono"/>
                <a:ea typeface="Cutive Mono"/>
                <a:cs typeface="Cutive Mono"/>
                <a:sym typeface="Cutive Mono"/>
              </a:rPr>
              <a:t>: This presentation template was created by </a:t>
            </a:r>
            <a:r>
              <a:rPr lang="en" sz="900" b="1">
                <a:solidFill>
                  <a:srgbClr val="F3F3F3"/>
                </a:solidFill>
                <a:uFill>
                  <a:noFill/>
                </a:uFill>
                <a:latin typeface="Cutive Mono"/>
                <a:ea typeface="Cutive Mono"/>
                <a:cs typeface="Cutive Mono"/>
                <a:sym typeface="Cutive Mono"/>
                <a:hlinkClick r:id="rId2"/>
              </a:rPr>
              <a:t>Slidesgo</a:t>
            </a:r>
            <a:r>
              <a:rPr lang="en" sz="900">
                <a:solidFill>
                  <a:srgbClr val="F3F3F3"/>
                </a:solidFill>
                <a:latin typeface="Cutive Mono"/>
                <a:ea typeface="Cutive Mono"/>
                <a:cs typeface="Cutive Mono"/>
                <a:sym typeface="Cutive Mono"/>
              </a:rPr>
              <a:t>, including icons by </a:t>
            </a:r>
            <a:r>
              <a:rPr lang="en" sz="900" b="1">
                <a:solidFill>
                  <a:srgbClr val="F3F3F3"/>
                </a:solidFill>
                <a:uFill>
                  <a:noFill/>
                </a:uFill>
                <a:latin typeface="Cutive Mono"/>
                <a:ea typeface="Cutive Mono"/>
                <a:cs typeface="Cutive Mono"/>
                <a:sym typeface="Cutive Mono"/>
                <a:hlinkClick r:id="rId3"/>
              </a:rPr>
              <a:t>Flaticon</a:t>
            </a:r>
            <a:r>
              <a:rPr lang="en" sz="900">
                <a:solidFill>
                  <a:srgbClr val="F3F3F3"/>
                </a:solidFill>
                <a:latin typeface="Cutive Mono"/>
                <a:ea typeface="Cutive Mono"/>
                <a:cs typeface="Cutive Mono"/>
                <a:sym typeface="Cutive Mono"/>
              </a:rPr>
              <a:t>, and infographics &amp; images by </a:t>
            </a:r>
            <a:r>
              <a:rPr lang="en" sz="900" b="1">
                <a:solidFill>
                  <a:srgbClr val="F3F3F3"/>
                </a:solidFill>
                <a:uFill>
                  <a:noFill/>
                </a:uFill>
                <a:latin typeface="Cutive Mono"/>
                <a:ea typeface="Cutive Mono"/>
                <a:cs typeface="Cutive Mono"/>
                <a:sym typeface="Cutive Mono"/>
                <a:hlinkClick r:id="rId4"/>
              </a:rPr>
              <a:t>Freepik</a:t>
            </a:r>
            <a:r>
              <a:rPr lang="en" sz="900">
                <a:solidFill>
                  <a:srgbClr val="F3F3F3"/>
                </a:solidFill>
                <a:latin typeface="Cutive Mono"/>
                <a:ea typeface="Cutive Mono"/>
                <a:cs typeface="Cutive Mono"/>
                <a:sym typeface="Cutive Mono"/>
              </a:rPr>
              <a:t>. </a:t>
            </a:r>
            <a:endParaRPr sz="900">
              <a:solidFill>
                <a:srgbClr val="F3F3F3"/>
              </a:solidFill>
              <a:latin typeface="Cutive Mono"/>
              <a:ea typeface="Cutive Mono"/>
              <a:cs typeface="Cutive Mono"/>
              <a:sym typeface="Cutive Mono"/>
            </a:endParaRPr>
          </a:p>
          <a:p>
            <a:pPr marL="0" lvl="0" indent="0" algn="r" rtl="0">
              <a:lnSpc>
                <a:spcPct val="115000"/>
              </a:lnSpc>
              <a:spcBef>
                <a:spcPts val="300"/>
              </a:spcBef>
              <a:spcAft>
                <a:spcPts val="0"/>
              </a:spcAft>
              <a:buNone/>
            </a:pPr>
            <a:r>
              <a:rPr lang="en" sz="900" b="1">
                <a:solidFill>
                  <a:srgbClr val="F3F3F3"/>
                </a:solidFill>
                <a:latin typeface="Cutive Mono"/>
                <a:ea typeface="Cutive Mono"/>
                <a:cs typeface="Cutive Mono"/>
                <a:sym typeface="Cutive Mono"/>
              </a:rPr>
              <a:t>Please keep this slide for attribution.</a:t>
            </a:r>
            <a:endParaRPr sz="900" b="1">
              <a:solidFill>
                <a:srgbClr val="F3F3F3"/>
              </a:solidFill>
              <a:latin typeface="Cutive Mono"/>
              <a:ea typeface="Cutive Mono"/>
              <a:cs typeface="Cutive Mono"/>
              <a:sym typeface="Cutive Mono"/>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WO COLUMNS 1">
  <p:cSld name="CUSTOM_1_1_1_2_1_1_1_1_1_1_1_1_1_3_2">
    <p:bg>
      <p:bgPr>
        <a:solidFill>
          <a:srgbClr val="2C3938"/>
        </a:solidFill>
        <a:effectLst/>
      </p:bgPr>
    </p:bg>
    <p:spTree>
      <p:nvGrpSpPr>
        <p:cNvPr id="1" name="Shape 234"/>
        <p:cNvGrpSpPr/>
        <p:nvPr/>
      </p:nvGrpSpPr>
      <p:grpSpPr>
        <a:xfrm>
          <a:off x="0" y="0"/>
          <a:ext cx="0" cy="0"/>
          <a:chOff x="0" y="0"/>
          <a:chExt cx="0" cy="0"/>
        </a:xfrm>
      </p:grpSpPr>
      <p:sp>
        <p:nvSpPr>
          <p:cNvPr id="235" name="Google Shape;235;p39"/>
          <p:cNvSpPr txBox="1">
            <a:spLocks noGrp="1"/>
          </p:cNvSpPr>
          <p:nvPr>
            <p:ph type="subTitle" idx="1"/>
          </p:nvPr>
        </p:nvSpPr>
        <p:spPr>
          <a:xfrm flipH="1">
            <a:off x="659103" y="1301900"/>
            <a:ext cx="3836700" cy="3018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96657"/>
              </a:buClr>
              <a:buSzPts val="800"/>
              <a:buFont typeface="Nunito Light"/>
              <a:buChar char="●"/>
              <a:defRPr sz="800">
                <a:solidFill>
                  <a:srgbClr val="F3F3F3"/>
                </a:solidFill>
              </a:defRPr>
            </a:lvl1pPr>
            <a:lvl2pPr lvl="1" rtl="0">
              <a:lnSpc>
                <a:spcPct val="100000"/>
              </a:lnSpc>
              <a:spcBef>
                <a:spcPts val="0"/>
              </a:spcBef>
              <a:spcAft>
                <a:spcPts val="0"/>
              </a:spcAft>
              <a:buClr>
                <a:srgbClr val="FFC800"/>
              </a:buClr>
              <a:buSzPts val="1400"/>
              <a:buFont typeface="Nunito Light"/>
              <a:buChar char="○"/>
              <a:defRPr sz="1400">
                <a:solidFill>
                  <a:srgbClr val="F3F3F3"/>
                </a:solidFill>
              </a:defRPr>
            </a:lvl2pPr>
            <a:lvl3pPr lvl="2" rtl="0">
              <a:lnSpc>
                <a:spcPct val="100000"/>
              </a:lnSpc>
              <a:spcBef>
                <a:spcPts val="0"/>
              </a:spcBef>
              <a:spcAft>
                <a:spcPts val="0"/>
              </a:spcAft>
              <a:buClr>
                <a:srgbClr val="FFC800"/>
              </a:buClr>
              <a:buSzPts val="1400"/>
              <a:buFont typeface="Nunito Light"/>
              <a:buChar char="■"/>
              <a:defRPr sz="1400">
                <a:solidFill>
                  <a:srgbClr val="F3F3F3"/>
                </a:solidFill>
              </a:defRPr>
            </a:lvl3pPr>
            <a:lvl4pPr lvl="3" rtl="0">
              <a:lnSpc>
                <a:spcPct val="100000"/>
              </a:lnSpc>
              <a:spcBef>
                <a:spcPts val="0"/>
              </a:spcBef>
              <a:spcAft>
                <a:spcPts val="0"/>
              </a:spcAft>
              <a:buClr>
                <a:srgbClr val="FFC800"/>
              </a:buClr>
              <a:buSzPts val="1400"/>
              <a:buFont typeface="Nunito Light"/>
              <a:buChar char="●"/>
              <a:defRPr sz="1400">
                <a:solidFill>
                  <a:srgbClr val="F3F3F3"/>
                </a:solidFill>
              </a:defRPr>
            </a:lvl4pPr>
            <a:lvl5pPr lvl="4" rtl="0">
              <a:lnSpc>
                <a:spcPct val="100000"/>
              </a:lnSpc>
              <a:spcBef>
                <a:spcPts val="0"/>
              </a:spcBef>
              <a:spcAft>
                <a:spcPts val="0"/>
              </a:spcAft>
              <a:buClr>
                <a:srgbClr val="434343"/>
              </a:buClr>
              <a:buSzPts val="1400"/>
              <a:buFont typeface="Nunito Light"/>
              <a:buChar char="○"/>
              <a:defRPr sz="1400">
                <a:solidFill>
                  <a:srgbClr val="F3F3F3"/>
                </a:solidFill>
              </a:defRPr>
            </a:lvl5pPr>
            <a:lvl6pPr lvl="5" rtl="0">
              <a:lnSpc>
                <a:spcPct val="100000"/>
              </a:lnSpc>
              <a:spcBef>
                <a:spcPts val="0"/>
              </a:spcBef>
              <a:spcAft>
                <a:spcPts val="0"/>
              </a:spcAft>
              <a:buClr>
                <a:srgbClr val="434343"/>
              </a:buClr>
              <a:buSzPts val="1400"/>
              <a:buFont typeface="Nunito Light"/>
              <a:buChar char="■"/>
              <a:defRPr sz="1400">
                <a:solidFill>
                  <a:srgbClr val="F3F3F3"/>
                </a:solidFill>
              </a:defRPr>
            </a:lvl6pPr>
            <a:lvl7pPr lvl="6" rtl="0">
              <a:lnSpc>
                <a:spcPct val="100000"/>
              </a:lnSpc>
              <a:spcBef>
                <a:spcPts val="0"/>
              </a:spcBef>
              <a:spcAft>
                <a:spcPts val="0"/>
              </a:spcAft>
              <a:buClr>
                <a:srgbClr val="434343"/>
              </a:buClr>
              <a:buSzPts val="1400"/>
              <a:buFont typeface="Nunito Light"/>
              <a:buChar char="●"/>
              <a:defRPr sz="1400">
                <a:solidFill>
                  <a:srgbClr val="F3F3F3"/>
                </a:solidFill>
              </a:defRPr>
            </a:lvl7pPr>
            <a:lvl8pPr lvl="7" rtl="0">
              <a:lnSpc>
                <a:spcPct val="100000"/>
              </a:lnSpc>
              <a:spcBef>
                <a:spcPts val="0"/>
              </a:spcBef>
              <a:spcAft>
                <a:spcPts val="0"/>
              </a:spcAft>
              <a:buClr>
                <a:srgbClr val="434343"/>
              </a:buClr>
              <a:buSzPts val="1400"/>
              <a:buFont typeface="Nunito Light"/>
              <a:buChar char="○"/>
              <a:defRPr sz="1400">
                <a:solidFill>
                  <a:srgbClr val="F3F3F3"/>
                </a:solidFill>
              </a:defRPr>
            </a:lvl8pPr>
            <a:lvl9pPr lvl="8" rtl="0">
              <a:lnSpc>
                <a:spcPct val="100000"/>
              </a:lnSpc>
              <a:spcBef>
                <a:spcPts val="0"/>
              </a:spcBef>
              <a:spcAft>
                <a:spcPts val="0"/>
              </a:spcAft>
              <a:buClr>
                <a:srgbClr val="434343"/>
              </a:buClr>
              <a:buSzPts val="1400"/>
              <a:buFont typeface="Nunito Light"/>
              <a:buChar char="■"/>
              <a:defRPr sz="1400">
                <a:solidFill>
                  <a:srgbClr val="F3F3F3"/>
                </a:solidFill>
              </a:defRPr>
            </a:lvl9pPr>
          </a:lstStyle>
          <a:p>
            <a:endParaRPr/>
          </a:p>
        </p:txBody>
      </p:sp>
      <p:sp>
        <p:nvSpPr>
          <p:cNvPr id="236" name="Google Shape;236;p39"/>
          <p:cNvSpPr txBox="1">
            <a:spLocks noGrp="1"/>
          </p:cNvSpPr>
          <p:nvPr>
            <p:ph type="subTitle" idx="2"/>
          </p:nvPr>
        </p:nvSpPr>
        <p:spPr>
          <a:xfrm flipH="1">
            <a:off x="4783525" y="1301900"/>
            <a:ext cx="3701400" cy="3018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3F3F3"/>
              </a:buClr>
              <a:buSzPts val="1000"/>
              <a:buChar char="●"/>
              <a:defRPr sz="800">
                <a:solidFill>
                  <a:srgbClr val="F3F3F3"/>
                </a:solidFill>
              </a:defRPr>
            </a:lvl1pPr>
            <a:lvl2pPr lvl="1" rtl="0">
              <a:lnSpc>
                <a:spcPct val="100000"/>
              </a:lnSpc>
              <a:spcBef>
                <a:spcPts val="0"/>
              </a:spcBef>
              <a:spcAft>
                <a:spcPts val="0"/>
              </a:spcAft>
              <a:buClr>
                <a:srgbClr val="F3F3F3"/>
              </a:buClr>
              <a:buSzPts val="1400"/>
              <a:buChar char="○"/>
              <a:defRPr sz="1400">
                <a:solidFill>
                  <a:srgbClr val="F3F3F3"/>
                </a:solidFill>
              </a:defRPr>
            </a:lvl2pPr>
            <a:lvl3pPr lvl="2" rtl="0">
              <a:lnSpc>
                <a:spcPct val="100000"/>
              </a:lnSpc>
              <a:spcBef>
                <a:spcPts val="0"/>
              </a:spcBef>
              <a:spcAft>
                <a:spcPts val="0"/>
              </a:spcAft>
              <a:buClr>
                <a:srgbClr val="F3F3F3"/>
              </a:buClr>
              <a:buSzPts val="1400"/>
              <a:buChar char="■"/>
              <a:defRPr sz="1400">
                <a:solidFill>
                  <a:srgbClr val="F3F3F3"/>
                </a:solidFill>
              </a:defRPr>
            </a:lvl3pPr>
            <a:lvl4pPr lvl="3" rtl="0">
              <a:lnSpc>
                <a:spcPct val="100000"/>
              </a:lnSpc>
              <a:spcBef>
                <a:spcPts val="0"/>
              </a:spcBef>
              <a:spcAft>
                <a:spcPts val="0"/>
              </a:spcAft>
              <a:buClr>
                <a:srgbClr val="F3F3F3"/>
              </a:buClr>
              <a:buSzPts val="1400"/>
              <a:buChar char="●"/>
              <a:defRPr sz="1400">
                <a:solidFill>
                  <a:srgbClr val="F3F3F3"/>
                </a:solidFill>
              </a:defRPr>
            </a:lvl4pPr>
            <a:lvl5pPr lvl="4" rtl="0">
              <a:lnSpc>
                <a:spcPct val="100000"/>
              </a:lnSpc>
              <a:spcBef>
                <a:spcPts val="0"/>
              </a:spcBef>
              <a:spcAft>
                <a:spcPts val="0"/>
              </a:spcAft>
              <a:buClr>
                <a:srgbClr val="F3F3F3"/>
              </a:buClr>
              <a:buSzPts val="1400"/>
              <a:buChar char="○"/>
              <a:defRPr sz="1400">
                <a:solidFill>
                  <a:srgbClr val="F3F3F3"/>
                </a:solidFill>
              </a:defRPr>
            </a:lvl5pPr>
            <a:lvl6pPr lvl="5" rtl="0">
              <a:lnSpc>
                <a:spcPct val="100000"/>
              </a:lnSpc>
              <a:spcBef>
                <a:spcPts val="0"/>
              </a:spcBef>
              <a:spcAft>
                <a:spcPts val="0"/>
              </a:spcAft>
              <a:buClr>
                <a:srgbClr val="F3F3F3"/>
              </a:buClr>
              <a:buSzPts val="1400"/>
              <a:buChar char="■"/>
              <a:defRPr sz="1400">
                <a:solidFill>
                  <a:srgbClr val="F3F3F3"/>
                </a:solidFill>
              </a:defRPr>
            </a:lvl6pPr>
            <a:lvl7pPr lvl="6" rtl="0">
              <a:lnSpc>
                <a:spcPct val="100000"/>
              </a:lnSpc>
              <a:spcBef>
                <a:spcPts val="0"/>
              </a:spcBef>
              <a:spcAft>
                <a:spcPts val="0"/>
              </a:spcAft>
              <a:buClr>
                <a:srgbClr val="F3F3F3"/>
              </a:buClr>
              <a:buSzPts val="1400"/>
              <a:buChar char="●"/>
              <a:defRPr sz="1400">
                <a:solidFill>
                  <a:srgbClr val="F3F3F3"/>
                </a:solidFill>
              </a:defRPr>
            </a:lvl7pPr>
            <a:lvl8pPr lvl="7" rtl="0">
              <a:lnSpc>
                <a:spcPct val="100000"/>
              </a:lnSpc>
              <a:spcBef>
                <a:spcPts val="0"/>
              </a:spcBef>
              <a:spcAft>
                <a:spcPts val="0"/>
              </a:spcAft>
              <a:buClr>
                <a:srgbClr val="F3F3F3"/>
              </a:buClr>
              <a:buSzPts val="1400"/>
              <a:buChar char="○"/>
              <a:defRPr sz="1400">
                <a:solidFill>
                  <a:srgbClr val="F3F3F3"/>
                </a:solidFill>
              </a:defRPr>
            </a:lvl8pPr>
            <a:lvl9pPr lvl="8" rtl="0">
              <a:lnSpc>
                <a:spcPct val="100000"/>
              </a:lnSpc>
              <a:spcBef>
                <a:spcPts val="0"/>
              </a:spcBef>
              <a:spcAft>
                <a:spcPts val="0"/>
              </a:spcAft>
              <a:buClr>
                <a:srgbClr val="F3F3F3"/>
              </a:buClr>
              <a:buSzPts val="1400"/>
              <a:buChar char="■"/>
              <a:defRPr sz="1400">
                <a:solidFill>
                  <a:srgbClr val="F3F3F3"/>
                </a:solidFill>
              </a:defRPr>
            </a:lvl9pPr>
          </a:lstStyle>
          <a:p>
            <a:endParaRPr/>
          </a:p>
        </p:txBody>
      </p:sp>
      <p:sp>
        <p:nvSpPr>
          <p:cNvPr id="237" name="Google Shape;237;p39"/>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a:solidFill>
                  <a:srgbClr val="F3F3F3"/>
                </a:solidFill>
                <a:latin typeface="Oswald"/>
                <a:ea typeface="Oswald"/>
                <a:cs typeface="Oswald"/>
                <a:sym typeface="Oswald"/>
              </a:defRPr>
            </a:lvl1pPr>
            <a:lvl2pPr lvl="1" rtl="0">
              <a:spcBef>
                <a:spcPts val="0"/>
              </a:spcBef>
              <a:spcAft>
                <a:spcPts val="0"/>
              </a:spcAft>
              <a:buNone/>
              <a:defRPr sz="3000">
                <a:solidFill>
                  <a:srgbClr val="F3F3F3"/>
                </a:solidFill>
                <a:latin typeface="Oswald"/>
                <a:ea typeface="Oswald"/>
                <a:cs typeface="Oswald"/>
                <a:sym typeface="Oswald"/>
              </a:defRPr>
            </a:lvl2pPr>
            <a:lvl3pPr lvl="2" rtl="0">
              <a:spcBef>
                <a:spcPts val="0"/>
              </a:spcBef>
              <a:spcAft>
                <a:spcPts val="0"/>
              </a:spcAft>
              <a:buNone/>
              <a:defRPr sz="3000">
                <a:solidFill>
                  <a:srgbClr val="F3F3F3"/>
                </a:solidFill>
                <a:latin typeface="Oswald"/>
                <a:ea typeface="Oswald"/>
                <a:cs typeface="Oswald"/>
                <a:sym typeface="Oswald"/>
              </a:defRPr>
            </a:lvl3pPr>
            <a:lvl4pPr lvl="3" rtl="0">
              <a:spcBef>
                <a:spcPts val="0"/>
              </a:spcBef>
              <a:spcAft>
                <a:spcPts val="0"/>
              </a:spcAft>
              <a:buNone/>
              <a:defRPr sz="3000">
                <a:solidFill>
                  <a:srgbClr val="F3F3F3"/>
                </a:solidFill>
                <a:latin typeface="Oswald"/>
                <a:ea typeface="Oswald"/>
                <a:cs typeface="Oswald"/>
                <a:sym typeface="Oswald"/>
              </a:defRPr>
            </a:lvl4pPr>
            <a:lvl5pPr lvl="4" rtl="0">
              <a:spcBef>
                <a:spcPts val="0"/>
              </a:spcBef>
              <a:spcAft>
                <a:spcPts val="0"/>
              </a:spcAft>
              <a:buNone/>
              <a:defRPr sz="3000">
                <a:solidFill>
                  <a:srgbClr val="F3F3F3"/>
                </a:solidFill>
                <a:latin typeface="Oswald"/>
                <a:ea typeface="Oswald"/>
                <a:cs typeface="Oswald"/>
                <a:sym typeface="Oswald"/>
              </a:defRPr>
            </a:lvl5pPr>
            <a:lvl6pPr lvl="5" rtl="0">
              <a:spcBef>
                <a:spcPts val="0"/>
              </a:spcBef>
              <a:spcAft>
                <a:spcPts val="0"/>
              </a:spcAft>
              <a:buNone/>
              <a:defRPr sz="3000">
                <a:solidFill>
                  <a:srgbClr val="F3F3F3"/>
                </a:solidFill>
                <a:latin typeface="Oswald"/>
                <a:ea typeface="Oswald"/>
                <a:cs typeface="Oswald"/>
                <a:sym typeface="Oswald"/>
              </a:defRPr>
            </a:lvl6pPr>
            <a:lvl7pPr lvl="6" rtl="0">
              <a:spcBef>
                <a:spcPts val="0"/>
              </a:spcBef>
              <a:spcAft>
                <a:spcPts val="0"/>
              </a:spcAft>
              <a:buNone/>
              <a:defRPr sz="3000">
                <a:solidFill>
                  <a:srgbClr val="F3F3F3"/>
                </a:solidFill>
                <a:latin typeface="Oswald"/>
                <a:ea typeface="Oswald"/>
                <a:cs typeface="Oswald"/>
                <a:sym typeface="Oswald"/>
              </a:defRPr>
            </a:lvl7pPr>
            <a:lvl8pPr lvl="7" rtl="0">
              <a:spcBef>
                <a:spcPts val="0"/>
              </a:spcBef>
              <a:spcAft>
                <a:spcPts val="0"/>
              </a:spcAft>
              <a:buNone/>
              <a:defRPr sz="3000">
                <a:solidFill>
                  <a:srgbClr val="F3F3F3"/>
                </a:solidFill>
                <a:latin typeface="Oswald"/>
                <a:ea typeface="Oswald"/>
                <a:cs typeface="Oswald"/>
                <a:sym typeface="Oswald"/>
              </a:defRPr>
            </a:lvl8pPr>
            <a:lvl9pPr lvl="8" rtl="0">
              <a:spcBef>
                <a:spcPts val="0"/>
              </a:spcBef>
              <a:spcAft>
                <a:spcPts val="0"/>
              </a:spcAft>
              <a:buNone/>
              <a:defRPr sz="3000">
                <a:solidFill>
                  <a:srgbClr val="F3F3F3"/>
                </a:solidFill>
                <a:latin typeface="Oswald"/>
                <a:ea typeface="Oswald"/>
                <a:cs typeface="Oswald"/>
                <a:sym typeface="Oswald"/>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 BACKGROUND">
  <p:cSld name="CUSTOM_1_1_1_2_1_1_1_1_1_1_1_1_1_3_2_1">
    <p:bg>
      <p:bgPr>
        <a:solidFill>
          <a:srgbClr val="2C3938"/>
        </a:solidFill>
        <a:effectLst/>
      </p:bgPr>
    </p:bg>
    <p:spTree>
      <p:nvGrpSpPr>
        <p:cNvPr id="1" name="Shape 238"/>
        <p:cNvGrpSpPr/>
        <p:nvPr/>
      </p:nvGrpSpPr>
      <p:grpSpPr>
        <a:xfrm>
          <a:off x="0" y="0"/>
          <a:ext cx="0" cy="0"/>
          <a:chOff x="0" y="0"/>
          <a:chExt cx="0" cy="0"/>
        </a:xfrm>
      </p:grpSpPr>
      <p:sp>
        <p:nvSpPr>
          <p:cNvPr id="239" name="Google Shape;239;p40"/>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a:solidFill>
                  <a:srgbClr val="F3F3F3"/>
                </a:solidFill>
                <a:latin typeface="Oswald"/>
                <a:ea typeface="Oswald"/>
                <a:cs typeface="Oswald"/>
                <a:sym typeface="Oswald"/>
              </a:defRPr>
            </a:lvl1pPr>
            <a:lvl2pPr lvl="1" rtl="0">
              <a:spcBef>
                <a:spcPts val="0"/>
              </a:spcBef>
              <a:spcAft>
                <a:spcPts val="0"/>
              </a:spcAft>
              <a:buNone/>
              <a:defRPr sz="3000">
                <a:solidFill>
                  <a:srgbClr val="F3F3F3"/>
                </a:solidFill>
                <a:latin typeface="Oswald"/>
                <a:ea typeface="Oswald"/>
                <a:cs typeface="Oswald"/>
                <a:sym typeface="Oswald"/>
              </a:defRPr>
            </a:lvl2pPr>
            <a:lvl3pPr lvl="2" rtl="0">
              <a:spcBef>
                <a:spcPts val="0"/>
              </a:spcBef>
              <a:spcAft>
                <a:spcPts val="0"/>
              </a:spcAft>
              <a:buNone/>
              <a:defRPr sz="3000">
                <a:solidFill>
                  <a:srgbClr val="F3F3F3"/>
                </a:solidFill>
                <a:latin typeface="Oswald"/>
                <a:ea typeface="Oswald"/>
                <a:cs typeface="Oswald"/>
                <a:sym typeface="Oswald"/>
              </a:defRPr>
            </a:lvl3pPr>
            <a:lvl4pPr lvl="3" rtl="0">
              <a:spcBef>
                <a:spcPts val="0"/>
              </a:spcBef>
              <a:spcAft>
                <a:spcPts val="0"/>
              </a:spcAft>
              <a:buNone/>
              <a:defRPr sz="3000">
                <a:solidFill>
                  <a:srgbClr val="F3F3F3"/>
                </a:solidFill>
                <a:latin typeface="Oswald"/>
                <a:ea typeface="Oswald"/>
                <a:cs typeface="Oswald"/>
                <a:sym typeface="Oswald"/>
              </a:defRPr>
            </a:lvl4pPr>
            <a:lvl5pPr lvl="4" rtl="0">
              <a:spcBef>
                <a:spcPts val="0"/>
              </a:spcBef>
              <a:spcAft>
                <a:spcPts val="0"/>
              </a:spcAft>
              <a:buNone/>
              <a:defRPr sz="3000">
                <a:solidFill>
                  <a:srgbClr val="F3F3F3"/>
                </a:solidFill>
                <a:latin typeface="Oswald"/>
                <a:ea typeface="Oswald"/>
                <a:cs typeface="Oswald"/>
                <a:sym typeface="Oswald"/>
              </a:defRPr>
            </a:lvl5pPr>
            <a:lvl6pPr lvl="5" rtl="0">
              <a:spcBef>
                <a:spcPts val="0"/>
              </a:spcBef>
              <a:spcAft>
                <a:spcPts val="0"/>
              </a:spcAft>
              <a:buNone/>
              <a:defRPr sz="3000">
                <a:solidFill>
                  <a:srgbClr val="F3F3F3"/>
                </a:solidFill>
                <a:latin typeface="Oswald"/>
                <a:ea typeface="Oswald"/>
                <a:cs typeface="Oswald"/>
                <a:sym typeface="Oswald"/>
              </a:defRPr>
            </a:lvl6pPr>
            <a:lvl7pPr lvl="6" rtl="0">
              <a:spcBef>
                <a:spcPts val="0"/>
              </a:spcBef>
              <a:spcAft>
                <a:spcPts val="0"/>
              </a:spcAft>
              <a:buNone/>
              <a:defRPr sz="3000">
                <a:solidFill>
                  <a:srgbClr val="F3F3F3"/>
                </a:solidFill>
                <a:latin typeface="Oswald"/>
                <a:ea typeface="Oswald"/>
                <a:cs typeface="Oswald"/>
                <a:sym typeface="Oswald"/>
              </a:defRPr>
            </a:lvl7pPr>
            <a:lvl8pPr lvl="7" rtl="0">
              <a:spcBef>
                <a:spcPts val="0"/>
              </a:spcBef>
              <a:spcAft>
                <a:spcPts val="0"/>
              </a:spcAft>
              <a:buNone/>
              <a:defRPr sz="3000">
                <a:solidFill>
                  <a:srgbClr val="F3F3F3"/>
                </a:solidFill>
                <a:latin typeface="Oswald"/>
                <a:ea typeface="Oswald"/>
                <a:cs typeface="Oswald"/>
                <a:sym typeface="Oswald"/>
              </a:defRPr>
            </a:lvl8pPr>
            <a:lvl9pPr lvl="8" rtl="0">
              <a:spcBef>
                <a:spcPts val="0"/>
              </a:spcBef>
              <a:spcAft>
                <a:spcPts val="0"/>
              </a:spcAft>
              <a:buNone/>
              <a:defRPr sz="3000">
                <a:solidFill>
                  <a:srgbClr val="F3F3F3"/>
                </a:solidFill>
                <a:latin typeface="Oswald"/>
                <a:ea typeface="Oswald"/>
                <a:cs typeface="Oswald"/>
                <a:sym typeface="Oswald"/>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FOUR COLUMNS">
  <p:cSld name="CUSTOM_1_1_1_2_1_1">
    <p:bg>
      <p:bgPr>
        <a:solidFill>
          <a:srgbClr val="EFEFEF"/>
        </a:solidFill>
        <a:effectLst/>
      </p:bgPr>
    </p:bg>
    <p:spTree>
      <p:nvGrpSpPr>
        <p:cNvPr id="1" name="Shape 52"/>
        <p:cNvGrpSpPr/>
        <p:nvPr/>
      </p:nvGrpSpPr>
      <p:grpSpPr>
        <a:xfrm>
          <a:off x="0" y="0"/>
          <a:ext cx="0" cy="0"/>
          <a:chOff x="0" y="0"/>
          <a:chExt cx="0" cy="0"/>
        </a:xfrm>
      </p:grpSpPr>
      <p:sp>
        <p:nvSpPr>
          <p:cNvPr id="53" name="Google Shape;53;p7"/>
          <p:cNvSpPr/>
          <p:nvPr/>
        </p:nvSpPr>
        <p:spPr>
          <a:xfrm>
            <a:off x="-6375" y="0"/>
            <a:ext cx="9144000" cy="19245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7"/>
          <p:cNvSpPr txBox="1">
            <a:spLocks noGrp="1"/>
          </p:cNvSpPr>
          <p:nvPr>
            <p:ph type="subTitle" idx="1"/>
          </p:nvPr>
        </p:nvSpPr>
        <p:spPr>
          <a:xfrm>
            <a:off x="677075" y="2982125"/>
            <a:ext cx="1716000" cy="36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00"/>
              <a:buNone/>
              <a:defRPr sz="900"/>
            </a:lvl1pPr>
            <a:lvl2pPr lvl="1" algn="ctr" rtl="0">
              <a:lnSpc>
                <a:spcPct val="100000"/>
              </a:lnSpc>
              <a:spcBef>
                <a:spcPts val="0"/>
              </a:spcBef>
              <a:spcAft>
                <a:spcPts val="0"/>
              </a:spcAft>
              <a:buSzPts val="900"/>
              <a:buNone/>
              <a:defRPr sz="900"/>
            </a:lvl2pPr>
            <a:lvl3pPr lvl="2" algn="ctr" rtl="0">
              <a:lnSpc>
                <a:spcPct val="100000"/>
              </a:lnSpc>
              <a:spcBef>
                <a:spcPts val="0"/>
              </a:spcBef>
              <a:spcAft>
                <a:spcPts val="0"/>
              </a:spcAft>
              <a:buSzPts val="900"/>
              <a:buNone/>
              <a:defRPr sz="900"/>
            </a:lvl3pPr>
            <a:lvl4pPr lvl="3" algn="ctr" rtl="0">
              <a:lnSpc>
                <a:spcPct val="100000"/>
              </a:lnSpc>
              <a:spcBef>
                <a:spcPts val="0"/>
              </a:spcBef>
              <a:spcAft>
                <a:spcPts val="0"/>
              </a:spcAft>
              <a:buSzPts val="900"/>
              <a:buNone/>
              <a:defRPr sz="900"/>
            </a:lvl4pPr>
            <a:lvl5pPr lvl="4" algn="ctr" rtl="0">
              <a:lnSpc>
                <a:spcPct val="100000"/>
              </a:lnSpc>
              <a:spcBef>
                <a:spcPts val="0"/>
              </a:spcBef>
              <a:spcAft>
                <a:spcPts val="0"/>
              </a:spcAft>
              <a:buSzPts val="900"/>
              <a:buNone/>
              <a:defRPr sz="900"/>
            </a:lvl5pPr>
            <a:lvl6pPr lvl="5" algn="ctr" rtl="0">
              <a:lnSpc>
                <a:spcPct val="100000"/>
              </a:lnSpc>
              <a:spcBef>
                <a:spcPts val="0"/>
              </a:spcBef>
              <a:spcAft>
                <a:spcPts val="0"/>
              </a:spcAft>
              <a:buSzPts val="900"/>
              <a:buNone/>
              <a:defRPr sz="900"/>
            </a:lvl6pPr>
            <a:lvl7pPr lvl="6" algn="ctr" rtl="0">
              <a:lnSpc>
                <a:spcPct val="100000"/>
              </a:lnSpc>
              <a:spcBef>
                <a:spcPts val="0"/>
              </a:spcBef>
              <a:spcAft>
                <a:spcPts val="0"/>
              </a:spcAft>
              <a:buSzPts val="900"/>
              <a:buNone/>
              <a:defRPr sz="900"/>
            </a:lvl7pPr>
            <a:lvl8pPr lvl="7" algn="ctr" rtl="0">
              <a:lnSpc>
                <a:spcPct val="100000"/>
              </a:lnSpc>
              <a:spcBef>
                <a:spcPts val="0"/>
              </a:spcBef>
              <a:spcAft>
                <a:spcPts val="0"/>
              </a:spcAft>
              <a:buSzPts val="900"/>
              <a:buNone/>
              <a:defRPr sz="900"/>
            </a:lvl8pPr>
            <a:lvl9pPr lvl="8" algn="ctr" rtl="0">
              <a:lnSpc>
                <a:spcPct val="100000"/>
              </a:lnSpc>
              <a:spcBef>
                <a:spcPts val="0"/>
              </a:spcBef>
              <a:spcAft>
                <a:spcPts val="0"/>
              </a:spcAft>
              <a:buSzPts val="900"/>
              <a:buNone/>
              <a:defRPr sz="900"/>
            </a:lvl9pPr>
          </a:lstStyle>
          <a:p>
            <a:endParaRPr/>
          </a:p>
        </p:txBody>
      </p:sp>
      <p:sp>
        <p:nvSpPr>
          <p:cNvPr id="55" name="Google Shape;55;p7"/>
          <p:cNvSpPr txBox="1">
            <a:spLocks noGrp="1"/>
          </p:cNvSpPr>
          <p:nvPr>
            <p:ph type="subTitle" idx="2"/>
          </p:nvPr>
        </p:nvSpPr>
        <p:spPr>
          <a:xfrm>
            <a:off x="3417112" y="2980800"/>
            <a:ext cx="1716000" cy="36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00"/>
              <a:buNone/>
              <a:defRPr sz="900"/>
            </a:lvl1pPr>
            <a:lvl2pPr lvl="1" algn="ctr" rtl="0">
              <a:lnSpc>
                <a:spcPct val="100000"/>
              </a:lnSpc>
              <a:spcBef>
                <a:spcPts val="0"/>
              </a:spcBef>
              <a:spcAft>
                <a:spcPts val="0"/>
              </a:spcAft>
              <a:buSzPts val="900"/>
              <a:buNone/>
              <a:defRPr sz="900"/>
            </a:lvl2pPr>
            <a:lvl3pPr lvl="2" algn="ctr" rtl="0">
              <a:lnSpc>
                <a:spcPct val="100000"/>
              </a:lnSpc>
              <a:spcBef>
                <a:spcPts val="0"/>
              </a:spcBef>
              <a:spcAft>
                <a:spcPts val="0"/>
              </a:spcAft>
              <a:buSzPts val="900"/>
              <a:buNone/>
              <a:defRPr sz="900"/>
            </a:lvl3pPr>
            <a:lvl4pPr lvl="3" algn="ctr" rtl="0">
              <a:lnSpc>
                <a:spcPct val="100000"/>
              </a:lnSpc>
              <a:spcBef>
                <a:spcPts val="0"/>
              </a:spcBef>
              <a:spcAft>
                <a:spcPts val="0"/>
              </a:spcAft>
              <a:buSzPts val="900"/>
              <a:buNone/>
              <a:defRPr sz="900"/>
            </a:lvl4pPr>
            <a:lvl5pPr lvl="4" algn="ctr" rtl="0">
              <a:lnSpc>
                <a:spcPct val="100000"/>
              </a:lnSpc>
              <a:spcBef>
                <a:spcPts val="0"/>
              </a:spcBef>
              <a:spcAft>
                <a:spcPts val="0"/>
              </a:spcAft>
              <a:buSzPts val="900"/>
              <a:buNone/>
              <a:defRPr sz="900"/>
            </a:lvl5pPr>
            <a:lvl6pPr lvl="5" algn="ctr" rtl="0">
              <a:lnSpc>
                <a:spcPct val="100000"/>
              </a:lnSpc>
              <a:spcBef>
                <a:spcPts val="0"/>
              </a:spcBef>
              <a:spcAft>
                <a:spcPts val="0"/>
              </a:spcAft>
              <a:buSzPts val="900"/>
              <a:buNone/>
              <a:defRPr sz="900"/>
            </a:lvl6pPr>
            <a:lvl7pPr lvl="6" algn="ctr" rtl="0">
              <a:lnSpc>
                <a:spcPct val="100000"/>
              </a:lnSpc>
              <a:spcBef>
                <a:spcPts val="0"/>
              </a:spcBef>
              <a:spcAft>
                <a:spcPts val="0"/>
              </a:spcAft>
              <a:buSzPts val="900"/>
              <a:buNone/>
              <a:defRPr sz="900"/>
            </a:lvl7pPr>
            <a:lvl8pPr lvl="7" algn="ctr" rtl="0">
              <a:lnSpc>
                <a:spcPct val="100000"/>
              </a:lnSpc>
              <a:spcBef>
                <a:spcPts val="0"/>
              </a:spcBef>
              <a:spcAft>
                <a:spcPts val="0"/>
              </a:spcAft>
              <a:buSzPts val="900"/>
              <a:buNone/>
              <a:defRPr sz="900"/>
            </a:lvl8pPr>
            <a:lvl9pPr lvl="8" algn="ctr" rtl="0">
              <a:lnSpc>
                <a:spcPct val="100000"/>
              </a:lnSpc>
              <a:spcBef>
                <a:spcPts val="0"/>
              </a:spcBef>
              <a:spcAft>
                <a:spcPts val="0"/>
              </a:spcAft>
              <a:buSzPts val="900"/>
              <a:buNone/>
              <a:defRPr sz="900"/>
            </a:lvl9pPr>
          </a:lstStyle>
          <a:p>
            <a:endParaRPr/>
          </a:p>
        </p:txBody>
      </p:sp>
      <p:sp>
        <p:nvSpPr>
          <p:cNvPr id="56" name="Google Shape;56;p7"/>
          <p:cNvSpPr txBox="1">
            <a:spLocks noGrp="1"/>
          </p:cNvSpPr>
          <p:nvPr>
            <p:ph type="subTitle" idx="3"/>
          </p:nvPr>
        </p:nvSpPr>
        <p:spPr>
          <a:xfrm>
            <a:off x="677087" y="4297675"/>
            <a:ext cx="1716000" cy="36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00"/>
              <a:buNone/>
              <a:defRPr sz="900"/>
            </a:lvl1pPr>
            <a:lvl2pPr lvl="1" algn="ctr" rtl="0">
              <a:lnSpc>
                <a:spcPct val="100000"/>
              </a:lnSpc>
              <a:spcBef>
                <a:spcPts val="0"/>
              </a:spcBef>
              <a:spcAft>
                <a:spcPts val="0"/>
              </a:spcAft>
              <a:buSzPts val="900"/>
              <a:buNone/>
              <a:defRPr sz="900"/>
            </a:lvl2pPr>
            <a:lvl3pPr lvl="2" algn="ctr" rtl="0">
              <a:lnSpc>
                <a:spcPct val="100000"/>
              </a:lnSpc>
              <a:spcBef>
                <a:spcPts val="0"/>
              </a:spcBef>
              <a:spcAft>
                <a:spcPts val="0"/>
              </a:spcAft>
              <a:buSzPts val="900"/>
              <a:buNone/>
              <a:defRPr sz="900"/>
            </a:lvl3pPr>
            <a:lvl4pPr lvl="3" algn="ctr" rtl="0">
              <a:lnSpc>
                <a:spcPct val="100000"/>
              </a:lnSpc>
              <a:spcBef>
                <a:spcPts val="0"/>
              </a:spcBef>
              <a:spcAft>
                <a:spcPts val="0"/>
              </a:spcAft>
              <a:buSzPts val="900"/>
              <a:buNone/>
              <a:defRPr sz="900"/>
            </a:lvl4pPr>
            <a:lvl5pPr lvl="4" algn="ctr" rtl="0">
              <a:lnSpc>
                <a:spcPct val="100000"/>
              </a:lnSpc>
              <a:spcBef>
                <a:spcPts val="0"/>
              </a:spcBef>
              <a:spcAft>
                <a:spcPts val="0"/>
              </a:spcAft>
              <a:buSzPts val="900"/>
              <a:buNone/>
              <a:defRPr sz="900"/>
            </a:lvl5pPr>
            <a:lvl6pPr lvl="5" algn="ctr" rtl="0">
              <a:lnSpc>
                <a:spcPct val="100000"/>
              </a:lnSpc>
              <a:spcBef>
                <a:spcPts val="0"/>
              </a:spcBef>
              <a:spcAft>
                <a:spcPts val="0"/>
              </a:spcAft>
              <a:buSzPts val="900"/>
              <a:buNone/>
              <a:defRPr sz="900"/>
            </a:lvl6pPr>
            <a:lvl7pPr lvl="6" algn="ctr" rtl="0">
              <a:lnSpc>
                <a:spcPct val="100000"/>
              </a:lnSpc>
              <a:spcBef>
                <a:spcPts val="0"/>
              </a:spcBef>
              <a:spcAft>
                <a:spcPts val="0"/>
              </a:spcAft>
              <a:buSzPts val="900"/>
              <a:buNone/>
              <a:defRPr sz="900"/>
            </a:lvl7pPr>
            <a:lvl8pPr lvl="7" algn="ctr" rtl="0">
              <a:lnSpc>
                <a:spcPct val="100000"/>
              </a:lnSpc>
              <a:spcBef>
                <a:spcPts val="0"/>
              </a:spcBef>
              <a:spcAft>
                <a:spcPts val="0"/>
              </a:spcAft>
              <a:buSzPts val="900"/>
              <a:buNone/>
              <a:defRPr sz="900"/>
            </a:lvl8pPr>
            <a:lvl9pPr lvl="8" algn="ctr" rtl="0">
              <a:lnSpc>
                <a:spcPct val="100000"/>
              </a:lnSpc>
              <a:spcBef>
                <a:spcPts val="0"/>
              </a:spcBef>
              <a:spcAft>
                <a:spcPts val="0"/>
              </a:spcAft>
              <a:buSzPts val="900"/>
              <a:buNone/>
              <a:defRPr sz="900"/>
            </a:lvl9pPr>
          </a:lstStyle>
          <a:p>
            <a:endParaRPr/>
          </a:p>
        </p:txBody>
      </p:sp>
      <p:sp>
        <p:nvSpPr>
          <p:cNvPr id="57" name="Google Shape;57;p7"/>
          <p:cNvSpPr txBox="1">
            <a:spLocks noGrp="1"/>
          </p:cNvSpPr>
          <p:nvPr>
            <p:ph type="subTitle" idx="4"/>
          </p:nvPr>
        </p:nvSpPr>
        <p:spPr>
          <a:xfrm>
            <a:off x="677075" y="2714900"/>
            <a:ext cx="1716000" cy="36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Font typeface="Oswald Regular"/>
              <a:buNone/>
              <a:defRPr sz="1400">
                <a:latin typeface="Oswald"/>
                <a:ea typeface="Oswald"/>
                <a:cs typeface="Oswald"/>
                <a:sym typeface="Oswald"/>
              </a:defRPr>
            </a:lvl1pPr>
            <a:lvl2pPr lvl="1"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2pPr>
            <a:lvl3pPr lvl="2"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3pPr>
            <a:lvl4pPr lvl="3"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4pPr>
            <a:lvl5pPr lvl="4"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5pPr>
            <a:lvl6pPr lvl="5"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6pPr>
            <a:lvl7pPr lvl="6"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7pPr>
            <a:lvl8pPr lvl="7"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8pPr>
            <a:lvl9pPr lvl="8"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9pPr>
          </a:lstStyle>
          <a:p>
            <a:endParaRPr/>
          </a:p>
        </p:txBody>
      </p:sp>
      <p:sp>
        <p:nvSpPr>
          <p:cNvPr id="58" name="Google Shape;58;p7"/>
          <p:cNvSpPr txBox="1">
            <a:spLocks noGrp="1"/>
          </p:cNvSpPr>
          <p:nvPr>
            <p:ph type="subTitle" idx="5"/>
          </p:nvPr>
        </p:nvSpPr>
        <p:spPr>
          <a:xfrm>
            <a:off x="3417112" y="2713575"/>
            <a:ext cx="1716000" cy="36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Font typeface="Oswald Regular"/>
              <a:buNone/>
              <a:defRPr sz="1400">
                <a:latin typeface="Oswald"/>
                <a:ea typeface="Oswald"/>
                <a:cs typeface="Oswald"/>
                <a:sym typeface="Oswald"/>
              </a:defRPr>
            </a:lvl1pPr>
            <a:lvl2pPr lvl="1"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2pPr>
            <a:lvl3pPr lvl="2"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3pPr>
            <a:lvl4pPr lvl="3"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4pPr>
            <a:lvl5pPr lvl="4"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5pPr>
            <a:lvl6pPr lvl="5"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6pPr>
            <a:lvl7pPr lvl="6"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7pPr>
            <a:lvl8pPr lvl="7"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8pPr>
            <a:lvl9pPr lvl="8"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9pPr>
          </a:lstStyle>
          <a:p>
            <a:endParaRPr/>
          </a:p>
        </p:txBody>
      </p:sp>
      <p:sp>
        <p:nvSpPr>
          <p:cNvPr id="59" name="Google Shape;59;p7"/>
          <p:cNvSpPr txBox="1">
            <a:spLocks noGrp="1"/>
          </p:cNvSpPr>
          <p:nvPr>
            <p:ph type="subTitle" idx="6"/>
          </p:nvPr>
        </p:nvSpPr>
        <p:spPr>
          <a:xfrm>
            <a:off x="677087" y="4030450"/>
            <a:ext cx="1716000" cy="36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Font typeface="Oswald Regular"/>
              <a:buNone/>
              <a:defRPr sz="1400">
                <a:latin typeface="Oswald"/>
                <a:ea typeface="Oswald"/>
                <a:cs typeface="Oswald"/>
                <a:sym typeface="Oswald"/>
              </a:defRPr>
            </a:lvl1pPr>
            <a:lvl2pPr lvl="1"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2pPr>
            <a:lvl3pPr lvl="2"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3pPr>
            <a:lvl4pPr lvl="3"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4pPr>
            <a:lvl5pPr lvl="4"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5pPr>
            <a:lvl6pPr lvl="5"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6pPr>
            <a:lvl7pPr lvl="6"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7pPr>
            <a:lvl8pPr lvl="7"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8pPr>
            <a:lvl9pPr lvl="8"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9pPr>
          </a:lstStyle>
          <a:p>
            <a:endParaRPr/>
          </a:p>
        </p:txBody>
      </p:sp>
      <p:sp>
        <p:nvSpPr>
          <p:cNvPr id="60" name="Google Shape;60;p7"/>
          <p:cNvSpPr txBox="1">
            <a:spLocks noGrp="1"/>
          </p:cNvSpPr>
          <p:nvPr>
            <p:ph type="title"/>
          </p:nvPr>
        </p:nvSpPr>
        <p:spPr>
          <a:xfrm>
            <a:off x="1226995" y="375868"/>
            <a:ext cx="67053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a:solidFill>
                  <a:srgbClr val="F3F3F3"/>
                </a:solidFill>
                <a:latin typeface="Oswald"/>
                <a:ea typeface="Oswald"/>
                <a:cs typeface="Oswald"/>
                <a:sym typeface="Oswald"/>
              </a:defRPr>
            </a:lvl1pPr>
            <a:lvl2pPr lvl="1" rtl="0">
              <a:spcBef>
                <a:spcPts val="0"/>
              </a:spcBef>
              <a:spcAft>
                <a:spcPts val="0"/>
              </a:spcAft>
              <a:buNone/>
              <a:defRPr sz="3000">
                <a:solidFill>
                  <a:srgbClr val="F3F3F3"/>
                </a:solidFill>
                <a:latin typeface="Oswald"/>
                <a:ea typeface="Oswald"/>
                <a:cs typeface="Oswald"/>
                <a:sym typeface="Oswald"/>
              </a:defRPr>
            </a:lvl2pPr>
            <a:lvl3pPr lvl="2" rtl="0">
              <a:spcBef>
                <a:spcPts val="0"/>
              </a:spcBef>
              <a:spcAft>
                <a:spcPts val="0"/>
              </a:spcAft>
              <a:buNone/>
              <a:defRPr sz="3000">
                <a:solidFill>
                  <a:srgbClr val="F3F3F3"/>
                </a:solidFill>
                <a:latin typeface="Oswald"/>
                <a:ea typeface="Oswald"/>
                <a:cs typeface="Oswald"/>
                <a:sym typeface="Oswald"/>
              </a:defRPr>
            </a:lvl3pPr>
            <a:lvl4pPr lvl="3" rtl="0">
              <a:spcBef>
                <a:spcPts val="0"/>
              </a:spcBef>
              <a:spcAft>
                <a:spcPts val="0"/>
              </a:spcAft>
              <a:buNone/>
              <a:defRPr sz="3000">
                <a:solidFill>
                  <a:srgbClr val="F3F3F3"/>
                </a:solidFill>
                <a:latin typeface="Oswald"/>
                <a:ea typeface="Oswald"/>
                <a:cs typeface="Oswald"/>
                <a:sym typeface="Oswald"/>
              </a:defRPr>
            </a:lvl4pPr>
            <a:lvl5pPr lvl="4" rtl="0">
              <a:spcBef>
                <a:spcPts val="0"/>
              </a:spcBef>
              <a:spcAft>
                <a:spcPts val="0"/>
              </a:spcAft>
              <a:buNone/>
              <a:defRPr sz="3000">
                <a:solidFill>
                  <a:srgbClr val="F3F3F3"/>
                </a:solidFill>
                <a:latin typeface="Oswald"/>
                <a:ea typeface="Oswald"/>
                <a:cs typeface="Oswald"/>
                <a:sym typeface="Oswald"/>
              </a:defRPr>
            </a:lvl5pPr>
            <a:lvl6pPr lvl="5" rtl="0">
              <a:spcBef>
                <a:spcPts val="0"/>
              </a:spcBef>
              <a:spcAft>
                <a:spcPts val="0"/>
              </a:spcAft>
              <a:buNone/>
              <a:defRPr sz="3000">
                <a:solidFill>
                  <a:srgbClr val="F3F3F3"/>
                </a:solidFill>
                <a:latin typeface="Oswald"/>
                <a:ea typeface="Oswald"/>
                <a:cs typeface="Oswald"/>
                <a:sym typeface="Oswald"/>
              </a:defRPr>
            </a:lvl6pPr>
            <a:lvl7pPr lvl="6" rtl="0">
              <a:spcBef>
                <a:spcPts val="0"/>
              </a:spcBef>
              <a:spcAft>
                <a:spcPts val="0"/>
              </a:spcAft>
              <a:buNone/>
              <a:defRPr sz="3000">
                <a:solidFill>
                  <a:srgbClr val="F3F3F3"/>
                </a:solidFill>
                <a:latin typeface="Oswald"/>
                <a:ea typeface="Oswald"/>
                <a:cs typeface="Oswald"/>
                <a:sym typeface="Oswald"/>
              </a:defRPr>
            </a:lvl7pPr>
            <a:lvl8pPr lvl="7" rtl="0">
              <a:spcBef>
                <a:spcPts val="0"/>
              </a:spcBef>
              <a:spcAft>
                <a:spcPts val="0"/>
              </a:spcAft>
              <a:buNone/>
              <a:defRPr sz="3000">
                <a:solidFill>
                  <a:srgbClr val="F3F3F3"/>
                </a:solidFill>
                <a:latin typeface="Oswald"/>
                <a:ea typeface="Oswald"/>
                <a:cs typeface="Oswald"/>
                <a:sym typeface="Oswald"/>
              </a:defRPr>
            </a:lvl8pPr>
            <a:lvl9pPr lvl="8" rtl="0">
              <a:spcBef>
                <a:spcPts val="0"/>
              </a:spcBef>
              <a:spcAft>
                <a:spcPts val="0"/>
              </a:spcAft>
              <a:buNone/>
              <a:defRPr sz="3000">
                <a:solidFill>
                  <a:srgbClr val="F3F3F3"/>
                </a:solidFill>
                <a:latin typeface="Oswald"/>
                <a:ea typeface="Oswald"/>
                <a:cs typeface="Oswald"/>
                <a:sym typeface="Oswald"/>
              </a:defRPr>
            </a:lvl9pPr>
          </a:lstStyle>
          <a:p>
            <a:endParaRPr/>
          </a:p>
        </p:txBody>
      </p:sp>
      <p:sp>
        <p:nvSpPr>
          <p:cNvPr id="61" name="Google Shape;61;p7"/>
          <p:cNvSpPr txBox="1">
            <a:spLocks noGrp="1"/>
          </p:cNvSpPr>
          <p:nvPr>
            <p:ph type="subTitle" idx="7"/>
          </p:nvPr>
        </p:nvSpPr>
        <p:spPr>
          <a:xfrm>
            <a:off x="3417100" y="4297675"/>
            <a:ext cx="1716000" cy="36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00"/>
              <a:buNone/>
              <a:defRPr sz="900"/>
            </a:lvl1pPr>
            <a:lvl2pPr lvl="1" algn="ctr" rtl="0">
              <a:lnSpc>
                <a:spcPct val="100000"/>
              </a:lnSpc>
              <a:spcBef>
                <a:spcPts val="0"/>
              </a:spcBef>
              <a:spcAft>
                <a:spcPts val="0"/>
              </a:spcAft>
              <a:buSzPts val="900"/>
              <a:buNone/>
              <a:defRPr sz="900"/>
            </a:lvl2pPr>
            <a:lvl3pPr lvl="2" algn="ctr" rtl="0">
              <a:lnSpc>
                <a:spcPct val="100000"/>
              </a:lnSpc>
              <a:spcBef>
                <a:spcPts val="0"/>
              </a:spcBef>
              <a:spcAft>
                <a:spcPts val="0"/>
              </a:spcAft>
              <a:buSzPts val="900"/>
              <a:buNone/>
              <a:defRPr sz="900"/>
            </a:lvl3pPr>
            <a:lvl4pPr lvl="3" algn="ctr" rtl="0">
              <a:lnSpc>
                <a:spcPct val="100000"/>
              </a:lnSpc>
              <a:spcBef>
                <a:spcPts val="0"/>
              </a:spcBef>
              <a:spcAft>
                <a:spcPts val="0"/>
              </a:spcAft>
              <a:buSzPts val="900"/>
              <a:buNone/>
              <a:defRPr sz="900"/>
            </a:lvl4pPr>
            <a:lvl5pPr lvl="4" algn="ctr" rtl="0">
              <a:lnSpc>
                <a:spcPct val="100000"/>
              </a:lnSpc>
              <a:spcBef>
                <a:spcPts val="0"/>
              </a:spcBef>
              <a:spcAft>
                <a:spcPts val="0"/>
              </a:spcAft>
              <a:buSzPts val="900"/>
              <a:buNone/>
              <a:defRPr sz="900"/>
            </a:lvl5pPr>
            <a:lvl6pPr lvl="5" algn="ctr" rtl="0">
              <a:lnSpc>
                <a:spcPct val="100000"/>
              </a:lnSpc>
              <a:spcBef>
                <a:spcPts val="0"/>
              </a:spcBef>
              <a:spcAft>
                <a:spcPts val="0"/>
              </a:spcAft>
              <a:buSzPts val="900"/>
              <a:buNone/>
              <a:defRPr sz="900"/>
            </a:lvl6pPr>
            <a:lvl7pPr lvl="6" algn="ctr" rtl="0">
              <a:lnSpc>
                <a:spcPct val="100000"/>
              </a:lnSpc>
              <a:spcBef>
                <a:spcPts val="0"/>
              </a:spcBef>
              <a:spcAft>
                <a:spcPts val="0"/>
              </a:spcAft>
              <a:buSzPts val="900"/>
              <a:buNone/>
              <a:defRPr sz="900"/>
            </a:lvl7pPr>
            <a:lvl8pPr lvl="7" algn="ctr" rtl="0">
              <a:lnSpc>
                <a:spcPct val="100000"/>
              </a:lnSpc>
              <a:spcBef>
                <a:spcPts val="0"/>
              </a:spcBef>
              <a:spcAft>
                <a:spcPts val="0"/>
              </a:spcAft>
              <a:buSzPts val="900"/>
              <a:buNone/>
              <a:defRPr sz="900"/>
            </a:lvl8pPr>
            <a:lvl9pPr lvl="8" algn="ctr" rtl="0">
              <a:lnSpc>
                <a:spcPct val="100000"/>
              </a:lnSpc>
              <a:spcBef>
                <a:spcPts val="0"/>
              </a:spcBef>
              <a:spcAft>
                <a:spcPts val="0"/>
              </a:spcAft>
              <a:buSzPts val="900"/>
              <a:buNone/>
              <a:defRPr sz="900"/>
            </a:lvl9pPr>
          </a:lstStyle>
          <a:p>
            <a:endParaRPr/>
          </a:p>
        </p:txBody>
      </p:sp>
      <p:sp>
        <p:nvSpPr>
          <p:cNvPr id="62" name="Google Shape;62;p7"/>
          <p:cNvSpPr txBox="1">
            <a:spLocks noGrp="1"/>
          </p:cNvSpPr>
          <p:nvPr>
            <p:ph type="subTitle" idx="8"/>
          </p:nvPr>
        </p:nvSpPr>
        <p:spPr>
          <a:xfrm>
            <a:off x="3417100" y="4030450"/>
            <a:ext cx="1716000" cy="36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Font typeface="Oswald Regular"/>
              <a:buNone/>
              <a:defRPr sz="1400">
                <a:latin typeface="Oswald"/>
                <a:ea typeface="Oswald"/>
                <a:cs typeface="Oswald"/>
                <a:sym typeface="Oswald"/>
              </a:defRPr>
            </a:lvl1pPr>
            <a:lvl2pPr lvl="1"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2pPr>
            <a:lvl3pPr lvl="2"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3pPr>
            <a:lvl4pPr lvl="3"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4pPr>
            <a:lvl5pPr lvl="4"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5pPr>
            <a:lvl6pPr lvl="5"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6pPr>
            <a:lvl7pPr lvl="6"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7pPr>
            <a:lvl8pPr lvl="7"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8pPr>
            <a:lvl9pPr lvl="8" algn="ctr" rtl="0">
              <a:lnSpc>
                <a:spcPct val="100000"/>
              </a:lnSpc>
              <a:spcBef>
                <a:spcPts val="0"/>
              </a:spcBef>
              <a:spcAft>
                <a:spcPts val="0"/>
              </a:spcAft>
              <a:buSzPts val="1400"/>
              <a:buFont typeface="Oswald Regular"/>
              <a:buNone/>
              <a:defRPr sz="1400">
                <a:latin typeface="Oswald Regular"/>
                <a:ea typeface="Oswald Regular"/>
                <a:cs typeface="Oswald Regular"/>
                <a:sym typeface="Oswald Regular"/>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WO COLUMNS">
  <p:cSld name="CUSTOM_1_1_1_2_1_1_1">
    <p:bg>
      <p:bgPr>
        <a:solidFill>
          <a:srgbClr val="EFEFEF"/>
        </a:solidFill>
        <a:effectLst/>
      </p:bgPr>
    </p:bg>
    <p:spTree>
      <p:nvGrpSpPr>
        <p:cNvPr id="1" name="Shape 63"/>
        <p:cNvGrpSpPr/>
        <p:nvPr/>
      </p:nvGrpSpPr>
      <p:grpSpPr>
        <a:xfrm>
          <a:off x="0" y="0"/>
          <a:ext cx="0" cy="0"/>
          <a:chOff x="0" y="0"/>
          <a:chExt cx="0" cy="0"/>
        </a:xfrm>
      </p:grpSpPr>
      <p:sp>
        <p:nvSpPr>
          <p:cNvPr id="64" name="Google Shape;64;p8"/>
          <p:cNvSpPr txBox="1">
            <a:spLocks noGrp="1"/>
          </p:cNvSpPr>
          <p:nvPr>
            <p:ph type="ctrTitle"/>
          </p:nvPr>
        </p:nvSpPr>
        <p:spPr>
          <a:xfrm>
            <a:off x="4457275" y="4231958"/>
            <a:ext cx="2054100" cy="3849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800"/>
              <a:buNone/>
              <a:defRPr sz="1800">
                <a:solidFill>
                  <a:srgbClr val="2C3938"/>
                </a:solidFill>
                <a:latin typeface="Oswald"/>
                <a:ea typeface="Oswald"/>
                <a:cs typeface="Oswald"/>
                <a:sym typeface="Oswald"/>
              </a:defRPr>
            </a:lvl1pPr>
            <a:lvl2pPr lvl="1" algn="ctr" rtl="0">
              <a:spcBef>
                <a:spcPts val="0"/>
              </a:spcBef>
              <a:spcAft>
                <a:spcPts val="0"/>
              </a:spcAft>
              <a:buSzPts val="1800"/>
              <a:buFont typeface="Josefin Sans"/>
              <a:buNone/>
              <a:defRPr sz="1800" b="1">
                <a:latin typeface="Josefin Sans"/>
                <a:ea typeface="Josefin Sans"/>
                <a:cs typeface="Josefin Sans"/>
                <a:sym typeface="Josefin Sans"/>
              </a:defRPr>
            </a:lvl2pPr>
            <a:lvl3pPr lvl="2" algn="ctr" rtl="0">
              <a:spcBef>
                <a:spcPts val="0"/>
              </a:spcBef>
              <a:spcAft>
                <a:spcPts val="0"/>
              </a:spcAft>
              <a:buSzPts val="1800"/>
              <a:buFont typeface="Josefin Sans"/>
              <a:buNone/>
              <a:defRPr sz="1800" b="1">
                <a:latin typeface="Josefin Sans"/>
                <a:ea typeface="Josefin Sans"/>
                <a:cs typeface="Josefin Sans"/>
                <a:sym typeface="Josefin Sans"/>
              </a:defRPr>
            </a:lvl3pPr>
            <a:lvl4pPr lvl="3" algn="ctr" rtl="0">
              <a:spcBef>
                <a:spcPts val="0"/>
              </a:spcBef>
              <a:spcAft>
                <a:spcPts val="0"/>
              </a:spcAft>
              <a:buSzPts val="1800"/>
              <a:buFont typeface="Josefin Sans"/>
              <a:buNone/>
              <a:defRPr sz="1800" b="1">
                <a:latin typeface="Josefin Sans"/>
                <a:ea typeface="Josefin Sans"/>
                <a:cs typeface="Josefin Sans"/>
                <a:sym typeface="Josefin Sans"/>
              </a:defRPr>
            </a:lvl4pPr>
            <a:lvl5pPr lvl="4" algn="ctr" rtl="0">
              <a:spcBef>
                <a:spcPts val="0"/>
              </a:spcBef>
              <a:spcAft>
                <a:spcPts val="0"/>
              </a:spcAft>
              <a:buSzPts val="1800"/>
              <a:buFont typeface="Josefin Sans"/>
              <a:buNone/>
              <a:defRPr sz="1800" b="1">
                <a:latin typeface="Josefin Sans"/>
                <a:ea typeface="Josefin Sans"/>
                <a:cs typeface="Josefin Sans"/>
                <a:sym typeface="Josefin Sans"/>
              </a:defRPr>
            </a:lvl5pPr>
            <a:lvl6pPr lvl="5" algn="ctr" rtl="0">
              <a:spcBef>
                <a:spcPts val="0"/>
              </a:spcBef>
              <a:spcAft>
                <a:spcPts val="0"/>
              </a:spcAft>
              <a:buSzPts val="1800"/>
              <a:buFont typeface="Josefin Sans"/>
              <a:buNone/>
              <a:defRPr sz="1800" b="1">
                <a:latin typeface="Josefin Sans"/>
                <a:ea typeface="Josefin Sans"/>
                <a:cs typeface="Josefin Sans"/>
                <a:sym typeface="Josefin Sans"/>
              </a:defRPr>
            </a:lvl6pPr>
            <a:lvl7pPr lvl="6" algn="ctr" rtl="0">
              <a:spcBef>
                <a:spcPts val="0"/>
              </a:spcBef>
              <a:spcAft>
                <a:spcPts val="0"/>
              </a:spcAft>
              <a:buSzPts val="1800"/>
              <a:buFont typeface="Josefin Sans"/>
              <a:buNone/>
              <a:defRPr sz="1800" b="1">
                <a:latin typeface="Josefin Sans"/>
                <a:ea typeface="Josefin Sans"/>
                <a:cs typeface="Josefin Sans"/>
                <a:sym typeface="Josefin Sans"/>
              </a:defRPr>
            </a:lvl7pPr>
            <a:lvl8pPr lvl="7" algn="ctr" rtl="0">
              <a:spcBef>
                <a:spcPts val="0"/>
              </a:spcBef>
              <a:spcAft>
                <a:spcPts val="0"/>
              </a:spcAft>
              <a:buSzPts val="1800"/>
              <a:buFont typeface="Josefin Sans"/>
              <a:buNone/>
              <a:defRPr sz="1800" b="1">
                <a:latin typeface="Josefin Sans"/>
                <a:ea typeface="Josefin Sans"/>
                <a:cs typeface="Josefin Sans"/>
                <a:sym typeface="Josefin Sans"/>
              </a:defRPr>
            </a:lvl8pPr>
            <a:lvl9pPr lvl="8" algn="ctr" rtl="0">
              <a:spcBef>
                <a:spcPts val="0"/>
              </a:spcBef>
              <a:spcAft>
                <a:spcPts val="0"/>
              </a:spcAft>
              <a:buSzPts val="1800"/>
              <a:buFont typeface="Josefin Sans"/>
              <a:buNone/>
              <a:defRPr sz="1800" b="1">
                <a:latin typeface="Josefin Sans"/>
                <a:ea typeface="Josefin Sans"/>
                <a:cs typeface="Josefin Sans"/>
                <a:sym typeface="Josefin Sans"/>
              </a:defRPr>
            </a:lvl9pPr>
          </a:lstStyle>
          <a:p>
            <a:endParaRPr/>
          </a:p>
        </p:txBody>
      </p:sp>
      <p:sp>
        <p:nvSpPr>
          <p:cNvPr id="65" name="Google Shape;65;p8"/>
          <p:cNvSpPr txBox="1">
            <a:spLocks noGrp="1"/>
          </p:cNvSpPr>
          <p:nvPr>
            <p:ph type="subTitle" idx="1"/>
          </p:nvPr>
        </p:nvSpPr>
        <p:spPr>
          <a:xfrm>
            <a:off x="4630350" y="2607563"/>
            <a:ext cx="1802100" cy="1422000"/>
          </a:xfrm>
          <a:prstGeom prst="rect">
            <a:avLst/>
          </a:prstGeom>
          <a:noFill/>
        </p:spPr>
        <p:txBody>
          <a:bodyPr spcFirstLastPara="1" wrap="square" lIns="91425" tIns="91425" rIns="91425" bIns="91425" anchor="ctr" anchorCtr="0">
            <a:noAutofit/>
          </a:bodyPr>
          <a:lstStyle>
            <a:lvl1pPr lvl="0" algn="r" rtl="0">
              <a:lnSpc>
                <a:spcPct val="100000"/>
              </a:lnSpc>
              <a:spcBef>
                <a:spcPts val="0"/>
              </a:spcBef>
              <a:spcAft>
                <a:spcPts val="0"/>
              </a:spcAft>
              <a:buSzPts val="900"/>
              <a:buNone/>
              <a:defRPr sz="900">
                <a:solidFill>
                  <a:srgbClr val="2C3938"/>
                </a:solidFill>
              </a:defRPr>
            </a:lvl1pPr>
            <a:lvl2pPr lvl="1" algn="ctr" rtl="0">
              <a:lnSpc>
                <a:spcPct val="100000"/>
              </a:lnSpc>
              <a:spcBef>
                <a:spcPts val="0"/>
              </a:spcBef>
              <a:spcAft>
                <a:spcPts val="0"/>
              </a:spcAft>
              <a:buSzPts val="900"/>
              <a:buNone/>
              <a:defRPr sz="900"/>
            </a:lvl2pPr>
            <a:lvl3pPr lvl="2" algn="ctr" rtl="0">
              <a:lnSpc>
                <a:spcPct val="100000"/>
              </a:lnSpc>
              <a:spcBef>
                <a:spcPts val="0"/>
              </a:spcBef>
              <a:spcAft>
                <a:spcPts val="0"/>
              </a:spcAft>
              <a:buSzPts val="900"/>
              <a:buNone/>
              <a:defRPr sz="900"/>
            </a:lvl3pPr>
            <a:lvl4pPr lvl="3" algn="ctr" rtl="0">
              <a:lnSpc>
                <a:spcPct val="100000"/>
              </a:lnSpc>
              <a:spcBef>
                <a:spcPts val="0"/>
              </a:spcBef>
              <a:spcAft>
                <a:spcPts val="0"/>
              </a:spcAft>
              <a:buSzPts val="900"/>
              <a:buNone/>
              <a:defRPr sz="900"/>
            </a:lvl4pPr>
            <a:lvl5pPr lvl="4" algn="ctr" rtl="0">
              <a:lnSpc>
                <a:spcPct val="100000"/>
              </a:lnSpc>
              <a:spcBef>
                <a:spcPts val="0"/>
              </a:spcBef>
              <a:spcAft>
                <a:spcPts val="0"/>
              </a:spcAft>
              <a:buSzPts val="900"/>
              <a:buNone/>
              <a:defRPr sz="900"/>
            </a:lvl5pPr>
            <a:lvl6pPr lvl="5" algn="ctr" rtl="0">
              <a:lnSpc>
                <a:spcPct val="100000"/>
              </a:lnSpc>
              <a:spcBef>
                <a:spcPts val="0"/>
              </a:spcBef>
              <a:spcAft>
                <a:spcPts val="0"/>
              </a:spcAft>
              <a:buSzPts val="900"/>
              <a:buNone/>
              <a:defRPr sz="900"/>
            </a:lvl6pPr>
            <a:lvl7pPr lvl="6" algn="ctr" rtl="0">
              <a:lnSpc>
                <a:spcPct val="100000"/>
              </a:lnSpc>
              <a:spcBef>
                <a:spcPts val="0"/>
              </a:spcBef>
              <a:spcAft>
                <a:spcPts val="0"/>
              </a:spcAft>
              <a:buSzPts val="900"/>
              <a:buNone/>
              <a:defRPr sz="900"/>
            </a:lvl7pPr>
            <a:lvl8pPr lvl="7" algn="ctr" rtl="0">
              <a:lnSpc>
                <a:spcPct val="100000"/>
              </a:lnSpc>
              <a:spcBef>
                <a:spcPts val="0"/>
              </a:spcBef>
              <a:spcAft>
                <a:spcPts val="0"/>
              </a:spcAft>
              <a:buSzPts val="900"/>
              <a:buNone/>
              <a:defRPr sz="900"/>
            </a:lvl8pPr>
            <a:lvl9pPr lvl="8" algn="ctr" rtl="0">
              <a:lnSpc>
                <a:spcPct val="100000"/>
              </a:lnSpc>
              <a:spcBef>
                <a:spcPts val="0"/>
              </a:spcBef>
              <a:spcAft>
                <a:spcPts val="0"/>
              </a:spcAft>
              <a:buSzPts val="900"/>
              <a:buNone/>
              <a:defRPr sz="900"/>
            </a:lvl9pPr>
          </a:lstStyle>
          <a:p>
            <a:endParaRPr/>
          </a:p>
        </p:txBody>
      </p:sp>
      <p:sp>
        <p:nvSpPr>
          <p:cNvPr id="66" name="Google Shape;66;p8"/>
          <p:cNvSpPr txBox="1">
            <a:spLocks noGrp="1"/>
          </p:cNvSpPr>
          <p:nvPr>
            <p:ph type="ctrTitle" idx="2"/>
          </p:nvPr>
        </p:nvSpPr>
        <p:spPr>
          <a:xfrm flipH="1">
            <a:off x="2710030" y="559183"/>
            <a:ext cx="1952700" cy="384900"/>
          </a:xfrm>
          <a:prstGeom prst="rect">
            <a:avLst/>
          </a:prstGeom>
          <a:ln>
            <a:noFill/>
          </a:ln>
        </p:spPr>
        <p:txBody>
          <a:bodyPr spcFirstLastPara="1" wrap="square" lIns="91425" tIns="91425" rIns="91425" bIns="91425" anchor="b" anchorCtr="0">
            <a:noAutofit/>
          </a:bodyPr>
          <a:lstStyle>
            <a:lvl1pPr lvl="0" algn="r" rtl="0">
              <a:spcBef>
                <a:spcPts val="0"/>
              </a:spcBef>
              <a:spcAft>
                <a:spcPts val="0"/>
              </a:spcAft>
              <a:buSzPts val="1800"/>
              <a:buNone/>
              <a:defRPr sz="1800">
                <a:solidFill>
                  <a:srgbClr val="2C3938"/>
                </a:solidFill>
                <a:latin typeface="Oswald"/>
                <a:ea typeface="Oswald"/>
                <a:cs typeface="Oswald"/>
                <a:sym typeface="Oswald"/>
              </a:defRPr>
            </a:lvl1pPr>
            <a:lvl2pPr lvl="1" algn="r" rtl="0">
              <a:spcBef>
                <a:spcPts val="0"/>
              </a:spcBef>
              <a:spcAft>
                <a:spcPts val="0"/>
              </a:spcAft>
              <a:buSzPts val="1800"/>
              <a:buFont typeface="Josefin Sans"/>
              <a:buNone/>
              <a:defRPr sz="1800" b="1">
                <a:latin typeface="Josefin Sans"/>
                <a:ea typeface="Josefin Sans"/>
                <a:cs typeface="Josefin Sans"/>
                <a:sym typeface="Josefin Sans"/>
              </a:defRPr>
            </a:lvl2pPr>
            <a:lvl3pPr lvl="2" algn="r" rtl="0">
              <a:spcBef>
                <a:spcPts val="0"/>
              </a:spcBef>
              <a:spcAft>
                <a:spcPts val="0"/>
              </a:spcAft>
              <a:buSzPts val="1800"/>
              <a:buFont typeface="Josefin Sans"/>
              <a:buNone/>
              <a:defRPr sz="1800" b="1">
                <a:latin typeface="Josefin Sans"/>
                <a:ea typeface="Josefin Sans"/>
                <a:cs typeface="Josefin Sans"/>
                <a:sym typeface="Josefin Sans"/>
              </a:defRPr>
            </a:lvl3pPr>
            <a:lvl4pPr lvl="3" algn="r" rtl="0">
              <a:spcBef>
                <a:spcPts val="0"/>
              </a:spcBef>
              <a:spcAft>
                <a:spcPts val="0"/>
              </a:spcAft>
              <a:buSzPts val="1800"/>
              <a:buFont typeface="Josefin Sans"/>
              <a:buNone/>
              <a:defRPr sz="1800" b="1">
                <a:latin typeface="Josefin Sans"/>
                <a:ea typeface="Josefin Sans"/>
                <a:cs typeface="Josefin Sans"/>
                <a:sym typeface="Josefin Sans"/>
              </a:defRPr>
            </a:lvl4pPr>
            <a:lvl5pPr lvl="4" algn="r" rtl="0">
              <a:spcBef>
                <a:spcPts val="0"/>
              </a:spcBef>
              <a:spcAft>
                <a:spcPts val="0"/>
              </a:spcAft>
              <a:buSzPts val="1800"/>
              <a:buFont typeface="Josefin Sans"/>
              <a:buNone/>
              <a:defRPr sz="1800" b="1">
                <a:latin typeface="Josefin Sans"/>
                <a:ea typeface="Josefin Sans"/>
                <a:cs typeface="Josefin Sans"/>
                <a:sym typeface="Josefin Sans"/>
              </a:defRPr>
            </a:lvl5pPr>
            <a:lvl6pPr lvl="5" algn="r" rtl="0">
              <a:spcBef>
                <a:spcPts val="0"/>
              </a:spcBef>
              <a:spcAft>
                <a:spcPts val="0"/>
              </a:spcAft>
              <a:buSzPts val="1800"/>
              <a:buFont typeface="Josefin Sans"/>
              <a:buNone/>
              <a:defRPr sz="1800" b="1">
                <a:latin typeface="Josefin Sans"/>
                <a:ea typeface="Josefin Sans"/>
                <a:cs typeface="Josefin Sans"/>
                <a:sym typeface="Josefin Sans"/>
              </a:defRPr>
            </a:lvl6pPr>
            <a:lvl7pPr lvl="6" algn="r" rtl="0">
              <a:spcBef>
                <a:spcPts val="0"/>
              </a:spcBef>
              <a:spcAft>
                <a:spcPts val="0"/>
              </a:spcAft>
              <a:buSzPts val="1800"/>
              <a:buFont typeface="Josefin Sans"/>
              <a:buNone/>
              <a:defRPr sz="1800" b="1">
                <a:latin typeface="Josefin Sans"/>
                <a:ea typeface="Josefin Sans"/>
                <a:cs typeface="Josefin Sans"/>
                <a:sym typeface="Josefin Sans"/>
              </a:defRPr>
            </a:lvl7pPr>
            <a:lvl8pPr lvl="7" algn="r" rtl="0">
              <a:spcBef>
                <a:spcPts val="0"/>
              </a:spcBef>
              <a:spcAft>
                <a:spcPts val="0"/>
              </a:spcAft>
              <a:buSzPts val="1800"/>
              <a:buFont typeface="Josefin Sans"/>
              <a:buNone/>
              <a:defRPr sz="1800" b="1">
                <a:latin typeface="Josefin Sans"/>
                <a:ea typeface="Josefin Sans"/>
                <a:cs typeface="Josefin Sans"/>
                <a:sym typeface="Josefin Sans"/>
              </a:defRPr>
            </a:lvl8pPr>
            <a:lvl9pPr lvl="8" algn="r" rtl="0">
              <a:spcBef>
                <a:spcPts val="0"/>
              </a:spcBef>
              <a:spcAft>
                <a:spcPts val="0"/>
              </a:spcAft>
              <a:buSzPts val="1800"/>
              <a:buFont typeface="Josefin Sans"/>
              <a:buNone/>
              <a:defRPr sz="1800" b="1">
                <a:latin typeface="Josefin Sans"/>
                <a:ea typeface="Josefin Sans"/>
                <a:cs typeface="Josefin Sans"/>
                <a:sym typeface="Josefin Sans"/>
              </a:defRPr>
            </a:lvl9pPr>
          </a:lstStyle>
          <a:p>
            <a:endParaRPr/>
          </a:p>
        </p:txBody>
      </p:sp>
      <p:sp>
        <p:nvSpPr>
          <p:cNvPr id="67" name="Google Shape;67;p8"/>
          <p:cNvSpPr txBox="1">
            <a:spLocks noGrp="1"/>
          </p:cNvSpPr>
          <p:nvPr>
            <p:ph type="subTitle" idx="3"/>
          </p:nvPr>
        </p:nvSpPr>
        <p:spPr>
          <a:xfrm flipH="1">
            <a:off x="2696100" y="1122800"/>
            <a:ext cx="1802100" cy="1422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900"/>
              <a:buNone/>
              <a:defRPr sz="900">
                <a:solidFill>
                  <a:srgbClr val="2C3938"/>
                </a:solidFill>
              </a:defRPr>
            </a:lvl1pPr>
            <a:lvl2pPr lvl="1" algn="r" rtl="0">
              <a:lnSpc>
                <a:spcPct val="100000"/>
              </a:lnSpc>
              <a:spcBef>
                <a:spcPts val="0"/>
              </a:spcBef>
              <a:spcAft>
                <a:spcPts val="0"/>
              </a:spcAft>
              <a:buSzPts val="900"/>
              <a:buNone/>
              <a:defRPr sz="900"/>
            </a:lvl2pPr>
            <a:lvl3pPr lvl="2" algn="r" rtl="0">
              <a:lnSpc>
                <a:spcPct val="100000"/>
              </a:lnSpc>
              <a:spcBef>
                <a:spcPts val="0"/>
              </a:spcBef>
              <a:spcAft>
                <a:spcPts val="0"/>
              </a:spcAft>
              <a:buSzPts val="900"/>
              <a:buNone/>
              <a:defRPr sz="900"/>
            </a:lvl3pPr>
            <a:lvl4pPr lvl="3" algn="r" rtl="0">
              <a:lnSpc>
                <a:spcPct val="100000"/>
              </a:lnSpc>
              <a:spcBef>
                <a:spcPts val="0"/>
              </a:spcBef>
              <a:spcAft>
                <a:spcPts val="0"/>
              </a:spcAft>
              <a:buSzPts val="900"/>
              <a:buNone/>
              <a:defRPr sz="900"/>
            </a:lvl4pPr>
            <a:lvl5pPr lvl="4" algn="r" rtl="0">
              <a:lnSpc>
                <a:spcPct val="100000"/>
              </a:lnSpc>
              <a:spcBef>
                <a:spcPts val="0"/>
              </a:spcBef>
              <a:spcAft>
                <a:spcPts val="0"/>
              </a:spcAft>
              <a:buSzPts val="900"/>
              <a:buNone/>
              <a:defRPr sz="900"/>
            </a:lvl5pPr>
            <a:lvl6pPr lvl="5" algn="r" rtl="0">
              <a:lnSpc>
                <a:spcPct val="100000"/>
              </a:lnSpc>
              <a:spcBef>
                <a:spcPts val="0"/>
              </a:spcBef>
              <a:spcAft>
                <a:spcPts val="0"/>
              </a:spcAft>
              <a:buSzPts val="900"/>
              <a:buNone/>
              <a:defRPr sz="900"/>
            </a:lvl6pPr>
            <a:lvl7pPr lvl="6" algn="r" rtl="0">
              <a:lnSpc>
                <a:spcPct val="100000"/>
              </a:lnSpc>
              <a:spcBef>
                <a:spcPts val="0"/>
              </a:spcBef>
              <a:spcAft>
                <a:spcPts val="0"/>
              </a:spcAft>
              <a:buSzPts val="900"/>
              <a:buNone/>
              <a:defRPr sz="900"/>
            </a:lvl7pPr>
            <a:lvl8pPr lvl="7" algn="r" rtl="0">
              <a:lnSpc>
                <a:spcPct val="100000"/>
              </a:lnSpc>
              <a:spcBef>
                <a:spcPts val="0"/>
              </a:spcBef>
              <a:spcAft>
                <a:spcPts val="0"/>
              </a:spcAft>
              <a:buSzPts val="900"/>
              <a:buNone/>
              <a:defRPr sz="900"/>
            </a:lvl8pPr>
            <a:lvl9pPr lvl="8" algn="r" rtl="0">
              <a:lnSpc>
                <a:spcPct val="100000"/>
              </a:lnSpc>
              <a:spcBef>
                <a:spcPts val="0"/>
              </a:spcBef>
              <a:spcAft>
                <a:spcPts val="0"/>
              </a:spcAft>
              <a:buSzPts val="900"/>
              <a:buNone/>
              <a:defRPr sz="9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QUOTE">
  <p:cSld name="CUSTOM_1_1_1_2_1_1_1_1">
    <p:bg>
      <p:bgPr>
        <a:solidFill>
          <a:srgbClr val="EFEFEF"/>
        </a:solidFill>
        <a:effectLst/>
      </p:bgPr>
    </p:bg>
    <p:spTree>
      <p:nvGrpSpPr>
        <p:cNvPr id="1" name="Shape 68"/>
        <p:cNvGrpSpPr/>
        <p:nvPr/>
      </p:nvGrpSpPr>
      <p:grpSpPr>
        <a:xfrm>
          <a:off x="0" y="0"/>
          <a:ext cx="0" cy="0"/>
          <a:chOff x="0" y="0"/>
          <a:chExt cx="0" cy="0"/>
        </a:xfrm>
      </p:grpSpPr>
      <p:sp>
        <p:nvSpPr>
          <p:cNvPr id="69" name="Google Shape;69;p9"/>
          <p:cNvSpPr/>
          <p:nvPr/>
        </p:nvSpPr>
        <p:spPr>
          <a:xfrm flipH="1">
            <a:off x="0" y="1834350"/>
            <a:ext cx="9144000" cy="14748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9"/>
          <p:cNvSpPr txBox="1">
            <a:spLocks noGrp="1"/>
          </p:cNvSpPr>
          <p:nvPr>
            <p:ph type="ctrTitle"/>
          </p:nvPr>
        </p:nvSpPr>
        <p:spPr>
          <a:xfrm>
            <a:off x="3265175" y="2763917"/>
            <a:ext cx="3567300" cy="308400"/>
          </a:xfrm>
          <a:prstGeom prst="rect">
            <a:avLst/>
          </a:prstGeom>
        </p:spPr>
        <p:txBody>
          <a:bodyPr spcFirstLastPara="1" wrap="square" lIns="91425" tIns="91425" rIns="91425" bIns="91425" anchor="t" anchorCtr="0">
            <a:noAutofit/>
          </a:bodyPr>
          <a:lstStyle>
            <a:lvl1pPr lvl="0" algn="r" rtl="0">
              <a:spcBef>
                <a:spcPts val="0"/>
              </a:spcBef>
              <a:spcAft>
                <a:spcPts val="0"/>
              </a:spcAft>
              <a:buClr>
                <a:srgbClr val="F3F3F3"/>
              </a:buClr>
              <a:buSzPts val="900"/>
              <a:buNone/>
              <a:defRPr sz="1200">
                <a:solidFill>
                  <a:srgbClr val="F3F3F3"/>
                </a:solidFill>
              </a:defRPr>
            </a:lvl1pPr>
            <a:lvl2pPr lvl="1" algn="ctr" rtl="0">
              <a:spcBef>
                <a:spcPts val="0"/>
              </a:spcBef>
              <a:spcAft>
                <a:spcPts val="0"/>
              </a:spcAft>
              <a:buClr>
                <a:srgbClr val="F3F3F3"/>
              </a:buClr>
              <a:buSzPts val="1200"/>
              <a:buNone/>
              <a:defRPr sz="1200">
                <a:solidFill>
                  <a:srgbClr val="F3F3F3"/>
                </a:solidFill>
              </a:defRPr>
            </a:lvl2pPr>
            <a:lvl3pPr lvl="2" algn="ctr" rtl="0">
              <a:spcBef>
                <a:spcPts val="0"/>
              </a:spcBef>
              <a:spcAft>
                <a:spcPts val="0"/>
              </a:spcAft>
              <a:buClr>
                <a:srgbClr val="F3F3F3"/>
              </a:buClr>
              <a:buSzPts val="1200"/>
              <a:buNone/>
              <a:defRPr sz="1200">
                <a:solidFill>
                  <a:srgbClr val="F3F3F3"/>
                </a:solidFill>
              </a:defRPr>
            </a:lvl3pPr>
            <a:lvl4pPr lvl="3" algn="ctr" rtl="0">
              <a:spcBef>
                <a:spcPts val="0"/>
              </a:spcBef>
              <a:spcAft>
                <a:spcPts val="0"/>
              </a:spcAft>
              <a:buClr>
                <a:srgbClr val="F3F3F3"/>
              </a:buClr>
              <a:buSzPts val="1200"/>
              <a:buNone/>
              <a:defRPr sz="1200">
                <a:solidFill>
                  <a:srgbClr val="F3F3F3"/>
                </a:solidFill>
              </a:defRPr>
            </a:lvl4pPr>
            <a:lvl5pPr lvl="4" algn="ctr" rtl="0">
              <a:spcBef>
                <a:spcPts val="0"/>
              </a:spcBef>
              <a:spcAft>
                <a:spcPts val="0"/>
              </a:spcAft>
              <a:buClr>
                <a:srgbClr val="F3F3F3"/>
              </a:buClr>
              <a:buSzPts val="1200"/>
              <a:buNone/>
              <a:defRPr sz="1200">
                <a:solidFill>
                  <a:srgbClr val="F3F3F3"/>
                </a:solidFill>
              </a:defRPr>
            </a:lvl5pPr>
            <a:lvl6pPr lvl="5" algn="ctr" rtl="0">
              <a:spcBef>
                <a:spcPts val="0"/>
              </a:spcBef>
              <a:spcAft>
                <a:spcPts val="0"/>
              </a:spcAft>
              <a:buClr>
                <a:srgbClr val="F3F3F3"/>
              </a:buClr>
              <a:buSzPts val="1200"/>
              <a:buNone/>
              <a:defRPr sz="1200">
                <a:solidFill>
                  <a:srgbClr val="F3F3F3"/>
                </a:solidFill>
              </a:defRPr>
            </a:lvl6pPr>
            <a:lvl7pPr lvl="6" algn="ctr" rtl="0">
              <a:spcBef>
                <a:spcPts val="0"/>
              </a:spcBef>
              <a:spcAft>
                <a:spcPts val="0"/>
              </a:spcAft>
              <a:buClr>
                <a:srgbClr val="F3F3F3"/>
              </a:buClr>
              <a:buSzPts val="1200"/>
              <a:buNone/>
              <a:defRPr sz="1200">
                <a:solidFill>
                  <a:srgbClr val="F3F3F3"/>
                </a:solidFill>
              </a:defRPr>
            </a:lvl7pPr>
            <a:lvl8pPr lvl="7" algn="ctr" rtl="0">
              <a:spcBef>
                <a:spcPts val="0"/>
              </a:spcBef>
              <a:spcAft>
                <a:spcPts val="0"/>
              </a:spcAft>
              <a:buClr>
                <a:srgbClr val="F3F3F3"/>
              </a:buClr>
              <a:buSzPts val="1200"/>
              <a:buNone/>
              <a:defRPr sz="1200">
                <a:solidFill>
                  <a:srgbClr val="F3F3F3"/>
                </a:solidFill>
              </a:defRPr>
            </a:lvl8pPr>
            <a:lvl9pPr lvl="8" algn="ctr" rtl="0">
              <a:spcBef>
                <a:spcPts val="0"/>
              </a:spcBef>
              <a:spcAft>
                <a:spcPts val="0"/>
              </a:spcAft>
              <a:buClr>
                <a:srgbClr val="F3F3F3"/>
              </a:buClr>
              <a:buSzPts val="1200"/>
              <a:buNone/>
              <a:defRPr sz="1200">
                <a:solidFill>
                  <a:srgbClr val="F3F3F3"/>
                </a:solidFill>
              </a:defRPr>
            </a:lvl9pPr>
          </a:lstStyle>
          <a:p>
            <a:endParaRPr/>
          </a:p>
        </p:txBody>
      </p:sp>
      <p:sp>
        <p:nvSpPr>
          <p:cNvPr id="71" name="Google Shape;71;p9"/>
          <p:cNvSpPr txBox="1">
            <a:spLocks noGrp="1"/>
          </p:cNvSpPr>
          <p:nvPr>
            <p:ph type="subTitle" idx="1"/>
          </p:nvPr>
        </p:nvSpPr>
        <p:spPr>
          <a:xfrm flipH="1">
            <a:off x="2047425" y="2271800"/>
            <a:ext cx="5049000" cy="606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3F3F3"/>
              </a:buClr>
              <a:buSzPts val="900"/>
              <a:buNone/>
              <a:defRPr sz="1100">
                <a:solidFill>
                  <a:srgbClr val="F3F3F3"/>
                </a:solidFill>
              </a:defRPr>
            </a:lvl1pPr>
            <a:lvl2pPr lvl="1" algn="ctr" rtl="0">
              <a:lnSpc>
                <a:spcPct val="100000"/>
              </a:lnSpc>
              <a:spcBef>
                <a:spcPts val="0"/>
              </a:spcBef>
              <a:spcAft>
                <a:spcPts val="0"/>
              </a:spcAft>
              <a:buClr>
                <a:srgbClr val="F3F3F3"/>
              </a:buClr>
              <a:buSzPts val="1000"/>
              <a:buNone/>
              <a:defRPr>
                <a:solidFill>
                  <a:srgbClr val="F3F3F3"/>
                </a:solidFill>
              </a:defRPr>
            </a:lvl2pPr>
            <a:lvl3pPr lvl="2" algn="ctr" rtl="0">
              <a:lnSpc>
                <a:spcPct val="100000"/>
              </a:lnSpc>
              <a:spcBef>
                <a:spcPts val="0"/>
              </a:spcBef>
              <a:spcAft>
                <a:spcPts val="0"/>
              </a:spcAft>
              <a:buClr>
                <a:srgbClr val="F3F3F3"/>
              </a:buClr>
              <a:buSzPts val="1000"/>
              <a:buNone/>
              <a:defRPr>
                <a:solidFill>
                  <a:srgbClr val="F3F3F3"/>
                </a:solidFill>
              </a:defRPr>
            </a:lvl3pPr>
            <a:lvl4pPr lvl="3" algn="ctr" rtl="0">
              <a:lnSpc>
                <a:spcPct val="100000"/>
              </a:lnSpc>
              <a:spcBef>
                <a:spcPts val="0"/>
              </a:spcBef>
              <a:spcAft>
                <a:spcPts val="0"/>
              </a:spcAft>
              <a:buClr>
                <a:srgbClr val="F3F3F3"/>
              </a:buClr>
              <a:buSzPts val="1000"/>
              <a:buNone/>
              <a:defRPr>
                <a:solidFill>
                  <a:srgbClr val="F3F3F3"/>
                </a:solidFill>
              </a:defRPr>
            </a:lvl4pPr>
            <a:lvl5pPr lvl="4" algn="ctr" rtl="0">
              <a:lnSpc>
                <a:spcPct val="100000"/>
              </a:lnSpc>
              <a:spcBef>
                <a:spcPts val="0"/>
              </a:spcBef>
              <a:spcAft>
                <a:spcPts val="0"/>
              </a:spcAft>
              <a:buClr>
                <a:srgbClr val="F3F3F3"/>
              </a:buClr>
              <a:buSzPts val="1000"/>
              <a:buNone/>
              <a:defRPr>
                <a:solidFill>
                  <a:srgbClr val="F3F3F3"/>
                </a:solidFill>
              </a:defRPr>
            </a:lvl5pPr>
            <a:lvl6pPr lvl="5" algn="ctr" rtl="0">
              <a:lnSpc>
                <a:spcPct val="100000"/>
              </a:lnSpc>
              <a:spcBef>
                <a:spcPts val="0"/>
              </a:spcBef>
              <a:spcAft>
                <a:spcPts val="0"/>
              </a:spcAft>
              <a:buClr>
                <a:srgbClr val="F3F3F3"/>
              </a:buClr>
              <a:buSzPts val="1000"/>
              <a:buNone/>
              <a:defRPr>
                <a:solidFill>
                  <a:srgbClr val="F3F3F3"/>
                </a:solidFill>
              </a:defRPr>
            </a:lvl6pPr>
            <a:lvl7pPr lvl="6" algn="ctr" rtl="0">
              <a:lnSpc>
                <a:spcPct val="100000"/>
              </a:lnSpc>
              <a:spcBef>
                <a:spcPts val="0"/>
              </a:spcBef>
              <a:spcAft>
                <a:spcPts val="0"/>
              </a:spcAft>
              <a:buClr>
                <a:srgbClr val="F3F3F3"/>
              </a:buClr>
              <a:buSzPts val="1000"/>
              <a:buNone/>
              <a:defRPr>
                <a:solidFill>
                  <a:srgbClr val="F3F3F3"/>
                </a:solidFill>
              </a:defRPr>
            </a:lvl7pPr>
            <a:lvl8pPr lvl="7" algn="ctr" rtl="0">
              <a:lnSpc>
                <a:spcPct val="100000"/>
              </a:lnSpc>
              <a:spcBef>
                <a:spcPts val="0"/>
              </a:spcBef>
              <a:spcAft>
                <a:spcPts val="0"/>
              </a:spcAft>
              <a:buClr>
                <a:srgbClr val="F3F3F3"/>
              </a:buClr>
              <a:buSzPts val="1000"/>
              <a:buNone/>
              <a:defRPr>
                <a:solidFill>
                  <a:srgbClr val="F3F3F3"/>
                </a:solidFill>
              </a:defRPr>
            </a:lvl8pPr>
            <a:lvl9pPr lvl="8" algn="ctr" rtl="0">
              <a:lnSpc>
                <a:spcPct val="100000"/>
              </a:lnSpc>
              <a:spcBef>
                <a:spcPts val="0"/>
              </a:spcBef>
              <a:spcAft>
                <a:spcPts val="0"/>
              </a:spcAft>
              <a:buClr>
                <a:srgbClr val="F3F3F3"/>
              </a:buClr>
              <a:buSzPts val="1000"/>
              <a:buNone/>
              <a:defRPr>
                <a:solidFill>
                  <a:srgbClr val="F3F3F3"/>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 BLANK SLIDE  1">
  <p:cSld name="CUSTOM_1_1_1_2_1_1_1_1_1_1_1">
    <p:bg>
      <p:bgPr>
        <a:solidFill>
          <a:srgbClr val="EFEFEF"/>
        </a:solidFill>
        <a:effectLst/>
      </p:bgPr>
    </p:bg>
    <p:spTree>
      <p:nvGrpSpPr>
        <p:cNvPr id="1" name="Shape 72"/>
        <p:cNvGrpSpPr/>
        <p:nvPr/>
      </p:nvGrpSpPr>
      <p:grpSpPr>
        <a:xfrm>
          <a:off x="0" y="0"/>
          <a:ext cx="0" cy="0"/>
          <a:chOff x="0" y="0"/>
          <a:chExt cx="0" cy="0"/>
        </a:xfrm>
      </p:grpSpPr>
      <p:sp>
        <p:nvSpPr>
          <p:cNvPr id="73" name="Google Shape;73;p10"/>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a:solidFill>
                  <a:srgbClr val="2C3938"/>
                </a:solidFill>
                <a:latin typeface="Oswald"/>
                <a:ea typeface="Oswald"/>
                <a:cs typeface="Oswald"/>
                <a:sym typeface="Oswald"/>
              </a:defRPr>
            </a:lvl1pPr>
            <a:lvl2pPr lvl="1" rtl="0">
              <a:spcBef>
                <a:spcPts val="0"/>
              </a:spcBef>
              <a:spcAft>
                <a:spcPts val="0"/>
              </a:spcAft>
              <a:buNone/>
              <a:defRPr sz="3000">
                <a:solidFill>
                  <a:srgbClr val="2C3938"/>
                </a:solidFill>
                <a:latin typeface="Oswald"/>
                <a:ea typeface="Oswald"/>
                <a:cs typeface="Oswald"/>
                <a:sym typeface="Oswald"/>
              </a:defRPr>
            </a:lvl2pPr>
            <a:lvl3pPr lvl="2" rtl="0">
              <a:spcBef>
                <a:spcPts val="0"/>
              </a:spcBef>
              <a:spcAft>
                <a:spcPts val="0"/>
              </a:spcAft>
              <a:buNone/>
              <a:defRPr sz="3000">
                <a:solidFill>
                  <a:srgbClr val="2C3938"/>
                </a:solidFill>
                <a:latin typeface="Oswald"/>
                <a:ea typeface="Oswald"/>
                <a:cs typeface="Oswald"/>
                <a:sym typeface="Oswald"/>
              </a:defRPr>
            </a:lvl3pPr>
            <a:lvl4pPr lvl="3" rtl="0">
              <a:spcBef>
                <a:spcPts val="0"/>
              </a:spcBef>
              <a:spcAft>
                <a:spcPts val="0"/>
              </a:spcAft>
              <a:buNone/>
              <a:defRPr sz="3000">
                <a:solidFill>
                  <a:srgbClr val="2C3938"/>
                </a:solidFill>
                <a:latin typeface="Oswald"/>
                <a:ea typeface="Oswald"/>
                <a:cs typeface="Oswald"/>
                <a:sym typeface="Oswald"/>
              </a:defRPr>
            </a:lvl4pPr>
            <a:lvl5pPr lvl="4" rtl="0">
              <a:spcBef>
                <a:spcPts val="0"/>
              </a:spcBef>
              <a:spcAft>
                <a:spcPts val="0"/>
              </a:spcAft>
              <a:buNone/>
              <a:defRPr sz="3000">
                <a:solidFill>
                  <a:srgbClr val="2C3938"/>
                </a:solidFill>
                <a:latin typeface="Oswald"/>
                <a:ea typeface="Oswald"/>
                <a:cs typeface="Oswald"/>
                <a:sym typeface="Oswald"/>
              </a:defRPr>
            </a:lvl5pPr>
            <a:lvl6pPr lvl="5" rtl="0">
              <a:spcBef>
                <a:spcPts val="0"/>
              </a:spcBef>
              <a:spcAft>
                <a:spcPts val="0"/>
              </a:spcAft>
              <a:buNone/>
              <a:defRPr sz="3000">
                <a:solidFill>
                  <a:srgbClr val="2C3938"/>
                </a:solidFill>
                <a:latin typeface="Oswald"/>
                <a:ea typeface="Oswald"/>
                <a:cs typeface="Oswald"/>
                <a:sym typeface="Oswald"/>
              </a:defRPr>
            </a:lvl6pPr>
            <a:lvl7pPr lvl="6" rtl="0">
              <a:spcBef>
                <a:spcPts val="0"/>
              </a:spcBef>
              <a:spcAft>
                <a:spcPts val="0"/>
              </a:spcAft>
              <a:buNone/>
              <a:defRPr sz="3000">
                <a:solidFill>
                  <a:srgbClr val="2C3938"/>
                </a:solidFill>
                <a:latin typeface="Oswald"/>
                <a:ea typeface="Oswald"/>
                <a:cs typeface="Oswald"/>
                <a:sym typeface="Oswald"/>
              </a:defRPr>
            </a:lvl7pPr>
            <a:lvl8pPr lvl="7" rtl="0">
              <a:spcBef>
                <a:spcPts val="0"/>
              </a:spcBef>
              <a:spcAft>
                <a:spcPts val="0"/>
              </a:spcAft>
              <a:buNone/>
              <a:defRPr sz="3000">
                <a:solidFill>
                  <a:srgbClr val="2C3938"/>
                </a:solidFill>
                <a:latin typeface="Oswald"/>
                <a:ea typeface="Oswald"/>
                <a:cs typeface="Oswald"/>
                <a:sym typeface="Oswald"/>
              </a:defRPr>
            </a:lvl8pPr>
            <a:lvl9pPr lvl="8" rtl="0">
              <a:spcBef>
                <a:spcPts val="0"/>
              </a:spcBef>
              <a:spcAft>
                <a:spcPts val="0"/>
              </a:spcAft>
              <a:buNone/>
              <a:defRPr sz="3000">
                <a:solidFill>
                  <a:srgbClr val="2C3938"/>
                </a:solidFill>
                <a:latin typeface="Oswald"/>
                <a:ea typeface="Oswald"/>
                <a:cs typeface="Oswald"/>
                <a:sym typeface="Oswald"/>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NUMBERS">
  <p:cSld name="CUSTOM_1_1_1_2_1_1_1_1_1">
    <p:bg>
      <p:bgPr>
        <a:solidFill>
          <a:srgbClr val="EFEFEF"/>
        </a:solidFill>
        <a:effectLst/>
      </p:bgPr>
    </p:bg>
    <p:spTree>
      <p:nvGrpSpPr>
        <p:cNvPr id="1" name="Shape 74"/>
        <p:cNvGrpSpPr/>
        <p:nvPr/>
      </p:nvGrpSpPr>
      <p:grpSpPr>
        <a:xfrm>
          <a:off x="0" y="0"/>
          <a:ext cx="0" cy="0"/>
          <a:chOff x="0" y="0"/>
          <a:chExt cx="0" cy="0"/>
        </a:xfrm>
      </p:grpSpPr>
      <p:sp>
        <p:nvSpPr>
          <p:cNvPr id="75" name="Google Shape;75;p11"/>
          <p:cNvSpPr txBox="1">
            <a:spLocks noGrp="1"/>
          </p:cNvSpPr>
          <p:nvPr>
            <p:ph type="title" hasCustomPrompt="1"/>
          </p:nvPr>
        </p:nvSpPr>
        <p:spPr>
          <a:xfrm>
            <a:off x="1382825" y="2400975"/>
            <a:ext cx="1222500" cy="503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2C3938"/>
              </a:buClr>
              <a:buSzPts val="3000"/>
              <a:buNone/>
              <a:defRPr sz="1800">
                <a:solidFill>
                  <a:srgbClr val="2C3938"/>
                </a:solidFill>
                <a:latin typeface="Cutive Mono"/>
                <a:ea typeface="Cutive Mono"/>
                <a:cs typeface="Cutive Mono"/>
                <a:sym typeface="Cutive Mono"/>
              </a:defRPr>
            </a:lvl1pPr>
            <a:lvl2pPr lvl="1"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2pPr>
            <a:lvl3pPr lvl="2"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3pPr>
            <a:lvl4pPr lvl="3"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4pPr>
            <a:lvl5pPr lvl="4"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5pPr>
            <a:lvl6pPr lvl="5"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6pPr>
            <a:lvl7pPr lvl="6"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7pPr>
            <a:lvl8pPr lvl="7"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8pPr>
            <a:lvl9pPr lvl="8"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9pPr>
          </a:lstStyle>
          <a:p>
            <a:r>
              <a:t>xx%</a:t>
            </a:r>
          </a:p>
        </p:txBody>
      </p:sp>
      <p:sp>
        <p:nvSpPr>
          <p:cNvPr id="76" name="Google Shape;76;p11"/>
          <p:cNvSpPr txBox="1">
            <a:spLocks noGrp="1"/>
          </p:cNvSpPr>
          <p:nvPr>
            <p:ph type="title" idx="2" hasCustomPrompt="1"/>
          </p:nvPr>
        </p:nvSpPr>
        <p:spPr>
          <a:xfrm>
            <a:off x="1382825" y="4037250"/>
            <a:ext cx="1222500" cy="503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2C3938"/>
              </a:buClr>
              <a:buSzPts val="3000"/>
              <a:buNone/>
              <a:defRPr sz="1800">
                <a:solidFill>
                  <a:srgbClr val="2C3938"/>
                </a:solidFill>
                <a:latin typeface="Cutive Mono"/>
                <a:ea typeface="Cutive Mono"/>
                <a:cs typeface="Cutive Mono"/>
                <a:sym typeface="Cutive Mono"/>
              </a:defRPr>
            </a:lvl1pPr>
            <a:lvl2pPr lvl="1"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2pPr>
            <a:lvl3pPr lvl="2"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3pPr>
            <a:lvl4pPr lvl="3"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4pPr>
            <a:lvl5pPr lvl="4"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5pPr>
            <a:lvl6pPr lvl="5"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6pPr>
            <a:lvl7pPr lvl="6"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7pPr>
            <a:lvl8pPr lvl="7"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8pPr>
            <a:lvl9pPr lvl="8"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9pPr>
          </a:lstStyle>
          <a:p>
            <a:r>
              <a:t>xx%</a:t>
            </a:r>
          </a:p>
        </p:txBody>
      </p:sp>
      <p:sp>
        <p:nvSpPr>
          <p:cNvPr id="77" name="Google Shape;77;p11"/>
          <p:cNvSpPr txBox="1">
            <a:spLocks noGrp="1"/>
          </p:cNvSpPr>
          <p:nvPr>
            <p:ph type="title" idx="3" hasCustomPrompt="1"/>
          </p:nvPr>
        </p:nvSpPr>
        <p:spPr>
          <a:xfrm>
            <a:off x="3119750" y="2400975"/>
            <a:ext cx="1222500" cy="503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2C3938"/>
              </a:buClr>
              <a:buSzPts val="3000"/>
              <a:buNone/>
              <a:defRPr sz="1800">
                <a:solidFill>
                  <a:srgbClr val="2C3938"/>
                </a:solidFill>
                <a:latin typeface="Cutive Mono"/>
                <a:ea typeface="Cutive Mono"/>
                <a:cs typeface="Cutive Mono"/>
                <a:sym typeface="Cutive Mono"/>
              </a:defRPr>
            </a:lvl1pPr>
            <a:lvl2pPr lvl="1"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2pPr>
            <a:lvl3pPr lvl="2"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3pPr>
            <a:lvl4pPr lvl="3"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4pPr>
            <a:lvl5pPr lvl="4"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5pPr>
            <a:lvl6pPr lvl="5"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6pPr>
            <a:lvl7pPr lvl="6"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7pPr>
            <a:lvl8pPr lvl="7"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8pPr>
            <a:lvl9pPr lvl="8"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9pPr>
          </a:lstStyle>
          <a:p>
            <a:r>
              <a:t>xx%</a:t>
            </a:r>
          </a:p>
        </p:txBody>
      </p:sp>
      <p:sp>
        <p:nvSpPr>
          <p:cNvPr id="78" name="Google Shape;78;p11"/>
          <p:cNvSpPr txBox="1">
            <a:spLocks noGrp="1"/>
          </p:cNvSpPr>
          <p:nvPr>
            <p:ph type="title" idx="4"/>
          </p:nvPr>
        </p:nvSpPr>
        <p:spPr>
          <a:xfrm>
            <a:off x="1226995" y="375868"/>
            <a:ext cx="67053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a:solidFill>
                  <a:srgbClr val="2C3938"/>
                </a:solidFill>
                <a:latin typeface="Oswald"/>
                <a:ea typeface="Oswald"/>
                <a:cs typeface="Oswald"/>
                <a:sym typeface="Oswald"/>
              </a:defRPr>
            </a:lvl1pPr>
            <a:lvl2pPr lvl="1" rtl="0">
              <a:spcBef>
                <a:spcPts val="0"/>
              </a:spcBef>
              <a:spcAft>
                <a:spcPts val="0"/>
              </a:spcAft>
              <a:buNone/>
              <a:defRPr sz="3000">
                <a:solidFill>
                  <a:srgbClr val="2C3938"/>
                </a:solidFill>
                <a:latin typeface="Oswald"/>
                <a:ea typeface="Oswald"/>
                <a:cs typeface="Oswald"/>
                <a:sym typeface="Oswald"/>
              </a:defRPr>
            </a:lvl2pPr>
            <a:lvl3pPr lvl="2" rtl="0">
              <a:spcBef>
                <a:spcPts val="0"/>
              </a:spcBef>
              <a:spcAft>
                <a:spcPts val="0"/>
              </a:spcAft>
              <a:buNone/>
              <a:defRPr sz="3000">
                <a:solidFill>
                  <a:srgbClr val="2C3938"/>
                </a:solidFill>
                <a:latin typeface="Oswald"/>
                <a:ea typeface="Oswald"/>
                <a:cs typeface="Oswald"/>
                <a:sym typeface="Oswald"/>
              </a:defRPr>
            </a:lvl3pPr>
            <a:lvl4pPr lvl="3" rtl="0">
              <a:spcBef>
                <a:spcPts val="0"/>
              </a:spcBef>
              <a:spcAft>
                <a:spcPts val="0"/>
              </a:spcAft>
              <a:buNone/>
              <a:defRPr sz="3000">
                <a:solidFill>
                  <a:srgbClr val="2C3938"/>
                </a:solidFill>
                <a:latin typeface="Oswald"/>
                <a:ea typeface="Oswald"/>
                <a:cs typeface="Oswald"/>
                <a:sym typeface="Oswald"/>
              </a:defRPr>
            </a:lvl4pPr>
            <a:lvl5pPr lvl="4" rtl="0">
              <a:spcBef>
                <a:spcPts val="0"/>
              </a:spcBef>
              <a:spcAft>
                <a:spcPts val="0"/>
              </a:spcAft>
              <a:buNone/>
              <a:defRPr sz="3000">
                <a:solidFill>
                  <a:srgbClr val="2C3938"/>
                </a:solidFill>
                <a:latin typeface="Oswald"/>
                <a:ea typeface="Oswald"/>
                <a:cs typeface="Oswald"/>
                <a:sym typeface="Oswald"/>
              </a:defRPr>
            </a:lvl5pPr>
            <a:lvl6pPr lvl="5" rtl="0">
              <a:spcBef>
                <a:spcPts val="0"/>
              </a:spcBef>
              <a:spcAft>
                <a:spcPts val="0"/>
              </a:spcAft>
              <a:buNone/>
              <a:defRPr sz="3000">
                <a:solidFill>
                  <a:srgbClr val="2C3938"/>
                </a:solidFill>
                <a:latin typeface="Oswald"/>
                <a:ea typeface="Oswald"/>
                <a:cs typeface="Oswald"/>
                <a:sym typeface="Oswald"/>
              </a:defRPr>
            </a:lvl6pPr>
            <a:lvl7pPr lvl="6" rtl="0">
              <a:spcBef>
                <a:spcPts val="0"/>
              </a:spcBef>
              <a:spcAft>
                <a:spcPts val="0"/>
              </a:spcAft>
              <a:buNone/>
              <a:defRPr sz="3000">
                <a:solidFill>
                  <a:srgbClr val="2C3938"/>
                </a:solidFill>
                <a:latin typeface="Oswald"/>
                <a:ea typeface="Oswald"/>
                <a:cs typeface="Oswald"/>
                <a:sym typeface="Oswald"/>
              </a:defRPr>
            </a:lvl7pPr>
            <a:lvl8pPr lvl="7" rtl="0">
              <a:spcBef>
                <a:spcPts val="0"/>
              </a:spcBef>
              <a:spcAft>
                <a:spcPts val="0"/>
              </a:spcAft>
              <a:buNone/>
              <a:defRPr sz="3000">
                <a:solidFill>
                  <a:srgbClr val="2C3938"/>
                </a:solidFill>
                <a:latin typeface="Oswald"/>
                <a:ea typeface="Oswald"/>
                <a:cs typeface="Oswald"/>
                <a:sym typeface="Oswald"/>
              </a:defRPr>
            </a:lvl8pPr>
            <a:lvl9pPr lvl="8" rtl="0">
              <a:spcBef>
                <a:spcPts val="0"/>
              </a:spcBef>
              <a:spcAft>
                <a:spcPts val="0"/>
              </a:spcAft>
              <a:buNone/>
              <a:defRPr sz="3000">
                <a:solidFill>
                  <a:srgbClr val="2C3938"/>
                </a:solidFill>
                <a:latin typeface="Oswald"/>
                <a:ea typeface="Oswald"/>
                <a:cs typeface="Oswald"/>
                <a:sym typeface="Oswald"/>
              </a:defRPr>
            </a:lvl9pPr>
          </a:lstStyle>
          <a:p>
            <a:endParaRPr/>
          </a:p>
        </p:txBody>
      </p:sp>
      <p:sp>
        <p:nvSpPr>
          <p:cNvPr id="79" name="Google Shape;79;p11"/>
          <p:cNvSpPr txBox="1">
            <a:spLocks noGrp="1"/>
          </p:cNvSpPr>
          <p:nvPr>
            <p:ph type="title" idx="5" hasCustomPrompt="1"/>
          </p:nvPr>
        </p:nvSpPr>
        <p:spPr>
          <a:xfrm>
            <a:off x="3119750" y="4037250"/>
            <a:ext cx="1222500" cy="503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2C3938"/>
              </a:buClr>
              <a:buSzPts val="3000"/>
              <a:buNone/>
              <a:defRPr sz="1800">
                <a:solidFill>
                  <a:srgbClr val="2C3938"/>
                </a:solidFill>
                <a:latin typeface="Cutive Mono"/>
                <a:ea typeface="Cutive Mono"/>
                <a:cs typeface="Cutive Mono"/>
                <a:sym typeface="Cutive Mono"/>
              </a:defRPr>
            </a:lvl1pPr>
            <a:lvl2pPr lvl="1"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2pPr>
            <a:lvl3pPr lvl="2"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3pPr>
            <a:lvl4pPr lvl="3"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4pPr>
            <a:lvl5pPr lvl="4"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5pPr>
            <a:lvl6pPr lvl="5"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6pPr>
            <a:lvl7pPr lvl="6"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7pPr>
            <a:lvl8pPr lvl="7"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8pPr>
            <a:lvl9pPr lvl="8" algn="r" rtl="0">
              <a:spcBef>
                <a:spcPts val="0"/>
              </a:spcBef>
              <a:spcAft>
                <a:spcPts val="0"/>
              </a:spcAft>
              <a:buClr>
                <a:srgbClr val="2C3938"/>
              </a:buClr>
              <a:buSzPts val="3000"/>
              <a:buFont typeface="Oswald"/>
              <a:buNone/>
              <a:defRPr sz="3000">
                <a:solidFill>
                  <a:srgbClr val="2C3938"/>
                </a:solidFill>
                <a:latin typeface="Oswald"/>
                <a:ea typeface="Oswald"/>
                <a:cs typeface="Oswald"/>
                <a:sym typeface="Oswald"/>
              </a:defRPr>
            </a:lvl9pPr>
          </a:lstStyle>
          <a:p>
            <a:r>
              <a:t>xx%</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FOUR COLUMNS 1">
  <p:cSld name="CUSTOM_1_1_1_2_1_2">
    <p:bg>
      <p:bgPr>
        <a:solidFill>
          <a:srgbClr val="EFEFEF"/>
        </a:solidFill>
        <a:effectLst/>
      </p:bgPr>
    </p:bg>
    <p:spTree>
      <p:nvGrpSpPr>
        <p:cNvPr id="1" name="Shape 80"/>
        <p:cNvGrpSpPr/>
        <p:nvPr/>
      </p:nvGrpSpPr>
      <p:grpSpPr>
        <a:xfrm>
          <a:off x="0" y="0"/>
          <a:ext cx="0" cy="0"/>
          <a:chOff x="0" y="0"/>
          <a:chExt cx="0" cy="0"/>
        </a:xfrm>
      </p:grpSpPr>
      <p:sp>
        <p:nvSpPr>
          <p:cNvPr id="81" name="Google Shape;81;p12"/>
          <p:cNvSpPr/>
          <p:nvPr/>
        </p:nvSpPr>
        <p:spPr>
          <a:xfrm rot="10800000" flipH="1">
            <a:off x="-6375" y="3219000"/>
            <a:ext cx="9144000" cy="19245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2"/>
          <p:cNvSpPr txBox="1">
            <a:spLocks noGrp="1"/>
          </p:cNvSpPr>
          <p:nvPr>
            <p:ph type="subTitle" idx="1"/>
          </p:nvPr>
        </p:nvSpPr>
        <p:spPr>
          <a:xfrm>
            <a:off x="872500" y="3555100"/>
            <a:ext cx="1768500" cy="107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algn="ctr" rtl="0">
              <a:lnSpc>
                <a:spcPct val="100000"/>
              </a:lnSpc>
              <a:spcBef>
                <a:spcPts val="0"/>
              </a:spcBef>
              <a:spcAft>
                <a:spcPts val="0"/>
              </a:spcAft>
              <a:buClr>
                <a:srgbClr val="F3F3F3"/>
              </a:buClr>
              <a:buSzPts val="1100"/>
              <a:buNone/>
              <a:defRPr sz="1100">
                <a:solidFill>
                  <a:srgbClr val="F3F3F3"/>
                </a:solidFill>
              </a:defRPr>
            </a:lvl2pPr>
            <a:lvl3pPr lvl="2" algn="ctr" rtl="0">
              <a:lnSpc>
                <a:spcPct val="100000"/>
              </a:lnSpc>
              <a:spcBef>
                <a:spcPts val="0"/>
              </a:spcBef>
              <a:spcAft>
                <a:spcPts val="0"/>
              </a:spcAft>
              <a:buClr>
                <a:srgbClr val="F3F3F3"/>
              </a:buClr>
              <a:buSzPts val="1100"/>
              <a:buNone/>
              <a:defRPr sz="1100">
                <a:solidFill>
                  <a:srgbClr val="F3F3F3"/>
                </a:solidFill>
              </a:defRPr>
            </a:lvl3pPr>
            <a:lvl4pPr lvl="3" algn="ctr" rtl="0">
              <a:lnSpc>
                <a:spcPct val="100000"/>
              </a:lnSpc>
              <a:spcBef>
                <a:spcPts val="0"/>
              </a:spcBef>
              <a:spcAft>
                <a:spcPts val="0"/>
              </a:spcAft>
              <a:buClr>
                <a:srgbClr val="F3F3F3"/>
              </a:buClr>
              <a:buSzPts val="1100"/>
              <a:buNone/>
              <a:defRPr sz="1100">
                <a:solidFill>
                  <a:srgbClr val="F3F3F3"/>
                </a:solidFill>
              </a:defRPr>
            </a:lvl4pPr>
            <a:lvl5pPr lvl="4" algn="ctr" rtl="0">
              <a:lnSpc>
                <a:spcPct val="100000"/>
              </a:lnSpc>
              <a:spcBef>
                <a:spcPts val="0"/>
              </a:spcBef>
              <a:spcAft>
                <a:spcPts val="0"/>
              </a:spcAft>
              <a:buClr>
                <a:srgbClr val="F3F3F3"/>
              </a:buClr>
              <a:buSzPts val="1100"/>
              <a:buNone/>
              <a:defRPr sz="1100">
                <a:solidFill>
                  <a:srgbClr val="F3F3F3"/>
                </a:solidFill>
              </a:defRPr>
            </a:lvl5pPr>
            <a:lvl6pPr lvl="5" algn="ctr" rtl="0">
              <a:lnSpc>
                <a:spcPct val="100000"/>
              </a:lnSpc>
              <a:spcBef>
                <a:spcPts val="0"/>
              </a:spcBef>
              <a:spcAft>
                <a:spcPts val="0"/>
              </a:spcAft>
              <a:buClr>
                <a:srgbClr val="F3F3F3"/>
              </a:buClr>
              <a:buSzPts val="1100"/>
              <a:buNone/>
              <a:defRPr sz="1100">
                <a:solidFill>
                  <a:srgbClr val="F3F3F3"/>
                </a:solidFill>
              </a:defRPr>
            </a:lvl6pPr>
            <a:lvl7pPr lvl="6" algn="ctr" rtl="0">
              <a:lnSpc>
                <a:spcPct val="100000"/>
              </a:lnSpc>
              <a:spcBef>
                <a:spcPts val="0"/>
              </a:spcBef>
              <a:spcAft>
                <a:spcPts val="0"/>
              </a:spcAft>
              <a:buClr>
                <a:srgbClr val="F3F3F3"/>
              </a:buClr>
              <a:buSzPts val="1100"/>
              <a:buNone/>
              <a:defRPr sz="1100">
                <a:solidFill>
                  <a:srgbClr val="F3F3F3"/>
                </a:solidFill>
              </a:defRPr>
            </a:lvl7pPr>
            <a:lvl8pPr lvl="7" algn="ctr" rtl="0">
              <a:lnSpc>
                <a:spcPct val="100000"/>
              </a:lnSpc>
              <a:spcBef>
                <a:spcPts val="0"/>
              </a:spcBef>
              <a:spcAft>
                <a:spcPts val="0"/>
              </a:spcAft>
              <a:buClr>
                <a:srgbClr val="F3F3F3"/>
              </a:buClr>
              <a:buSzPts val="1100"/>
              <a:buNone/>
              <a:defRPr sz="1100">
                <a:solidFill>
                  <a:srgbClr val="F3F3F3"/>
                </a:solidFill>
              </a:defRPr>
            </a:lvl8pPr>
            <a:lvl9pPr lvl="8" algn="ctr" rtl="0">
              <a:lnSpc>
                <a:spcPct val="100000"/>
              </a:lnSpc>
              <a:spcBef>
                <a:spcPts val="0"/>
              </a:spcBef>
              <a:spcAft>
                <a:spcPts val="0"/>
              </a:spcAft>
              <a:buClr>
                <a:srgbClr val="F3F3F3"/>
              </a:buClr>
              <a:buSzPts val="1100"/>
              <a:buNone/>
              <a:defRPr sz="1100">
                <a:solidFill>
                  <a:srgbClr val="F3F3F3"/>
                </a:solidFill>
              </a:defRPr>
            </a:lvl9pPr>
          </a:lstStyle>
          <a:p>
            <a:endParaRPr/>
          </a:p>
        </p:txBody>
      </p:sp>
      <p:sp>
        <p:nvSpPr>
          <p:cNvPr id="83" name="Google Shape;83;p12"/>
          <p:cNvSpPr txBox="1">
            <a:spLocks noGrp="1"/>
          </p:cNvSpPr>
          <p:nvPr>
            <p:ph type="title"/>
          </p:nvPr>
        </p:nvSpPr>
        <p:spPr>
          <a:xfrm>
            <a:off x="1226995" y="375868"/>
            <a:ext cx="67053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a:solidFill>
                  <a:srgbClr val="2C3938"/>
                </a:solidFill>
                <a:latin typeface="Oswald"/>
                <a:ea typeface="Oswald"/>
                <a:cs typeface="Oswald"/>
                <a:sym typeface="Oswald"/>
              </a:defRPr>
            </a:lvl1pPr>
            <a:lvl2pPr lvl="1" rtl="0">
              <a:spcBef>
                <a:spcPts val="0"/>
              </a:spcBef>
              <a:spcAft>
                <a:spcPts val="0"/>
              </a:spcAft>
              <a:buNone/>
              <a:defRPr sz="3000">
                <a:solidFill>
                  <a:srgbClr val="2C3938"/>
                </a:solidFill>
                <a:latin typeface="Oswald"/>
                <a:ea typeface="Oswald"/>
                <a:cs typeface="Oswald"/>
                <a:sym typeface="Oswald"/>
              </a:defRPr>
            </a:lvl2pPr>
            <a:lvl3pPr lvl="2" rtl="0">
              <a:spcBef>
                <a:spcPts val="0"/>
              </a:spcBef>
              <a:spcAft>
                <a:spcPts val="0"/>
              </a:spcAft>
              <a:buNone/>
              <a:defRPr sz="3000">
                <a:solidFill>
                  <a:srgbClr val="2C3938"/>
                </a:solidFill>
                <a:latin typeface="Oswald"/>
                <a:ea typeface="Oswald"/>
                <a:cs typeface="Oswald"/>
                <a:sym typeface="Oswald"/>
              </a:defRPr>
            </a:lvl3pPr>
            <a:lvl4pPr lvl="3" rtl="0">
              <a:spcBef>
                <a:spcPts val="0"/>
              </a:spcBef>
              <a:spcAft>
                <a:spcPts val="0"/>
              </a:spcAft>
              <a:buNone/>
              <a:defRPr sz="3000">
                <a:solidFill>
                  <a:srgbClr val="2C3938"/>
                </a:solidFill>
                <a:latin typeface="Oswald"/>
                <a:ea typeface="Oswald"/>
                <a:cs typeface="Oswald"/>
                <a:sym typeface="Oswald"/>
              </a:defRPr>
            </a:lvl4pPr>
            <a:lvl5pPr lvl="4" rtl="0">
              <a:spcBef>
                <a:spcPts val="0"/>
              </a:spcBef>
              <a:spcAft>
                <a:spcPts val="0"/>
              </a:spcAft>
              <a:buNone/>
              <a:defRPr sz="3000">
                <a:solidFill>
                  <a:srgbClr val="2C3938"/>
                </a:solidFill>
                <a:latin typeface="Oswald"/>
                <a:ea typeface="Oswald"/>
                <a:cs typeface="Oswald"/>
                <a:sym typeface="Oswald"/>
              </a:defRPr>
            </a:lvl5pPr>
            <a:lvl6pPr lvl="5" rtl="0">
              <a:spcBef>
                <a:spcPts val="0"/>
              </a:spcBef>
              <a:spcAft>
                <a:spcPts val="0"/>
              </a:spcAft>
              <a:buNone/>
              <a:defRPr sz="3000">
                <a:solidFill>
                  <a:srgbClr val="2C3938"/>
                </a:solidFill>
                <a:latin typeface="Oswald"/>
                <a:ea typeface="Oswald"/>
                <a:cs typeface="Oswald"/>
                <a:sym typeface="Oswald"/>
              </a:defRPr>
            </a:lvl6pPr>
            <a:lvl7pPr lvl="6" rtl="0">
              <a:spcBef>
                <a:spcPts val="0"/>
              </a:spcBef>
              <a:spcAft>
                <a:spcPts val="0"/>
              </a:spcAft>
              <a:buNone/>
              <a:defRPr sz="3000">
                <a:solidFill>
                  <a:srgbClr val="2C3938"/>
                </a:solidFill>
                <a:latin typeface="Oswald"/>
                <a:ea typeface="Oswald"/>
                <a:cs typeface="Oswald"/>
                <a:sym typeface="Oswald"/>
              </a:defRPr>
            </a:lvl7pPr>
            <a:lvl8pPr lvl="7" rtl="0">
              <a:spcBef>
                <a:spcPts val="0"/>
              </a:spcBef>
              <a:spcAft>
                <a:spcPts val="0"/>
              </a:spcAft>
              <a:buNone/>
              <a:defRPr sz="3000">
                <a:solidFill>
                  <a:srgbClr val="2C3938"/>
                </a:solidFill>
                <a:latin typeface="Oswald"/>
                <a:ea typeface="Oswald"/>
                <a:cs typeface="Oswald"/>
                <a:sym typeface="Oswald"/>
              </a:defRPr>
            </a:lvl8pPr>
            <a:lvl9pPr lvl="8" rtl="0">
              <a:spcBef>
                <a:spcPts val="0"/>
              </a:spcBef>
              <a:spcAft>
                <a:spcPts val="0"/>
              </a:spcAft>
              <a:buNone/>
              <a:defRPr sz="3000">
                <a:solidFill>
                  <a:srgbClr val="2C3938"/>
                </a:solidFill>
                <a:latin typeface="Oswald"/>
                <a:ea typeface="Oswald"/>
                <a:cs typeface="Oswald"/>
                <a:sym typeface="Oswald"/>
              </a:defRPr>
            </a:lvl9pPr>
          </a:lstStyle>
          <a:p>
            <a:endParaRPr/>
          </a:p>
        </p:txBody>
      </p:sp>
      <p:sp>
        <p:nvSpPr>
          <p:cNvPr id="84" name="Google Shape;84;p12"/>
          <p:cNvSpPr txBox="1">
            <a:spLocks noGrp="1"/>
          </p:cNvSpPr>
          <p:nvPr>
            <p:ph type="subTitle" idx="2"/>
          </p:nvPr>
        </p:nvSpPr>
        <p:spPr>
          <a:xfrm>
            <a:off x="2966775" y="3555100"/>
            <a:ext cx="1768500" cy="107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algn="ctr" rtl="0">
              <a:lnSpc>
                <a:spcPct val="100000"/>
              </a:lnSpc>
              <a:spcBef>
                <a:spcPts val="0"/>
              </a:spcBef>
              <a:spcAft>
                <a:spcPts val="0"/>
              </a:spcAft>
              <a:buClr>
                <a:srgbClr val="F3F3F3"/>
              </a:buClr>
              <a:buSzPts val="1100"/>
              <a:buNone/>
              <a:defRPr sz="1100">
                <a:solidFill>
                  <a:srgbClr val="F3F3F3"/>
                </a:solidFill>
              </a:defRPr>
            </a:lvl2pPr>
            <a:lvl3pPr lvl="2" algn="ctr" rtl="0">
              <a:lnSpc>
                <a:spcPct val="100000"/>
              </a:lnSpc>
              <a:spcBef>
                <a:spcPts val="0"/>
              </a:spcBef>
              <a:spcAft>
                <a:spcPts val="0"/>
              </a:spcAft>
              <a:buClr>
                <a:srgbClr val="F3F3F3"/>
              </a:buClr>
              <a:buSzPts val="1100"/>
              <a:buNone/>
              <a:defRPr sz="1100">
                <a:solidFill>
                  <a:srgbClr val="F3F3F3"/>
                </a:solidFill>
              </a:defRPr>
            </a:lvl3pPr>
            <a:lvl4pPr lvl="3" algn="ctr" rtl="0">
              <a:lnSpc>
                <a:spcPct val="100000"/>
              </a:lnSpc>
              <a:spcBef>
                <a:spcPts val="0"/>
              </a:spcBef>
              <a:spcAft>
                <a:spcPts val="0"/>
              </a:spcAft>
              <a:buClr>
                <a:srgbClr val="F3F3F3"/>
              </a:buClr>
              <a:buSzPts val="1100"/>
              <a:buNone/>
              <a:defRPr sz="1100">
                <a:solidFill>
                  <a:srgbClr val="F3F3F3"/>
                </a:solidFill>
              </a:defRPr>
            </a:lvl4pPr>
            <a:lvl5pPr lvl="4" algn="ctr" rtl="0">
              <a:lnSpc>
                <a:spcPct val="100000"/>
              </a:lnSpc>
              <a:spcBef>
                <a:spcPts val="0"/>
              </a:spcBef>
              <a:spcAft>
                <a:spcPts val="0"/>
              </a:spcAft>
              <a:buClr>
                <a:srgbClr val="F3F3F3"/>
              </a:buClr>
              <a:buSzPts val="1100"/>
              <a:buNone/>
              <a:defRPr sz="1100">
                <a:solidFill>
                  <a:srgbClr val="F3F3F3"/>
                </a:solidFill>
              </a:defRPr>
            </a:lvl5pPr>
            <a:lvl6pPr lvl="5" algn="ctr" rtl="0">
              <a:lnSpc>
                <a:spcPct val="100000"/>
              </a:lnSpc>
              <a:spcBef>
                <a:spcPts val="0"/>
              </a:spcBef>
              <a:spcAft>
                <a:spcPts val="0"/>
              </a:spcAft>
              <a:buClr>
                <a:srgbClr val="F3F3F3"/>
              </a:buClr>
              <a:buSzPts val="1100"/>
              <a:buNone/>
              <a:defRPr sz="1100">
                <a:solidFill>
                  <a:srgbClr val="F3F3F3"/>
                </a:solidFill>
              </a:defRPr>
            </a:lvl6pPr>
            <a:lvl7pPr lvl="6" algn="ctr" rtl="0">
              <a:lnSpc>
                <a:spcPct val="100000"/>
              </a:lnSpc>
              <a:spcBef>
                <a:spcPts val="0"/>
              </a:spcBef>
              <a:spcAft>
                <a:spcPts val="0"/>
              </a:spcAft>
              <a:buClr>
                <a:srgbClr val="F3F3F3"/>
              </a:buClr>
              <a:buSzPts val="1100"/>
              <a:buNone/>
              <a:defRPr sz="1100">
                <a:solidFill>
                  <a:srgbClr val="F3F3F3"/>
                </a:solidFill>
              </a:defRPr>
            </a:lvl7pPr>
            <a:lvl8pPr lvl="7" algn="ctr" rtl="0">
              <a:lnSpc>
                <a:spcPct val="100000"/>
              </a:lnSpc>
              <a:spcBef>
                <a:spcPts val="0"/>
              </a:spcBef>
              <a:spcAft>
                <a:spcPts val="0"/>
              </a:spcAft>
              <a:buClr>
                <a:srgbClr val="F3F3F3"/>
              </a:buClr>
              <a:buSzPts val="1100"/>
              <a:buNone/>
              <a:defRPr sz="1100">
                <a:solidFill>
                  <a:srgbClr val="F3F3F3"/>
                </a:solidFill>
              </a:defRPr>
            </a:lvl8pPr>
            <a:lvl9pPr lvl="8" algn="ctr" rtl="0">
              <a:lnSpc>
                <a:spcPct val="100000"/>
              </a:lnSpc>
              <a:spcBef>
                <a:spcPts val="0"/>
              </a:spcBef>
              <a:spcAft>
                <a:spcPts val="0"/>
              </a:spcAft>
              <a:buClr>
                <a:srgbClr val="F3F3F3"/>
              </a:buClr>
              <a:buSzPts val="1100"/>
              <a:buNone/>
              <a:defRPr sz="1100">
                <a:solidFill>
                  <a:srgbClr val="F3F3F3"/>
                </a:solidFill>
              </a:defRPr>
            </a:lvl9pPr>
          </a:lstStyle>
          <a:p>
            <a:endParaRPr/>
          </a:p>
        </p:txBody>
      </p:sp>
      <p:sp>
        <p:nvSpPr>
          <p:cNvPr id="85" name="Google Shape;85;p12"/>
          <p:cNvSpPr txBox="1">
            <a:spLocks noGrp="1"/>
          </p:cNvSpPr>
          <p:nvPr>
            <p:ph type="subTitle" idx="3"/>
          </p:nvPr>
        </p:nvSpPr>
        <p:spPr>
          <a:xfrm>
            <a:off x="5061050" y="3555100"/>
            <a:ext cx="1768500" cy="107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algn="ctr" rtl="0">
              <a:lnSpc>
                <a:spcPct val="100000"/>
              </a:lnSpc>
              <a:spcBef>
                <a:spcPts val="0"/>
              </a:spcBef>
              <a:spcAft>
                <a:spcPts val="0"/>
              </a:spcAft>
              <a:buClr>
                <a:srgbClr val="F3F3F3"/>
              </a:buClr>
              <a:buSzPts val="1100"/>
              <a:buNone/>
              <a:defRPr sz="1100">
                <a:solidFill>
                  <a:srgbClr val="F3F3F3"/>
                </a:solidFill>
              </a:defRPr>
            </a:lvl2pPr>
            <a:lvl3pPr lvl="2" algn="ctr" rtl="0">
              <a:lnSpc>
                <a:spcPct val="100000"/>
              </a:lnSpc>
              <a:spcBef>
                <a:spcPts val="0"/>
              </a:spcBef>
              <a:spcAft>
                <a:spcPts val="0"/>
              </a:spcAft>
              <a:buClr>
                <a:srgbClr val="F3F3F3"/>
              </a:buClr>
              <a:buSzPts val="1100"/>
              <a:buNone/>
              <a:defRPr sz="1100">
                <a:solidFill>
                  <a:srgbClr val="F3F3F3"/>
                </a:solidFill>
              </a:defRPr>
            </a:lvl3pPr>
            <a:lvl4pPr lvl="3" algn="ctr" rtl="0">
              <a:lnSpc>
                <a:spcPct val="100000"/>
              </a:lnSpc>
              <a:spcBef>
                <a:spcPts val="0"/>
              </a:spcBef>
              <a:spcAft>
                <a:spcPts val="0"/>
              </a:spcAft>
              <a:buClr>
                <a:srgbClr val="F3F3F3"/>
              </a:buClr>
              <a:buSzPts val="1100"/>
              <a:buNone/>
              <a:defRPr sz="1100">
                <a:solidFill>
                  <a:srgbClr val="F3F3F3"/>
                </a:solidFill>
              </a:defRPr>
            </a:lvl4pPr>
            <a:lvl5pPr lvl="4" algn="ctr" rtl="0">
              <a:lnSpc>
                <a:spcPct val="100000"/>
              </a:lnSpc>
              <a:spcBef>
                <a:spcPts val="0"/>
              </a:spcBef>
              <a:spcAft>
                <a:spcPts val="0"/>
              </a:spcAft>
              <a:buClr>
                <a:srgbClr val="F3F3F3"/>
              </a:buClr>
              <a:buSzPts val="1100"/>
              <a:buNone/>
              <a:defRPr sz="1100">
                <a:solidFill>
                  <a:srgbClr val="F3F3F3"/>
                </a:solidFill>
              </a:defRPr>
            </a:lvl5pPr>
            <a:lvl6pPr lvl="5" algn="ctr" rtl="0">
              <a:lnSpc>
                <a:spcPct val="100000"/>
              </a:lnSpc>
              <a:spcBef>
                <a:spcPts val="0"/>
              </a:spcBef>
              <a:spcAft>
                <a:spcPts val="0"/>
              </a:spcAft>
              <a:buClr>
                <a:srgbClr val="F3F3F3"/>
              </a:buClr>
              <a:buSzPts val="1100"/>
              <a:buNone/>
              <a:defRPr sz="1100">
                <a:solidFill>
                  <a:srgbClr val="F3F3F3"/>
                </a:solidFill>
              </a:defRPr>
            </a:lvl6pPr>
            <a:lvl7pPr lvl="6" algn="ctr" rtl="0">
              <a:lnSpc>
                <a:spcPct val="100000"/>
              </a:lnSpc>
              <a:spcBef>
                <a:spcPts val="0"/>
              </a:spcBef>
              <a:spcAft>
                <a:spcPts val="0"/>
              </a:spcAft>
              <a:buClr>
                <a:srgbClr val="F3F3F3"/>
              </a:buClr>
              <a:buSzPts val="1100"/>
              <a:buNone/>
              <a:defRPr sz="1100">
                <a:solidFill>
                  <a:srgbClr val="F3F3F3"/>
                </a:solidFill>
              </a:defRPr>
            </a:lvl7pPr>
            <a:lvl8pPr lvl="7" algn="ctr" rtl="0">
              <a:lnSpc>
                <a:spcPct val="100000"/>
              </a:lnSpc>
              <a:spcBef>
                <a:spcPts val="0"/>
              </a:spcBef>
              <a:spcAft>
                <a:spcPts val="0"/>
              </a:spcAft>
              <a:buClr>
                <a:srgbClr val="F3F3F3"/>
              </a:buClr>
              <a:buSzPts val="1100"/>
              <a:buNone/>
              <a:defRPr sz="1100">
                <a:solidFill>
                  <a:srgbClr val="F3F3F3"/>
                </a:solidFill>
              </a:defRPr>
            </a:lvl8pPr>
            <a:lvl9pPr lvl="8" algn="ctr" rtl="0">
              <a:lnSpc>
                <a:spcPct val="100000"/>
              </a:lnSpc>
              <a:spcBef>
                <a:spcPts val="0"/>
              </a:spcBef>
              <a:spcAft>
                <a:spcPts val="0"/>
              </a:spcAft>
              <a:buClr>
                <a:srgbClr val="F3F3F3"/>
              </a:buClr>
              <a:buSzPts val="1100"/>
              <a:buNone/>
              <a:defRPr sz="1100">
                <a:solidFill>
                  <a:srgbClr val="F3F3F3"/>
                </a:solidFill>
              </a:defRPr>
            </a:lvl9pPr>
          </a:lstStyle>
          <a:p>
            <a:endParaRPr/>
          </a:p>
        </p:txBody>
      </p:sp>
      <p:sp>
        <p:nvSpPr>
          <p:cNvPr id="86" name="Google Shape;86;p12"/>
          <p:cNvSpPr txBox="1">
            <a:spLocks noGrp="1"/>
          </p:cNvSpPr>
          <p:nvPr>
            <p:ph type="subTitle" idx="4"/>
          </p:nvPr>
        </p:nvSpPr>
        <p:spPr>
          <a:xfrm>
            <a:off x="7155325" y="3555100"/>
            <a:ext cx="1768500" cy="107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900"/>
              <a:buNone/>
              <a:defRPr sz="900">
                <a:solidFill>
                  <a:srgbClr val="F3F3F3"/>
                </a:solidFill>
              </a:defRPr>
            </a:lvl1pPr>
            <a:lvl2pPr lvl="1" algn="ctr" rtl="0">
              <a:lnSpc>
                <a:spcPct val="100000"/>
              </a:lnSpc>
              <a:spcBef>
                <a:spcPts val="0"/>
              </a:spcBef>
              <a:spcAft>
                <a:spcPts val="0"/>
              </a:spcAft>
              <a:buClr>
                <a:srgbClr val="F3F3F3"/>
              </a:buClr>
              <a:buSzPts val="1100"/>
              <a:buNone/>
              <a:defRPr sz="1100">
                <a:solidFill>
                  <a:srgbClr val="F3F3F3"/>
                </a:solidFill>
              </a:defRPr>
            </a:lvl2pPr>
            <a:lvl3pPr lvl="2" algn="ctr" rtl="0">
              <a:lnSpc>
                <a:spcPct val="100000"/>
              </a:lnSpc>
              <a:spcBef>
                <a:spcPts val="0"/>
              </a:spcBef>
              <a:spcAft>
                <a:spcPts val="0"/>
              </a:spcAft>
              <a:buClr>
                <a:srgbClr val="F3F3F3"/>
              </a:buClr>
              <a:buSzPts val="1100"/>
              <a:buNone/>
              <a:defRPr sz="1100">
                <a:solidFill>
                  <a:srgbClr val="F3F3F3"/>
                </a:solidFill>
              </a:defRPr>
            </a:lvl3pPr>
            <a:lvl4pPr lvl="3" algn="ctr" rtl="0">
              <a:lnSpc>
                <a:spcPct val="100000"/>
              </a:lnSpc>
              <a:spcBef>
                <a:spcPts val="0"/>
              </a:spcBef>
              <a:spcAft>
                <a:spcPts val="0"/>
              </a:spcAft>
              <a:buClr>
                <a:srgbClr val="F3F3F3"/>
              </a:buClr>
              <a:buSzPts val="1100"/>
              <a:buNone/>
              <a:defRPr sz="1100">
                <a:solidFill>
                  <a:srgbClr val="F3F3F3"/>
                </a:solidFill>
              </a:defRPr>
            </a:lvl4pPr>
            <a:lvl5pPr lvl="4" algn="ctr" rtl="0">
              <a:lnSpc>
                <a:spcPct val="100000"/>
              </a:lnSpc>
              <a:spcBef>
                <a:spcPts val="0"/>
              </a:spcBef>
              <a:spcAft>
                <a:spcPts val="0"/>
              </a:spcAft>
              <a:buClr>
                <a:srgbClr val="F3F3F3"/>
              </a:buClr>
              <a:buSzPts val="1100"/>
              <a:buNone/>
              <a:defRPr sz="1100">
                <a:solidFill>
                  <a:srgbClr val="F3F3F3"/>
                </a:solidFill>
              </a:defRPr>
            </a:lvl5pPr>
            <a:lvl6pPr lvl="5" algn="ctr" rtl="0">
              <a:lnSpc>
                <a:spcPct val="100000"/>
              </a:lnSpc>
              <a:spcBef>
                <a:spcPts val="0"/>
              </a:spcBef>
              <a:spcAft>
                <a:spcPts val="0"/>
              </a:spcAft>
              <a:buClr>
                <a:srgbClr val="F3F3F3"/>
              </a:buClr>
              <a:buSzPts val="1100"/>
              <a:buNone/>
              <a:defRPr sz="1100">
                <a:solidFill>
                  <a:srgbClr val="F3F3F3"/>
                </a:solidFill>
              </a:defRPr>
            </a:lvl6pPr>
            <a:lvl7pPr lvl="6" algn="ctr" rtl="0">
              <a:lnSpc>
                <a:spcPct val="100000"/>
              </a:lnSpc>
              <a:spcBef>
                <a:spcPts val="0"/>
              </a:spcBef>
              <a:spcAft>
                <a:spcPts val="0"/>
              </a:spcAft>
              <a:buClr>
                <a:srgbClr val="F3F3F3"/>
              </a:buClr>
              <a:buSzPts val="1100"/>
              <a:buNone/>
              <a:defRPr sz="1100">
                <a:solidFill>
                  <a:srgbClr val="F3F3F3"/>
                </a:solidFill>
              </a:defRPr>
            </a:lvl7pPr>
            <a:lvl8pPr lvl="7" algn="ctr" rtl="0">
              <a:lnSpc>
                <a:spcPct val="100000"/>
              </a:lnSpc>
              <a:spcBef>
                <a:spcPts val="0"/>
              </a:spcBef>
              <a:spcAft>
                <a:spcPts val="0"/>
              </a:spcAft>
              <a:buClr>
                <a:srgbClr val="F3F3F3"/>
              </a:buClr>
              <a:buSzPts val="1100"/>
              <a:buNone/>
              <a:defRPr sz="1100">
                <a:solidFill>
                  <a:srgbClr val="F3F3F3"/>
                </a:solidFill>
              </a:defRPr>
            </a:lvl8pPr>
            <a:lvl9pPr lvl="8" algn="ctr" rtl="0">
              <a:lnSpc>
                <a:spcPct val="100000"/>
              </a:lnSpc>
              <a:spcBef>
                <a:spcPts val="0"/>
              </a:spcBef>
              <a:spcAft>
                <a:spcPts val="0"/>
              </a:spcAft>
              <a:buClr>
                <a:srgbClr val="F3F3F3"/>
              </a:buClr>
              <a:buSzPts val="1100"/>
              <a:buNone/>
              <a:defRPr sz="1100">
                <a:solidFill>
                  <a:srgbClr val="F3F3F3"/>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slideLayout" Target="../slideLayouts/slideLayout31.xml"/><Relationship Id="rId18" Type="http://schemas.openxmlformats.org/officeDocument/2006/relationships/theme" Target="../theme/theme3.xml"/><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slideLayout" Target="../slideLayouts/slideLayout30.xml"/><Relationship Id="rId17" Type="http://schemas.openxmlformats.org/officeDocument/2006/relationships/slideLayout" Target="../slideLayouts/slideLayout35.xml"/><Relationship Id="rId2" Type="http://schemas.openxmlformats.org/officeDocument/2006/relationships/slideLayout" Target="../slideLayouts/slideLayout20.xml"/><Relationship Id="rId16" Type="http://schemas.openxmlformats.org/officeDocument/2006/relationships/slideLayout" Target="../slideLayouts/slideLayout34.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5" Type="http://schemas.openxmlformats.org/officeDocument/2006/relationships/slideLayout" Target="../slideLayouts/slideLayout33.xml"/><Relationship Id="rId10" Type="http://schemas.openxmlformats.org/officeDocument/2006/relationships/slideLayout" Target="../slideLayouts/slideLayout28.xml"/><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slideLayout" Target="../slideLayouts/slideLayout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EFEFE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rgbClr val="2C3938"/>
              </a:buClr>
              <a:buSzPts val="2800"/>
              <a:buFont typeface="Oswald"/>
              <a:buNone/>
              <a:defRPr sz="2800">
                <a:solidFill>
                  <a:srgbClr val="2C3938"/>
                </a:solidFill>
                <a:latin typeface="Oswald"/>
                <a:ea typeface="Oswald"/>
                <a:cs typeface="Oswald"/>
                <a:sym typeface="Oswald"/>
              </a:defRPr>
            </a:lvl1pPr>
            <a:lvl2pPr lvl="1">
              <a:spcBef>
                <a:spcPts val="0"/>
              </a:spcBef>
              <a:spcAft>
                <a:spcPts val="0"/>
              </a:spcAft>
              <a:buClr>
                <a:srgbClr val="2C3938"/>
              </a:buClr>
              <a:buSzPts val="2800"/>
              <a:buFont typeface="Oswald Regular"/>
              <a:buNone/>
              <a:defRPr sz="2800">
                <a:solidFill>
                  <a:srgbClr val="2C3938"/>
                </a:solidFill>
                <a:latin typeface="Oswald Regular"/>
                <a:ea typeface="Oswald Regular"/>
                <a:cs typeface="Oswald Regular"/>
                <a:sym typeface="Oswald Regular"/>
              </a:defRPr>
            </a:lvl2pPr>
            <a:lvl3pPr lvl="2">
              <a:spcBef>
                <a:spcPts val="0"/>
              </a:spcBef>
              <a:spcAft>
                <a:spcPts val="0"/>
              </a:spcAft>
              <a:buClr>
                <a:srgbClr val="2C3938"/>
              </a:buClr>
              <a:buSzPts val="2800"/>
              <a:buFont typeface="Oswald Regular"/>
              <a:buNone/>
              <a:defRPr sz="2800">
                <a:solidFill>
                  <a:srgbClr val="2C3938"/>
                </a:solidFill>
                <a:latin typeface="Oswald Regular"/>
                <a:ea typeface="Oswald Regular"/>
                <a:cs typeface="Oswald Regular"/>
                <a:sym typeface="Oswald Regular"/>
              </a:defRPr>
            </a:lvl3pPr>
            <a:lvl4pPr lvl="3">
              <a:spcBef>
                <a:spcPts val="0"/>
              </a:spcBef>
              <a:spcAft>
                <a:spcPts val="0"/>
              </a:spcAft>
              <a:buClr>
                <a:srgbClr val="2C3938"/>
              </a:buClr>
              <a:buSzPts val="2800"/>
              <a:buFont typeface="Oswald Regular"/>
              <a:buNone/>
              <a:defRPr sz="2800">
                <a:solidFill>
                  <a:srgbClr val="2C3938"/>
                </a:solidFill>
                <a:latin typeface="Oswald Regular"/>
                <a:ea typeface="Oswald Regular"/>
                <a:cs typeface="Oswald Regular"/>
                <a:sym typeface="Oswald Regular"/>
              </a:defRPr>
            </a:lvl4pPr>
            <a:lvl5pPr lvl="4">
              <a:spcBef>
                <a:spcPts val="0"/>
              </a:spcBef>
              <a:spcAft>
                <a:spcPts val="0"/>
              </a:spcAft>
              <a:buClr>
                <a:srgbClr val="2C3938"/>
              </a:buClr>
              <a:buSzPts val="2800"/>
              <a:buFont typeface="Oswald Regular"/>
              <a:buNone/>
              <a:defRPr sz="2800">
                <a:solidFill>
                  <a:srgbClr val="2C3938"/>
                </a:solidFill>
                <a:latin typeface="Oswald Regular"/>
                <a:ea typeface="Oswald Regular"/>
                <a:cs typeface="Oswald Regular"/>
                <a:sym typeface="Oswald Regular"/>
              </a:defRPr>
            </a:lvl5pPr>
            <a:lvl6pPr lvl="5">
              <a:spcBef>
                <a:spcPts val="0"/>
              </a:spcBef>
              <a:spcAft>
                <a:spcPts val="0"/>
              </a:spcAft>
              <a:buClr>
                <a:srgbClr val="2C3938"/>
              </a:buClr>
              <a:buSzPts val="2800"/>
              <a:buFont typeface="Oswald Regular"/>
              <a:buNone/>
              <a:defRPr sz="2800">
                <a:solidFill>
                  <a:srgbClr val="2C3938"/>
                </a:solidFill>
                <a:latin typeface="Oswald Regular"/>
                <a:ea typeface="Oswald Regular"/>
                <a:cs typeface="Oswald Regular"/>
                <a:sym typeface="Oswald Regular"/>
              </a:defRPr>
            </a:lvl6pPr>
            <a:lvl7pPr lvl="6">
              <a:spcBef>
                <a:spcPts val="0"/>
              </a:spcBef>
              <a:spcAft>
                <a:spcPts val="0"/>
              </a:spcAft>
              <a:buClr>
                <a:srgbClr val="2C3938"/>
              </a:buClr>
              <a:buSzPts val="2800"/>
              <a:buFont typeface="Oswald Regular"/>
              <a:buNone/>
              <a:defRPr sz="2800">
                <a:solidFill>
                  <a:srgbClr val="2C3938"/>
                </a:solidFill>
                <a:latin typeface="Oswald Regular"/>
                <a:ea typeface="Oswald Regular"/>
                <a:cs typeface="Oswald Regular"/>
                <a:sym typeface="Oswald Regular"/>
              </a:defRPr>
            </a:lvl7pPr>
            <a:lvl8pPr lvl="7">
              <a:spcBef>
                <a:spcPts val="0"/>
              </a:spcBef>
              <a:spcAft>
                <a:spcPts val="0"/>
              </a:spcAft>
              <a:buClr>
                <a:srgbClr val="2C3938"/>
              </a:buClr>
              <a:buSzPts val="2800"/>
              <a:buFont typeface="Oswald Regular"/>
              <a:buNone/>
              <a:defRPr sz="2800">
                <a:solidFill>
                  <a:srgbClr val="2C3938"/>
                </a:solidFill>
                <a:latin typeface="Oswald Regular"/>
                <a:ea typeface="Oswald Regular"/>
                <a:cs typeface="Oswald Regular"/>
                <a:sym typeface="Oswald Regular"/>
              </a:defRPr>
            </a:lvl8pPr>
            <a:lvl9pPr lvl="8">
              <a:spcBef>
                <a:spcPts val="0"/>
              </a:spcBef>
              <a:spcAft>
                <a:spcPts val="0"/>
              </a:spcAft>
              <a:buClr>
                <a:srgbClr val="2C3938"/>
              </a:buClr>
              <a:buSzPts val="2800"/>
              <a:buFont typeface="Oswald Regular"/>
              <a:buNone/>
              <a:defRPr sz="2800">
                <a:solidFill>
                  <a:srgbClr val="2C3938"/>
                </a:solidFill>
                <a:latin typeface="Oswald Regular"/>
                <a:ea typeface="Oswald Regular"/>
                <a:cs typeface="Oswald Regular"/>
                <a:sym typeface="Oswald Regular"/>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292100" rtl="0">
              <a:lnSpc>
                <a:spcPct val="115000"/>
              </a:lnSpc>
              <a:spcBef>
                <a:spcPts val="0"/>
              </a:spcBef>
              <a:spcAft>
                <a:spcPts val="0"/>
              </a:spcAft>
              <a:buClr>
                <a:srgbClr val="2C3938"/>
              </a:buClr>
              <a:buSzPts val="1000"/>
              <a:buFont typeface="Cutive Mono"/>
              <a:buChar char="●"/>
              <a:defRPr sz="1000">
                <a:solidFill>
                  <a:srgbClr val="2C3938"/>
                </a:solidFill>
                <a:latin typeface="Cutive Mono"/>
                <a:ea typeface="Cutive Mono"/>
                <a:cs typeface="Cutive Mono"/>
                <a:sym typeface="Cutive Mono"/>
              </a:defRPr>
            </a:lvl1pPr>
            <a:lvl2pPr marL="914400" lvl="1" indent="-292100" rtl="0">
              <a:lnSpc>
                <a:spcPct val="115000"/>
              </a:lnSpc>
              <a:spcBef>
                <a:spcPts val="1600"/>
              </a:spcBef>
              <a:spcAft>
                <a:spcPts val="0"/>
              </a:spcAft>
              <a:buClr>
                <a:srgbClr val="2C3938"/>
              </a:buClr>
              <a:buSzPts val="1000"/>
              <a:buFont typeface="Cutive Mono"/>
              <a:buChar char="○"/>
              <a:defRPr sz="1000">
                <a:solidFill>
                  <a:srgbClr val="2C3938"/>
                </a:solidFill>
                <a:latin typeface="Cutive Mono"/>
                <a:ea typeface="Cutive Mono"/>
                <a:cs typeface="Cutive Mono"/>
                <a:sym typeface="Cutive Mono"/>
              </a:defRPr>
            </a:lvl2pPr>
            <a:lvl3pPr marL="1371600" lvl="2" indent="-292100" rtl="0">
              <a:lnSpc>
                <a:spcPct val="115000"/>
              </a:lnSpc>
              <a:spcBef>
                <a:spcPts val="1600"/>
              </a:spcBef>
              <a:spcAft>
                <a:spcPts val="0"/>
              </a:spcAft>
              <a:buClr>
                <a:srgbClr val="2C3938"/>
              </a:buClr>
              <a:buSzPts val="1000"/>
              <a:buFont typeface="Cutive Mono"/>
              <a:buChar char="■"/>
              <a:defRPr sz="1000">
                <a:solidFill>
                  <a:srgbClr val="2C3938"/>
                </a:solidFill>
                <a:latin typeface="Cutive Mono"/>
                <a:ea typeface="Cutive Mono"/>
                <a:cs typeface="Cutive Mono"/>
                <a:sym typeface="Cutive Mono"/>
              </a:defRPr>
            </a:lvl3pPr>
            <a:lvl4pPr marL="1828800" lvl="3" indent="-292100" rtl="0">
              <a:lnSpc>
                <a:spcPct val="115000"/>
              </a:lnSpc>
              <a:spcBef>
                <a:spcPts val="1600"/>
              </a:spcBef>
              <a:spcAft>
                <a:spcPts val="0"/>
              </a:spcAft>
              <a:buClr>
                <a:srgbClr val="2C3938"/>
              </a:buClr>
              <a:buSzPts val="1000"/>
              <a:buFont typeface="Cutive Mono"/>
              <a:buChar char="●"/>
              <a:defRPr sz="1000">
                <a:solidFill>
                  <a:srgbClr val="2C3938"/>
                </a:solidFill>
                <a:latin typeface="Cutive Mono"/>
                <a:ea typeface="Cutive Mono"/>
                <a:cs typeface="Cutive Mono"/>
                <a:sym typeface="Cutive Mono"/>
              </a:defRPr>
            </a:lvl4pPr>
            <a:lvl5pPr marL="2286000" lvl="4" indent="-292100" rtl="0">
              <a:lnSpc>
                <a:spcPct val="115000"/>
              </a:lnSpc>
              <a:spcBef>
                <a:spcPts val="1600"/>
              </a:spcBef>
              <a:spcAft>
                <a:spcPts val="0"/>
              </a:spcAft>
              <a:buClr>
                <a:srgbClr val="2C3938"/>
              </a:buClr>
              <a:buSzPts val="1000"/>
              <a:buFont typeface="Cutive Mono"/>
              <a:buChar char="○"/>
              <a:defRPr sz="1000">
                <a:solidFill>
                  <a:srgbClr val="2C3938"/>
                </a:solidFill>
                <a:latin typeface="Cutive Mono"/>
                <a:ea typeface="Cutive Mono"/>
                <a:cs typeface="Cutive Mono"/>
                <a:sym typeface="Cutive Mono"/>
              </a:defRPr>
            </a:lvl5pPr>
            <a:lvl6pPr marL="2743200" lvl="5" indent="-292100" rtl="0">
              <a:lnSpc>
                <a:spcPct val="115000"/>
              </a:lnSpc>
              <a:spcBef>
                <a:spcPts val="1600"/>
              </a:spcBef>
              <a:spcAft>
                <a:spcPts val="0"/>
              </a:spcAft>
              <a:buClr>
                <a:srgbClr val="2C3938"/>
              </a:buClr>
              <a:buSzPts val="1000"/>
              <a:buFont typeface="Cutive Mono"/>
              <a:buChar char="■"/>
              <a:defRPr sz="1000">
                <a:solidFill>
                  <a:srgbClr val="2C3938"/>
                </a:solidFill>
                <a:latin typeface="Cutive Mono"/>
                <a:ea typeface="Cutive Mono"/>
                <a:cs typeface="Cutive Mono"/>
                <a:sym typeface="Cutive Mono"/>
              </a:defRPr>
            </a:lvl6pPr>
            <a:lvl7pPr marL="3200400" lvl="6" indent="-292100" rtl="0">
              <a:lnSpc>
                <a:spcPct val="115000"/>
              </a:lnSpc>
              <a:spcBef>
                <a:spcPts val="1600"/>
              </a:spcBef>
              <a:spcAft>
                <a:spcPts val="0"/>
              </a:spcAft>
              <a:buClr>
                <a:srgbClr val="2C3938"/>
              </a:buClr>
              <a:buSzPts val="1000"/>
              <a:buFont typeface="Cutive Mono"/>
              <a:buChar char="●"/>
              <a:defRPr sz="1000">
                <a:solidFill>
                  <a:srgbClr val="2C3938"/>
                </a:solidFill>
                <a:latin typeface="Cutive Mono"/>
                <a:ea typeface="Cutive Mono"/>
                <a:cs typeface="Cutive Mono"/>
                <a:sym typeface="Cutive Mono"/>
              </a:defRPr>
            </a:lvl7pPr>
            <a:lvl8pPr marL="3657600" lvl="7" indent="-292100" rtl="0">
              <a:lnSpc>
                <a:spcPct val="115000"/>
              </a:lnSpc>
              <a:spcBef>
                <a:spcPts val="1600"/>
              </a:spcBef>
              <a:spcAft>
                <a:spcPts val="0"/>
              </a:spcAft>
              <a:buClr>
                <a:srgbClr val="2C3938"/>
              </a:buClr>
              <a:buSzPts val="1000"/>
              <a:buFont typeface="Cutive Mono"/>
              <a:buChar char="○"/>
              <a:defRPr sz="1000">
                <a:solidFill>
                  <a:srgbClr val="2C3938"/>
                </a:solidFill>
                <a:latin typeface="Cutive Mono"/>
                <a:ea typeface="Cutive Mono"/>
                <a:cs typeface="Cutive Mono"/>
                <a:sym typeface="Cutive Mono"/>
              </a:defRPr>
            </a:lvl8pPr>
            <a:lvl9pPr marL="4114800" lvl="8" indent="-292100" rtl="0">
              <a:lnSpc>
                <a:spcPct val="115000"/>
              </a:lnSpc>
              <a:spcBef>
                <a:spcPts val="1600"/>
              </a:spcBef>
              <a:spcAft>
                <a:spcPts val="1600"/>
              </a:spcAft>
              <a:buClr>
                <a:srgbClr val="2C3938"/>
              </a:buClr>
              <a:buSzPts val="1000"/>
              <a:buFont typeface="Cutive Mono"/>
              <a:buChar char="■"/>
              <a:defRPr sz="1000">
                <a:solidFill>
                  <a:srgbClr val="2C3938"/>
                </a:solidFill>
                <a:latin typeface="Cutive Mono"/>
                <a:ea typeface="Cutive Mono"/>
                <a:cs typeface="Cutive Mono"/>
                <a:sym typeface="Cutive Mon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21"/>
        <p:cNvGrpSpPr/>
        <p:nvPr/>
      </p:nvGrpSpPr>
      <p:grpSpPr>
        <a:xfrm>
          <a:off x="0" y="0"/>
          <a:ext cx="0" cy="0"/>
          <a:chOff x="0" y="0"/>
          <a:chExt cx="0" cy="0"/>
        </a:xfrm>
      </p:grpSpPr>
      <p:sp>
        <p:nvSpPr>
          <p:cNvPr id="122" name="Google Shape;122;p2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23" name="Google Shape;123;p2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7"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rgbClr val="EFEFEF"/>
        </a:solidFill>
        <a:effectLst/>
      </p:bgPr>
    </p:bg>
    <p:spTree>
      <p:nvGrpSpPr>
        <p:cNvPr id="1" name="Shape 125"/>
        <p:cNvGrpSpPr/>
        <p:nvPr/>
      </p:nvGrpSpPr>
      <p:grpSpPr>
        <a:xfrm>
          <a:off x="0" y="0"/>
          <a:ext cx="0" cy="0"/>
          <a:chOff x="0" y="0"/>
          <a:chExt cx="0" cy="0"/>
        </a:xfrm>
      </p:grpSpPr>
      <p:sp>
        <p:nvSpPr>
          <p:cNvPr id="126" name="Google Shape;126;p23"/>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rgbClr val="2C3938"/>
              </a:buClr>
              <a:buSzPts val="2800"/>
              <a:buFont typeface="Oswald"/>
              <a:buNone/>
              <a:defRPr sz="2800">
                <a:solidFill>
                  <a:srgbClr val="2C3938"/>
                </a:solidFill>
                <a:latin typeface="Oswald"/>
                <a:ea typeface="Oswald"/>
                <a:cs typeface="Oswald"/>
                <a:sym typeface="Oswald"/>
              </a:defRPr>
            </a:lvl1pPr>
            <a:lvl2pPr lvl="1" rtl="0">
              <a:spcBef>
                <a:spcPts val="0"/>
              </a:spcBef>
              <a:spcAft>
                <a:spcPts val="0"/>
              </a:spcAft>
              <a:buClr>
                <a:srgbClr val="2C3938"/>
              </a:buClr>
              <a:buSzPts val="2800"/>
              <a:buFont typeface="Oswald Regular"/>
              <a:buNone/>
              <a:defRPr sz="2800">
                <a:solidFill>
                  <a:srgbClr val="2C3938"/>
                </a:solidFill>
                <a:latin typeface="Oswald Regular"/>
                <a:ea typeface="Oswald Regular"/>
                <a:cs typeface="Oswald Regular"/>
                <a:sym typeface="Oswald Regular"/>
              </a:defRPr>
            </a:lvl2pPr>
            <a:lvl3pPr lvl="2" rtl="0">
              <a:spcBef>
                <a:spcPts val="0"/>
              </a:spcBef>
              <a:spcAft>
                <a:spcPts val="0"/>
              </a:spcAft>
              <a:buClr>
                <a:srgbClr val="2C3938"/>
              </a:buClr>
              <a:buSzPts val="2800"/>
              <a:buFont typeface="Oswald Regular"/>
              <a:buNone/>
              <a:defRPr sz="2800">
                <a:solidFill>
                  <a:srgbClr val="2C3938"/>
                </a:solidFill>
                <a:latin typeface="Oswald Regular"/>
                <a:ea typeface="Oswald Regular"/>
                <a:cs typeface="Oswald Regular"/>
                <a:sym typeface="Oswald Regular"/>
              </a:defRPr>
            </a:lvl3pPr>
            <a:lvl4pPr lvl="3" rtl="0">
              <a:spcBef>
                <a:spcPts val="0"/>
              </a:spcBef>
              <a:spcAft>
                <a:spcPts val="0"/>
              </a:spcAft>
              <a:buClr>
                <a:srgbClr val="2C3938"/>
              </a:buClr>
              <a:buSzPts val="2800"/>
              <a:buFont typeface="Oswald Regular"/>
              <a:buNone/>
              <a:defRPr sz="2800">
                <a:solidFill>
                  <a:srgbClr val="2C3938"/>
                </a:solidFill>
                <a:latin typeface="Oswald Regular"/>
                <a:ea typeface="Oswald Regular"/>
                <a:cs typeface="Oswald Regular"/>
                <a:sym typeface="Oswald Regular"/>
              </a:defRPr>
            </a:lvl4pPr>
            <a:lvl5pPr lvl="4" rtl="0">
              <a:spcBef>
                <a:spcPts val="0"/>
              </a:spcBef>
              <a:spcAft>
                <a:spcPts val="0"/>
              </a:spcAft>
              <a:buClr>
                <a:srgbClr val="2C3938"/>
              </a:buClr>
              <a:buSzPts val="2800"/>
              <a:buFont typeface="Oswald Regular"/>
              <a:buNone/>
              <a:defRPr sz="2800">
                <a:solidFill>
                  <a:srgbClr val="2C3938"/>
                </a:solidFill>
                <a:latin typeface="Oswald Regular"/>
                <a:ea typeface="Oswald Regular"/>
                <a:cs typeface="Oswald Regular"/>
                <a:sym typeface="Oswald Regular"/>
              </a:defRPr>
            </a:lvl5pPr>
            <a:lvl6pPr lvl="5" rtl="0">
              <a:spcBef>
                <a:spcPts val="0"/>
              </a:spcBef>
              <a:spcAft>
                <a:spcPts val="0"/>
              </a:spcAft>
              <a:buClr>
                <a:srgbClr val="2C3938"/>
              </a:buClr>
              <a:buSzPts val="2800"/>
              <a:buFont typeface="Oswald Regular"/>
              <a:buNone/>
              <a:defRPr sz="2800">
                <a:solidFill>
                  <a:srgbClr val="2C3938"/>
                </a:solidFill>
                <a:latin typeface="Oswald Regular"/>
                <a:ea typeface="Oswald Regular"/>
                <a:cs typeface="Oswald Regular"/>
                <a:sym typeface="Oswald Regular"/>
              </a:defRPr>
            </a:lvl6pPr>
            <a:lvl7pPr lvl="6" rtl="0">
              <a:spcBef>
                <a:spcPts val="0"/>
              </a:spcBef>
              <a:spcAft>
                <a:spcPts val="0"/>
              </a:spcAft>
              <a:buClr>
                <a:srgbClr val="2C3938"/>
              </a:buClr>
              <a:buSzPts val="2800"/>
              <a:buFont typeface="Oswald Regular"/>
              <a:buNone/>
              <a:defRPr sz="2800">
                <a:solidFill>
                  <a:srgbClr val="2C3938"/>
                </a:solidFill>
                <a:latin typeface="Oswald Regular"/>
                <a:ea typeface="Oswald Regular"/>
                <a:cs typeface="Oswald Regular"/>
                <a:sym typeface="Oswald Regular"/>
              </a:defRPr>
            </a:lvl7pPr>
            <a:lvl8pPr lvl="7" rtl="0">
              <a:spcBef>
                <a:spcPts val="0"/>
              </a:spcBef>
              <a:spcAft>
                <a:spcPts val="0"/>
              </a:spcAft>
              <a:buClr>
                <a:srgbClr val="2C3938"/>
              </a:buClr>
              <a:buSzPts val="2800"/>
              <a:buFont typeface="Oswald Regular"/>
              <a:buNone/>
              <a:defRPr sz="2800">
                <a:solidFill>
                  <a:srgbClr val="2C3938"/>
                </a:solidFill>
                <a:latin typeface="Oswald Regular"/>
                <a:ea typeface="Oswald Regular"/>
                <a:cs typeface="Oswald Regular"/>
                <a:sym typeface="Oswald Regular"/>
              </a:defRPr>
            </a:lvl8pPr>
            <a:lvl9pPr lvl="8" rtl="0">
              <a:spcBef>
                <a:spcPts val="0"/>
              </a:spcBef>
              <a:spcAft>
                <a:spcPts val="0"/>
              </a:spcAft>
              <a:buClr>
                <a:srgbClr val="2C3938"/>
              </a:buClr>
              <a:buSzPts val="2800"/>
              <a:buFont typeface="Oswald Regular"/>
              <a:buNone/>
              <a:defRPr sz="2800">
                <a:solidFill>
                  <a:srgbClr val="2C3938"/>
                </a:solidFill>
                <a:latin typeface="Oswald Regular"/>
                <a:ea typeface="Oswald Regular"/>
                <a:cs typeface="Oswald Regular"/>
                <a:sym typeface="Oswald Regular"/>
              </a:defRPr>
            </a:lvl9pPr>
          </a:lstStyle>
          <a:p>
            <a:endParaRPr/>
          </a:p>
        </p:txBody>
      </p:sp>
      <p:sp>
        <p:nvSpPr>
          <p:cNvPr id="127" name="Google Shape;127;p23"/>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292100" rtl="0">
              <a:lnSpc>
                <a:spcPct val="115000"/>
              </a:lnSpc>
              <a:spcBef>
                <a:spcPts val="0"/>
              </a:spcBef>
              <a:spcAft>
                <a:spcPts val="0"/>
              </a:spcAft>
              <a:buClr>
                <a:srgbClr val="2C3938"/>
              </a:buClr>
              <a:buSzPts val="1000"/>
              <a:buFont typeface="Cutive Mono"/>
              <a:buChar char="●"/>
              <a:defRPr sz="1000">
                <a:solidFill>
                  <a:srgbClr val="2C3938"/>
                </a:solidFill>
                <a:latin typeface="Cutive Mono"/>
                <a:ea typeface="Cutive Mono"/>
                <a:cs typeface="Cutive Mono"/>
                <a:sym typeface="Cutive Mono"/>
              </a:defRPr>
            </a:lvl1pPr>
            <a:lvl2pPr marL="914400" lvl="1" indent="-292100" rtl="0">
              <a:lnSpc>
                <a:spcPct val="115000"/>
              </a:lnSpc>
              <a:spcBef>
                <a:spcPts val="1600"/>
              </a:spcBef>
              <a:spcAft>
                <a:spcPts val="0"/>
              </a:spcAft>
              <a:buClr>
                <a:srgbClr val="2C3938"/>
              </a:buClr>
              <a:buSzPts val="1000"/>
              <a:buFont typeface="Cutive Mono"/>
              <a:buChar char="○"/>
              <a:defRPr sz="1000">
                <a:solidFill>
                  <a:srgbClr val="2C3938"/>
                </a:solidFill>
                <a:latin typeface="Cutive Mono"/>
                <a:ea typeface="Cutive Mono"/>
                <a:cs typeface="Cutive Mono"/>
                <a:sym typeface="Cutive Mono"/>
              </a:defRPr>
            </a:lvl2pPr>
            <a:lvl3pPr marL="1371600" lvl="2" indent="-292100" rtl="0">
              <a:lnSpc>
                <a:spcPct val="115000"/>
              </a:lnSpc>
              <a:spcBef>
                <a:spcPts val="1600"/>
              </a:spcBef>
              <a:spcAft>
                <a:spcPts val="0"/>
              </a:spcAft>
              <a:buClr>
                <a:srgbClr val="2C3938"/>
              </a:buClr>
              <a:buSzPts val="1000"/>
              <a:buFont typeface="Cutive Mono"/>
              <a:buChar char="■"/>
              <a:defRPr sz="1000">
                <a:solidFill>
                  <a:srgbClr val="2C3938"/>
                </a:solidFill>
                <a:latin typeface="Cutive Mono"/>
                <a:ea typeface="Cutive Mono"/>
                <a:cs typeface="Cutive Mono"/>
                <a:sym typeface="Cutive Mono"/>
              </a:defRPr>
            </a:lvl3pPr>
            <a:lvl4pPr marL="1828800" lvl="3" indent="-292100" rtl="0">
              <a:lnSpc>
                <a:spcPct val="115000"/>
              </a:lnSpc>
              <a:spcBef>
                <a:spcPts val="1600"/>
              </a:spcBef>
              <a:spcAft>
                <a:spcPts val="0"/>
              </a:spcAft>
              <a:buClr>
                <a:srgbClr val="2C3938"/>
              </a:buClr>
              <a:buSzPts val="1000"/>
              <a:buFont typeface="Cutive Mono"/>
              <a:buChar char="●"/>
              <a:defRPr sz="1000">
                <a:solidFill>
                  <a:srgbClr val="2C3938"/>
                </a:solidFill>
                <a:latin typeface="Cutive Mono"/>
                <a:ea typeface="Cutive Mono"/>
                <a:cs typeface="Cutive Mono"/>
                <a:sym typeface="Cutive Mono"/>
              </a:defRPr>
            </a:lvl4pPr>
            <a:lvl5pPr marL="2286000" lvl="4" indent="-292100" rtl="0">
              <a:lnSpc>
                <a:spcPct val="115000"/>
              </a:lnSpc>
              <a:spcBef>
                <a:spcPts val="1600"/>
              </a:spcBef>
              <a:spcAft>
                <a:spcPts val="0"/>
              </a:spcAft>
              <a:buClr>
                <a:srgbClr val="2C3938"/>
              </a:buClr>
              <a:buSzPts val="1000"/>
              <a:buFont typeface="Cutive Mono"/>
              <a:buChar char="○"/>
              <a:defRPr sz="1000">
                <a:solidFill>
                  <a:srgbClr val="2C3938"/>
                </a:solidFill>
                <a:latin typeface="Cutive Mono"/>
                <a:ea typeface="Cutive Mono"/>
                <a:cs typeface="Cutive Mono"/>
                <a:sym typeface="Cutive Mono"/>
              </a:defRPr>
            </a:lvl5pPr>
            <a:lvl6pPr marL="2743200" lvl="5" indent="-292100" rtl="0">
              <a:lnSpc>
                <a:spcPct val="115000"/>
              </a:lnSpc>
              <a:spcBef>
                <a:spcPts val="1600"/>
              </a:spcBef>
              <a:spcAft>
                <a:spcPts val="0"/>
              </a:spcAft>
              <a:buClr>
                <a:srgbClr val="2C3938"/>
              </a:buClr>
              <a:buSzPts val="1000"/>
              <a:buFont typeface="Cutive Mono"/>
              <a:buChar char="■"/>
              <a:defRPr sz="1000">
                <a:solidFill>
                  <a:srgbClr val="2C3938"/>
                </a:solidFill>
                <a:latin typeface="Cutive Mono"/>
                <a:ea typeface="Cutive Mono"/>
                <a:cs typeface="Cutive Mono"/>
                <a:sym typeface="Cutive Mono"/>
              </a:defRPr>
            </a:lvl6pPr>
            <a:lvl7pPr marL="3200400" lvl="6" indent="-292100" rtl="0">
              <a:lnSpc>
                <a:spcPct val="115000"/>
              </a:lnSpc>
              <a:spcBef>
                <a:spcPts val="1600"/>
              </a:spcBef>
              <a:spcAft>
                <a:spcPts val="0"/>
              </a:spcAft>
              <a:buClr>
                <a:srgbClr val="2C3938"/>
              </a:buClr>
              <a:buSzPts val="1000"/>
              <a:buFont typeface="Cutive Mono"/>
              <a:buChar char="●"/>
              <a:defRPr sz="1000">
                <a:solidFill>
                  <a:srgbClr val="2C3938"/>
                </a:solidFill>
                <a:latin typeface="Cutive Mono"/>
                <a:ea typeface="Cutive Mono"/>
                <a:cs typeface="Cutive Mono"/>
                <a:sym typeface="Cutive Mono"/>
              </a:defRPr>
            </a:lvl7pPr>
            <a:lvl8pPr marL="3657600" lvl="7" indent="-292100" rtl="0">
              <a:lnSpc>
                <a:spcPct val="115000"/>
              </a:lnSpc>
              <a:spcBef>
                <a:spcPts val="1600"/>
              </a:spcBef>
              <a:spcAft>
                <a:spcPts val="0"/>
              </a:spcAft>
              <a:buClr>
                <a:srgbClr val="2C3938"/>
              </a:buClr>
              <a:buSzPts val="1000"/>
              <a:buFont typeface="Cutive Mono"/>
              <a:buChar char="○"/>
              <a:defRPr sz="1000">
                <a:solidFill>
                  <a:srgbClr val="2C3938"/>
                </a:solidFill>
                <a:latin typeface="Cutive Mono"/>
                <a:ea typeface="Cutive Mono"/>
                <a:cs typeface="Cutive Mono"/>
                <a:sym typeface="Cutive Mono"/>
              </a:defRPr>
            </a:lvl8pPr>
            <a:lvl9pPr marL="4114800" lvl="8" indent="-292100" rtl="0">
              <a:lnSpc>
                <a:spcPct val="115000"/>
              </a:lnSpc>
              <a:spcBef>
                <a:spcPts val="1600"/>
              </a:spcBef>
              <a:spcAft>
                <a:spcPts val="1600"/>
              </a:spcAft>
              <a:buClr>
                <a:srgbClr val="2C3938"/>
              </a:buClr>
              <a:buSzPts val="1000"/>
              <a:buFont typeface="Cutive Mono"/>
              <a:buChar char="■"/>
              <a:defRPr sz="1000">
                <a:solidFill>
                  <a:srgbClr val="2C3938"/>
                </a:solidFill>
                <a:latin typeface="Cutive Mono"/>
                <a:ea typeface="Cutive Mono"/>
                <a:cs typeface="Cutive Mono"/>
                <a:sym typeface="Cutive Mono"/>
              </a:defRPr>
            </a:lvl9pPr>
          </a:lstStyle>
          <a:p>
            <a:endParaRPr/>
          </a:p>
        </p:txBody>
      </p:sp>
    </p:spTree>
  </p:cSld>
  <p:clrMap bg1="lt1" tx1="dk1" bg2="dk2" tx2="lt2" accent1="accent1" accent2="accent2" accent3="accent3" accent4="accent4" accent5="accent5" accent6="accent6" hlink="hlink" folHlink="folHlink"/>
  <p:sldLayoutIdLst>
    <p:sldLayoutId id="2147483668" r:id="rId1"/>
    <p:sldLayoutId id="2147483669" r:id="rId2"/>
    <p:sldLayoutId id="2147483670" r:id="rId3"/>
    <p:sldLayoutId id="2147483671" r:id="rId4"/>
    <p:sldLayoutId id="2147483672" r:id="rId5"/>
    <p:sldLayoutId id="2147483673" r:id="rId6"/>
    <p:sldLayoutId id="2147483674" r:id="rId7"/>
    <p:sldLayoutId id="2147483675" r:id="rId8"/>
    <p:sldLayoutId id="2147483676" r:id="rId9"/>
    <p:sldLayoutId id="2147483677" r:id="rId10"/>
    <p:sldLayoutId id="2147483678" r:id="rId11"/>
    <p:sldLayoutId id="2147483679" r:id="rId12"/>
    <p:sldLayoutId id="2147483680" r:id="rId13"/>
    <p:sldLayoutId id="2147483681" r:id="rId14"/>
    <p:sldLayoutId id="2147483682" r:id="rId15"/>
    <p:sldLayoutId id="2147483683" r:id="rId16"/>
    <p:sldLayoutId id="2147483684" r:id="rId1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3.xml"/><Relationship Id="rId1" Type="http://schemas.openxmlformats.org/officeDocument/2006/relationships/slideLayout" Target="../slideLayouts/slideLayout11.xml"/><Relationship Id="rId5" Type="http://schemas.openxmlformats.org/officeDocument/2006/relationships/image" Target="../media/image10.jpg"/><Relationship Id="rId4" Type="http://schemas.openxmlformats.org/officeDocument/2006/relationships/image" Target="../media/image9.jpg"/></Relationships>
</file>

<file path=ppt/slides/_rels/slide1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4.xml"/><Relationship Id="rId1" Type="http://schemas.openxmlformats.org/officeDocument/2006/relationships/slideLayout" Target="../slideLayouts/slideLayout7.xml"/><Relationship Id="rId5" Type="http://schemas.openxmlformats.org/officeDocument/2006/relationships/image" Target="../media/image13.jpg"/><Relationship Id="rId4" Type="http://schemas.openxmlformats.org/officeDocument/2006/relationships/image" Target="../media/image12.jpg"/></Relationships>
</file>

<file path=ppt/slides/_rels/slide15.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5.xml"/><Relationship Id="rId1" Type="http://schemas.openxmlformats.org/officeDocument/2006/relationships/slideLayout" Target="../slideLayouts/slideLayout7.xml"/><Relationship Id="rId4" Type="http://schemas.openxmlformats.org/officeDocument/2006/relationships/image" Target="../media/image15.jpg"/></Relationships>
</file>

<file path=ppt/slides/_rels/slide16.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6.xml"/><Relationship Id="rId1" Type="http://schemas.openxmlformats.org/officeDocument/2006/relationships/slideLayout" Target="../slideLayouts/slideLayout3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hyperlink" Target="https://docs.google.com/spreadsheets/d/1Kn1PoC93ApTz808dAFXTpB6SNVYpfqJpgCbnDL-DK3E/copy" TargetMode="External"/><Relationship Id="rId2" Type="http://schemas.openxmlformats.org/officeDocument/2006/relationships/notesSlide" Target="../notesSlides/notesSlide21.xml"/><Relationship Id="rId1" Type="http://schemas.openxmlformats.org/officeDocument/2006/relationships/slideLayout" Target="../slideLayouts/slideLayout7.xml"/><Relationship Id="rId4" Type="http://schemas.openxmlformats.org/officeDocument/2006/relationships/image" Target="../media/image18.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8" Type="http://schemas.openxmlformats.org/officeDocument/2006/relationships/hyperlink" Target="https://www.freepik.com/free-photo/medium-shot-friends-forest_5295314.htm/?utm_source=slidesgo_template&amp;utm_medium=referral-link&amp;utm_campaign=sg_resources&amp;utm_content=freepik" TargetMode="External"/><Relationship Id="rId13" Type="http://schemas.openxmlformats.org/officeDocument/2006/relationships/hyperlink" Target="https://www.freepik.com/free-photo/close-up-leaves-plant_2337496.htm/?utm_source=slidesgo_template&amp;utm_medium=referral-link&amp;utm_campaign=sg_resources&amp;utm_content=freepik" TargetMode="External"/><Relationship Id="rId18" Type="http://schemas.openxmlformats.org/officeDocument/2006/relationships/hyperlink" Target="https://www.freepik.com/free-photo/front-view-friends-together_5281294.htm/?utm_source=slidesgo_template&amp;utm_medium=referral-link&amp;utm_campaign=sg_resources&amp;utm_content=freepik" TargetMode="External"/><Relationship Id="rId26" Type="http://schemas.openxmlformats.org/officeDocument/2006/relationships/hyperlink" Target="https://www.freepik.com/free-photo/leopard_4477014.htm/?utm_source=slidesgo_template&amp;utm_medium=referral-link&amp;utm_campaign=sg_resources&amp;utm_content=freepik" TargetMode="External"/><Relationship Id="rId3" Type="http://schemas.openxmlformats.org/officeDocument/2006/relationships/hyperlink" Target="https://www.freepik.com/free-photo/lifestyle-young-friends-outdoors_4342750.htm/?utm_source=slidesgo_template&amp;utm_medium=referral-link&amp;utm_campaign=sg_resources&amp;utm_content=freepik" TargetMode="External"/><Relationship Id="rId21" Type="http://schemas.openxmlformats.org/officeDocument/2006/relationships/hyperlink" Target="https://www.freepik.com/free-photo/front-view-group-friends_4982919.htm/?utm_source=slidesgo_template&amp;utm_medium=referral-link&amp;utm_campaign=sg_resources&amp;utm_content=freepik" TargetMode="External"/><Relationship Id="rId7" Type="http://schemas.openxmlformats.org/officeDocument/2006/relationships/hyperlink" Target="https://www.freepik.com/free-photo/couple-holding-hands-grey-background_5186725.htm/?utm_source=slidesgo_template&amp;utm_medium=referral-link&amp;utm_campaign=sg_resources&amp;utm_content=freepik" TargetMode="External"/><Relationship Id="rId12" Type="http://schemas.openxmlformats.org/officeDocument/2006/relationships/hyperlink" Target="https://www.freepik.com/free-photo/tropical-desert-with-rocks_5191718.htm/?utm_source=slidesgo_template&amp;utm_medium=referral-link&amp;utm_campaign=sg_resources&amp;utm_content=freepik" TargetMode="External"/><Relationship Id="rId17" Type="http://schemas.openxmlformats.org/officeDocument/2006/relationships/hyperlink" Target="https://www.freepik.com/free-photo/top-view-group-friends-holding-hands_4982917.htm/?utm_source=slidesgo_template&amp;utm_medium=referral-link&amp;utm_campaign=sg_resources&amp;utm_content=freepik" TargetMode="External"/><Relationship Id="rId25" Type="http://schemas.openxmlformats.org/officeDocument/2006/relationships/hyperlink" Target="https://www.freepik.com/free-photo/flamingo_4475668.htm/?utm_source=slidesgo_template&amp;utm_medium=referral-link&amp;utm_campaign=sg_resources&amp;utm_content=freepik" TargetMode="External"/><Relationship Id="rId2" Type="http://schemas.openxmlformats.org/officeDocument/2006/relationships/notesSlide" Target="../notesSlides/notesSlide25.xml"/><Relationship Id="rId16" Type="http://schemas.openxmlformats.org/officeDocument/2006/relationships/hyperlink" Target="https://www.freepik.com/free-photo/black-skinned-woman-s-hand-covering-eyes-her-fair-friend-against-grey-backdrop_4732030.htm#position=27/?utm_source=slidesgo_template&amp;utm_medium=referral-link&amp;utm_campaign=sg_resources&amp;utm_content=freepik" TargetMode="External"/><Relationship Id="rId20" Type="http://schemas.openxmlformats.org/officeDocument/2006/relationships/hyperlink" Target="https://www.freepik.com/free-photo/front-view-multiracial-group-friends_4983311.htm/?utm_source=slidesgo_template&amp;utm_medium=referral-link&amp;utm_campaign=sg_resources&amp;utm_content=freepik" TargetMode="External"/><Relationship Id="rId1" Type="http://schemas.openxmlformats.org/officeDocument/2006/relationships/slideLayout" Target="../slideLayouts/slideLayout14.xml"/><Relationship Id="rId6" Type="http://schemas.openxmlformats.org/officeDocument/2006/relationships/hyperlink" Target="https://www.freepik.com/free-photo/group-buddies-relaxing-park_5186717.htm#position=29/?utm_source=slidesgo_template&amp;utm_medium=referral-link&amp;utm_campaign=sg_resources&amp;utm_content=freepik" TargetMode="External"/><Relationship Id="rId11" Type="http://schemas.openxmlformats.org/officeDocument/2006/relationships/hyperlink" Target="https://www.freepik.com/free-photo/cute-friends-taking-selfie_5281322.htm/?utm_source=slidesgo_template&amp;utm_medium=referral-link&amp;utm_campaign=sg_resources&amp;utm_content=freepik" TargetMode="External"/><Relationship Id="rId24" Type="http://schemas.openxmlformats.org/officeDocument/2006/relationships/hyperlink" Target="https://www.freepik.com/free-photo/black-white-butterfly-standing-aloe-vera_5017095.htm/?utm_source=slidesgo_template&amp;utm_medium=referral-link&amp;utm_campaign=sg_resources&amp;utm_content=freepik" TargetMode="External"/><Relationship Id="rId5" Type="http://schemas.openxmlformats.org/officeDocument/2006/relationships/hyperlink" Target="https://www.freepik.com/free-photo/group-adult-friends-hugging-walking-along-road_5116317.htm/?utm_source=slidesgo_template&amp;utm_medium=referral-link&amp;utm_campaign=sg_resources&amp;utm_content=freepik" TargetMode="External"/><Relationship Id="rId15" Type="http://schemas.openxmlformats.org/officeDocument/2006/relationships/hyperlink" Target="https://www.freepik.com/free-photo/cross-country-ski-tracks-snowy-landscape-winter_4513685.htm/?utm_source=slidesgo_template&amp;utm_medium=referral-link&amp;utm_campaign=sg_resources&amp;utm_content=freepik" TargetMode="External"/><Relationship Id="rId23" Type="http://schemas.openxmlformats.org/officeDocument/2006/relationships/hyperlink" Target="https://www.freepik.com/free-photo/lemur_4477349.htm/?utm_source=slidesgo_template&amp;utm_medium=referral-link&amp;utm_campaign=sg_resources&amp;utm_content=freepik" TargetMode="External"/><Relationship Id="rId28" Type="http://schemas.openxmlformats.org/officeDocument/2006/relationships/hyperlink" Target="https://www.freepik.com/free-photo/chimpanzee_4477861.htm#page=32&amp;query=animal&amp;position=43/?utm_source=slidesgo_template&amp;utm_medium=referral-link&amp;utm_campaign=sg_resources&amp;utm_content=freepik" TargetMode="External"/><Relationship Id="rId10" Type="http://schemas.openxmlformats.org/officeDocument/2006/relationships/hyperlink" Target="https://www.freepik.com/free-photo/multiethnic-friends-have-fun-sitting-park_4975566.htm/?utm_source=slidesgo_template&amp;utm_medium=referral-link&amp;utm_campaign=sg_resources&amp;utm_content=freepik" TargetMode="External"/><Relationship Id="rId19" Type="http://schemas.openxmlformats.org/officeDocument/2006/relationships/hyperlink" Target="https://www.freepik.com/free-photo/side-view-african-blonde-young-woman-holding-each-other-s-hand-against-grey-backdrop_4725476.htm/?utm_source=slidesgo_template&amp;utm_medium=referral-link&amp;utm_campaign=sg_resources&amp;utm_content=freepik" TargetMode="External"/><Relationship Id="rId4" Type="http://schemas.openxmlformats.org/officeDocument/2006/relationships/hyperlink" Target="https://www.freepik.com/free-photo/hiker-couple-love-kissing-nature_4685876.htm/?utm_source=slidesgo_template&amp;utm_medium=referral-link&amp;utm_campaign=sg_resources&amp;utm_content=freepik" TargetMode="External"/><Relationship Id="rId9" Type="http://schemas.openxmlformats.org/officeDocument/2006/relationships/hyperlink" Target="https://www.freepik.com/free-photo/group-happy-young-girls-together_5356052.htm#position=39/?utm_source=slidesgo_template&amp;utm_medium=referral-link&amp;utm_campaign=sg_resources&amp;utm_content=freepik" TargetMode="External"/><Relationship Id="rId14" Type="http://schemas.openxmlformats.org/officeDocument/2006/relationships/hyperlink" Target="https://www.freepik.com/free-photo/rain-effect-nature-background_4223442.htm/?utm_source=slidesgo_template&amp;utm_medium=referral-link&amp;utm_campaign=sg_resources&amp;utm_content=freepik" TargetMode="External"/><Relationship Id="rId22" Type="http://schemas.openxmlformats.org/officeDocument/2006/relationships/hyperlink" Target="https://www.freepik.com/free-photo/empty-road-along-with-rainforest-costa-rica_5234629.htm/?utm_source=slidesgo_template&amp;utm_medium=referral-link&amp;utm_campaign=sg_resources&amp;utm_content=freepik" TargetMode="External"/><Relationship Id="rId27" Type="http://schemas.openxmlformats.org/officeDocument/2006/relationships/hyperlink" Target="https://www.freepik.com/free-photo/lizard_4478009.htm#page=32&amp;query=animal&amp;position=33/?utm_source=slidesgo_template&amp;utm_medium=referral-link&amp;utm_campaign=sg_resources&amp;utm_content=freepik" TargetMode="Externa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8" Type="http://schemas.openxmlformats.org/officeDocument/2006/relationships/hyperlink" Target="https://www.freepik.com/free-photo/dried-aloe-vera-sunny-day_5177439.htm/?utm_source=slidesgo_template&amp;utm_medium=referral-link&amp;utm_campaign=sg_resources&amp;utm_content=freepik" TargetMode="External"/><Relationship Id="rId13" Type="http://schemas.openxmlformats.org/officeDocument/2006/relationships/hyperlink" Target="https://www.freepik.com/free-photo/close-up-fair-dark-women-hands-making-pinkie-promise-against-grey-backdrop_4732047.htm/?utm_source=slidesgo_template&amp;utm_medium=referral-link&amp;utm_campaign=sg_resources&amp;utm_content=freepik" TargetMode="External"/><Relationship Id="rId18" Type="http://schemas.openxmlformats.org/officeDocument/2006/relationships/hyperlink" Target="https://www.freepik.com/free-photo/desert-landscape-morocco_4245827.htm/?utm_source=slidesgo_template&amp;utm_medium=referral-link&amp;utm_campaign=sg_resources&amp;utm_content=freepik" TargetMode="External"/><Relationship Id="rId26" Type="http://schemas.openxmlformats.org/officeDocument/2006/relationships/hyperlink" Target="https://www.flaticon.com/packs/hippies-32?utm_source=slidesgo_template&amp;utm_medium=referral-link&amp;utm_campaign=sg_resources&amp;utm_content=flaticon" TargetMode="External"/><Relationship Id="rId3" Type="http://schemas.openxmlformats.org/officeDocument/2006/relationships/hyperlink" Target="https://www.freepik.com/free-photo/snow-covered-beautiful-mountain-peaks-with-blue-sky_4522798.htm#page=2&amp;query=snow+mountain&amp;position=5/?utm_source=slidesgo_template&amp;utm_medium=referral-link&amp;utm_campaign=sg_resources&amp;utm_content=freepik" TargetMode="External"/><Relationship Id="rId21" Type="http://schemas.openxmlformats.org/officeDocument/2006/relationships/hyperlink" Target="https://www.freepik.com/free-photo/medium-shot-diverse-friends-smiling_4983908.htm/?utm_source=slidesgo_template&amp;utm_medium=referral-link&amp;utm_campaign=sg_resources&amp;utm_content=freepik" TargetMode="External"/><Relationship Id="rId7" Type="http://schemas.openxmlformats.org/officeDocument/2006/relationships/hyperlink" Target="https://www.freepik.com/free-photo/mountain-landscape-with-trees-summer_4522820.htm#page=1&amp;query=climate&amp;position=12/?utm_source=slidesgo_template&amp;utm_medium=referral-link&amp;utm_campaign=sg_resources&amp;utm_content=freepik" TargetMode="External"/><Relationship Id="rId12" Type="http://schemas.openxmlformats.org/officeDocument/2006/relationships/hyperlink" Target="https://www.freepik.com/free-photo/rear-view-multi-ethnic-young-male-hikers-overlooking-view_5223498.htm/?utm_source=slidesgo_template&amp;utm_medium=referral-link&amp;utm_campaign=sg_resources&amp;utm_content=freepik" TargetMode="External"/><Relationship Id="rId17" Type="http://schemas.openxmlformats.org/officeDocument/2006/relationships/hyperlink" Target="https://www.freepik.com/free-photo/row-windmill-green-mountain-top-costa-rica_5223749.htm#page=3&amp;query=climate&amp;position=8/?utm_source=slidesgo_template&amp;utm_medium=referral-link&amp;utm_campaign=sg_resources&amp;utm_content=freepik" TargetMode="External"/><Relationship Id="rId25" Type="http://schemas.openxmlformats.org/officeDocument/2006/relationships/hyperlink" Target="https://www.flaticon.com/packs/climate-change-16?utm_source=slidesgo_template&amp;utm_medium=referral-link&amp;utm_campaign=sg_resources&amp;utm_content=flaticon" TargetMode="External"/><Relationship Id="rId2" Type="http://schemas.openxmlformats.org/officeDocument/2006/relationships/notesSlide" Target="../notesSlides/notesSlide30.xml"/><Relationship Id="rId16" Type="http://schemas.openxmlformats.org/officeDocument/2006/relationships/hyperlink" Target="https://www.freepik.com/free-photo/close-up-grass_4321543.htm/?utm_source=slidesgo_template&amp;utm_medium=referral-link&amp;utm_campaign=sg_resources&amp;utm_content=freepik" TargetMode="External"/><Relationship Id="rId20" Type="http://schemas.openxmlformats.org/officeDocument/2006/relationships/hyperlink" Target="https://www.freepik.com/free-photo/stormy-clouds-mountain-cityscape_5245646.htm/?utm_source=slidesgo_template&amp;utm_medium=referral-link&amp;utm_campaign=sg_resources&amp;utm_content=freepik" TargetMode="External"/><Relationship Id="rId1" Type="http://schemas.openxmlformats.org/officeDocument/2006/relationships/slideLayout" Target="../slideLayouts/slideLayout14.xml"/><Relationship Id="rId6" Type="http://schemas.openxmlformats.org/officeDocument/2006/relationships/hyperlink" Target="https://www.freepik.com/free-photo/group-three-friends-sitting-top-mountain-peak-looking-view_5234367.htm/?utm_source=slidesgo_template&amp;utm_medium=referral-link&amp;utm_campaign=sg_resources&amp;utm_content=freepik" TargetMode="External"/><Relationship Id="rId11" Type="http://schemas.openxmlformats.org/officeDocument/2006/relationships/hyperlink" Target="https://www.freepik.com/free-photo/close-view-dried-plant-black-soil_5191724.htm/?utm_source=slidesgo_template&amp;utm_medium=referral-link&amp;utm_campaign=sg_resources&amp;utm_content=freepik" TargetMode="External"/><Relationship Id="rId24" Type="http://schemas.openxmlformats.org/officeDocument/2006/relationships/hyperlink" Target="https://www.flaticon.com/packs/friendship-8/?utm_source=slidesgo_template&amp;utm_medium=referral-link&amp;utm_campaign=sg_resources&amp;utm_content=flaticon" TargetMode="External"/><Relationship Id="rId5" Type="http://schemas.openxmlformats.org/officeDocument/2006/relationships/hyperlink" Target="https://www.freepik.com/free-photo/man-woman-locked-embrace_4549651.htm/?utm_source=slidesgo_template&amp;utm_medium=referral-link&amp;utm_campaign=sg_resources&amp;utm_content=freepik" TargetMode="External"/><Relationship Id="rId15" Type="http://schemas.openxmlformats.org/officeDocument/2006/relationships/hyperlink" Target="https://www.freepik.com/free-photo/leopard_4477004.htm/?utm_source=slidesgo_template&amp;utm_medium=referral-link&amp;utm_campaign=sg_resources&amp;utm_content=freepik" TargetMode="External"/><Relationship Id="rId23" Type="http://schemas.openxmlformats.org/officeDocument/2006/relationships/hyperlink" Target="https://www.flaticon.com/packs/peace-human-rights-3/?utm_source=slidesgo_template&amp;utm_medium=referral-link&amp;utm_campaign=sg_resources&amp;utm_content=flaticon" TargetMode="External"/><Relationship Id="rId10" Type="http://schemas.openxmlformats.org/officeDocument/2006/relationships/hyperlink" Target="https://www.freepik.com/free-photo/beautiful-tropical-plant-macro-photography_5154836.htm/?utm_source=slidesgo_template&amp;utm_medium=referral-link&amp;utm_campaign=sg_resources&amp;utm_content=freepik" TargetMode="External"/><Relationship Id="rId19" Type="http://schemas.openxmlformats.org/officeDocument/2006/relationships/hyperlink" Target="https://www.freepik.com/free-photo/rain-effect-nature-background_4223442.htm/?utm_source=slidesgo_template&amp;utm_medium=referral-link&amp;utm_campaign=sg_resources&amp;utm_content=freepik" TargetMode="External"/><Relationship Id="rId4" Type="http://schemas.openxmlformats.org/officeDocument/2006/relationships/hyperlink" Target="https://www.freepik.com/free-photo/young-female-hiker-sitting-top-rock-enjoying-fresh-air-against-sky_4440762.htm/?utm_source=slidesgo_template&amp;utm_medium=referral-link&amp;utm_campaign=sg_resources&amp;utm_content=freepik" TargetMode="External"/><Relationship Id="rId9" Type="http://schemas.openxmlformats.org/officeDocument/2006/relationships/hyperlink" Target="https://www.freepik.com/free-photo/tortoise_4478056.htm/?utm_source=slidesgo_template&amp;utm_medium=referral-link&amp;utm_campaign=sg_resources&amp;utm_content=freepik" TargetMode="External"/><Relationship Id="rId14" Type="http://schemas.openxmlformats.org/officeDocument/2006/relationships/hyperlink" Target="https://www.freepik.com/free-photo/river-snowy-mountains_3088563.htm/?utm_source=slidesgo_template&amp;utm_medium=referral-link&amp;utm_campaign=sg_resources&amp;utm_content=freepik" TargetMode="External"/><Relationship Id="rId22" Type="http://schemas.openxmlformats.org/officeDocument/2006/relationships/hyperlink" Target="https://www.freepik.com/free-photo/smiling-young-african-woman-hugging-her-caucasian-female-friend-against-grey-background_4725447.htm/?utm_source=slidesgo_template&amp;utm_medium=referral-link&amp;utm_campaign=sg_resources&amp;utm_content=freepik" TargetMode="External"/></Relationships>
</file>

<file path=ppt/slides/_rels/slide3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1.xml"/><Relationship Id="rId1" Type="http://schemas.openxmlformats.org/officeDocument/2006/relationships/slideLayout" Target="../slideLayouts/slideLayout18.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4.xml"/></Relationships>
</file>

<file path=ppt/slides/_rels/slide32.xml.rels><?xml version="1.0" encoding="UTF-8" standalone="yes"?>
<Relationships xmlns="http://schemas.openxmlformats.org/package/2006/relationships"><Relationship Id="rId3" Type="http://schemas.openxmlformats.org/officeDocument/2006/relationships/hyperlink" Target="https://fonts.google.com/?query=OSWALD" TargetMode="External"/><Relationship Id="rId2" Type="http://schemas.openxmlformats.org/officeDocument/2006/relationships/notesSlide" Target="../notesSlides/notesSlide32.xml"/><Relationship Id="rId1" Type="http://schemas.openxmlformats.org/officeDocument/2006/relationships/slideLayout" Target="../slideLayouts/slideLayout18.xml"/><Relationship Id="rId4" Type="http://schemas.openxmlformats.org/officeDocument/2006/relationships/hyperlink" Target="https://fonts.google.com/specimen/Cutive+Mono" TargetMode="Externa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5.xml"/><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2.xml"/><Relationship Id="rId1" Type="http://schemas.openxmlformats.org/officeDocument/2006/relationships/slideLayout" Target="../slideLayouts/slideLayout18.xml"/><Relationship Id="rId4" Type="http://schemas.openxmlformats.org/officeDocument/2006/relationships/image" Target="../media/image21.png"/></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5.xml"/><Relationship Id="rId4" Type="http://schemas.openxmlformats.org/officeDocument/2006/relationships/image" Target="../media/image4.jpg"/></Relationships>
</file>

<file path=ppt/slides/_rels/slide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8000" b="-8000"/>
          </a:stretch>
        </a:blipFill>
        <a:effectLst/>
      </p:bgPr>
    </p:bg>
    <p:spTree>
      <p:nvGrpSpPr>
        <p:cNvPr id="1" name="Shape 243"/>
        <p:cNvGrpSpPr/>
        <p:nvPr/>
      </p:nvGrpSpPr>
      <p:grpSpPr>
        <a:xfrm>
          <a:off x="0" y="0"/>
          <a:ext cx="0" cy="0"/>
          <a:chOff x="0" y="0"/>
          <a:chExt cx="0" cy="0"/>
        </a:xfrm>
      </p:grpSpPr>
      <p:sp>
        <p:nvSpPr>
          <p:cNvPr id="245" name="Google Shape;245;p41"/>
          <p:cNvSpPr/>
          <p:nvPr/>
        </p:nvSpPr>
        <p:spPr>
          <a:xfrm>
            <a:off x="-6375" y="4597675"/>
            <a:ext cx="9144000" cy="5457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41"/>
          <p:cNvSpPr txBox="1">
            <a:spLocks noGrp="1"/>
          </p:cNvSpPr>
          <p:nvPr>
            <p:ph type="ctrTitle"/>
          </p:nvPr>
        </p:nvSpPr>
        <p:spPr>
          <a:xfrm flipH="1">
            <a:off x="707475" y="4572775"/>
            <a:ext cx="7716300" cy="59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DE" sz="3000" dirty="0" err="1">
                <a:solidFill>
                  <a:schemeClr val="bg1"/>
                </a:solidFill>
              </a:rPr>
              <a:t>Social</a:t>
            </a:r>
            <a:r>
              <a:rPr lang="de-DE" sz="3000" dirty="0">
                <a:solidFill>
                  <a:schemeClr val="bg1"/>
                </a:solidFill>
              </a:rPr>
              <a:t> Media Strategie</a:t>
            </a:r>
            <a:endParaRPr sz="3000" dirty="0">
              <a:solidFill>
                <a:schemeClr val="bg1"/>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EFEFEF"/>
        </a:solidFill>
        <a:effectLst/>
      </p:bgPr>
    </p:bg>
    <p:spTree>
      <p:nvGrpSpPr>
        <p:cNvPr id="1" name="Shape 809"/>
        <p:cNvGrpSpPr/>
        <p:nvPr/>
      </p:nvGrpSpPr>
      <p:grpSpPr>
        <a:xfrm>
          <a:off x="0" y="0"/>
          <a:ext cx="0" cy="0"/>
          <a:chOff x="0" y="0"/>
          <a:chExt cx="0" cy="0"/>
        </a:xfrm>
      </p:grpSpPr>
      <p:grpSp>
        <p:nvGrpSpPr>
          <p:cNvPr id="810" name="Google Shape;810;p52"/>
          <p:cNvGrpSpPr/>
          <p:nvPr/>
        </p:nvGrpSpPr>
        <p:grpSpPr>
          <a:xfrm>
            <a:off x="1188025" y="2275350"/>
            <a:ext cx="6507525" cy="2240700"/>
            <a:chOff x="1188025" y="2275350"/>
            <a:chExt cx="6507525" cy="2240700"/>
          </a:xfrm>
        </p:grpSpPr>
        <p:sp>
          <p:nvSpPr>
            <p:cNvPr id="811" name="Google Shape;811;p52"/>
            <p:cNvSpPr/>
            <p:nvPr/>
          </p:nvSpPr>
          <p:spPr>
            <a:xfrm>
              <a:off x="1188025" y="2275350"/>
              <a:ext cx="828600" cy="22407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52"/>
            <p:cNvSpPr/>
            <p:nvPr/>
          </p:nvSpPr>
          <p:spPr>
            <a:xfrm>
              <a:off x="3081000" y="2275350"/>
              <a:ext cx="828600" cy="22407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52"/>
            <p:cNvSpPr/>
            <p:nvPr/>
          </p:nvSpPr>
          <p:spPr>
            <a:xfrm>
              <a:off x="4973975" y="2275350"/>
              <a:ext cx="828600" cy="22407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52"/>
            <p:cNvSpPr/>
            <p:nvPr/>
          </p:nvSpPr>
          <p:spPr>
            <a:xfrm>
              <a:off x="6866950" y="2275350"/>
              <a:ext cx="828600" cy="22407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 name="Google Shape;815;p52"/>
          <p:cNvSpPr txBox="1">
            <a:spLocks noGrp="1"/>
          </p:cNvSpPr>
          <p:nvPr>
            <p:ph type="title"/>
          </p:nvPr>
        </p:nvSpPr>
        <p:spPr>
          <a:xfrm>
            <a:off x="1226995" y="375868"/>
            <a:ext cx="67053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ANALYZING THE COMPETITION</a:t>
            </a:r>
            <a:endParaRPr/>
          </a:p>
        </p:txBody>
      </p:sp>
      <p:cxnSp>
        <p:nvCxnSpPr>
          <p:cNvPr id="816" name="Google Shape;816;p52"/>
          <p:cNvCxnSpPr/>
          <p:nvPr/>
        </p:nvCxnSpPr>
        <p:spPr>
          <a:xfrm>
            <a:off x="0" y="1028850"/>
            <a:ext cx="4601700" cy="0"/>
          </a:xfrm>
          <a:prstGeom prst="straightConnector1">
            <a:avLst/>
          </a:prstGeom>
          <a:noFill/>
          <a:ln w="19050" cap="flat" cmpd="sng">
            <a:solidFill>
              <a:srgbClr val="2C3938"/>
            </a:solidFill>
            <a:prstDash val="solid"/>
            <a:round/>
            <a:headEnd type="none" w="med" len="med"/>
            <a:tailEnd type="none" w="med" len="med"/>
          </a:ln>
        </p:spPr>
      </p:cxnSp>
      <p:sp>
        <p:nvSpPr>
          <p:cNvPr id="817" name="Google Shape;817;p52"/>
          <p:cNvSpPr txBox="1">
            <a:spLocks noGrp="1"/>
          </p:cNvSpPr>
          <p:nvPr>
            <p:ph type="subTitle" idx="4"/>
          </p:nvPr>
        </p:nvSpPr>
        <p:spPr>
          <a:xfrm>
            <a:off x="6404613" y="3555100"/>
            <a:ext cx="1768500" cy="107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terribly hot</a:t>
            </a:r>
            <a:endParaRPr/>
          </a:p>
        </p:txBody>
      </p:sp>
      <p:grpSp>
        <p:nvGrpSpPr>
          <p:cNvPr id="818" name="Google Shape;818;p52"/>
          <p:cNvGrpSpPr/>
          <p:nvPr/>
        </p:nvGrpSpPr>
        <p:grpSpPr>
          <a:xfrm>
            <a:off x="7143131" y="2586064"/>
            <a:ext cx="276227" cy="379364"/>
            <a:chOff x="937194" y="3480602"/>
            <a:chExt cx="276227" cy="379364"/>
          </a:xfrm>
        </p:grpSpPr>
        <p:sp>
          <p:nvSpPr>
            <p:cNvPr id="819" name="Google Shape;819;p52"/>
            <p:cNvSpPr/>
            <p:nvPr/>
          </p:nvSpPr>
          <p:spPr>
            <a:xfrm>
              <a:off x="1123887" y="3588402"/>
              <a:ext cx="45630" cy="64619"/>
            </a:xfrm>
            <a:custGeom>
              <a:avLst/>
              <a:gdLst/>
              <a:ahLst/>
              <a:cxnLst/>
              <a:rect l="l" t="t" r="r" b="b"/>
              <a:pathLst>
                <a:path w="1771" h="2508" extrusionOk="0">
                  <a:moveTo>
                    <a:pt x="854" y="389"/>
                  </a:moveTo>
                  <a:cubicBezTo>
                    <a:pt x="1081" y="389"/>
                    <a:pt x="1231" y="483"/>
                    <a:pt x="1231" y="749"/>
                  </a:cubicBezTo>
                  <a:cubicBezTo>
                    <a:pt x="1231" y="1021"/>
                    <a:pt x="1081" y="1115"/>
                    <a:pt x="848" y="1115"/>
                  </a:cubicBezTo>
                  <a:lnTo>
                    <a:pt x="854" y="1110"/>
                  </a:lnTo>
                  <a:lnTo>
                    <a:pt x="460" y="1110"/>
                  </a:lnTo>
                  <a:lnTo>
                    <a:pt x="460" y="389"/>
                  </a:lnTo>
                  <a:close/>
                  <a:moveTo>
                    <a:pt x="140" y="0"/>
                  </a:moveTo>
                  <a:cubicBezTo>
                    <a:pt x="66" y="0"/>
                    <a:pt x="0" y="60"/>
                    <a:pt x="6" y="139"/>
                  </a:cubicBezTo>
                  <a:lnTo>
                    <a:pt x="6" y="2351"/>
                  </a:lnTo>
                  <a:cubicBezTo>
                    <a:pt x="6" y="2446"/>
                    <a:pt x="119" y="2493"/>
                    <a:pt x="233" y="2493"/>
                  </a:cubicBezTo>
                  <a:cubicBezTo>
                    <a:pt x="347" y="2493"/>
                    <a:pt x="460" y="2446"/>
                    <a:pt x="460" y="2351"/>
                  </a:cubicBezTo>
                  <a:lnTo>
                    <a:pt x="460" y="1464"/>
                  </a:lnTo>
                  <a:lnTo>
                    <a:pt x="760" y="1464"/>
                  </a:lnTo>
                  <a:lnTo>
                    <a:pt x="1264" y="2401"/>
                  </a:lnTo>
                  <a:cubicBezTo>
                    <a:pt x="1303" y="2478"/>
                    <a:pt x="1364" y="2508"/>
                    <a:pt x="1427" y="2508"/>
                  </a:cubicBezTo>
                  <a:cubicBezTo>
                    <a:pt x="1588" y="2508"/>
                    <a:pt x="1770" y="2318"/>
                    <a:pt x="1691" y="2218"/>
                  </a:cubicBezTo>
                  <a:lnTo>
                    <a:pt x="1225" y="1392"/>
                  </a:lnTo>
                  <a:cubicBezTo>
                    <a:pt x="1491" y="1315"/>
                    <a:pt x="1691" y="1104"/>
                    <a:pt x="1691" y="710"/>
                  </a:cubicBezTo>
                  <a:cubicBezTo>
                    <a:pt x="1691" y="173"/>
                    <a:pt x="1314" y="1"/>
                    <a:pt x="854" y="1"/>
                  </a:cubicBezTo>
                  <a:lnTo>
                    <a:pt x="150" y="1"/>
                  </a:lnTo>
                  <a:cubicBezTo>
                    <a:pt x="146" y="1"/>
                    <a:pt x="143" y="0"/>
                    <a:pt x="140"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52"/>
            <p:cNvSpPr/>
            <p:nvPr/>
          </p:nvSpPr>
          <p:spPr>
            <a:xfrm>
              <a:off x="1003616" y="3538882"/>
              <a:ext cx="207563" cy="187208"/>
            </a:xfrm>
            <a:custGeom>
              <a:avLst/>
              <a:gdLst/>
              <a:ahLst/>
              <a:cxnLst/>
              <a:rect l="l" t="t" r="r" b="b"/>
              <a:pathLst>
                <a:path w="8056" h="7266" extrusionOk="0">
                  <a:moveTo>
                    <a:pt x="3598" y="3015"/>
                  </a:moveTo>
                  <a:lnTo>
                    <a:pt x="3748" y="3525"/>
                  </a:lnTo>
                  <a:lnTo>
                    <a:pt x="3132" y="3525"/>
                  </a:lnTo>
                  <a:lnTo>
                    <a:pt x="3149" y="3464"/>
                  </a:lnTo>
                  <a:lnTo>
                    <a:pt x="3598" y="3015"/>
                  </a:lnTo>
                  <a:close/>
                  <a:moveTo>
                    <a:pt x="6076" y="542"/>
                  </a:moveTo>
                  <a:cubicBezTo>
                    <a:pt x="8055" y="3120"/>
                    <a:pt x="6204" y="6862"/>
                    <a:pt x="2955" y="6862"/>
                  </a:cubicBezTo>
                  <a:cubicBezTo>
                    <a:pt x="2090" y="6862"/>
                    <a:pt x="1248" y="6574"/>
                    <a:pt x="566" y="6047"/>
                  </a:cubicBezTo>
                  <a:lnTo>
                    <a:pt x="2484" y="4129"/>
                  </a:lnTo>
                  <a:lnTo>
                    <a:pt x="2484" y="4129"/>
                  </a:lnTo>
                  <a:cubicBezTo>
                    <a:pt x="2467" y="4162"/>
                    <a:pt x="2462" y="4196"/>
                    <a:pt x="2456" y="4229"/>
                  </a:cubicBezTo>
                  <a:cubicBezTo>
                    <a:pt x="2456" y="4334"/>
                    <a:pt x="2616" y="4413"/>
                    <a:pt x="2745" y="4413"/>
                  </a:cubicBezTo>
                  <a:cubicBezTo>
                    <a:pt x="2819" y="4413"/>
                    <a:pt x="2883" y="4386"/>
                    <a:pt x="2900" y="4323"/>
                  </a:cubicBezTo>
                  <a:lnTo>
                    <a:pt x="3033" y="3869"/>
                  </a:lnTo>
                  <a:lnTo>
                    <a:pt x="3848" y="3869"/>
                  </a:lnTo>
                  <a:lnTo>
                    <a:pt x="3981" y="4323"/>
                  </a:lnTo>
                  <a:cubicBezTo>
                    <a:pt x="3997" y="4390"/>
                    <a:pt x="4058" y="4412"/>
                    <a:pt x="4136" y="4412"/>
                  </a:cubicBezTo>
                  <a:cubicBezTo>
                    <a:pt x="4258" y="4412"/>
                    <a:pt x="4424" y="4334"/>
                    <a:pt x="4424" y="4229"/>
                  </a:cubicBezTo>
                  <a:cubicBezTo>
                    <a:pt x="4424" y="4218"/>
                    <a:pt x="4424" y="4207"/>
                    <a:pt x="4419" y="4196"/>
                  </a:cubicBezTo>
                  <a:lnTo>
                    <a:pt x="3936" y="2682"/>
                  </a:lnTo>
                  <a:lnTo>
                    <a:pt x="6076" y="542"/>
                  </a:lnTo>
                  <a:close/>
                  <a:moveTo>
                    <a:pt x="6064" y="0"/>
                  </a:moveTo>
                  <a:cubicBezTo>
                    <a:pt x="5967" y="0"/>
                    <a:pt x="5696" y="307"/>
                    <a:pt x="89" y="5914"/>
                  </a:cubicBezTo>
                  <a:cubicBezTo>
                    <a:pt x="0" y="6003"/>
                    <a:pt x="6" y="6147"/>
                    <a:pt x="100" y="6230"/>
                  </a:cubicBezTo>
                  <a:cubicBezTo>
                    <a:pt x="918" y="6923"/>
                    <a:pt x="1923" y="7266"/>
                    <a:pt x="2925" y="7266"/>
                  </a:cubicBezTo>
                  <a:cubicBezTo>
                    <a:pt x="4047" y="7266"/>
                    <a:pt x="5166" y="6836"/>
                    <a:pt x="6015" y="5986"/>
                  </a:cubicBezTo>
                  <a:cubicBezTo>
                    <a:pt x="7623" y="4379"/>
                    <a:pt x="7728" y="1806"/>
                    <a:pt x="6254" y="77"/>
                  </a:cubicBezTo>
                  <a:cubicBezTo>
                    <a:pt x="6215" y="32"/>
                    <a:pt x="6159" y="5"/>
                    <a:pt x="6098" y="5"/>
                  </a:cubicBezTo>
                  <a:cubicBezTo>
                    <a:pt x="6084" y="4"/>
                    <a:pt x="6075" y="0"/>
                    <a:pt x="6064"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52"/>
            <p:cNvSpPr/>
            <p:nvPr/>
          </p:nvSpPr>
          <p:spPr>
            <a:xfrm>
              <a:off x="967339" y="3501883"/>
              <a:ext cx="183988" cy="183395"/>
            </a:xfrm>
            <a:custGeom>
              <a:avLst/>
              <a:gdLst/>
              <a:ahLst/>
              <a:cxnLst/>
              <a:rect l="l" t="t" r="r" b="b"/>
              <a:pathLst>
                <a:path w="7141" h="7118" extrusionOk="0">
                  <a:moveTo>
                    <a:pt x="2412" y="4800"/>
                  </a:moveTo>
                  <a:lnTo>
                    <a:pt x="2506" y="5177"/>
                  </a:lnTo>
                  <a:lnTo>
                    <a:pt x="2256" y="5427"/>
                  </a:lnTo>
                  <a:lnTo>
                    <a:pt x="2256" y="5427"/>
                  </a:lnTo>
                  <a:lnTo>
                    <a:pt x="2412" y="4800"/>
                  </a:lnTo>
                  <a:close/>
                  <a:moveTo>
                    <a:pt x="4389" y="429"/>
                  </a:moveTo>
                  <a:cubicBezTo>
                    <a:pt x="5127" y="429"/>
                    <a:pt x="5881" y="640"/>
                    <a:pt x="6569" y="1108"/>
                  </a:cubicBezTo>
                  <a:lnTo>
                    <a:pt x="3847" y="3830"/>
                  </a:lnTo>
                  <a:cubicBezTo>
                    <a:pt x="3931" y="3575"/>
                    <a:pt x="3942" y="3564"/>
                    <a:pt x="3942" y="3536"/>
                  </a:cubicBezTo>
                  <a:cubicBezTo>
                    <a:pt x="3942" y="3437"/>
                    <a:pt x="3780" y="3357"/>
                    <a:pt x="3650" y="3357"/>
                  </a:cubicBezTo>
                  <a:cubicBezTo>
                    <a:pt x="3575" y="3357"/>
                    <a:pt x="3511" y="3383"/>
                    <a:pt x="3493" y="3447"/>
                  </a:cubicBezTo>
                  <a:lnTo>
                    <a:pt x="3171" y="4506"/>
                  </a:lnTo>
                  <a:lnTo>
                    <a:pt x="2827" y="4856"/>
                  </a:lnTo>
                  <a:lnTo>
                    <a:pt x="2633" y="4107"/>
                  </a:lnTo>
                  <a:cubicBezTo>
                    <a:pt x="2614" y="4024"/>
                    <a:pt x="2513" y="3982"/>
                    <a:pt x="2411" y="3982"/>
                  </a:cubicBezTo>
                  <a:cubicBezTo>
                    <a:pt x="2309" y="3982"/>
                    <a:pt x="2207" y="4024"/>
                    <a:pt x="2184" y="4107"/>
                  </a:cubicBezTo>
                  <a:lnTo>
                    <a:pt x="1885" y="5288"/>
                  </a:lnTo>
                  <a:lnTo>
                    <a:pt x="1325" y="3447"/>
                  </a:lnTo>
                  <a:cubicBezTo>
                    <a:pt x="1308" y="3385"/>
                    <a:pt x="1243" y="3358"/>
                    <a:pt x="1168" y="3358"/>
                  </a:cubicBezTo>
                  <a:cubicBezTo>
                    <a:pt x="1025" y="3358"/>
                    <a:pt x="843" y="3455"/>
                    <a:pt x="887" y="3575"/>
                  </a:cubicBezTo>
                  <a:lnTo>
                    <a:pt x="1586" y="5720"/>
                  </a:lnTo>
                  <a:cubicBezTo>
                    <a:pt x="1613" y="5804"/>
                    <a:pt x="1708" y="5848"/>
                    <a:pt x="1818" y="5865"/>
                  </a:cubicBezTo>
                  <a:lnTo>
                    <a:pt x="1109" y="6569"/>
                  </a:lnTo>
                  <a:cubicBezTo>
                    <a:pt x="665" y="5920"/>
                    <a:pt x="432" y="5155"/>
                    <a:pt x="432" y="4368"/>
                  </a:cubicBezTo>
                  <a:cubicBezTo>
                    <a:pt x="432" y="2054"/>
                    <a:pt x="2345" y="429"/>
                    <a:pt x="4389" y="429"/>
                  </a:cubicBezTo>
                  <a:close/>
                  <a:moveTo>
                    <a:pt x="4393" y="0"/>
                  </a:moveTo>
                  <a:cubicBezTo>
                    <a:pt x="2135" y="0"/>
                    <a:pt x="0" y="1781"/>
                    <a:pt x="0" y="4368"/>
                  </a:cubicBezTo>
                  <a:cubicBezTo>
                    <a:pt x="0" y="5332"/>
                    <a:pt x="316" y="6269"/>
                    <a:pt x="909" y="7034"/>
                  </a:cubicBezTo>
                  <a:cubicBezTo>
                    <a:pt x="948" y="7084"/>
                    <a:pt x="1004" y="7112"/>
                    <a:pt x="1064" y="7117"/>
                  </a:cubicBezTo>
                  <a:lnTo>
                    <a:pt x="1081" y="7117"/>
                  </a:lnTo>
                  <a:cubicBezTo>
                    <a:pt x="1137" y="7117"/>
                    <a:pt x="1192" y="7095"/>
                    <a:pt x="1231" y="7056"/>
                  </a:cubicBezTo>
                  <a:lnTo>
                    <a:pt x="7052" y="1235"/>
                  </a:lnTo>
                  <a:cubicBezTo>
                    <a:pt x="7141" y="1147"/>
                    <a:pt x="7135" y="997"/>
                    <a:pt x="7030" y="914"/>
                  </a:cubicBezTo>
                  <a:cubicBezTo>
                    <a:pt x="6216" y="284"/>
                    <a:pt x="5295" y="0"/>
                    <a:pt x="4393"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52"/>
            <p:cNvSpPr/>
            <p:nvPr/>
          </p:nvSpPr>
          <p:spPr>
            <a:xfrm>
              <a:off x="937194" y="3480602"/>
              <a:ext cx="276227" cy="379364"/>
            </a:xfrm>
            <a:custGeom>
              <a:avLst/>
              <a:gdLst/>
              <a:ahLst/>
              <a:cxnLst/>
              <a:rect l="l" t="t" r="r" b="b"/>
              <a:pathLst>
                <a:path w="10721" h="14724" extrusionOk="0">
                  <a:moveTo>
                    <a:pt x="5530" y="1"/>
                  </a:moveTo>
                  <a:cubicBezTo>
                    <a:pt x="4257" y="1"/>
                    <a:pt x="3005" y="469"/>
                    <a:pt x="2035" y="1357"/>
                  </a:cubicBezTo>
                  <a:cubicBezTo>
                    <a:pt x="577" y="2693"/>
                    <a:pt x="0" y="4734"/>
                    <a:pt x="544" y="6630"/>
                  </a:cubicBezTo>
                  <a:cubicBezTo>
                    <a:pt x="1092" y="8526"/>
                    <a:pt x="2667" y="9950"/>
                    <a:pt x="4607" y="10300"/>
                  </a:cubicBezTo>
                  <a:lnTo>
                    <a:pt x="4607" y="14164"/>
                  </a:lnTo>
                  <a:cubicBezTo>
                    <a:pt x="4607" y="14474"/>
                    <a:pt x="4857" y="14724"/>
                    <a:pt x="5167" y="14724"/>
                  </a:cubicBezTo>
                  <a:lnTo>
                    <a:pt x="5904" y="14724"/>
                  </a:lnTo>
                  <a:cubicBezTo>
                    <a:pt x="6215" y="14724"/>
                    <a:pt x="6464" y="14474"/>
                    <a:pt x="6464" y="14164"/>
                  </a:cubicBezTo>
                  <a:lnTo>
                    <a:pt x="6464" y="12816"/>
                  </a:lnTo>
                  <a:cubicBezTo>
                    <a:pt x="6464" y="12672"/>
                    <a:pt x="6356" y="12600"/>
                    <a:pt x="6248" y="12600"/>
                  </a:cubicBezTo>
                  <a:cubicBezTo>
                    <a:pt x="6140" y="12600"/>
                    <a:pt x="6032" y="12672"/>
                    <a:pt x="6032" y="12816"/>
                  </a:cubicBezTo>
                  <a:lnTo>
                    <a:pt x="6032" y="14164"/>
                  </a:lnTo>
                  <a:cubicBezTo>
                    <a:pt x="6032" y="14236"/>
                    <a:pt x="5977" y="14297"/>
                    <a:pt x="5904" y="14297"/>
                  </a:cubicBezTo>
                  <a:lnTo>
                    <a:pt x="5167" y="14297"/>
                  </a:lnTo>
                  <a:cubicBezTo>
                    <a:pt x="5095" y="14297"/>
                    <a:pt x="5040" y="14236"/>
                    <a:pt x="5040" y="14164"/>
                  </a:cubicBezTo>
                  <a:lnTo>
                    <a:pt x="5040" y="10361"/>
                  </a:lnTo>
                  <a:cubicBezTo>
                    <a:pt x="5203" y="10377"/>
                    <a:pt x="5368" y="10385"/>
                    <a:pt x="5534" y="10385"/>
                  </a:cubicBezTo>
                  <a:cubicBezTo>
                    <a:pt x="5699" y="10385"/>
                    <a:pt x="5866" y="10377"/>
                    <a:pt x="6032" y="10361"/>
                  </a:cubicBezTo>
                  <a:lnTo>
                    <a:pt x="6032" y="11813"/>
                  </a:lnTo>
                  <a:cubicBezTo>
                    <a:pt x="6032" y="11954"/>
                    <a:pt x="6140" y="12025"/>
                    <a:pt x="6248" y="12025"/>
                  </a:cubicBezTo>
                  <a:cubicBezTo>
                    <a:pt x="6356" y="12025"/>
                    <a:pt x="6464" y="11954"/>
                    <a:pt x="6464" y="11813"/>
                  </a:cubicBezTo>
                  <a:lnTo>
                    <a:pt x="6464" y="10300"/>
                  </a:lnTo>
                  <a:cubicBezTo>
                    <a:pt x="8715" y="9895"/>
                    <a:pt x="10434" y="8054"/>
                    <a:pt x="10689" y="5776"/>
                  </a:cubicBezTo>
                  <a:cubicBezTo>
                    <a:pt x="10705" y="5659"/>
                    <a:pt x="10622" y="5554"/>
                    <a:pt x="10506" y="5537"/>
                  </a:cubicBezTo>
                  <a:cubicBezTo>
                    <a:pt x="10499" y="5537"/>
                    <a:pt x="10491" y="5536"/>
                    <a:pt x="10484" y="5536"/>
                  </a:cubicBezTo>
                  <a:cubicBezTo>
                    <a:pt x="10372" y="5536"/>
                    <a:pt x="10278" y="5616"/>
                    <a:pt x="10267" y="5726"/>
                  </a:cubicBezTo>
                  <a:cubicBezTo>
                    <a:pt x="9990" y="8150"/>
                    <a:pt x="7938" y="9954"/>
                    <a:pt x="5535" y="9954"/>
                  </a:cubicBezTo>
                  <a:cubicBezTo>
                    <a:pt x="5437" y="9954"/>
                    <a:pt x="5338" y="9951"/>
                    <a:pt x="5239" y="9945"/>
                  </a:cubicBezTo>
                  <a:cubicBezTo>
                    <a:pt x="2711" y="9784"/>
                    <a:pt x="749" y="7672"/>
                    <a:pt x="776" y="5138"/>
                  </a:cubicBezTo>
                  <a:cubicBezTo>
                    <a:pt x="804" y="2599"/>
                    <a:pt x="2817" y="531"/>
                    <a:pt x="5350" y="432"/>
                  </a:cubicBezTo>
                  <a:cubicBezTo>
                    <a:pt x="5410" y="429"/>
                    <a:pt x="5471" y="428"/>
                    <a:pt x="5530" y="428"/>
                  </a:cubicBezTo>
                  <a:cubicBezTo>
                    <a:pt x="7986" y="428"/>
                    <a:pt x="10057" y="2299"/>
                    <a:pt x="10279" y="4767"/>
                  </a:cubicBezTo>
                  <a:cubicBezTo>
                    <a:pt x="10289" y="4899"/>
                    <a:pt x="10388" y="4960"/>
                    <a:pt x="10489" y="4960"/>
                  </a:cubicBezTo>
                  <a:cubicBezTo>
                    <a:pt x="10604" y="4960"/>
                    <a:pt x="10720" y="4879"/>
                    <a:pt x="10705" y="4728"/>
                  </a:cubicBezTo>
                  <a:cubicBezTo>
                    <a:pt x="10528" y="2760"/>
                    <a:pt x="9253" y="1064"/>
                    <a:pt x="7412" y="354"/>
                  </a:cubicBezTo>
                  <a:cubicBezTo>
                    <a:pt x="6801" y="116"/>
                    <a:pt x="6163" y="1"/>
                    <a:pt x="5530"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 name="Google Shape;823;p52"/>
          <p:cNvSpPr txBox="1">
            <a:spLocks noGrp="1"/>
          </p:cNvSpPr>
          <p:nvPr>
            <p:ph type="subTitle" idx="1"/>
          </p:nvPr>
        </p:nvSpPr>
        <p:spPr>
          <a:xfrm>
            <a:off x="702813" y="3555100"/>
            <a:ext cx="1768500" cy="107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 not hot</a:t>
            </a:r>
            <a:endParaRPr/>
          </a:p>
        </p:txBody>
      </p:sp>
      <p:sp>
        <p:nvSpPr>
          <p:cNvPr id="824" name="Google Shape;824;p52"/>
          <p:cNvSpPr txBox="1">
            <a:spLocks noGrp="1"/>
          </p:cNvSpPr>
          <p:nvPr>
            <p:ph type="subTitle" idx="2"/>
          </p:nvPr>
        </p:nvSpPr>
        <p:spPr>
          <a:xfrm>
            <a:off x="2603413" y="3555100"/>
            <a:ext cx="1768500" cy="107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 in our Solar System</a:t>
            </a:r>
            <a:endParaRPr/>
          </a:p>
        </p:txBody>
      </p:sp>
      <p:sp>
        <p:nvSpPr>
          <p:cNvPr id="825" name="Google Shape;825;p52"/>
          <p:cNvSpPr txBox="1">
            <a:spLocks noGrp="1"/>
          </p:cNvSpPr>
          <p:nvPr>
            <p:ph type="subTitle" idx="3"/>
          </p:nvPr>
        </p:nvSpPr>
        <p:spPr>
          <a:xfrm>
            <a:off x="4504013" y="3555100"/>
            <a:ext cx="1768500" cy="107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fourth-largest planet in our System</a:t>
            </a:r>
            <a:endParaRPr/>
          </a:p>
        </p:txBody>
      </p:sp>
      <p:grpSp>
        <p:nvGrpSpPr>
          <p:cNvPr id="826" name="Google Shape;826;p52"/>
          <p:cNvGrpSpPr/>
          <p:nvPr/>
        </p:nvGrpSpPr>
        <p:grpSpPr>
          <a:xfrm>
            <a:off x="3304983" y="2587201"/>
            <a:ext cx="380469" cy="377091"/>
            <a:chOff x="4067145" y="1714218"/>
            <a:chExt cx="380469" cy="377091"/>
          </a:xfrm>
        </p:grpSpPr>
        <p:sp>
          <p:nvSpPr>
            <p:cNvPr id="827" name="Google Shape;827;p52"/>
            <p:cNvSpPr/>
            <p:nvPr/>
          </p:nvSpPr>
          <p:spPr>
            <a:xfrm>
              <a:off x="4067145" y="1714218"/>
              <a:ext cx="380469" cy="295628"/>
            </a:xfrm>
            <a:custGeom>
              <a:avLst/>
              <a:gdLst/>
              <a:ahLst/>
              <a:cxnLst/>
              <a:rect l="l" t="t" r="r" b="b"/>
              <a:pathLst>
                <a:path w="14754" h="11464" extrusionOk="0">
                  <a:moveTo>
                    <a:pt x="2031" y="440"/>
                  </a:moveTo>
                  <a:lnTo>
                    <a:pt x="2031" y="1263"/>
                  </a:lnTo>
                  <a:lnTo>
                    <a:pt x="428" y="1263"/>
                  </a:lnTo>
                  <a:lnTo>
                    <a:pt x="428" y="440"/>
                  </a:lnTo>
                  <a:close/>
                  <a:moveTo>
                    <a:pt x="14314" y="440"/>
                  </a:moveTo>
                  <a:lnTo>
                    <a:pt x="14314" y="1263"/>
                  </a:lnTo>
                  <a:lnTo>
                    <a:pt x="12712" y="1263"/>
                  </a:lnTo>
                  <a:lnTo>
                    <a:pt x="12712" y="440"/>
                  </a:lnTo>
                  <a:close/>
                  <a:moveTo>
                    <a:pt x="220" y="1"/>
                  </a:moveTo>
                  <a:cubicBezTo>
                    <a:pt x="99" y="1"/>
                    <a:pt x="0" y="100"/>
                    <a:pt x="0" y="220"/>
                  </a:cubicBezTo>
                  <a:lnTo>
                    <a:pt x="0" y="1472"/>
                  </a:lnTo>
                  <a:cubicBezTo>
                    <a:pt x="0" y="1593"/>
                    <a:pt x="99" y="1691"/>
                    <a:pt x="220" y="1691"/>
                  </a:cubicBezTo>
                  <a:lnTo>
                    <a:pt x="2042" y="1691"/>
                  </a:lnTo>
                  <a:lnTo>
                    <a:pt x="2042" y="11242"/>
                  </a:lnTo>
                  <a:cubicBezTo>
                    <a:pt x="2042" y="11390"/>
                    <a:pt x="2152" y="11464"/>
                    <a:pt x="2261" y="11464"/>
                  </a:cubicBezTo>
                  <a:cubicBezTo>
                    <a:pt x="2371" y="11464"/>
                    <a:pt x="2481" y="11390"/>
                    <a:pt x="2481" y="11242"/>
                  </a:cubicBezTo>
                  <a:lnTo>
                    <a:pt x="2481" y="1691"/>
                  </a:lnTo>
                  <a:lnTo>
                    <a:pt x="4391" y="1691"/>
                  </a:lnTo>
                  <a:cubicBezTo>
                    <a:pt x="4687" y="1691"/>
                    <a:pt x="4687" y="1252"/>
                    <a:pt x="4391" y="1252"/>
                  </a:cubicBezTo>
                  <a:lnTo>
                    <a:pt x="2470" y="1252"/>
                  </a:lnTo>
                  <a:lnTo>
                    <a:pt x="2470" y="462"/>
                  </a:lnTo>
                  <a:lnTo>
                    <a:pt x="12273" y="462"/>
                  </a:lnTo>
                  <a:lnTo>
                    <a:pt x="12273" y="1252"/>
                  </a:lnTo>
                  <a:lnTo>
                    <a:pt x="10330" y="1252"/>
                  </a:lnTo>
                  <a:cubicBezTo>
                    <a:pt x="10033" y="1252"/>
                    <a:pt x="10033" y="1691"/>
                    <a:pt x="10330" y="1691"/>
                  </a:cubicBezTo>
                  <a:lnTo>
                    <a:pt x="12273" y="1691"/>
                  </a:lnTo>
                  <a:lnTo>
                    <a:pt x="12273" y="3656"/>
                  </a:lnTo>
                  <a:cubicBezTo>
                    <a:pt x="12273" y="3804"/>
                    <a:pt x="12382" y="3879"/>
                    <a:pt x="12492" y="3879"/>
                  </a:cubicBezTo>
                  <a:cubicBezTo>
                    <a:pt x="12602" y="3879"/>
                    <a:pt x="12712" y="3804"/>
                    <a:pt x="12712" y="3656"/>
                  </a:cubicBezTo>
                  <a:lnTo>
                    <a:pt x="12712" y="1691"/>
                  </a:lnTo>
                  <a:lnTo>
                    <a:pt x="14534" y="1691"/>
                  </a:lnTo>
                  <a:cubicBezTo>
                    <a:pt x="14655" y="1691"/>
                    <a:pt x="14754" y="1593"/>
                    <a:pt x="14754" y="1472"/>
                  </a:cubicBezTo>
                  <a:lnTo>
                    <a:pt x="14754" y="220"/>
                  </a:lnTo>
                  <a:cubicBezTo>
                    <a:pt x="14754" y="100"/>
                    <a:pt x="14655" y="1"/>
                    <a:pt x="14534"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2"/>
            <p:cNvSpPr/>
            <p:nvPr/>
          </p:nvSpPr>
          <p:spPr>
            <a:xfrm>
              <a:off x="4119494" y="1825465"/>
              <a:ext cx="275462" cy="265843"/>
            </a:xfrm>
            <a:custGeom>
              <a:avLst/>
              <a:gdLst/>
              <a:ahLst/>
              <a:cxnLst/>
              <a:rect l="l" t="t" r="r" b="b"/>
              <a:pathLst>
                <a:path w="10682" h="10309" extrusionOk="0">
                  <a:moveTo>
                    <a:pt x="10462" y="1"/>
                  </a:moveTo>
                  <a:cubicBezTo>
                    <a:pt x="10341" y="1"/>
                    <a:pt x="10243" y="100"/>
                    <a:pt x="10243" y="220"/>
                  </a:cubicBezTo>
                  <a:lnTo>
                    <a:pt x="10243" y="8322"/>
                  </a:lnTo>
                  <a:lnTo>
                    <a:pt x="5325" y="9869"/>
                  </a:lnTo>
                  <a:lnTo>
                    <a:pt x="440" y="8333"/>
                  </a:lnTo>
                  <a:lnTo>
                    <a:pt x="440" y="7806"/>
                  </a:lnTo>
                  <a:cubicBezTo>
                    <a:pt x="440" y="7658"/>
                    <a:pt x="330" y="7583"/>
                    <a:pt x="220" y="7583"/>
                  </a:cubicBezTo>
                  <a:cubicBezTo>
                    <a:pt x="111" y="7583"/>
                    <a:pt x="1" y="7658"/>
                    <a:pt x="1" y="7806"/>
                  </a:cubicBezTo>
                  <a:lnTo>
                    <a:pt x="1" y="8497"/>
                  </a:lnTo>
                  <a:cubicBezTo>
                    <a:pt x="1" y="8585"/>
                    <a:pt x="67" y="8673"/>
                    <a:pt x="155" y="8706"/>
                  </a:cubicBezTo>
                  <a:lnTo>
                    <a:pt x="5270" y="10309"/>
                  </a:lnTo>
                  <a:lnTo>
                    <a:pt x="5402" y="10309"/>
                  </a:lnTo>
                  <a:lnTo>
                    <a:pt x="10484" y="8706"/>
                  </a:lnTo>
                  <a:cubicBezTo>
                    <a:pt x="10594" y="8695"/>
                    <a:pt x="10682" y="8607"/>
                    <a:pt x="10682" y="8486"/>
                  </a:cubicBezTo>
                  <a:lnTo>
                    <a:pt x="10682" y="220"/>
                  </a:lnTo>
                  <a:cubicBezTo>
                    <a:pt x="10682" y="100"/>
                    <a:pt x="10583" y="1"/>
                    <a:pt x="10462"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2"/>
            <p:cNvSpPr/>
            <p:nvPr/>
          </p:nvSpPr>
          <p:spPr>
            <a:xfrm>
              <a:off x="4264162" y="1825388"/>
              <a:ext cx="103047" cy="143636"/>
            </a:xfrm>
            <a:custGeom>
              <a:avLst/>
              <a:gdLst/>
              <a:ahLst/>
              <a:cxnLst/>
              <a:rect l="l" t="t" r="r" b="b"/>
              <a:pathLst>
                <a:path w="3996" h="5570" extrusionOk="0">
                  <a:moveTo>
                    <a:pt x="439" y="487"/>
                  </a:moveTo>
                  <a:cubicBezTo>
                    <a:pt x="2437" y="992"/>
                    <a:pt x="3304" y="3330"/>
                    <a:pt x="2130" y="5020"/>
                  </a:cubicBezTo>
                  <a:lnTo>
                    <a:pt x="439" y="3330"/>
                  </a:lnTo>
                  <a:lnTo>
                    <a:pt x="439" y="487"/>
                  </a:lnTo>
                  <a:close/>
                  <a:moveTo>
                    <a:pt x="216" y="1"/>
                  </a:moveTo>
                  <a:cubicBezTo>
                    <a:pt x="99" y="1"/>
                    <a:pt x="0" y="93"/>
                    <a:pt x="0" y="212"/>
                  </a:cubicBezTo>
                  <a:lnTo>
                    <a:pt x="0" y="3429"/>
                  </a:lnTo>
                  <a:cubicBezTo>
                    <a:pt x="0" y="3484"/>
                    <a:pt x="22" y="3539"/>
                    <a:pt x="66" y="3582"/>
                  </a:cubicBezTo>
                  <a:lnTo>
                    <a:pt x="1987" y="5503"/>
                  </a:lnTo>
                  <a:cubicBezTo>
                    <a:pt x="2031" y="5547"/>
                    <a:pt x="2086" y="5569"/>
                    <a:pt x="2152" y="5569"/>
                  </a:cubicBezTo>
                  <a:cubicBezTo>
                    <a:pt x="2218" y="5569"/>
                    <a:pt x="2273" y="5536"/>
                    <a:pt x="2316" y="5493"/>
                  </a:cubicBezTo>
                  <a:cubicBezTo>
                    <a:pt x="3996" y="3484"/>
                    <a:pt x="2843" y="410"/>
                    <a:pt x="253" y="4"/>
                  </a:cubicBezTo>
                  <a:cubicBezTo>
                    <a:pt x="240" y="2"/>
                    <a:pt x="228" y="1"/>
                    <a:pt x="216"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2"/>
            <p:cNvSpPr/>
            <p:nvPr/>
          </p:nvSpPr>
          <p:spPr>
            <a:xfrm>
              <a:off x="4148092" y="1801973"/>
              <a:ext cx="227059" cy="218730"/>
            </a:xfrm>
            <a:custGeom>
              <a:avLst/>
              <a:gdLst/>
              <a:ahLst/>
              <a:cxnLst/>
              <a:rect l="l" t="t" r="r" b="b"/>
              <a:pathLst>
                <a:path w="8805" h="8482" extrusionOk="0">
                  <a:moveTo>
                    <a:pt x="4238" y="440"/>
                  </a:moveTo>
                  <a:cubicBezTo>
                    <a:pt x="5775" y="440"/>
                    <a:pt x="7158" y="1362"/>
                    <a:pt x="7740" y="2789"/>
                  </a:cubicBezTo>
                  <a:cubicBezTo>
                    <a:pt x="8332" y="4205"/>
                    <a:pt x="8003" y="5841"/>
                    <a:pt x="6916" y="6927"/>
                  </a:cubicBezTo>
                  <a:cubicBezTo>
                    <a:pt x="6189" y="7654"/>
                    <a:pt x="5217" y="8042"/>
                    <a:pt x="4229" y="8042"/>
                  </a:cubicBezTo>
                  <a:cubicBezTo>
                    <a:pt x="3740" y="8042"/>
                    <a:pt x="3247" y="7947"/>
                    <a:pt x="2778" y="7751"/>
                  </a:cubicBezTo>
                  <a:cubicBezTo>
                    <a:pt x="1362" y="7169"/>
                    <a:pt x="429" y="5775"/>
                    <a:pt x="429" y="4238"/>
                  </a:cubicBezTo>
                  <a:cubicBezTo>
                    <a:pt x="429" y="2141"/>
                    <a:pt x="2130" y="440"/>
                    <a:pt x="4238" y="440"/>
                  </a:cubicBezTo>
                  <a:close/>
                  <a:moveTo>
                    <a:pt x="4238" y="1"/>
                  </a:moveTo>
                  <a:cubicBezTo>
                    <a:pt x="1889" y="12"/>
                    <a:pt x="1" y="1900"/>
                    <a:pt x="1" y="4238"/>
                  </a:cubicBezTo>
                  <a:cubicBezTo>
                    <a:pt x="1" y="5950"/>
                    <a:pt x="1032" y="7498"/>
                    <a:pt x="2613" y="8157"/>
                  </a:cubicBezTo>
                  <a:cubicBezTo>
                    <a:pt x="3137" y="8375"/>
                    <a:pt x="3688" y="8481"/>
                    <a:pt x="4233" y="8481"/>
                  </a:cubicBezTo>
                  <a:cubicBezTo>
                    <a:pt x="5334" y="8481"/>
                    <a:pt x="6416" y="8049"/>
                    <a:pt x="7224" y="7235"/>
                  </a:cubicBezTo>
                  <a:cubicBezTo>
                    <a:pt x="8442" y="6027"/>
                    <a:pt x="8804" y="4205"/>
                    <a:pt x="8146" y="2624"/>
                  </a:cubicBezTo>
                  <a:cubicBezTo>
                    <a:pt x="7487" y="1033"/>
                    <a:pt x="5950" y="1"/>
                    <a:pt x="4238"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52"/>
            <p:cNvSpPr/>
            <p:nvPr/>
          </p:nvSpPr>
          <p:spPr>
            <a:xfrm>
              <a:off x="4146674" y="1825388"/>
              <a:ext cx="105058" cy="144487"/>
            </a:xfrm>
            <a:custGeom>
              <a:avLst/>
              <a:gdLst/>
              <a:ahLst/>
              <a:cxnLst/>
              <a:rect l="l" t="t" r="r" b="b"/>
              <a:pathLst>
                <a:path w="4074" h="5603" extrusionOk="0">
                  <a:moveTo>
                    <a:pt x="3645" y="476"/>
                  </a:moveTo>
                  <a:lnTo>
                    <a:pt x="3645" y="3330"/>
                  </a:lnTo>
                  <a:lnTo>
                    <a:pt x="1922" y="5053"/>
                  </a:lnTo>
                  <a:cubicBezTo>
                    <a:pt x="681" y="3352"/>
                    <a:pt x="1592" y="948"/>
                    <a:pt x="3645" y="476"/>
                  </a:cubicBezTo>
                  <a:close/>
                  <a:moveTo>
                    <a:pt x="3868" y="1"/>
                  </a:moveTo>
                  <a:cubicBezTo>
                    <a:pt x="3856" y="1"/>
                    <a:pt x="3844" y="2"/>
                    <a:pt x="3832" y="4"/>
                  </a:cubicBezTo>
                  <a:cubicBezTo>
                    <a:pt x="1186" y="366"/>
                    <a:pt x="1" y="3495"/>
                    <a:pt x="1735" y="5525"/>
                  </a:cubicBezTo>
                  <a:cubicBezTo>
                    <a:pt x="1768" y="5569"/>
                    <a:pt x="1823" y="5602"/>
                    <a:pt x="1889" y="5602"/>
                  </a:cubicBezTo>
                  <a:lnTo>
                    <a:pt x="1900" y="5602"/>
                  </a:lnTo>
                  <a:cubicBezTo>
                    <a:pt x="1955" y="5602"/>
                    <a:pt x="2010" y="5580"/>
                    <a:pt x="2053" y="5536"/>
                  </a:cubicBezTo>
                  <a:lnTo>
                    <a:pt x="4007" y="3571"/>
                  </a:lnTo>
                  <a:cubicBezTo>
                    <a:pt x="4051" y="3539"/>
                    <a:pt x="4073" y="3473"/>
                    <a:pt x="4073" y="3418"/>
                  </a:cubicBezTo>
                  <a:lnTo>
                    <a:pt x="4073" y="212"/>
                  </a:lnTo>
                  <a:cubicBezTo>
                    <a:pt x="4073" y="93"/>
                    <a:pt x="3983" y="1"/>
                    <a:pt x="3868"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52"/>
            <p:cNvSpPr/>
            <p:nvPr/>
          </p:nvSpPr>
          <p:spPr>
            <a:xfrm>
              <a:off x="4207532" y="1929647"/>
              <a:ext cx="100803" cy="68569"/>
            </a:xfrm>
            <a:custGeom>
              <a:avLst/>
              <a:gdLst/>
              <a:ahLst/>
              <a:cxnLst/>
              <a:rect l="l" t="t" r="r" b="b"/>
              <a:pathLst>
                <a:path w="3909" h="2659" extrusionOk="0">
                  <a:moveTo>
                    <a:pt x="1955" y="527"/>
                  </a:moveTo>
                  <a:lnTo>
                    <a:pt x="3305" y="1878"/>
                  </a:lnTo>
                  <a:cubicBezTo>
                    <a:pt x="2880" y="2104"/>
                    <a:pt x="2410" y="2217"/>
                    <a:pt x="1939" y="2217"/>
                  </a:cubicBezTo>
                  <a:cubicBezTo>
                    <a:pt x="1474" y="2217"/>
                    <a:pt x="1008" y="2107"/>
                    <a:pt x="583" y="1889"/>
                  </a:cubicBezTo>
                  <a:lnTo>
                    <a:pt x="1955" y="527"/>
                  </a:lnTo>
                  <a:close/>
                  <a:moveTo>
                    <a:pt x="1955" y="1"/>
                  </a:moveTo>
                  <a:cubicBezTo>
                    <a:pt x="1900" y="1"/>
                    <a:pt x="1845" y="22"/>
                    <a:pt x="1801" y="66"/>
                  </a:cubicBezTo>
                  <a:lnTo>
                    <a:pt x="78" y="1790"/>
                  </a:lnTo>
                  <a:cubicBezTo>
                    <a:pt x="23" y="1834"/>
                    <a:pt x="1" y="1900"/>
                    <a:pt x="12" y="1965"/>
                  </a:cubicBezTo>
                  <a:cubicBezTo>
                    <a:pt x="23" y="2031"/>
                    <a:pt x="56" y="2086"/>
                    <a:pt x="111" y="2130"/>
                  </a:cubicBezTo>
                  <a:cubicBezTo>
                    <a:pt x="664" y="2483"/>
                    <a:pt x="1295" y="2658"/>
                    <a:pt x="1926" y="2658"/>
                  </a:cubicBezTo>
                  <a:cubicBezTo>
                    <a:pt x="2571" y="2658"/>
                    <a:pt x="3216" y="2475"/>
                    <a:pt x="3777" y="2108"/>
                  </a:cubicBezTo>
                  <a:cubicBezTo>
                    <a:pt x="3898" y="2031"/>
                    <a:pt x="3909" y="1867"/>
                    <a:pt x="3810" y="1768"/>
                  </a:cubicBezTo>
                  <a:lnTo>
                    <a:pt x="2108" y="66"/>
                  </a:lnTo>
                  <a:cubicBezTo>
                    <a:pt x="2065" y="22"/>
                    <a:pt x="2010" y="1"/>
                    <a:pt x="1955"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2"/>
            <p:cNvSpPr/>
            <p:nvPr/>
          </p:nvSpPr>
          <p:spPr>
            <a:xfrm>
              <a:off x="4222257" y="1746504"/>
              <a:ext cx="69936" cy="11347"/>
            </a:xfrm>
            <a:custGeom>
              <a:avLst/>
              <a:gdLst/>
              <a:ahLst/>
              <a:cxnLst/>
              <a:rect l="l" t="t" r="r" b="b"/>
              <a:pathLst>
                <a:path w="2712" h="440" extrusionOk="0">
                  <a:moveTo>
                    <a:pt x="297" y="0"/>
                  </a:moveTo>
                  <a:cubicBezTo>
                    <a:pt x="1" y="0"/>
                    <a:pt x="1" y="439"/>
                    <a:pt x="297" y="439"/>
                  </a:cubicBezTo>
                  <a:lnTo>
                    <a:pt x="2427" y="439"/>
                  </a:lnTo>
                  <a:cubicBezTo>
                    <a:pt x="2712" y="439"/>
                    <a:pt x="2712" y="0"/>
                    <a:pt x="2427"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 name="Google Shape;834;p52"/>
          <p:cNvGrpSpPr/>
          <p:nvPr/>
        </p:nvGrpSpPr>
        <p:grpSpPr>
          <a:xfrm>
            <a:off x="5201849" y="2586953"/>
            <a:ext cx="424885" cy="377587"/>
            <a:chOff x="5932224" y="1712649"/>
            <a:chExt cx="424885" cy="377587"/>
          </a:xfrm>
        </p:grpSpPr>
        <p:sp>
          <p:nvSpPr>
            <p:cNvPr id="835" name="Google Shape;835;p52"/>
            <p:cNvSpPr/>
            <p:nvPr/>
          </p:nvSpPr>
          <p:spPr>
            <a:xfrm>
              <a:off x="6032408" y="1712649"/>
              <a:ext cx="324702" cy="377587"/>
            </a:xfrm>
            <a:custGeom>
              <a:avLst/>
              <a:gdLst/>
              <a:ahLst/>
              <a:cxnLst/>
              <a:rect l="l" t="t" r="r" b="b"/>
              <a:pathLst>
                <a:path w="12611" h="14665" extrusionOk="0">
                  <a:moveTo>
                    <a:pt x="4570" y="0"/>
                  </a:moveTo>
                  <a:cubicBezTo>
                    <a:pt x="3461" y="0"/>
                    <a:pt x="2342" y="252"/>
                    <a:pt x="1301" y="769"/>
                  </a:cubicBezTo>
                  <a:cubicBezTo>
                    <a:pt x="1080" y="880"/>
                    <a:pt x="1195" y="1180"/>
                    <a:pt x="1395" y="1180"/>
                  </a:cubicBezTo>
                  <a:cubicBezTo>
                    <a:pt x="1428" y="1180"/>
                    <a:pt x="1463" y="1173"/>
                    <a:pt x="1499" y="1155"/>
                  </a:cubicBezTo>
                  <a:cubicBezTo>
                    <a:pt x="2449" y="675"/>
                    <a:pt x="3503" y="426"/>
                    <a:pt x="4574" y="426"/>
                  </a:cubicBezTo>
                  <a:cubicBezTo>
                    <a:pt x="9286" y="426"/>
                    <a:pt x="12610" y="5035"/>
                    <a:pt x="11128" y="9499"/>
                  </a:cubicBezTo>
                  <a:cubicBezTo>
                    <a:pt x="10139" y="12484"/>
                    <a:pt x="7394" y="14236"/>
                    <a:pt x="4558" y="14236"/>
                  </a:cubicBezTo>
                  <a:cubicBezTo>
                    <a:pt x="3144" y="14236"/>
                    <a:pt x="1707" y="13800"/>
                    <a:pt x="453" y="12866"/>
                  </a:cubicBezTo>
                  <a:cubicBezTo>
                    <a:pt x="409" y="12833"/>
                    <a:pt x="364" y="12819"/>
                    <a:pt x="321" y="12819"/>
                  </a:cubicBezTo>
                  <a:cubicBezTo>
                    <a:pt x="139" y="12819"/>
                    <a:pt x="1" y="13070"/>
                    <a:pt x="188" y="13209"/>
                  </a:cubicBezTo>
                  <a:cubicBezTo>
                    <a:pt x="1480" y="14173"/>
                    <a:pt x="3023" y="14664"/>
                    <a:pt x="4575" y="14664"/>
                  </a:cubicBezTo>
                  <a:cubicBezTo>
                    <a:pt x="5697" y="14664"/>
                    <a:pt x="6824" y="14407"/>
                    <a:pt x="7864" y="13885"/>
                  </a:cubicBezTo>
                  <a:cubicBezTo>
                    <a:pt x="10340" y="12643"/>
                    <a:pt x="11908" y="10107"/>
                    <a:pt x="11908" y="7331"/>
                  </a:cubicBezTo>
                  <a:cubicBezTo>
                    <a:pt x="11916" y="5387"/>
                    <a:pt x="11145" y="3519"/>
                    <a:pt x="9766" y="2148"/>
                  </a:cubicBezTo>
                  <a:cubicBezTo>
                    <a:pt x="8353" y="741"/>
                    <a:pt x="6475" y="0"/>
                    <a:pt x="4570"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52"/>
            <p:cNvSpPr/>
            <p:nvPr/>
          </p:nvSpPr>
          <p:spPr>
            <a:xfrm>
              <a:off x="5932224" y="1743289"/>
              <a:ext cx="124257" cy="296096"/>
            </a:xfrm>
            <a:custGeom>
              <a:avLst/>
              <a:gdLst/>
              <a:ahLst/>
              <a:cxnLst/>
              <a:rect l="l" t="t" r="r" b="b"/>
              <a:pathLst>
                <a:path w="4826" h="11500" extrusionOk="0">
                  <a:moveTo>
                    <a:pt x="4517" y="0"/>
                  </a:moveTo>
                  <a:cubicBezTo>
                    <a:pt x="4478" y="0"/>
                    <a:pt x="4437" y="13"/>
                    <a:pt x="4396" y="42"/>
                  </a:cubicBezTo>
                  <a:cubicBezTo>
                    <a:pt x="489" y="2646"/>
                    <a:pt x="1" y="8189"/>
                    <a:pt x="3385" y="11436"/>
                  </a:cubicBezTo>
                  <a:cubicBezTo>
                    <a:pt x="3431" y="11481"/>
                    <a:pt x="3483" y="11499"/>
                    <a:pt x="3532" y="11499"/>
                  </a:cubicBezTo>
                  <a:cubicBezTo>
                    <a:pt x="3700" y="11499"/>
                    <a:pt x="3844" y="11280"/>
                    <a:pt x="3685" y="11128"/>
                  </a:cubicBezTo>
                  <a:cubicBezTo>
                    <a:pt x="2322" y="9825"/>
                    <a:pt x="1551" y="8026"/>
                    <a:pt x="1560" y="6141"/>
                  </a:cubicBezTo>
                  <a:cubicBezTo>
                    <a:pt x="1560" y="3837"/>
                    <a:pt x="2717" y="1678"/>
                    <a:pt x="4636" y="401"/>
                  </a:cubicBezTo>
                  <a:cubicBezTo>
                    <a:pt x="4826" y="268"/>
                    <a:pt x="4697" y="0"/>
                    <a:pt x="4517"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2"/>
            <p:cNvSpPr/>
            <p:nvPr/>
          </p:nvSpPr>
          <p:spPr>
            <a:xfrm>
              <a:off x="6030168" y="1768213"/>
              <a:ext cx="242438" cy="248129"/>
            </a:xfrm>
            <a:custGeom>
              <a:avLst/>
              <a:gdLst/>
              <a:ahLst/>
              <a:cxnLst/>
              <a:rect l="l" t="t" r="r" b="b"/>
              <a:pathLst>
                <a:path w="9416" h="9637" extrusionOk="0">
                  <a:moveTo>
                    <a:pt x="2793" y="6630"/>
                  </a:moveTo>
                  <a:cubicBezTo>
                    <a:pt x="2991" y="6767"/>
                    <a:pt x="3222" y="6853"/>
                    <a:pt x="3462" y="6887"/>
                  </a:cubicBezTo>
                  <a:lnTo>
                    <a:pt x="3462" y="7555"/>
                  </a:lnTo>
                  <a:lnTo>
                    <a:pt x="3136" y="7555"/>
                  </a:lnTo>
                  <a:cubicBezTo>
                    <a:pt x="2948" y="7547"/>
                    <a:pt x="2793" y="7392"/>
                    <a:pt x="2793" y="7204"/>
                  </a:cubicBezTo>
                  <a:lnTo>
                    <a:pt x="2793" y="6630"/>
                  </a:lnTo>
                  <a:close/>
                  <a:moveTo>
                    <a:pt x="4713" y="6536"/>
                  </a:moveTo>
                  <a:cubicBezTo>
                    <a:pt x="4927" y="6707"/>
                    <a:pt x="5175" y="6827"/>
                    <a:pt x="5449" y="6878"/>
                  </a:cubicBezTo>
                  <a:lnTo>
                    <a:pt x="5449" y="8446"/>
                  </a:lnTo>
                  <a:cubicBezTo>
                    <a:pt x="5449" y="8712"/>
                    <a:pt x="5526" y="8977"/>
                    <a:pt x="5681" y="9209"/>
                  </a:cubicBezTo>
                  <a:lnTo>
                    <a:pt x="3667" y="9209"/>
                  </a:lnTo>
                  <a:cubicBezTo>
                    <a:pt x="3813" y="8977"/>
                    <a:pt x="3890" y="8712"/>
                    <a:pt x="3890" y="8446"/>
                  </a:cubicBezTo>
                  <a:lnTo>
                    <a:pt x="3890" y="7983"/>
                  </a:lnTo>
                  <a:lnTo>
                    <a:pt x="4070" y="7983"/>
                  </a:lnTo>
                  <a:cubicBezTo>
                    <a:pt x="4353" y="7983"/>
                    <a:pt x="4353" y="7555"/>
                    <a:pt x="4070" y="7555"/>
                  </a:cubicBezTo>
                  <a:lnTo>
                    <a:pt x="3890" y="7555"/>
                  </a:lnTo>
                  <a:lnTo>
                    <a:pt x="3890" y="6887"/>
                  </a:lnTo>
                  <a:cubicBezTo>
                    <a:pt x="4190" y="6853"/>
                    <a:pt x="4481" y="6724"/>
                    <a:pt x="4713" y="6536"/>
                  </a:cubicBezTo>
                  <a:close/>
                  <a:moveTo>
                    <a:pt x="3673" y="0"/>
                  </a:moveTo>
                  <a:cubicBezTo>
                    <a:pt x="3566" y="0"/>
                    <a:pt x="3458" y="11"/>
                    <a:pt x="3350" y="33"/>
                  </a:cubicBezTo>
                  <a:cubicBezTo>
                    <a:pt x="2596" y="187"/>
                    <a:pt x="2057" y="856"/>
                    <a:pt x="2057" y="1627"/>
                  </a:cubicBezTo>
                  <a:lnTo>
                    <a:pt x="2057" y="1781"/>
                  </a:lnTo>
                  <a:cubicBezTo>
                    <a:pt x="1906" y="1737"/>
                    <a:pt x="1755" y="1716"/>
                    <a:pt x="1607" y="1716"/>
                  </a:cubicBezTo>
                  <a:cubicBezTo>
                    <a:pt x="749" y="1716"/>
                    <a:pt x="1" y="2418"/>
                    <a:pt x="1" y="3332"/>
                  </a:cubicBezTo>
                  <a:lnTo>
                    <a:pt x="1" y="5285"/>
                  </a:lnTo>
                  <a:cubicBezTo>
                    <a:pt x="1" y="6176"/>
                    <a:pt x="729" y="6904"/>
                    <a:pt x="1628" y="6904"/>
                  </a:cubicBezTo>
                  <a:cubicBezTo>
                    <a:pt x="1877" y="6904"/>
                    <a:pt x="2134" y="6844"/>
                    <a:pt x="2357" y="6724"/>
                  </a:cubicBezTo>
                  <a:lnTo>
                    <a:pt x="2357" y="7204"/>
                  </a:lnTo>
                  <a:cubicBezTo>
                    <a:pt x="2357" y="7632"/>
                    <a:pt x="2708" y="7983"/>
                    <a:pt x="3136" y="7983"/>
                  </a:cubicBezTo>
                  <a:lnTo>
                    <a:pt x="3462" y="7983"/>
                  </a:lnTo>
                  <a:lnTo>
                    <a:pt x="3462" y="8446"/>
                  </a:lnTo>
                  <a:cubicBezTo>
                    <a:pt x="3462" y="8729"/>
                    <a:pt x="3333" y="9003"/>
                    <a:pt x="3110" y="9183"/>
                  </a:cubicBezTo>
                  <a:cubicBezTo>
                    <a:pt x="2931" y="9337"/>
                    <a:pt x="3042" y="9637"/>
                    <a:pt x="3282" y="9637"/>
                  </a:cubicBezTo>
                  <a:lnTo>
                    <a:pt x="6066" y="9637"/>
                  </a:lnTo>
                  <a:cubicBezTo>
                    <a:pt x="6306" y="9637"/>
                    <a:pt x="6409" y="9337"/>
                    <a:pt x="6229" y="9183"/>
                  </a:cubicBezTo>
                  <a:cubicBezTo>
                    <a:pt x="6006" y="9003"/>
                    <a:pt x="5886" y="8729"/>
                    <a:pt x="5886" y="8446"/>
                  </a:cubicBezTo>
                  <a:lnTo>
                    <a:pt x="5886" y="6895"/>
                  </a:lnTo>
                  <a:cubicBezTo>
                    <a:pt x="6159" y="6652"/>
                    <a:pt x="6500" y="6530"/>
                    <a:pt x="6841" y="6530"/>
                  </a:cubicBezTo>
                  <a:cubicBezTo>
                    <a:pt x="7185" y="6530"/>
                    <a:pt x="7530" y="6655"/>
                    <a:pt x="7805" y="6904"/>
                  </a:cubicBezTo>
                  <a:cubicBezTo>
                    <a:pt x="8696" y="6904"/>
                    <a:pt x="9416" y="6176"/>
                    <a:pt x="9416" y="5285"/>
                  </a:cubicBezTo>
                  <a:lnTo>
                    <a:pt x="9416" y="4779"/>
                  </a:lnTo>
                  <a:cubicBezTo>
                    <a:pt x="9416" y="4638"/>
                    <a:pt x="9309" y="4567"/>
                    <a:pt x="9202" y="4567"/>
                  </a:cubicBezTo>
                  <a:cubicBezTo>
                    <a:pt x="9095" y="4567"/>
                    <a:pt x="8988" y="4638"/>
                    <a:pt x="8988" y="4779"/>
                  </a:cubicBezTo>
                  <a:lnTo>
                    <a:pt x="8988" y="5285"/>
                  </a:lnTo>
                  <a:cubicBezTo>
                    <a:pt x="8994" y="5993"/>
                    <a:pt x="8415" y="6479"/>
                    <a:pt x="7802" y="6479"/>
                  </a:cubicBezTo>
                  <a:cubicBezTo>
                    <a:pt x="7541" y="6479"/>
                    <a:pt x="7273" y="6390"/>
                    <a:pt x="7043" y="6193"/>
                  </a:cubicBezTo>
                  <a:cubicBezTo>
                    <a:pt x="6961" y="6129"/>
                    <a:pt x="6865" y="6097"/>
                    <a:pt x="6770" y="6097"/>
                  </a:cubicBezTo>
                  <a:cubicBezTo>
                    <a:pt x="6674" y="6097"/>
                    <a:pt x="6580" y="6129"/>
                    <a:pt x="6503" y="6193"/>
                  </a:cubicBezTo>
                  <a:cubicBezTo>
                    <a:pt x="6285" y="6377"/>
                    <a:pt x="6015" y="6469"/>
                    <a:pt x="5745" y="6469"/>
                  </a:cubicBezTo>
                  <a:cubicBezTo>
                    <a:pt x="5475" y="6469"/>
                    <a:pt x="5205" y="6377"/>
                    <a:pt x="4987" y="6193"/>
                  </a:cubicBezTo>
                  <a:cubicBezTo>
                    <a:pt x="4910" y="6129"/>
                    <a:pt x="4813" y="6097"/>
                    <a:pt x="4717" y="6097"/>
                  </a:cubicBezTo>
                  <a:cubicBezTo>
                    <a:pt x="4620" y="6097"/>
                    <a:pt x="4524" y="6129"/>
                    <a:pt x="4447" y="6193"/>
                  </a:cubicBezTo>
                  <a:cubicBezTo>
                    <a:pt x="4228" y="6377"/>
                    <a:pt x="3959" y="6469"/>
                    <a:pt x="3689" y="6469"/>
                  </a:cubicBezTo>
                  <a:cubicBezTo>
                    <a:pt x="3419" y="6469"/>
                    <a:pt x="3149" y="6377"/>
                    <a:pt x="2931" y="6193"/>
                  </a:cubicBezTo>
                  <a:cubicBezTo>
                    <a:pt x="2853" y="6129"/>
                    <a:pt x="2759" y="6097"/>
                    <a:pt x="2665" y="6097"/>
                  </a:cubicBezTo>
                  <a:cubicBezTo>
                    <a:pt x="2571" y="6097"/>
                    <a:pt x="2476" y="6129"/>
                    <a:pt x="2399" y="6193"/>
                  </a:cubicBezTo>
                  <a:cubicBezTo>
                    <a:pt x="2168" y="6384"/>
                    <a:pt x="1902" y="6470"/>
                    <a:pt x="1643" y="6470"/>
                  </a:cubicBezTo>
                  <a:cubicBezTo>
                    <a:pt x="1030" y="6470"/>
                    <a:pt x="452" y="5989"/>
                    <a:pt x="446" y="5285"/>
                  </a:cubicBezTo>
                  <a:lnTo>
                    <a:pt x="446" y="3340"/>
                  </a:lnTo>
                  <a:cubicBezTo>
                    <a:pt x="453" y="2662"/>
                    <a:pt x="1000" y="2152"/>
                    <a:pt x="1633" y="2152"/>
                  </a:cubicBezTo>
                  <a:cubicBezTo>
                    <a:pt x="1744" y="2152"/>
                    <a:pt x="1857" y="2167"/>
                    <a:pt x="1971" y="2201"/>
                  </a:cubicBezTo>
                  <a:cubicBezTo>
                    <a:pt x="2009" y="2212"/>
                    <a:pt x="2048" y="2217"/>
                    <a:pt x="2085" y="2217"/>
                  </a:cubicBezTo>
                  <a:cubicBezTo>
                    <a:pt x="2310" y="2217"/>
                    <a:pt x="2511" y="2031"/>
                    <a:pt x="2511" y="1789"/>
                  </a:cubicBezTo>
                  <a:lnTo>
                    <a:pt x="2511" y="1627"/>
                  </a:lnTo>
                  <a:cubicBezTo>
                    <a:pt x="2511" y="877"/>
                    <a:pt x="3106" y="444"/>
                    <a:pt x="3706" y="444"/>
                  </a:cubicBezTo>
                  <a:cubicBezTo>
                    <a:pt x="4140" y="444"/>
                    <a:pt x="4577" y="672"/>
                    <a:pt x="4790" y="1173"/>
                  </a:cubicBezTo>
                  <a:cubicBezTo>
                    <a:pt x="4856" y="1332"/>
                    <a:pt x="5015" y="1430"/>
                    <a:pt x="5183" y="1430"/>
                  </a:cubicBezTo>
                  <a:cubicBezTo>
                    <a:pt x="5232" y="1430"/>
                    <a:pt x="5281" y="1421"/>
                    <a:pt x="5329" y="1404"/>
                  </a:cubicBezTo>
                  <a:cubicBezTo>
                    <a:pt x="5468" y="1351"/>
                    <a:pt x="5611" y="1325"/>
                    <a:pt x="5752" y="1325"/>
                  </a:cubicBezTo>
                  <a:cubicBezTo>
                    <a:pt x="6201" y="1325"/>
                    <a:pt x="6626" y="1584"/>
                    <a:pt x="6829" y="2021"/>
                  </a:cubicBezTo>
                  <a:cubicBezTo>
                    <a:pt x="6894" y="2171"/>
                    <a:pt x="7049" y="2262"/>
                    <a:pt x="7211" y="2262"/>
                  </a:cubicBezTo>
                  <a:cubicBezTo>
                    <a:pt x="7261" y="2262"/>
                    <a:pt x="7311" y="2253"/>
                    <a:pt x="7360" y="2235"/>
                  </a:cubicBezTo>
                  <a:cubicBezTo>
                    <a:pt x="7508" y="2175"/>
                    <a:pt x="7660" y="2146"/>
                    <a:pt x="7807" y="2146"/>
                  </a:cubicBezTo>
                  <a:cubicBezTo>
                    <a:pt x="8432" y="2146"/>
                    <a:pt x="8988" y="2652"/>
                    <a:pt x="8988" y="3332"/>
                  </a:cubicBezTo>
                  <a:lnTo>
                    <a:pt x="8988" y="3871"/>
                  </a:lnTo>
                  <a:cubicBezTo>
                    <a:pt x="8988" y="4013"/>
                    <a:pt x="9095" y="4083"/>
                    <a:pt x="9202" y="4083"/>
                  </a:cubicBezTo>
                  <a:cubicBezTo>
                    <a:pt x="9309" y="4083"/>
                    <a:pt x="9416" y="4013"/>
                    <a:pt x="9416" y="3871"/>
                  </a:cubicBezTo>
                  <a:lnTo>
                    <a:pt x="9416" y="3332"/>
                  </a:lnTo>
                  <a:cubicBezTo>
                    <a:pt x="9416" y="2402"/>
                    <a:pt x="8653" y="1712"/>
                    <a:pt x="7795" y="1712"/>
                  </a:cubicBezTo>
                  <a:cubicBezTo>
                    <a:pt x="7601" y="1712"/>
                    <a:pt x="7402" y="1748"/>
                    <a:pt x="7206" y="1824"/>
                  </a:cubicBezTo>
                  <a:cubicBezTo>
                    <a:pt x="6938" y="1236"/>
                    <a:pt x="6357" y="887"/>
                    <a:pt x="5743" y="887"/>
                  </a:cubicBezTo>
                  <a:cubicBezTo>
                    <a:pt x="5551" y="887"/>
                    <a:pt x="5356" y="921"/>
                    <a:pt x="5167" y="993"/>
                  </a:cubicBezTo>
                  <a:cubicBezTo>
                    <a:pt x="4910" y="383"/>
                    <a:pt x="4313" y="0"/>
                    <a:pt x="3673"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 name="Google Shape;838;p52"/>
          <p:cNvSpPr/>
          <p:nvPr/>
        </p:nvSpPr>
        <p:spPr>
          <a:xfrm>
            <a:off x="1415099" y="2585756"/>
            <a:ext cx="289659" cy="379982"/>
          </a:xfrm>
          <a:custGeom>
            <a:avLst/>
            <a:gdLst/>
            <a:ahLst/>
            <a:cxnLst/>
            <a:rect l="l" t="t" r="r" b="b"/>
            <a:pathLst>
              <a:path w="11250" h="14758" extrusionOk="0">
                <a:moveTo>
                  <a:pt x="5574" y="568"/>
                </a:moveTo>
                <a:cubicBezTo>
                  <a:pt x="5715" y="568"/>
                  <a:pt x="5856" y="656"/>
                  <a:pt x="5886" y="832"/>
                </a:cubicBezTo>
                <a:lnTo>
                  <a:pt x="5886" y="3470"/>
                </a:lnTo>
                <a:lnTo>
                  <a:pt x="5261" y="3470"/>
                </a:lnTo>
                <a:lnTo>
                  <a:pt x="5261" y="832"/>
                </a:lnTo>
                <a:cubicBezTo>
                  <a:pt x="5291" y="656"/>
                  <a:pt x="5432" y="568"/>
                  <a:pt x="5574" y="568"/>
                </a:cubicBezTo>
                <a:close/>
                <a:moveTo>
                  <a:pt x="9156" y="568"/>
                </a:moveTo>
                <a:cubicBezTo>
                  <a:pt x="9298" y="568"/>
                  <a:pt x="9442" y="656"/>
                  <a:pt x="9476" y="832"/>
                </a:cubicBezTo>
                <a:lnTo>
                  <a:pt x="9476" y="3470"/>
                </a:lnTo>
                <a:lnTo>
                  <a:pt x="8842" y="3470"/>
                </a:lnTo>
                <a:lnTo>
                  <a:pt x="8842" y="832"/>
                </a:lnTo>
                <a:cubicBezTo>
                  <a:pt x="8872" y="656"/>
                  <a:pt x="9013" y="568"/>
                  <a:pt x="9156" y="568"/>
                </a:cubicBezTo>
                <a:close/>
                <a:moveTo>
                  <a:pt x="10761" y="3907"/>
                </a:moveTo>
                <a:cubicBezTo>
                  <a:pt x="10795" y="3907"/>
                  <a:pt x="10830" y="3933"/>
                  <a:pt x="10830" y="3967"/>
                </a:cubicBezTo>
                <a:lnTo>
                  <a:pt x="10830" y="4798"/>
                </a:lnTo>
                <a:cubicBezTo>
                  <a:pt x="10830" y="4832"/>
                  <a:pt x="10795" y="4858"/>
                  <a:pt x="10761" y="4858"/>
                </a:cubicBezTo>
                <a:lnTo>
                  <a:pt x="6392" y="4858"/>
                </a:lnTo>
                <a:cubicBezTo>
                  <a:pt x="6109" y="4858"/>
                  <a:pt x="6109" y="5286"/>
                  <a:pt x="6392" y="5286"/>
                </a:cubicBezTo>
                <a:lnTo>
                  <a:pt x="10196" y="5286"/>
                </a:lnTo>
                <a:lnTo>
                  <a:pt x="10196" y="5526"/>
                </a:lnTo>
                <a:cubicBezTo>
                  <a:pt x="10196" y="7094"/>
                  <a:pt x="8928" y="8362"/>
                  <a:pt x="7360" y="8362"/>
                </a:cubicBezTo>
                <a:cubicBezTo>
                  <a:pt x="5801" y="8362"/>
                  <a:pt x="4533" y="7094"/>
                  <a:pt x="4533" y="5526"/>
                </a:cubicBezTo>
                <a:lnTo>
                  <a:pt x="4533" y="5286"/>
                </a:lnTo>
                <a:lnTo>
                  <a:pt x="5407" y="5286"/>
                </a:lnTo>
                <a:cubicBezTo>
                  <a:pt x="5689" y="5286"/>
                  <a:pt x="5689" y="4858"/>
                  <a:pt x="5407" y="4858"/>
                </a:cubicBezTo>
                <a:lnTo>
                  <a:pt x="3967" y="4858"/>
                </a:lnTo>
                <a:cubicBezTo>
                  <a:pt x="3933" y="4858"/>
                  <a:pt x="3899" y="4832"/>
                  <a:pt x="3899" y="4798"/>
                </a:cubicBezTo>
                <a:lnTo>
                  <a:pt x="3899" y="3967"/>
                </a:lnTo>
                <a:cubicBezTo>
                  <a:pt x="3899" y="3933"/>
                  <a:pt x="3933" y="3907"/>
                  <a:pt x="3967" y="3907"/>
                </a:cubicBezTo>
                <a:close/>
                <a:moveTo>
                  <a:pt x="3072" y="8250"/>
                </a:moveTo>
                <a:cubicBezTo>
                  <a:pt x="3076" y="8250"/>
                  <a:pt x="3081" y="8250"/>
                  <a:pt x="3085" y="8251"/>
                </a:cubicBezTo>
                <a:lnTo>
                  <a:pt x="3111" y="8251"/>
                </a:lnTo>
                <a:cubicBezTo>
                  <a:pt x="3667" y="8311"/>
                  <a:pt x="4430" y="8499"/>
                  <a:pt x="4970" y="9039"/>
                </a:cubicBezTo>
                <a:cubicBezTo>
                  <a:pt x="5509" y="9570"/>
                  <a:pt x="5698" y="10341"/>
                  <a:pt x="5758" y="10889"/>
                </a:cubicBezTo>
                <a:cubicBezTo>
                  <a:pt x="5782" y="11026"/>
                  <a:pt x="5671" y="11139"/>
                  <a:pt x="5544" y="11139"/>
                </a:cubicBezTo>
                <a:cubicBezTo>
                  <a:pt x="5536" y="11139"/>
                  <a:pt x="5527" y="11139"/>
                  <a:pt x="5518" y="11138"/>
                </a:cubicBezTo>
                <a:cubicBezTo>
                  <a:pt x="4970" y="11069"/>
                  <a:pt x="4199" y="10881"/>
                  <a:pt x="3659" y="10350"/>
                </a:cubicBezTo>
                <a:cubicBezTo>
                  <a:pt x="3119" y="9810"/>
                  <a:pt x="2939" y="9047"/>
                  <a:pt x="2871" y="8491"/>
                </a:cubicBezTo>
                <a:cubicBezTo>
                  <a:pt x="2854" y="8366"/>
                  <a:pt x="2950" y="8250"/>
                  <a:pt x="3072" y="8250"/>
                </a:cubicBezTo>
                <a:close/>
                <a:moveTo>
                  <a:pt x="1766" y="10787"/>
                </a:moveTo>
                <a:cubicBezTo>
                  <a:pt x="2288" y="10787"/>
                  <a:pt x="2759" y="11104"/>
                  <a:pt x="2991" y="11292"/>
                </a:cubicBezTo>
                <a:cubicBezTo>
                  <a:pt x="3033" y="11318"/>
                  <a:pt x="3033" y="11386"/>
                  <a:pt x="2991" y="11421"/>
                </a:cubicBezTo>
                <a:cubicBezTo>
                  <a:pt x="2759" y="11600"/>
                  <a:pt x="2288" y="11917"/>
                  <a:pt x="1766" y="11917"/>
                </a:cubicBezTo>
                <a:cubicBezTo>
                  <a:pt x="1243" y="11917"/>
                  <a:pt x="763" y="11600"/>
                  <a:pt x="532" y="11421"/>
                </a:cubicBezTo>
                <a:cubicBezTo>
                  <a:pt x="489" y="11386"/>
                  <a:pt x="489" y="11318"/>
                  <a:pt x="532" y="11292"/>
                </a:cubicBezTo>
                <a:cubicBezTo>
                  <a:pt x="763" y="11104"/>
                  <a:pt x="1243" y="10787"/>
                  <a:pt x="1766" y="10787"/>
                </a:cubicBezTo>
                <a:close/>
                <a:moveTo>
                  <a:pt x="5569" y="1"/>
                </a:moveTo>
                <a:cubicBezTo>
                  <a:pt x="5124" y="1"/>
                  <a:pt x="4781" y="386"/>
                  <a:pt x="4833" y="832"/>
                </a:cubicBezTo>
                <a:lnTo>
                  <a:pt x="4833" y="3470"/>
                </a:lnTo>
                <a:lnTo>
                  <a:pt x="3967" y="3470"/>
                </a:lnTo>
                <a:cubicBezTo>
                  <a:pt x="3693" y="3470"/>
                  <a:pt x="3470" y="3693"/>
                  <a:pt x="3470" y="3967"/>
                </a:cubicBezTo>
                <a:lnTo>
                  <a:pt x="3470" y="4790"/>
                </a:lnTo>
                <a:cubicBezTo>
                  <a:pt x="3470" y="5064"/>
                  <a:pt x="3693" y="5286"/>
                  <a:pt x="3967" y="5286"/>
                </a:cubicBezTo>
                <a:lnTo>
                  <a:pt x="4104" y="5286"/>
                </a:lnTo>
                <a:lnTo>
                  <a:pt x="4104" y="5526"/>
                </a:lnTo>
                <a:cubicBezTo>
                  <a:pt x="4104" y="7248"/>
                  <a:pt x="5441" y="8670"/>
                  <a:pt x="7154" y="8782"/>
                </a:cubicBezTo>
                <a:lnTo>
                  <a:pt x="7154" y="11138"/>
                </a:lnTo>
                <a:lnTo>
                  <a:pt x="6152" y="11138"/>
                </a:lnTo>
                <a:cubicBezTo>
                  <a:pt x="6186" y="11044"/>
                  <a:pt x="6195" y="10941"/>
                  <a:pt x="6186" y="10847"/>
                </a:cubicBezTo>
                <a:cubicBezTo>
                  <a:pt x="6118" y="10221"/>
                  <a:pt x="5895" y="9356"/>
                  <a:pt x="5278" y="8730"/>
                </a:cubicBezTo>
                <a:cubicBezTo>
                  <a:pt x="4653" y="8105"/>
                  <a:pt x="3779" y="7891"/>
                  <a:pt x="3162" y="7822"/>
                </a:cubicBezTo>
                <a:cubicBezTo>
                  <a:pt x="3135" y="7819"/>
                  <a:pt x="3108" y="7817"/>
                  <a:pt x="3082" y="7817"/>
                </a:cubicBezTo>
                <a:cubicBezTo>
                  <a:pt x="2706" y="7817"/>
                  <a:pt x="2402" y="8150"/>
                  <a:pt x="2442" y="8542"/>
                </a:cubicBezTo>
                <a:cubicBezTo>
                  <a:pt x="2519" y="9159"/>
                  <a:pt x="2734" y="10024"/>
                  <a:pt x="3359" y="10649"/>
                </a:cubicBezTo>
                <a:cubicBezTo>
                  <a:pt x="3556" y="10847"/>
                  <a:pt x="3779" y="11009"/>
                  <a:pt x="4027" y="11138"/>
                </a:cubicBezTo>
                <a:lnTo>
                  <a:pt x="3402" y="11138"/>
                </a:lnTo>
                <a:cubicBezTo>
                  <a:pt x="3368" y="11061"/>
                  <a:pt x="3316" y="11001"/>
                  <a:pt x="3256" y="10949"/>
                </a:cubicBezTo>
                <a:cubicBezTo>
                  <a:pt x="2914" y="10684"/>
                  <a:pt x="2382" y="10358"/>
                  <a:pt x="1757" y="10358"/>
                </a:cubicBezTo>
                <a:cubicBezTo>
                  <a:pt x="1132" y="10358"/>
                  <a:pt x="600" y="10684"/>
                  <a:pt x="258" y="10949"/>
                </a:cubicBezTo>
                <a:cubicBezTo>
                  <a:pt x="1" y="11155"/>
                  <a:pt x="1" y="11549"/>
                  <a:pt x="258" y="11755"/>
                </a:cubicBezTo>
                <a:cubicBezTo>
                  <a:pt x="600" y="12020"/>
                  <a:pt x="1132" y="12346"/>
                  <a:pt x="1757" y="12346"/>
                </a:cubicBezTo>
                <a:cubicBezTo>
                  <a:pt x="2382" y="12346"/>
                  <a:pt x="2914" y="12020"/>
                  <a:pt x="3256" y="11755"/>
                </a:cubicBezTo>
                <a:cubicBezTo>
                  <a:pt x="3316" y="11703"/>
                  <a:pt x="3368" y="11635"/>
                  <a:pt x="3402" y="11566"/>
                </a:cubicBezTo>
                <a:lnTo>
                  <a:pt x="7154" y="11566"/>
                </a:lnTo>
                <a:lnTo>
                  <a:pt x="7154" y="14539"/>
                </a:lnTo>
                <a:cubicBezTo>
                  <a:pt x="7154" y="14685"/>
                  <a:pt x="7261" y="14757"/>
                  <a:pt x="7368" y="14757"/>
                </a:cubicBezTo>
                <a:cubicBezTo>
                  <a:pt x="7476" y="14757"/>
                  <a:pt x="7583" y="14685"/>
                  <a:pt x="7583" y="14539"/>
                </a:cubicBezTo>
                <a:lnTo>
                  <a:pt x="7583" y="13896"/>
                </a:lnTo>
                <a:cubicBezTo>
                  <a:pt x="7685" y="13965"/>
                  <a:pt x="7797" y="13999"/>
                  <a:pt x="7925" y="13999"/>
                </a:cubicBezTo>
                <a:lnTo>
                  <a:pt x="8002" y="13999"/>
                </a:lnTo>
                <a:cubicBezTo>
                  <a:pt x="8619" y="13931"/>
                  <a:pt x="9485" y="13708"/>
                  <a:pt x="10110" y="13083"/>
                </a:cubicBezTo>
                <a:cubicBezTo>
                  <a:pt x="10179" y="13023"/>
                  <a:pt x="10239" y="12945"/>
                  <a:pt x="10298" y="12868"/>
                </a:cubicBezTo>
                <a:cubicBezTo>
                  <a:pt x="10424" y="12705"/>
                  <a:pt x="10282" y="12522"/>
                  <a:pt x="10126" y="12522"/>
                </a:cubicBezTo>
                <a:cubicBezTo>
                  <a:pt x="10070" y="12522"/>
                  <a:pt x="10012" y="12546"/>
                  <a:pt x="9964" y="12603"/>
                </a:cubicBezTo>
                <a:cubicBezTo>
                  <a:pt x="9913" y="12671"/>
                  <a:pt x="9862" y="12731"/>
                  <a:pt x="9802" y="12791"/>
                </a:cubicBezTo>
                <a:cubicBezTo>
                  <a:pt x="9270" y="13322"/>
                  <a:pt x="8499" y="13511"/>
                  <a:pt x="7951" y="13579"/>
                </a:cubicBezTo>
                <a:cubicBezTo>
                  <a:pt x="7942" y="13581"/>
                  <a:pt x="7932" y="13581"/>
                  <a:pt x="7923" y="13581"/>
                </a:cubicBezTo>
                <a:cubicBezTo>
                  <a:pt x="7791" y="13581"/>
                  <a:pt x="7687" y="13467"/>
                  <a:pt x="7703" y="13331"/>
                </a:cubicBezTo>
                <a:cubicBezTo>
                  <a:pt x="7771" y="12783"/>
                  <a:pt x="7960" y="12012"/>
                  <a:pt x="8491" y="11480"/>
                </a:cubicBezTo>
                <a:cubicBezTo>
                  <a:pt x="9031" y="10941"/>
                  <a:pt x="9802" y="10752"/>
                  <a:pt x="10350" y="10684"/>
                </a:cubicBezTo>
                <a:cubicBezTo>
                  <a:pt x="10359" y="10683"/>
                  <a:pt x="10368" y="10682"/>
                  <a:pt x="10378" y="10682"/>
                </a:cubicBezTo>
                <a:cubicBezTo>
                  <a:pt x="10510" y="10682"/>
                  <a:pt x="10614" y="10796"/>
                  <a:pt x="10590" y="10932"/>
                </a:cubicBezTo>
                <a:cubicBezTo>
                  <a:pt x="10564" y="11223"/>
                  <a:pt x="10496" y="11506"/>
                  <a:pt x="10401" y="11789"/>
                </a:cubicBezTo>
                <a:cubicBezTo>
                  <a:pt x="10343" y="11954"/>
                  <a:pt x="10477" y="12073"/>
                  <a:pt x="10609" y="12073"/>
                </a:cubicBezTo>
                <a:cubicBezTo>
                  <a:pt x="10689" y="12073"/>
                  <a:pt x="10768" y="12029"/>
                  <a:pt x="10804" y="11926"/>
                </a:cubicBezTo>
                <a:cubicBezTo>
                  <a:pt x="10915" y="11618"/>
                  <a:pt x="10984" y="11301"/>
                  <a:pt x="11018" y="10975"/>
                </a:cubicBezTo>
                <a:cubicBezTo>
                  <a:pt x="11067" y="10587"/>
                  <a:pt x="10756" y="10252"/>
                  <a:pt x="10375" y="10252"/>
                </a:cubicBezTo>
                <a:cubicBezTo>
                  <a:pt x="10353" y="10252"/>
                  <a:pt x="10330" y="10253"/>
                  <a:pt x="10307" y="10255"/>
                </a:cubicBezTo>
                <a:cubicBezTo>
                  <a:pt x="9682" y="10332"/>
                  <a:pt x="8816" y="10547"/>
                  <a:pt x="8191" y="11172"/>
                </a:cubicBezTo>
                <a:cubicBezTo>
                  <a:pt x="7934" y="11438"/>
                  <a:pt x="7720" y="11755"/>
                  <a:pt x="7583" y="12097"/>
                </a:cubicBezTo>
                <a:lnTo>
                  <a:pt x="7583" y="8782"/>
                </a:lnTo>
                <a:cubicBezTo>
                  <a:pt x="9296" y="8662"/>
                  <a:pt x="10624" y="7240"/>
                  <a:pt x="10624" y="5526"/>
                </a:cubicBezTo>
                <a:lnTo>
                  <a:pt x="10624" y="5286"/>
                </a:lnTo>
                <a:lnTo>
                  <a:pt x="10761" y="5286"/>
                </a:lnTo>
                <a:cubicBezTo>
                  <a:pt x="11035" y="5286"/>
                  <a:pt x="11249" y="5064"/>
                  <a:pt x="11249" y="4790"/>
                </a:cubicBezTo>
                <a:lnTo>
                  <a:pt x="11249" y="3967"/>
                </a:lnTo>
                <a:cubicBezTo>
                  <a:pt x="11249" y="3693"/>
                  <a:pt x="11035" y="3479"/>
                  <a:pt x="10761" y="3470"/>
                </a:cubicBezTo>
                <a:lnTo>
                  <a:pt x="9904" y="3470"/>
                </a:lnTo>
                <a:lnTo>
                  <a:pt x="9904" y="832"/>
                </a:lnTo>
                <a:cubicBezTo>
                  <a:pt x="9947" y="386"/>
                  <a:pt x="9605" y="1"/>
                  <a:pt x="9159" y="1"/>
                </a:cubicBezTo>
                <a:cubicBezTo>
                  <a:pt x="8705" y="1"/>
                  <a:pt x="8362" y="386"/>
                  <a:pt x="8414" y="832"/>
                </a:cubicBezTo>
                <a:lnTo>
                  <a:pt x="8414" y="3470"/>
                </a:lnTo>
                <a:lnTo>
                  <a:pt x="6315" y="3470"/>
                </a:lnTo>
                <a:lnTo>
                  <a:pt x="6315" y="832"/>
                </a:lnTo>
                <a:cubicBezTo>
                  <a:pt x="6366" y="386"/>
                  <a:pt x="6023" y="1"/>
                  <a:pt x="5569"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2C3938"/>
        </a:solidFill>
        <a:effectLst/>
      </p:bgPr>
    </p:bg>
    <p:spTree>
      <p:nvGrpSpPr>
        <p:cNvPr id="1" name="Shape 842"/>
        <p:cNvGrpSpPr/>
        <p:nvPr/>
      </p:nvGrpSpPr>
      <p:grpSpPr>
        <a:xfrm>
          <a:off x="0" y="0"/>
          <a:ext cx="0" cy="0"/>
          <a:chOff x="0" y="0"/>
          <a:chExt cx="0" cy="0"/>
        </a:xfrm>
      </p:grpSpPr>
      <p:sp>
        <p:nvSpPr>
          <p:cNvPr id="843" name="Google Shape;843;p53"/>
          <p:cNvSpPr txBox="1">
            <a:spLocks noGrp="1"/>
          </p:cNvSpPr>
          <p:nvPr>
            <p:ph type="title"/>
          </p:nvPr>
        </p:nvSpPr>
        <p:spPr>
          <a:xfrm>
            <a:off x="3327447" y="375875"/>
            <a:ext cx="25044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3F3F3"/>
                </a:solidFill>
              </a:rPr>
              <a:t>GOALS</a:t>
            </a:r>
            <a:endParaRPr>
              <a:solidFill>
                <a:srgbClr val="F3F3F3"/>
              </a:solidFill>
            </a:endParaRPr>
          </a:p>
        </p:txBody>
      </p:sp>
      <p:cxnSp>
        <p:nvCxnSpPr>
          <p:cNvPr id="844" name="Google Shape;844;p53"/>
          <p:cNvCxnSpPr/>
          <p:nvPr/>
        </p:nvCxnSpPr>
        <p:spPr>
          <a:xfrm>
            <a:off x="4542300" y="1028850"/>
            <a:ext cx="4601700" cy="0"/>
          </a:xfrm>
          <a:prstGeom prst="straightConnector1">
            <a:avLst/>
          </a:prstGeom>
          <a:noFill/>
          <a:ln w="19050" cap="flat" cmpd="sng">
            <a:solidFill>
              <a:srgbClr val="2C3938"/>
            </a:solidFill>
            <a:prstDash val="solid"/>
            <a:round/>
            <a:headEnd type="none" w="med" len="med"/>
            <a:tailEnd type="none" w="med" len="med"/>
          </a:ln>
        </p:spPr>
      </p:cxnSp>
      <p:sp>
        <p:nvSpPr>
          <p:cNvPr id="845" name="Google Shape;845;p53"/>
          <p:cNvSpPr txBox="1">
            <a:spLocks noGrp="1"/>
          </p:cNvSpPr>
          <p:nvPr>
            <p:ph type="subTitle" idx="1"/>
          </p:nvPr>
        </p:nvSpPr>
        <p:spPr>
          <a:xfrm>
            <a:off x="797075" y="2383841"/>
            <a:ext cx="2069700" cy="64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3F3F3"/>
                </a:solidFill>
              </a:rPr>
              <a:t>It’s a gas giant, composed mostly of hydrogen and helium</a:t>
            </a:r>
            <a:endParaRPr>
              <a:solidFill>
                <a:srgbClr val="F3F3F3"/>
              </a:solidFill>
            </a:endParaRPr>
          </a:p>
        </p:txBody>
      </p:sp>
      <p:sp>
        <p:nvSpPr>
          <p:cNvPr id="846" name="Google Shape;846;p53"/>
          <p:cNvSpPr txBox="1">
            <a:spLocks noGrp="1"/>
          </p:cNvSpPr>
          <p:nvPr>
            <p:ph type="subTitle" idx="2"/>
          </p:nvPr>
        </p:nvSpPr>
        <p:spPr>
          <a:xfrm>
            <a:off x="3537167" y="2381509"/>
            <a:ext cx="2069700" cy="64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3F3F3"/>
                </a:solidFill>
              </a:rPr>
              <a:t>Venus has a beautiful name and is the second planet from the Sun</a:t>
            </a:r>
            <a:endParaRPr>
              <a:solidFill>
                <a:srgbClr val="F3F3F3"/>
              </a:solidFill>
            </a:endParaRPr>
          </a:p>
        </p:txBody>
      </p:sp>
      <p:sp>
        <p:nvSpPr>
          <p:cNvPr id="847" name="Google Shape;847;p53"/>
          <p:cNvSpPr txBox="1">
            <a:spLocks noGrp="1"/>
          </p:cNvSpPr>
          <p:nvPr>
            <p:ph type="subTitle" idx="3"/>
          </p:nvPr>
        </p:nvSpPr>
        <p:spPr>
          <a:xfrm>
            <a:off x="797150" y="3911200"/>
            <a:ext cx="2069700" cy="64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a:t>
            </a:r>
            <a:endParaRPr>
              <a:solidFill>
                <a:srgbClr val="F3F3F3"/>
              </a:solidFill>
            </a:endParaRPr>
          </a:p>
        </p:txBody>
      </p:sp>
      <p:sp>
        <p:nvSpPr>
          <p:cNvPr id="848" name="Google Shape;848;p53"/>
          <p:cNvSpPr txBox="1">
            <a:spLocks noGrp="1"/>
          </p:cNvSpPr>
          <p:nvPr>
            <p:ph type="subTitle" idx="4"/>
          </p:nvPr>
        </p:nvSpPr>
        <p:spPr>
          <a:xfrm>
            <a:off x="973975" y="2124695"/>
            <a:ext cx="1716000" cy="36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rgbClr val="F3F3F3"/>
                </a:solidFill>
              </a:rPr>
              <a:t>SATURN</a:t>
            </a:r>
            <a:endParaRPr>
              <a:solidFill>
                <a:srgbClr val="F3F3F3"/>
              </a:solidFill>
            </a:endParaRPr>
          </a:p>
        </p:txBody>
      </p:sp>
      <p:sp>
        <p:nvSpPr>
          <p:cNvPr id="849" name="Google Shape;849;p53"/>
          <p:cNvSpPr txBox="1">
            <a:spLocks noGrp="1"/>
          </p:cNvSpPr>
          <p:nvPr>
            <p:ph type="subTitle" idx="5"/>
          </p:nvPr>
        </p:nvSpPr>
        <p:spPr>
          <a:xfrm>
            <a:off x="3714012" y="2123370"/>
            <a:ext cx="1716000" cy="36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rgbClr val="F3F3F3"/>
                </a:solidFill>
              </a:rPr>
              <a:t>VENUS</a:t>
            </a:r>
            <a:endParaRPr>
              <a:solidFill>
                <a:srgbClr val="F3F3F3"/>
              </a:solidFill>
            </a:endParaRPr>
          </a:p>
        </p:txBody>
      </p:sp>
      <p:sp>
        <p:nvSpPr>
          <p:cNvPr id="850" name="Google Shape;850;p53"/>
          <p:cNvSpPr txBox="1">
            <a:spLocks noGrp="1"/>
          </p:cNvSpPr>
          <p:nvPr>
            <p:ph type="subTitle" idx="6"/>
          </p:nvPr>
        </p:nvSpPr>
        <p:spPr>
          <a:xfrm>
            <a:off x="973987" y="3643975"/>
            <a:ext cx="1716000" cy="36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rgbClr val="F3F3F3"/>
                </a:solidFill>
              </a:rPr>
              <a:t>MERCURY</a:t>
            </a:r>
            <a:endParaRPr>
              <a:solidFill>
                <a:srgbClr val="F3F3F3"/>
              </a:solidFill>
            </a:endParaRPr>
          </a:p>
        </p:txBody>
      </p:sp>
      <p:sp>
        <p:nvSpPr>
          <p:cNvPr id="851" name="Google Shape;851;p53"/>
          <p:cNvSpPr txBox="1">
            <a:spLocks noGrp="1"/>
          </p:cNvSpPr>
          <p:nvPr>
            <p:ph type="subTitle" idx="7"/>
          </p:nvPr>
        </p:nvSpPr>
        <p:spPr>
          <a:xfrm>
            <a:off x="3537133" y="3911200"/>
            <a:ext cx="2069700" cy="64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our Solar System</a:t>
            </a:r>
            <a:endParaRPr>
              <a:solidFill>
                <a:srgbClr val="F3F3F3"/>
              </a:solidFill>
            </a:endParaRPr>
          </a:p>
        </p:txBody>
      </p:sp>
      <p:sp>
        <p:nvSpPr>
          <p:cNvPr id="852" name="Google Shape;852;p53"/>
          <p:cNvSpPr txBox="1">
            <a:spLocks noGrp="1"/>
          </p:cNvSpPr>
          <p:nvPr>
            <p:ph type="subTitle" idx="8"/>
          </p:nvPr>
        </p:nvSpPr>
        <p:spPr>
          <a:xfrm>
            <a:off x="3714000" y="3643975"/>
            <a:ext cx="1716000" cy="36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rgbClr val="F3F3F3"/>
                </a:solidFill>
              </a:rPr>
              <a:t>JUPITER</a:t>
            </a:r>
            <a:endParaRPr>
              <a:solidFill>
                <a:srgbClr val="F3F3F3"/>
              </a:solidFill>
            </a:endParaRPr>
          </a:p>
        </p:txBody>
      </p:sp>
      <p:sp>
        <p:nvSpPr>
          <p:cNvPr id="853" name="Google Shape;853;p53"/>
          <p:cNvSpPr txBox="1">
            <a:spLocks noGrp="1"/>
          </p:cNvSpPr>
          <p:nvPr>
            <p:ph type="subTitle" idx="9"/>
          </p:nvPr>
        </p:nvSpPr>
        <p:spPr>
          <a:xfrm>
            <a:off x="6277197" y="2381509"/>
            <a:ext cx="2069700" cy="64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3F3F3"/>
                </a:solidFill>
              </a:rPr>
              <a:t>Despite being red, Mars is a cold place, full of iron oxide dust</a:t>
            </a:r>
            <a:endParaRPr>
              <a:solidFill>
                <a:srgbClr val="F3F3F3"/>
              </a:solidFill>
            </a:endParaRPr>
          </a:p>
        </p:txBody>
      </p:sp>
      <p:sp>
        <p:nvSpPr>
          <p:cNvPr id="854" name="Google Shape;854;p53"/>
          <p:cNvSpPr txBox="1">
            <a:spLocks noGrp="1"/>
          </p:cNvSpPr>
          <p:nvPr>
            <p:ph type="subTitle" idx="13"/>
          </p:nvPr>
        </p:nvSpPr>
        <p:spPr>
          <a:xfrm>
            <a:off x="6454037" y="2123370"/>
            <a:ext cx="1716000" cy="36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rgbClr val="F3F3F3"/>
                </a:solidFill>
              </a:rPr>
              <a:t>MARS</a:t>
            </a:r>
            <a:endParaRPr>
              <a:solidFill>
                <a:srgbClr val="F3F3F3"/>
              </a:solidFill>
            </a:endParaRPr>
          </a:p>
        </p:txBody>
      </p:sp>
      <p:sp>
        <p:nvSpPr>
          <p:cNvPr id="855" name="Google Shape;855;p53"/>
          <p:cNvSpPr txBox="1">
            <a:spLocks noGrp="1"/>
          </p:cNvSpPr>
          <p:nvPr>
            <p:ph type="subTitle" idx="14"/>
          </p:nvPr>
        </p:nvSpPr>
        <p:spPr>
          <a:xfrm>
            <a:off x="6277178" y="3911200"/>
            <a:ext cx="2069700" cy="64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fourth-largest planet in our Solar System</a:t>
            </a:r>
            <a:endParaRPr>
              <a:solidFill>
                <a:srgbClr val="F3F3F3"/>
              </a:solidFill>
            </a:endParaRPr>
          </a:p>
        </p:txBody>
      </p:sp>
      <p:sp>
        <p:nvSpPr>
          <p:cNvPr id="856" name="Google Shape;856;p53"/>
          <p:cNvSpPr txBox="1">
            <a:spLocks noGrp="1"/>
          </p:cNvSpPr>
          <p:nvPr>
            <p:ph type="subTitle" idx="15"/>
          </p:nvPr>
        </p:nvSpPr>
        <p:spPr>
          <a:xfrm>
            <a:off x="6454025" y="3643975"/>
            <a:ext cx="1716000" cy="36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rgbClr val="F3F3F3"/>
                </a:solidFill>
              </a:rPr>
              <a:t>NEPTUNE</a:t>
            </a:r>
            <a:endParaRPr>
              <a:solidFill>
                <a:srgbClr val="F3F3F3"/>
              </a:solidFill>
            </a:endParaRPr>
          </a:p>
        </p:txBody>
      </p:sp>
      <p:grpSp>
        <p:nvGrpSpPr>
          <p:cNvPr id="857" name="Google Shape;857;p53"/>
          <p:cNvGrpSpPr/>
          <p:nvPr/>
        </p:nvGrpSpPr>
        <p:grpSpPr>
          <a:xfrm>
            <a:off x="4389933" y="3205739"/>
            <a:ext cx="364085" cy="379518"/>
            <a:chOff x="1524971" y="2872341"/>
            <a:chExt cx="364085" cy="379518"/>
          </a:xfrm>
        </p:grpSpPr>
        <p:sp>
          <p:nvSpPr>
            <p:cNvPr id="858" name="Google Shape;858;p53"/>
            <p:cNvSpPr/>
            <p:nvPr/>
          </p:nvSpPr>
          <p:spPr>
            <a:xfrm>
              <a:off x="1524971" y="2872341"/>
              <a:ext cx="364085" cy="379518"/>
            </a:xfrm>
            <a:custGeom>
              <a:avLst/>
              <a:gdLst/>
              <a:ahLst/>
              <a:cxnLst/>
              <a:rect l="l" t="t" r="r" b="b"/>
              <a:pathLst>
                <a:path w="14131" h="14730" extrusionOk="0">
                  <a:moveTo>
                    <a:pt x="11132" y="440"/>
                  </a:moveTo>
                  <a:lnTo>
                    <a:pt x="11132" y="440"/>
                  </a:lnTo>
                  <a:cubicBezTo>
                    <a:pt x="11736" y="501"/>
                    <a:pt x="12119" y="1110"/>
                    <a:pt x="11914" y="1681"/>
                  </a:cubicBezTo>
                  <a:cubicBezTo>
                    <a:pt x="11315" y="1615"/>
                    <a:pt x="10927" y="1005"/>
                    <a:pt x="11132" y="440"/>
                  </a:cubicBezTo>
                  <a:close/>
                  <a:moveTo>
                    <a:pt x="13167" y="2119"/>
                  </a:moveTo>
                  <a:lnTo>
                    <a:pt x="13167" y="2119"/>
                  </a:lnTo>
                  <a:cubicBezTo>
                    <a:pt x="13322" y="2546"/>
                    <a:pt x="13067" y="3012"/>
                    <a:pt x="12623" y="3106"/>
                  </a:cubicBezTo>
                  <a:cubicBezTo>
                    <a:pt x="12607" y="3001"/>
                    <a:pt x="12585" y="2890"/>
                    <a:pt x="12557" y="2785"/>
                  </a:cubicBezTo>
                  <a:lnTo>
                    <a:pt x="12557" y="2779"/>
                  </a:lnTo>
                  <a:cubicBezTo>
                    <a:pt x="12590" y="2446"/>
                    <a:pt x="12840" y="2180"/>
                    <a:pt x="13167" y="2119"/>
                  </a:cubicBezTo>
                  <a:close/>
                  <a:moveTo>
                    <a:pt x="11438" y="2603"/>
                  </a:moveTo>
                  <a:cubicBezTo>
                    <a:pt x="11790" y="2603"/>
                    <a:pt x="12111" y="2855"/>
                    <a:pt x="12174" y="3228"/>
                  </a:cubicBezTo>
                  <a:cubicBezTo>
                    <a:pt x="12091" y="3258"/>
                    <a:pt x="12007" y="3272"/>
                    <a:pt x="11924" y="3272"/>
                  </a:cubicBezTo>
                  <a:cubicBezTo>
                    <a:pt x="11571" y="3272"/>
                    <a:pt x="11250" y="3020"/>
                    <a:pt x="11188" y="2652"/>
                  </a:cubicBezTo>
                  <a:lnTo>
                    <a:pt x="11188" y="2646"/>
                  </a:lnTo>
                  <a:cubicBezTo>
                    <a:pt x="11271" y="2617"/>
                    <a:pt x="11355" y="2603"/>
                    <a:pt x="11438" y="2603"/>
                  </a:cubicBezTo>
                  <a:close/>
                  <a:moveTo>
                    <a:pt x="12263" y="3649"/>
                  </a:moveTo>
                  <a:cubicBezTo>
                    <a:pt x="12269" y="3699"/>
                    <a:pt x="12274" y="3755"/>
                    <a:pt x="12280" y="3805"/>
                  </a:cubicBezTo>
                  <a:cubicBezTo>
                    <a:pt x="12224" y="3760"/>
                    <a:pt x="12169" y="3722"/>
                    <a:pt x="12108" y="3688"/>
                  </a:cubicBezTo>
                  <a:lnTo>
                    <a:pt x="12108" y="3683"/>
                  </a:lnTo>
                  <a:cubicBezTo>
                    <a:pt x="12158" y="3677"/>
                    <a:pt x="12213" y="3666"/>
                    <a:pt x="12263" y="3649"/>
                  </a:cubicBezTo>
                  <a:close/>
                  <a:moveTo>
                    <a:pt x="11523" y="3965"/>
                  </a:moveTo>
                  <a:cubicBezTo>
                    <a:pt x="11967" y="3965"/>
                    <a:pt x="12323" y="4355"/>
                    <a:pt x="12269" y="4803"/>
                  </a:cubicBezTo>
                  <a:cubicBezTo>
                    <a:pt x="12256" y="4803"/>
                    <a:pt x="12244" y="4803"/>
                    <a:pt x="12232" y="4803"/>
                  </a:cubicBezTo>
                  <a:cubicBezTo>
                    <a:pt x="11783" y="4803"/>
                    <a:pt x="11433" y="4413"/>
                    <a:pt x="11487" y="3965"/>
                  </a:cubicBezTo>
                  <a:cubicBezTo>
                    <a:pt x="11499" y="3965"/>
                    <a:pt x="11511" y="3965"/>
                    <a:pt x="11523" y="3965"/>
                  </a:cubicBezTo>
                  <a:close/>
                  <a:moveTo>
                    <a:pt x="13449" y="4021"/>
                  </a:moveTo>
                  <a:cubicBezTo>
                    <a:pt x="13479" y="4021"/>
                    <a:pt x="13508" y="4023"/>
                    <a:pt x="13538" y="4026"/>
                  </a:cubicBezTo>
                  <a:cubicBezTo>
                    <a:pt x="13564" y="4464"/>
                    <a:pt x="13213" y="4818"/>
                    <a:pt x="12789" y="4818"/>
                  </a:cubicBezTo>
                  <a:cubicBezTo>
                    <a:pt x="12762" y="4818"/>
                    <a:pt x="12734" y="4817"/>
                    <a:pt x="12707" y="4814"/>
                  </a:cubicBezTo>
                  <a:cubicBezTo>
                    <a:pt x="12718" y="4692"/>
                    <a:pt x="12701" y="4453"/>
                    <a:pt x="12939" y="4226"/>
                  </a:cubicBezTo>
                  <a:cubicBezTo>
                    <a:pt x="13079" y="4096"/>
                    <a:pt x="13259" y="4021"/>
                    <a:pt x="13449" y="4021"/>
                  </a:cubicBezTo>
                  <a:close/>
                  <a:moveTo>
                    <a:pt x="3653" y="2640"/>
                  </a:moveTo>
                  <a:cubicBezTo>
                    <a:pt x="3881" y="3067"/>
                    <a:pt x="4435" y="3733"/>
                    <a:pt x="5799" y="4276"/>
                  </a:cubicBezTo>
                  <a:cubicBezTo>
                    <a:pt x="6758" y="4658"/>
                    <a:pt x="7401" y="5307"/>
                    <a:pt x="7717" y="6211"/>
                  </a:cubicBezTo>
                  <a:cubicBezTo>
                    <a:pt x="7806" y="6466"/>
                    <a:pt x="7861" y="6726"/>
                    <a:pt x="7889" y="6998"/>
                  </a:cubicBezTo>
                  <a:cubicBezTo>
                    <a:pt x="7251" y="5584"/>
                    <a:pt x="5854" y="4930"/>
                    <a:pt x="4308" y="4753"/>
                  </a:cubicBezTo>
                  <a:cubicBezTo>
                    <a:pt x="3997" y="4725"/>
                    <a:pt x="3703" y="4620"/>
                    <a:pt x="3443" y="4453"/>
                  </a:cubicBezTo>
                  <a:cubicBezTo>
                    <a:pt x="3243" y="3849"/>
                    <a:pt x="3321" y="3184"/>
                    <a:pt x="3653" y="2640"/>
                  </a:cubicBezTo>
                  <a:close/>
                  <a:moveTo>
                    <a:pt x="11043" y="1"/>
                  </a:moveTo>
                  <a:cubicBezTo>
                    <a:pt x="11025" y="1"/>
                    <a:pt x="11007" y="1"/>
                    <a:pt x="10988" y="2"/>
                  </a:cubicBezTo>
                  <a:cubicBezTo>
                    <a:pt x="10910" y="2"/>
                    <a:pt x="10838" y="46"/>
                    <a:pt x="10805" y="113"/>
                  </a:cubicBezTo>
                  <a:cubicBezTo>
                    <a:pt x="10345" y="983"/>
                    <a:pt x="10927" y="2036"/>
                    <a:pt x="11908" y="2114"/>
                  </a:cubicBezTo>
                  <a:cubicBezTo>
                    <a:pt x="11930" y="2175"/>
                    <a:pt x="11953" y="2236"/>
                    <a:pt x="11975" y="2302"/>
                  </a:cubicBezTo>
                  <a:cubicBezTo>
                    <a:pt x="11806" y="2215"/>
                    <a:pt x="11623" y="2172"/>
                    <a:pt x="11440" y="2172"/>
                  </a:cubicBezTo>
                  <a:cubicBezTo>
                    <a:pt x="11237" y="2172"/>
                    <a:pt x="11035" y="2225"/>
                    <a:pt x="10855" y="2330"/>
                  </a:cubicBezTo>
                  <a:cubicBezTo>
                    <a:pt x="10788" y="2369"/>
                    <a:pt x="10750" y="2441"/>
                    <a:pt x="10750" y="2519"/>
                  </a:cubicBezTo>
                  <a:cubicBezTo>
                    <a:pt x="10744" y="2945"/>
                    <a:pt x="10977" y="3339"/>
                    <a:pt x="11348" y="3550"/>
                  </a:cubicBezTo>
                  <a:cubicBezTo>
                    <a:pt x="11321" y="3555"/>
                    <a:pt x="11287" y="3561"/>
                    <a:pt x="11260" y="3566"/>
                  </a:cubicBezTo>
                  <a:cubicBezTo>
                    <a:pt x="11188" y="3583"/>
                    <a:pt x="11127" y="3638"/>
                    <a:pt x="11104" y="3710"/>
                  </a:cubicBezTo>
                  <a:cubicBezTo>
                    <a:pt x="10872" y="4470"/>
                    <a:pt x="11437" y="5235"/>
                    <a:pt x="12224" y="5235"/>
                  </a:cubicBezTo>
                  <a:cubicBezTo>
                    <a:pt x="12185" y="5496"/>
                    <a:pt x="12124" y="5751"/>
                    <a:pt x="12052" y="6000"/>
                  </a:cubicBezTo>
                  <a:lnTo>
                    <a:pt x="12036" y="6072"/>
                  </a:lnTo>
                  <a:cubicBezTo>
                    <a:pt x="11637" y="5967"/>
                    <a:pt x="11382" y="5939"/>
                    <a:pt x="11326" y="5728"/>
                  </a:cubicBezTo>
                  <a:cubicBezTo>
                    <a:pt x="11183" y="5066"/>
                    <a:pt x="10594" y="4610"/>
                    <a:pt x="9933" y="4610"/>
                  </a:cubicBezTo>
                  <a:cubicBezTo>
                    <a:pt x="9853" y="4610"/>
                    <a:pt x="9772" y="4617"/>
                    <a:pt x="9691" y="4631"/>
                  </a:cubicBezTo>
                  <a:cubicBezTo>
                    <a:pt x="8942" y="4758"/>
                    <a:pt x="8421" y="5451"/>
                    <a:pt x="8510" y="6211"/>
                  </a:cubicBezTo>
                  <a:cubicBezTo>
                    <a:pt x="8549" y="6488"/>
                    <a:pt x="8488" y="6771"/>
                    <a:pt x="8327" y="7009"/>
                  </a:cubicBezTo>
                  <a:cubicBezTo>
                    <a:pt x="8199" y="5601"/>
                    <a:pt x="7390" y="4442"/>
                    <a:pt x="5965" y="3877"/>
                  </a:cubicBezTo>
                  <a:cubicBezTo>
                    <a:pt x="4125" y="3145"/>
                    <a:pt x="3936" y="2214"/>
                    <a:pt x="3931" y="2169"/>
                  </a:cubicBezTo>
                  <a:cubicBezTo>
                    <a:pt x="3925" y="2086"/>
                    <a:pt x="3864" y="2014"/>
                    <a:pt x="3787" y="1986"/>
                  </a:cubicBezTo>
                  <a:cubicBezTo>
                    <a:pt x="3767" y="1981"/>
                    <a:pt x="3746" y="1978"/>
                    <a:pt x="3726" y="1978"/>
                  </a:cubicBezTo>
                  <a:cubicBezTo>
                    <a:pt x="3666" y="1978"/>
                    <a:pt x="3605" y="2002"/>
                    <a:pt x="3559" y="2047"/>
                  </a:cubicBezTo>
                  <a:cubicBezTo>
                    <a:pt x="3110" y="2557"/>
                    <a:pt x="2872" y="3228"/>
                    <a:pt x="2905" y="3916"/>
                  </a:cubicBezTo>
                  <a:cubicBezTo>
                    <a:pt x="2783" y="3727"/>
                    <a:pt x="2683" y="3522"/>
                    <a:pt x="2611" y="3306"/>
                  </a:cubicBezTo>
                  <a:cubicBezTo>
                    <a:pt x="2553" y="3135"/>
                    <a:pt x="2404" y="3049"/>
                    <a:pt x="2254" y="3049"/>
                  </a:cubicBezTo>
                  <a:cubicBezTo>
                    <a:pt x="2107" y="3049"/>
                    <a:pt x="1959" y="3132"/>
                    <a:pt x="1896" y="3300"/>
                  </a:cubicBezTo>
                  <a:cubicBezTo>
                    <a:pt x="0" y="8467"/>
                    <a:pt x="5139" y="8528"/>
                    <a:pt x="5427" y="9565"/>
                  </a:cubicBezTo>
                  <a:cubicBezTo>
                    <a:pt x="5553" y="10023"/>
                    <a:pt x="4488" y="11195"/>
                    <a:pt x="2664" y="11195"/>
                  </a:cubicBezTo>
                  <a:cubicBezTo>
                    <a:pt x="2237" y="11195"/>
                    <a:pt x="1769" y="11131"/>
                    <a:pt x="1264" y="10978"/>
                  </a:cubicBezTo>
                  <a:lnTo>
                    <a:pt x="1164" y="10951"/>
                  </a:lnTo>
                  <a:cubicBezTo>
                    <a:pt x="1106" y="10937"/>
                    <a:pt x="1049" y="10931"/>
                    <a:pt x="994" y="10931"/>
                  </a:cubicBezTo>
                  <a:cubicBezTo>
                    <a:pt x="706" y="10931"/>
                    <a:pt x="481" y="11113"/>
                    <a:pt x="444" y="11472"/>
                  </a:cubicBezTo>
                  <a:cubicBezTo>
                    <a:pt x="444" y="11971"/>
                    <a:pt x="538" y="12459"/>
                    <a:pt x="710" y="12924"/>
                  </a:cubicBezTo>
                  <a:cubicBezTo>
                    <a:pt x="992" y="13662"/>
                    <a:pt x="1347" y="14194"/>
                    <a:pt x="2123" y="14643"/>
                  </a:cubicBezTo>
                  <a:cubicBezTo>
                    <a:pt x="2226" y="14702"/>
                    <a:pt x="2337" y="14729"/>
                    <a:pt x="2447" y="14729"/>
                  </a:cubicBezTo>
                  <a:cubicBezTo>
                    <a:pt x="2698" y="14729"/>
                    <a:pt x="2941" y="14583"/>
                    <a:pt x="3049" y="14332"/>
                  </a:cubicBezTo>
                  <a:cubicBezTo>
                    <a:pt x="3332" y="13678"/>
                    <a:pt x="4003" y="12564"/>
                    <a:pt x="5294" y="12436"/>
                  </a:cubicBezTo>
                  <a:cubicBezTo>
                    <a:pt x="5562" y="12393"/>
                    <a:pt x="5528" y="12004"/>
                    <a:pt x="5267" y="12004"/>
                  </a:cubicBezTo>
                  <a:cubicBezTo>
                    <a:pt x="5263" y="12004"/>
                    <a:pt x="5259" y="12004"/>
                    <a:pt x="5256" y="12004"/>
                  </a:cubicBezTo>
                  <a:cubicBezTo>
                    <a:pt x="3742" y="12159"/>
                    <a:pt x="2972" y="13423"/>
                    <a:pt x="2650" y="14161"/>
                  </a:cubicBezTo>
                  <a:cubicBezTo>
                    <a:pt x="2628" y="14221"/>
                    <a:pt x="2578" y="14266"/>
                    <a:pt x="2517" y="14282"/>
                  </a:cubicBezTo>
                  <a:cubicBezTo>
                    <a:pt x="2495" y="14291"/>
                    <a:pt x="2471" y="14296"/>
                    <a:pt x="2447" y="14296"/>
                  </a:cubicBezTo>
                  <a:cubicBezTo>
                    <a:pt x="2410" y="14296"/>
                    <a:pt x="2373" y="14286"/>
                    <a:pt x="2340" y="14266"/>
                  </a:cubicBezTo>
                  <a:cubicBezTo>
                    <a:pt x="1680" y="13889"/>
                    <a:pt x="1386" y="13479"/>
                    <a:pt x="1114" y="12775"/>
                  </a:cubicBezTo>
                  <a:cubicBezTo>
                    <a:pt x="965" y="12370"/>
                    <a:pt x="882" y="11937"/>
                    <a:pt x="870" y="11505"/>
                  </a:cubicBezTo>
                  <a:cubicBezTo>
                    <a:pt x="888" y="11398"/>
                    <a:pt x="922" y="11362"/>
                    <a:pt x="987" y="11362"/>
                  </a:cubicBezTo>
                  <a:cubicBezTo>
                    <a:pt x="1027" y="11362"/>
                    <a:pt x="1077" y="11375"/>
                    <a:pt x="1142" y="11394"/>
                  </a:cubicBezTo>
                  <a:cubicBezTo>
                    <a:pt x="1530" y="11508"/>
                    <a:pt x="2073" y="11624"/>
                    <a:pt x="2681" y="11624"/>
                  </a:cubicBezTo>
                  <a:cubicBezTo>
                    <a:pt x="3465" y="11624"/>
                    <a:pt x="4358" y="11432"/>
                    <a:pt x="5172" y="10795"/>
                  </a:cubicBezTo>
                  <a:cubicBezTo>
                    <a:pt x="5361" y="10635"/>
                    <a:pt x="5522" y="10452"/>
                    <a:pt x="5660" y="10241"/>
                  </a:cubicBezTo>
                  <a:cubicBezTo>
                    <a:pt x="6337" y="9227"/>
                    <a:pt x="5245" y="8766"/>
                    <a:pt x="4463" y="8395"/>
                  </a:cubicBezTo>
                  <a:cubicBezTo>
                    <a:pt x="3720" y="8040"/>
                    <a:pt x="2883" y="7641"/>
                    <a:pt x="2367" y="6915"/>
                  </a:cubicBezTo>
                  <a:cubicBezTo>
                    <a:pt x="1796" y="6100"/>
                    <a:pt x="1757" y="5008"/>
                    <a:pt x="2251" y="3588"/>
                  </a:cubicBezTo>
                  <a:lnTo>
                    <a:pt x="2251" y="3588"/>
                  </a:lnTo>
                  <a:cubicBezTo>
                    <a:pt x="2484" y="4182"/>
                    <a:pt x="3033" y="5052"/>
                    <a:pt x="4258" y="5191"/>
                  </a:cubicBezTo>
                  <a:cubicBezTo>
                    <a:pt x="5488" y="5329"/>
                    <a:pt x="7063" y="5839"/>
                    <a:pt x="7617" y="7486"/>
                  </a:cubicBezTo>
                  <a:cubicBezTo>
                    <a:pt x="7674" y="7662"/>
                    <a:pt x="7833" y="7772"/>
                    <a:pt x="8007" y="7772"/>
                  </a:cubicBezTo>
                  <a:cubicBezTo>
                    <a:pt x="8036" y="7772"/>
                    <a:pt x="8065" y="7769"/>
                    <a:pt x="8094" y="7763"/>
                  </a:cubicBezTo>
                  <a:cubicBezTo>
                    <a:pt x="8249" y="7730"/>
                    <a:pt x="9064" y="7197"/>
                    <a:pt x="8937" y="6161"/>
                  </a:cubicBezTo>
                  <a:cubicBezTo>
                    <a:pt x="8931" y="6100"/>
                    <a:pt x="8926" y="6033"/>
                    <a:pt x="8931" y="5967"/>
                  </a:cubicBezTo>
                  <a:cubicBezTo>
                    <a:pt x="8964" y="5468"/>
                    <a:pt x="9369" y="5069"/>
                    <a:pt x="9868" y="5041"/>
                  </a:cubicBezTo>
                  <a:cubicBezTo>
                    <a:pt x="9890" y="5039"/>
                    <a:pt x="9912" y="5039"/>
                    <a:pt x="9934" y="5039"/>
                  </a:cubicBezTo>
                  <a:cubicBezTo>
                    <a:pt x="10411" y="5039"/>
                    <a:pt x="10820" y="5379"/>
                    <a:pt x="10910" y="5850"/>
                  </a:cubicBezTo>
                  <a:lnTo>
                    <a:pt x="10910" y="5861"/>
                  </a:lnTo>
                  <a:cubicBezTo>
                    <a:pt x="10949" y="6022"/>
                    <a:pt x="11121" y="6299"/>
                    <a:pt x="11548" y="6399"/>
                  </a:cubicBezTo>
                  <a:lnTo>
                    <a:pt x="11936" y="6499"/>
                  </a:lnTo>
                  <a:lnTo>
                    <a:pt x="11343" y="6732"/>
                  </a:lnTo>
                  <a:cubicBezTo>
                    <a:pt x="10805" y="6915"/>
                    <a:pt x="10262" y="7608"/>
                    <a:pt x="10273" y="8678"/>
                  </a:cubicBezTo>
                  <a:cubicBezTo>
                    <a:pt x="10273" y="8689"/>
                    <a:pt x="10273" y="8694"/>
                    <a:pt x="10273" y="8700"/>
                  </a:cubicBezTo>
                  <a:cubicBezTo>
                    <a:pt x="10273" y="8800"/>
                    <a:pt x="10278" y="8800"/>
                    <a:pt x="10278" y="8899"/>
                  </a:cubicBezTo>
                  <a:cubicBezTo>
                    <a:pt x="10278" y="9016"/>
                    <a:pt x="10378" y="9116"/>
                    <a:pt x="10495" y="9116"/>
                  </a:cubicBezTo>
                  <a:cubicBezTo>
                    <a:pt x="10616" y="9116"/>
                    <a:pt x="10711" y="9016"/>
                    <a:pt x="10711" y="8899"/>
                  </a:cubicBezTo>
                  <a:lnTo>
                    <a:pt x="10711" y="8761"/>
                  </a:lnTo>
                  <a:lnTo>
                    <a:pt x="10711" y="8683"/>
                  </a:lnTo>
                  <a:lnTo>
                    <a:pt x="10711" y="8678"/>
                  </a:lnTo>
                  <a:cubicBezTo>
                    <a:pt x="10705" y="8445"/>
                    <a:pt x="10738" y="8212"/>
                    <a:pt x="10805" y="7985"/>
                  </a:cubicBezTo>
                  <a:cubicBezTo>
                    <a:pt x="10982" y="7430"/>
                    <a:pt x="11215" y="7242"/>
                    <a:pt x="11637" y="7087"/>
                  </a:cubicBezTo>
                  <a:lnTo>
                    <a:pt x="11637" y="7087"/>
                  </a:lnTo>
                  <a:cubicBezTo>
                    <a:pt x="11504" y="7347"/>
                    <a:pt x="11354" y="7597"/>
                    <a:pt x="11193" y="7835"/>
                  </a:cubicBezTo>
                  <a:cubicBezTo>
                    <a:pt x="11060" y="8004"/>
                    <a:pt x="11212" y="8186"/>
                    <a:pt x="11370" y="8186"/>
                  </a:cubicBezTo>
                  <a:cubicBezTo>
                    <a:pt x="11435" y="8186"/>
                    <a:pt x="11501" y="8155"/>
                    <a:pt x="11548" y="8079"/>
                  </a:cubicBezTo>
                  <a:cubicBezTo>
                    <a:pt x="11808" y="7702"/>
                    <a:pt x="12036" y="7292"/>
                    <a:pt x="12213" y="6859"/>
                  </a:cubicBezTo>
                  <a:lnTo>
                    <a:pt x="12718" y="6665"/>
                  </a:lnTo>
                  <a:cubicBezTo>
                    <a:pt x="12912" y="6588"/>
                    <a:pt x="12895" y="6305"/>
                    <a:pt x="12695" y="6255"/>
                  </a:cubicBezTo>
                  <a:lnTo>
                    <a:pt x="12451" y="6189"/>
                  </a:lnTo>
                  <a:cubicBezTo>
                    <a:pt x="12540" y="5884"/>
                    <a:pt x="12612" y="5573"/>
                    <a:pt x="12657" y="5257"/>
                  </a:cubicBezTo>
                  <a:cubicBezTo>
                    <a:pt x="12703" y="5263"/>
                    <a:pt x="12750" y="5265"/>
                    <a:pt x="12795" y="5265"/>
                  </a:cubicBezTo>
                  <a:cubicBezTo>
                    <a:pt x="13550" y="5265"/>
                    <a:pt x="14131" y="4552"/>
                    <a:pt x="13937" y="3794"/>
                  </a:cubicBezTo>
                  <a:cubicBezTo>
                    <a:pt x="13921" y="3722"/>
                    <a:pt x="13860" y="3661"/>
                    <a:pt x="13788" y="3638"/>
                  </a:cubicBezTo>
                  <a:cubicBezTo>
                    <a:pt x="13676" y="3605"/>
                    <a:pt x="13563" y="3589"/>
                    <a:pt x="13450" y="3589"/>
                  </a:cubicBezTo>
                  <a:cubicBezTo>
                    <a:pt x="13186" y="3589"/>
                    <a:pt x="12927" y="3678"/>
                    <a:pt x="12718" y="3849"/>
                  </a:cubicBezTo>
                  <a:cubicBezTo>
                    <a:pt x="12712" y="3744"/>
                    <a:pt x="12701" y="3638"/>
                    <a:pt x="12690" y="3533"/>
                  </a:cubicBezTo>
                  <a:cubicBezTo>
                    <a:pt x="13488" y="3383"/>
                    <a:pt x="13893" y="2485"/>
                    <a:pt x="13488" y="1781"/>
                  </a:cubicBezTo>
                  <a:cubicBezTo>
                    <a:pt x="13449" y="1715"/>
                    <a:pt x="13377" y="1676"/>
                    <a:pt x="13300" y="1676"/>
                  </a:cubicBezTo>
                  <a:cubicBezTo>
                    <a:pt x="12934" y="1676"/>
                    <a:pt x="12596" y="1842"/>
                    <a:pt x="12368" y="2130"/>
                  </a:cubicBezTo>
                  <a:cubicBezTo>
                    <a:pt x="12346" y="2053"/>
                    <a:pt x="12318" y="1981"/>
                    <a:pt x="12291" y="1903"/>
                  </a:cubicBezTo>
                  <a:cubicBezTo>
                    <a:pt x="12682" y="1000"/>
                    <a:pt x="12017" y="1"/>
                    <a:pt x="1104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3"/>
            <p:cNvSpPr/>
            <p:nvPr/>
          </p:nvSpPr>
          <p:spPr>
            <a:xfrm>
              <a:off x="1778627" y="3019357"/>
              <a:ext cx="14042" cy="14016"/>
            </a:xfrm>
            <a:custGeom>
              <a:avLst/>
              <a:gdLst/>
              <a:ahLst/>
              <a:cxnLst/>
              <a:rect l="l" t="t" r="r" b="b"/>
              <a:pathLst>
                <a:path w="545" h="544" extrusionOk="0">
                  <a:moveTo>
                    <a:pt x="273" y="0"/>
                  </a:moveTo>
                  <a:cubicBezTo>
                    <a:pt x="123" y="0"/>
                    <a:pt x="1" y="122"/>
                    <a:pt x="1" y="272"/>
                  </a:cubicBezTo>
                  <a:cubicBezTo>
                    <a:pt x="1" y="422"/>
                    <a:pt x="123" y="544"/>
                    <a:pt x="273" y="544"/>
                  </a:cubicBezTo>
                  <a:cubicBezTo>
                    <a:pt x="422" y="544"/>
                    <a:pt x="544" y="422"/>
                    <a:pt x="544" y="272"/>
                  </a:cubicBezTo>
                  <a:cubicBezTo>
                    <a:pt x="544" y="122"/>
                    <a:pt x="422" y="0"/>
                    <a:pt x="27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53"/>
            <p:cNvSpPr/>
            <p:nvPr/>
          </p:nvSpPr>
          <p:spPr>
            <a:xfrm>
              <a:off x="1678762" y="3121721"/>
              <a:ext cx="118467" cy="72966"/>
            </a:xfrm>
            <a:custGeom>
              <a:avLst/>
              <a:gdLst/>
              <a:ahLst/>
              <a:cxnLst/>
              <a:rect l="l" t="t" r="r" b="b"/>
              <a:pathLst>
                <a:path w="4598" h="2832" extrusionOk="0">
                  <a:moveTo>
                    <a:pt x="4353" y="1"/>
                  </a:moveTo>
                  <a:cubicBezTo>
                    <a:pt x="4264" y="1"/>
                    <a:pt x="4179" y="55"/>
                    <a:pt x="4149" y="146"/>
                  </a:cubicBezTo>
                  <a:cubicBezTo>
                    <a:pt x="3667" y="1509"/>
                    <a:pt x="2290" y="2399"/>
                    <a:pt x="719" y="2399"/>
                  </a:cubicBezTo>
                  <a:cubicBezTo>
                    <a:pt x="590" y="2399"/>
                    <a:pt x="460" y="2393"/>
                    <a:pt x="329" y="2380"/>
                  </a:cubicBezTo>
                  <a:cubicBezTo>
                    <a:pt x="314" y="2378"/>
                    <a:pt x="299" y="2377"/>
                    <a:pt x="285" y="2377"/>
                  </a:cubicBezTo>
                  <a:cubicBezTo>
                    <a:pt x="21" y="2377"/>
                    <a:pt x="0" y="2802"/>
                    <a:pt x="290" y="2813"/>
                  </a:cubicBezTo>
                  <a:cubicBezTo>
                    <a:pt x="432" y="2826"/>
                    <a:pt x="572" y="2832"/>
                    <a:pt x="711" y="2832"/>
                  </a:cubicBezTo>
                  <a:cubicBezTo>
                    <a:pt x="2545" y="2832"/>
                    <a:pt x="4043" y="1734"/>
                    <a:pt x="4559" y="290"/>
                  </a:cubicBezTo>
                  <a:cubicBezTo>
                    <a:pt x="4598" y="174"/>
                    <a:pt x="4537" y="52"/>
                    <a:pt x="4426" y="13"/>
                  </a:cubicBezTo>
                  <a:cubicBezTo>
                    <a:pt x="4402" y="5"/>
                    <a:pt x="4378" y="1"/>
                    <a:pt x="435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 name="Google Shape;861;p53"/>
          <p:cNvSpPr/>
          <p:nvPr/>
        </p:nvSpPr>
        <p:spPr>
          <a:xfrm>
            <a:off x="4466001" y="1684266"/>
            <a:ext cx="227299" cy="380111"/>
          </a:xfrm>
          <a:custGeom>
            <a:avLst/>
            <a:gdLst/>
            <a:ahLst/>
            <a:cxnLst/>
            <a:rect l="l" t="t" r="r" b="b"/>
            <a:pathLst>
              <a:path w="8822" h="14753" extrusionOk="0">
                <a:moveTo>
                  <a:pt x="6167" y="4613"/>
                </a:moveTo>
                <a:cubicBezTo>
                  <a:pt x="6498" y="4613"/>
                  <a:pt x="6825" y="4897"/>
                  <a:pt x="6742" y="5306"/>
                </a:cubicBezTo>
                <a:cubicBezTo>
                  <a:pt x="6121" y="8411"/>
                  <a:pt x="6193" y="8355"/>
                  <a:pt x="5938" y="8544"/>
                </a:cubicBezTo>
                <a:cubicBezTo>
                  <a:pt x="5833" y="8621"/>
                  <a:pt x="5718" y="8655"/>
                  <a:pt x="5606" y="8655"/>
                </a:cubicBezTo>
                <a:cubicBezTo>
                  <a:pt x="5272" y="8655"/>
                  <a:pt x="4966" y="8354"/>
                  <a:pt x="5040" y="7973"/>
                </a:cubicBezTo>
                <a:cubicBezTo>
                  <a:pt x="5678" y="4768"/>
                  <a:pt x="5611" y="5034"/>
                  <a:pt x="5689" y="4890"/>
                </a:cubicBezTo>
                <a:cubicBezTo>
                  <a:pt x="5806" y="4697"/>
                  <a:pt x="5987" y="4613"/>
                  <a:pt x="6167" y="4613"/>
                </a:cubicBezTo>
                <a:close/>
                <a:moveTo>
                  <a:pt x="7723" y="4906"/>
                </a:moveTo>
                <a:cubicBezTo>
                  <a:pt x="7761" y="4906"/>
                  <a:pt x="7801" y="4910"/>
                  <a:pt x="7840" y="4918"/>
                </a:cubicBezTo>
                <a:cubicBezTo>
                  <a:pt x="8156" y="4979"/>
                  <a:pt x="8361" y="5295"/>
                  <a:pt x="8283" y="5611"/>
                </a:cubicBezTo>
                <a:cubicBezTo>
                  <a:pt x="7674" y="8677"/>
                  <a:pt x="7707" y="8533"/>
                  <a:pt x="7679" y="8605"/>
                </a:cubicBezTo>
                <a:cubicBezTo>
                  <a:pt x="7589" y="8829"/>
                  <a:pt x="7372" y="8966"/>
                  <a:pt x="7143" y="8966"/>
                </a:cubicBezTo>
                <a:cubicBezTo>
                  <a:pt x="7089" y="8966"/>
                  <a:pt x="7034" y="8959"/>
                  <a:pt x="6981" y="8943"/>
                </a:cubicBezTo>
                <a:cubicBezTo>
                  <a:pt x="6698" y="8854"/>
                  <a:pt x="6526" y="8566"/>
                  <a:pt x="6587" y="8278"/>
                </a:cubicBezTo>
                <a:lnTo>
                  <a:pt x="7164" y="5389"/>
                </a:lnTo>
                <a:cubicBezTo>
                  <a:pt x="7207" y="5107"/>
                  <a:pt x="7448" y="4906"/>
                  <a:pt x="7723" y="4906"/>
                </a:cubicBezTo>
                <a:close/>
                <a:moveTo>
                  <a:pt x="1904" y="0"/>
                </a:moveTo>
                <a:cubicBezTo>
                  <a:pt x="1854" y="0"/>
                  <a:pt x="1804" y="4"/>
                  <a:pt x="1753" y="12"/>
                </a:cubicBezTo>
                <a:cubicBezTo>
                  <a:pt x="1204" y="100"/>
                  <a:pt x="832" y="627"/>
                  <a:pt x="932" y="1176"/>
                </a:cubicBezTo>
                <a:cubicBezTo>
                  <a:pt x="1609" y="5445"/>
                  <a:pt x="1464" y="4513"/>
                  <a:pt x="1659" y="5888"/>
                </a:cubicBezTo>
                <a:cubicBezTo>
                  <a:pt x="1650" y="5888"/>
                  <a:pt x="1641" y="5888"/>
                  <a:pt x="1633" y="5888"/>
                </a:cubicBezTo>
                <a:cubicBezTo>
                  <a:pt x="1255" y="5888"/>
                  <a:pt x="918" y="6123"/>
                  <a:pt x="788" y="6476"/>
                </a:cubicBezTo>
                <a:lnTo>
                  <a:pt x="73" y="8494"/>
                </a:lnTo>
                <a:cubicBezTo>
                  <a:pt x="1" y="8704"/>
                  <a:pt x="23" y="8937"/>
                  <a:pt x="117" y="9137"/>
                </a:cubicBezTo>
                <a:cubicBezTo>
                  <a:pt x="422" y="9830"/>
                  <a:pt x="577" y="10340"/>
                  <a:pt x="1104" y="10878"/>
                </a:cubicBezTo>
                <a:cubicBezTo>
                  <a:pt x="1830" y="11598"/>
                  <a:pt x="1858" y="11426"/>
                  <a:pt x="1847" y="13006"/>
                </a:cubicBezTo>
                <a:lnTo>
                  <a:pt x="1609" y="13006"/>
                </a:lnTo>
                <a:cubicBezTo>
                  <a:pt x="1276" y="13006"/>
                  <a:pt x="1010" y="13272"/>
                  <a:pt x="1010" y="13605"/>
                </a:cubicBezTo>
                <a:lnTo>
                  <a:pt x="1010" y="14154"/>
                </a:lnTo>
                <a:cubicBezTo>
                  <a:pt x="1010" y="14487"/>
                  <a:pt x="1276" y="14753"/>
                  <a:pt x="1609" y="14753"/>
                </a:cubicBezTo>
                <a:lnTo>
                  <a:pt x="4048" y="14753"/>
                </a:lnTo>
                <a:cubicBezTo>
                  <a:pt x="4336" y="14753"/>
                  <a:pt x="4336" y="14326"/>
                  <a:pt x="4048" y="14326"/>
                </a:cubicBezTo>
                <a:lnTo>
                  <a:pt x="1614" y="14326"/>
                </a:lnTo>
                <a:cubicBezTo>
                  <a:pt x="1520" y="14326"/>
                  <a:pt x="1442" y="14248"/>
                  <a:pt x="1442" y="14154"/>
                </a:cubicBezTo>
                <a:lnTo>
                  <a:pt x="1442" y="13605"/>
                </a:lnTo>
                <a:cubicBezTo>
                  <a:pt x="1442" y="13511"/>
                  <a:pt x="1520" y="13439"/>
                  <a:pt x="1614" y="13439"/>
                </a:cubicBezTo>
                <a:lnTo>
                  <a:pt x="7491" y="13439"/>
                </a:lnTo>
                <a:cubicBezTo>
                  <a:pt x="7585" y="13439"/>
                  <a:pt x="7662" y="13511"/>
                  <a:pt x="7662" y="13605"/>
                </a:cubicBezTo>
                <a:lnTo>
                  <a:pt x="7662" y="14154"/>
                </a:lnTo>
                <a:cubicBezTo>
                  <a:pt x="7662" y="14248"/>
                  <a:pt x="7585" y="14326"/>
                  <a:pt x="7491" y="14326"/>
                </a:cubicBezTo>
                <a:lnTo>
                  <a:pt x="5057" y="14326"/>
                </a:lnTo>
                <a:cubicBezTo>
                  <a:pt x="4769" y="14326"/>
                  <a:pt x="4769" y="14753"/>
                  <a:pt x="5057" y="14753"/>
                </a:cubicBezTo>
                <a:lnTo>
                  <a:pt x="7491" y="14753"/>
                </a:lnTo>
                <a:cubicBezTo>
                  <a:pt x="7823" y="14753"/>
                  <a:pt x="8095" y="14487"/>
                  <a:pt x="8095" y="14154"/>
                </a:cubicBezTo>
                <a:lnTo>
                  <a:pt x="8095" y="13605"/>
                </a:lnTo>
                <a:cubicBezTo>
                  <a:pt x="8095" y="13272"/>
                  <a:pt x="7823" y="13006"/>
                  <a:pt x="7491" y="13006"/>
                </a:cubicBezTo>
                <a:lnTo>
                  <a:pt x="7385" y="13006"/>
                </a:lnTo>
                <a:lnTo>
                  <a:pt x="7385" y="12036"/>
                </a:lnTo>
                <a:cubicBezTo>
                  <a:pt x="7391" y="11792"/>
                  <a:pt x="7474" y="11554"/>
                  <a:pt x="7618" y="11360"/>
                </a:cubicBezTo>
                <a:lnTo>
                  <a:pt x="8112" y="10822"/>
                </a:lnTo>
                <a:cubicBezTo>
                  <a:pt x="8306" y="10606"/>
                  <a:pt x="8500" y="10157"/>
                  <a:pt x="8500" y="9608"/>
                </a:cubicBezTo>
                <a:lnTo>
                  <a:pt x="8500" y="6736"/>
                </a:lnTo>
                <a:lnTo>
                  <a:pt x="8710" y="5700"/>
                </a:lnTo>
                <a:cubicBezTo>
                  <a:pt x="8821" y="5151"/>
                  <a:pt x="8466" y="4624"/>
                  <a:pt x="7917" y="4513"/>
                </a:cubicBezTo>
                <a:cubicBezTo>
                  <a:pt x="7853" y="4500"/>
                  <a:pt x="7787" y="4494"/>
                  <a:pt x="7722" y="4494"/>
                </a:cubicBezTo>
                <a:cubicBezTo>
                  <a:pt x="7485" y="4494"/>
                  <a:pt x="7252" y="4579"/>
                  <a:pt x="7069" y="4735"/>
                </a:cubicBezTo>
                <a:cubicBezTo>
                  <a:pt x="6897" y="4390"/>
                  <a:pt x="6547" y="4188"/>
                  <a:pt x="6181" y="4188"/>
                </a:cubicBezTo>
                <a:cubicBezTo>
                  <a:pt x="6054" y="4188"/>
                  <a:pt x="5924" y="4212"/>
                  <a:pt x="5800" y="4264"/>
                </a:cubicBezTo>
                <a:lnTo>
                  <a:pt x="5983" y="3077"/>
                </a:lnTo>
                <a:cubicBezTo>
                  <a:pt x="6011" y="2916"/>
                  <a:pt x="5889" y="2824"/>
                  <a:pt x="5769" y="2824"/>
                </a:cubicBezTo>
                <a:cubicBezTo>
                  <a:pt x="5674" y="2824"/>
                  <a:pt x="5581" y="2881"/>
                  <a:pt x="5561" y="3005"/>
                </a:cubicBezTo>
                <a:lnTo>
                  <a:pt x="5290" y="4724"/>
                </a:lnTo>
                <a:cubicBezTo>
                  <a:pt x="5184" y="4923"/>
                  <a:pt x="5240" y="4763"/>
                  <a:pt x="4613" y="7884"/>
                </a:cubicBezTo>
                <a:cubicBezTo>
                  <a:pt x="4477" y="8571"/>
                  <a:pt x="5024" y="9083"/>
                  <a:pt x="5606" y="9083"/>
                </a:cubicBezTo>
                <a:cubicBezTo>
                  <a:pt x="5827" y="9083"/>
                  <a:pt x="6053" y="9009"/>
                  <a:pt x="6249" y="8843"/>
                </a:cubicBezTo>
                <a:cubicBezTo>
                  <a:pt x="6439" y="9214"/>
                  <a:pt x="6789" y="9390"/>
                  <a:pt x="7138" y="9390"/>
                </a:cubicBezTo>
                <a:cubicBezTo>
                  <a:pt x="7519" y="9390"/>
                  <a:pt x="7899" y="9179"/>
                  <a:pt x="8067" y="8782"/>
                </a:cubicBezTo>
                <a:lnTo>
                  <a:pt x="8067" y="8782"/>
                </a:lnTo>
                <a:cubicBezTo>
                  <a:pt x="8067" y="9608"/>
                  <a:pt x="8128" y="10107"/>
                  <a:pt x="7790" y="10528"/>
                </a:cubicBezTo>
                <a:lnTo>
                  <a:pt x="7297" y="11066"/>
                </a:lnTo>
                <a:lnTo>
                  <a:pt x="7291" y="11072"/>
                </a:lnTo>
                <a:cubicBezTo>
                  <a:pt x="7075" y="11343"/>
                  <a:pt x="6958" y="11681"/>
                  <a:pt x="6953" y="12031"/>
                </a:cubicBezTo>
                <a:lnTo>
                  <a:pt x="6953" y="13001"/>
                </a:lnTo>
                <a:lnTo>
                  <a:pt x="2279" y="13001"/>
                </a:lnTo>
                <a:cubicBezTo>
                  <a:pt x="2291" y="11260"/>
                  <a:pt x="2196" y="11349"/>
                  <a:pt x="1415" y="10578"/>
                </a:cubicBezTo>
                <a:cubicBezTo>
                  <a:pt x="844" y="9985"/>
                  <a:pt x="733" y="9364"/>
                  <a:pt x="505" y="8943"/>
                </a:cubicBezTo>
                <a:cubicBezTo>
                  <a:pt x="461" y="8843"/>
                  <a:pt x="450" y="8738"/>
                  <a:pt x="478" y="8638"/>
                </a:cubicBezTo>
                <a:lnTo>
                  <a:pt x="1182" y="6659"/>
                </a:lnTo>
                <a:cubicBezTo>
                  <a:pt x="1305" y="6320"/>
                  <a:pt x="1580" y="6315"/>
                  <a:pt x="1622" y="6315"/>
                </a:cubicBezTo>
                <a:cubicBezTo>
                  <a:pt x="1623" y="6315"/>
                  <a:pt x="1624" y="6315"/>
                  <a:pt x="1625" y="6315"/>
                </a:cubicBezTo>
                <a:cubicBezTo>
                  <a:pt x="1659" y="6315"/>
                  <a:pt x="3477" y="6348"/>
                  <a:pt x="3682" y="6742"/>
                </a:cubicBezTo>
                <a:cubicBezTo>
                  <a:pt x="3965" y="7274"/>
                  <a:pt x="3732" y="7906"/>
                  <a:pt x="2340" y="7995"/>
                </a:cubicBezTo>
                <a:cubicBezTo>
                  <a:pt x="2058" y="8017"/>
                  <a:pt x="2079" y="8428"/>
                  <a:pt x="2352" y="8428"/>
                </a:cubicBezTo>
                <a:cubicBezTo>
                  <a:pt x="2357" y="8428"/>
                  <a:pt x="2363" y="8428"/>
                  <a:pt x="2368" y="8427"/>
                </a:cubicBezTo>
                <a:cubicBezTo>
                  <a:pt x="4076" y="8316"/>
                  <a:pt x="4502" y="7363"/>
                  <a:pt x="4065" y="6537"/>
                </a:cubicBezTo>
                <a:cubicBezTo>
                  <a:pt x="3798" y="6038"/>
                  <a:pt x="2673" y="5938"/>
                  <a:pt x="2096" y="5899"/>
                </a:cubicBezTo>
                <a:cubicBezTo>
                  <a:pt x="1875" y="4308"/>
                  <a:pt x="2063" y="5572"/>
                  <a:pt x="1359" y="1104"/>
                </a:cubicBezTo>
                <a:cubicBezTo>
                  <a:pt x="1309" y="793"/>
                  <a:pt x="1514" y="505"/>
                  <a:pt x="1825" y="455"/>
                </a:cubicBezTo>
                <a:cubicBezTo>
                  <a:pt x="1855" y="450"/>
                  <a:pt x="1886" y="448"/>
                  <a:pt x="1916" y="448"/>
                </a:cubicBezTo>
                <a:cubicBezTo>
                  <a:pt x="2190" y="448"/>
                  <a:pt x="2428" y="647"/>
                  <a:pt x="2468" y="926"/>
                </a:cubicBezTo>
                <a:lnTo>
                  <a:pt x="3033" y="4502"/>
                </a:lnTo>
                <a:cubicBezTo>
                  <a:pt x="3114" y="5040"/>
                  <a:pt x="3363" y="5296"/>
                  <a:pt x="3610" y="5296"/>
                </a:cubicBezTo>
                <a:cubicBezTo>
                  <a:pt x="3854" y="5296"/>
                  <a:pt x="4095" y="5046"/>
                  <a:pt x="4170" y="4569"/>
                </a:cubicBezTo>
                <a:lnTo>
                  <a:pt x="4746" y="932"/>
                </a:lnTo>
                <a:cubicBezTo>
                  <a:pt x="4786" y="652"/>
                  <a:pt x="5030" y="448"/>
                  <a:pt x="5302" y="448"/>
                </a:cubicBezTo>
                <a:cubicBezTo>
                  <a:pt x="5331" y="448"/>
                  <a:pt x="5360" y="450"/>
                  <a:pt x="5390" y="455"/>
                </a:cubicBezTo>
                <a:cubicBezTo>
                  <a:pt x="5700" y="505"/>
                  <a:pt x="5911" y="799"/>
                  <a:pt x="5855" y="1104"/>
                </a:cubicBezTo>
                <a:lnTo>
                  <a:pt x="5717" y="1996"/>
                </a:lnTo>
                <a:cubicBezTo>
                  <a:pt x="5692" y="2155"/>
                  <a:pt x="5816" y="2248"/>
                  <a:pt x="5937" y="2248"/>
                </a:cubicBezTo>
                <a:cubicBezTo>
                  <a:pt x="6032" y="2248"/>
                  <a:pt x="6124" y="2192"/>
                  <a:pt x="6143" y="2068"/>
                </a:cubicBezTo>
                <a:lnTo>
                  <a:pt x="6282" y="1176"/>
                </a:lnTo>
                <a:cubicBezTo>
                  <a:pt x="6382" y="627"/>
                  <a:pt x="6010" y="100"/>
                  <a:pt x="5462" y="12"/>
                </a:cubicBezTo>
                <a:cubicBezTo>
                  <a:pt x="5411" y="4"/>
                  <a:pt x="5360" y="0"/>
                  <a:pt x="5310" y="0"/>
                </a:cubicBezTo>
                <a:cubicBezTo>
                  <a:pt x="4817" y="0"/>
                  <a:pt x="4390" y="362"/>
                  <a:pt x="4320" y="865"/>
                </a:cubicBezTo>
                <a:cubicBezTo>
                  <a:pt x="3737" y="4574"/>
                  <a:pt x="3737" y="4746"/>
                  <a:pt x="3610" y="4857"/>
                </a:cubicBezTo>
                <a:cubicBezTo>
                  <a:pt x="3477" y="4724"/>
                  <a:pt x="3466" y="4480"/>
                  <a:pt x="2895" y="865"/>
                </a:cubicBezTo>
                <a:cubicBezTo>
                  <a:pt x="2829" y="362"/>
                  <a:pt x="2398" y="0"/>
                  <a:pt x="190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53"/>
          <p:cNvSpPr/>
          <p:nvPr/>
        </p:nvSpPr>
        <p:spPr>
          <a:xfrm>
            <a:off x="7156924" y="1684962"/>
            <a:ext cx="310262" cy="379415"/>
          </a:xfrm>
          <a:custGeom>
            <a:avLst/>
            <a:gdLst/>
            <a:ahLst/>
            <a:cxnLst/>
            <a:rect l="l" t="t" r="r" b="b"/>
            <a:pathLst>
              <a:path w="12042" h="14726" extrusionOk="0">
                <a:moveTo>
                  <a:pt x="6039" y="432"/>
                </a:moveTo>
                <a:cubicBezTo>
                  <a:pt x="6749" y="432"/>
                  <a:pt x="7452" y="611"/>
                  <a:pt x="7922" y="965"/>
                </a:cubicBezTo>
                <a:cubicBezTo>
                  <a:pt x="7989" y="1109"/>
                  <a:pt x="8250" y="1735"/>
                  <a:pt x="8117" y="2772"/>
                </a:cubicBezTo>
                <a:cubicBezTo>
                  <a:pt x="7640" y="2484"/>
                  <a:pt x="7113" y="2295"/>
                  <a:pt x="6559" y="2218"/>
                </a:cubicBezTo>
                <a:cubicBezTo>
                  <a:pt x="6548" y="2216"/>
                  <a:pt x="6537" y="2216"/>
                  <a:pt x="6527" y="2216"/>
                </a:cubicBezTo>
                <a:cubicBezTo>
                  <a:pt x="6267" y="2216"/>
                  <a:pt x="6226" y="2613"/>
                  <a:pt x="6503" y="2650"/>
                </a:cubicBezTo>
                <a:cubicBezTo>
                  <a:pt x="7052" y="2722"/>
                  <a:pt x="7579" y="2922"/>
                  <a:pt x="8033" y="3238"/>
                </a:cubicBezTo>
                <a:cubicBezTo>
                  <a:pt x="7734" y="4612"/>
                  <a:pt x="6908" y="5943"/>
                  <a:pt x="6027" y="7041"/>
                </a:cubicBezTo>
                <a:cubicBezTo>
                  <a:pt x="4763" y="5472"/>
                  <a:pt x="4230" y="4180"/>
                  <a:pt x="4020" y="3243"/>
                </a:cubicBezTo>
                <a:cubicBezTo>
                  <a:pt x="4480" y="2933"/>
                  <a:pt x="5006" y="2728"/>
                  <a:pt x="5555" y="2650"/>
                </a:cubicBezTo>
                <a:cubicBezTo>
                  <a:pt x="5826" y="2613"/>
                  <a:pt x="5782" y="2221"/>
                  <a:pt x="5530" y="2221"/>
                </a:cubicBezTo>
                <a:cubicBezTo>
                  <a:pt x="5518" y="2221"/>
                  <a:pt x="5507" y="2221"/>
                  <a:pt x="5494" y="2223"/>
                </a:cubicBezTo>
                <a:cubicBezTo>
                  <a:pt x="4940" y="2301"/>
                  <a:pt x="4413" y="2489"/>
                  <a:pt x="3936" y="2777"/>
                </a:cubicBezTo>
                <a:lnTo>
                  <a:pt x="3936" y="2777"/>
                </a:lnTo>
                <a:cubicBezTo>
                  <a:pt x="3803" y="1741"/>
                  <a:pt x="4058" y="1114"/>
                  <a:pt x="4131" y="965"/>
                </a:cubicBezTo>
                <a:cubicBezTo>
                  <a:pt x="4625" y="608"/>
                  <a:pt x="5335" y="432"/>
                  <a:pt x="6039" y="432"/>
                </a:cubicBezTo>
                <a:close/>
                <a:moveTo>
                  <a:pt x="3515" y="1552"/>
                </a:moveTo>
                <a:lnTo>
                  <a:pt x="3515" y="1552"/>
                </a:lnTo>
                <a:cubicBezTo>
                  <a:pt x="3199" y="3587"/>
                  <a:pt x="4441" y="5771"/>
                  <a:pt x="5744" y="7373"/>
                </a:cubicBezTo>
                <a:cubicBezTo>
                  <a:pt x="5234" y="7972"/>
                  <a:pt x="4690" y="8543"/>
                  <a:pt x="4114" y="9081"/>
                </a:cubicBezTo>
                <a:cubicBezTo>
                  <a:pt x="3061" y="7723"/>
                  <a:pt x="1985" y="5871"/>
                  <a:pt x="1980" y="4147"/>
                </a:cubicBezTo>
                <a:cubicBezTo>
                  <a:pt x="1980" y="4136"/>
                  <a:pt x="1991" y="3032"/>
                  <a:pt x="3005" y="2046"/>
                </a:cubicBezTo>
                <a:lnTo>
                  <a:pt x="3515" y="1552"/>
                </a:lnTo>
                <a:close/>
                <a:moveTo>
                  <a:pt x="7978" y="9713"/>
                </a:moveTo>
                <a:cubicBezTo>
                  <a:pt x="9009" y="10644"/>
                  <a:pt x="10090" y="11509"/>
                  <a:pt x="11221" y="12313"/>
                </a:cubicBezTo>
                <a:lnTo>
                  <a:pt x="9685" y="12596"/>
                </a:lnTo>
                <a:cubicBezTo>
                  <a:pt x="9586" y="12612"/>
                  <a:pt x="9508" y="12701"/>
                  <a:pt x="9508" y="12806"/>
                </a:cubicBezTo>
                <a:lnTo>
                  <a:pt x="9491" y="14087"/>
                </a:lnTo>
                <a:cubicBezTo>
                  <a:pt x="8394" y="13277"/>
                  <a:pt x="7340" y="12413"/>
                  <a:pt x="6343" y="11481"/>
                </a:cubicBezTo>
                <a:cubicBezTo>
                  <a:pt x="6919" y="10921"/>
                  <a:pt x="7468" y="10334"/>
                  <a:pt x="7978" y="9713"/>
                </a:cubicBezTo>
                <a:close/>
                <a:moveTo>
                  <a:pt x="6043" y="0"/>
                </a:moveTo>
                <a:cubicBezTo>
                  <a:pt x="4591" y="0"/>
                  <a:pt x="3820" y="660"/>
                  <a:pt x="3820" y="660"/>
                </a:cubicBezTo>
                <a:lnTo>
                  <a:pt x="3809" y="671"/>
                </a:lnTo>
                <a:lnTo>
                  <a:pt x="2706" y="1741"/>
                </a:lnTo>
                <a:cubicBezTo>
                  <a:pt x="1819" y="2595"/>
                  <a:pt x="1536" y="3631"/>
                  <a:pt x="1547" y="4152"/>
                </a:cubicBezTo>
                <a:cubicBezTo>
                  <a:pt x="1564" y="5256"/>
                  <a:pt x="1974" y="7041"/>
                  <a:pt x="3798" y="9375"/>
                </a:cubicBezTo>
                <a:cubicBezTo>
                  <a:pt x="2650" y="10411"/>
                  <a:pt x="1431" y="11370"/>
                  <a:pt x="156" y="12252"/>
                </a:cubicBezTo>
                <a:cubicBezTo>
                  <a:pt x="0" y="12363"/>
                  <a:pt x="56" y="12607"/>
                  <a:pt x="244" y="12640"/>
                </a:cubicBezTo>
                <a:lnTo>
                  <a:pt x="2113" y="12989"/>
                </a:lnTo>
                <a:lnTo>
                  <a:pt x="2135" y="14514"/>
                </a:lnTo>
                <a:cubicBezTo>
                  <a:pt x="2139" y="14638"/>
                  <a:pt x="2242" y="14725"/>
                  <a:pt x="2354" y="14725"/>
                </a:cubicBezTo>
                <a:cubicBezTo>
                  <a:pt x="2396" y="14725"/>
                  <a:pt x="2439" y="14713"/>
                  <a:pt x="2478" y="14686"/>
                </a:cubicBezTo>
                <a:cubicBezTo>
                  <a:pt x="3720" y="13787"/>
                  <a:pt x="4901" y="12823"/>
                  <a:pt x="6021" y="11781"/>
                </a:cubicBezTo>
                <a:cubicBezTo>
                  <a:pt x="7141" y="12817"/>
                  <a:pt x="8327" y="13787"/>
                  <a:pt x="9569" y="14686"/>
                </a:cubicBezTo>
                <a:cubicBezTo>
                  <a:pt x="9607" y="14713"/>
                  <a:pt x="9650" y="14725"/>
                  <a:pt x="9691" y="14725"/>
                </a:cubicBezTo>
                <a:cubicBezTo>
                  <a:pt x="9802" y="14725"/>
                  <a:pt x="9907" y="14638"/>
                  <a:pt x="9907" y="14514"/>
                </a:cubicBezTo>
                <a:lnTo>
                  <a:pt x="9929" y="12989"/>
                </a:lnTo>
                <a:lnTo>
                  <a:pt x="11803" y="12640"/>
                </a:lnTo>
                <a:cubicBezTo>
                  <a:pt x="11992" y="12607"/>
                  <a:pt x="12042" y="12363"/>
                  <a:pt x="11886" y="12252"/>
                </a:cubicBezTo>
                <a:lnTo>
                  <a:pt x="11892" y="12252"/>
                </a:lnTo>
                <a:cubicBezTo>
                  <a:pt x="10617" y="11370"/>
                  <a:pt x="9403" y="10411"/>
                  <a:pt x="8250" y="9380"/>
                </a:cubicBezTo>
                <a:cubicBezTo>
                  <a:pt x="8987" y="8443"/>
                  <a:pt x="9547" y="7523"/>
                  <a:pt x="9929" y="6625"/>
                </a:cubicBezTo>
                <a:cubicBezTo>
                  <a:pt x="10001" y="6453"/>
                  <a:pt x="9859" y="6322"/>
                  <a:pt x="9720" y="6322"/>
                </a:cubicBezTo>
                <a:cubicBezTo>
                  <a:pt x="9644" y="6322"/>
                  <a:pt x="9569" y="6361"/>
                  <a:pt x="9530" y="6453"/>
                </a:cubicBezTo>
                <a:cubicBezTo>
                  <a:pt x="8266" y="9419"/>
                  <a:pt x="5167" y="12163"/>
                  <a:pt x="2562" y="14087"/>
                </a:cubicBezTo>
                <a:lnTo>
                  <a:pt x="2545" y="12806"/>
                </a:lnTo>
                <a:cubicBezTo>
                  <a:pt x="2545" y="12701"/>
                  <a:pt x="2467" y="12618"/>
                  <a:pt x="2368" y="12596"/>
                </a:cubicBezTo>
                <a:lnTo>
                  <a:pt x="826" y="12313"/>
                </a:lnTo>
                <a:cubicBezTo>
                  <a:pt x="3632" y="10300"/>
                  <a:pt x="7202" y="7262"/>
                  <a:pt x="8277" y="3980"/>
                </a:cubicBezTo>
                <a:cubicBezTo>
                  <a:pt x="8627" y="2927"/>
                  <a:pt x="8627" y="2107"/>
                  <a:pt x="8538" y="1552"/>
                </a:cubicBezTo>
                <a:lnTo>
                  <a:pt x="8538" y="1552"/>
                </a:lnTo>
                <a:lnTo>
                  <a:pt x="9048" y="2046"/>
                </a:lnTo>
                <a:cubicBezTo>
                  <a:pt x="9708" y="2683"/>
                  <a:pt x="10046" y="3498"/>
                  <a:pt x="10073" y="4152"/>
                </a:cubicBezTo>
                <a:cubicBezTo>
                  <a:pt x="10057" y="4618"/>
                  <a:pt x="9985" y="5084"/>
                  <a:pt x="9857" y="5533"/>
                </a:cubicBezTo>
                <a:cubicBezTo>
                  <a:pt x="9811" y="5696"/>
                  <a:pt x="9943" y="5804"/>
                  <a:pt x="10073" y="5804"/>
                </a:cubicBezTo>
                <a:cubicBezTo>
                  <a:pt x="10158" y="5804"/>
                  <a:pt x="10242" y="5757"/>
                  <a:pt x="10273" y="5649"/>
                </a:cubicBezTo>
                <a:cubicBezTo>
                  <a:pt x="10417" y="5156"/>
                  <a:pt x="10495" y="4646"/>
                  <a:pt x="10500" y="4136"/>
                </a:cubicBezTo>
                <a:cubicBezTo>
                  <a:pt x="10500" y="3980"/>
                  <a:pt x="10450" y="2805"/>
                  <a:pt x="9347" y="1735"/>
                </a:cubicBezTo>
                <a:lnTo>
                  <a:pt x="8233" y="660"/>
                </a:lnTo>
                <a:cubicBezTo>
                  <a:pt x="8205" y="632"/>
                  <a:pt x="7462" y="0"/>
                  <a:pt x="60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3" name="Google Shape;863;p53"/>
          <p:cNvCxnSpPr/>
          <p:nvPr/>
        </p:nvCxnSpPr>
        <p:spPr>
          <a:xfrm>
            <a:off x="0" y="1028850"/>
            <a:ext cx="4601700" cy="0"/>
          </a:xfrm>
          <a:prstGeom prst="straightConnector1">
            <a:avLst/>
          </a:prstGeom>
          <a:noFill/>
          <a:ln w="19050" cap="flat" cmpd="sng">
            <a:solidFill>
              <a:srgbClr val="F3F3F3"/>
            </a:solidFill>
            <a:prstDash val="solid"/>
            <a:round/>
            <a:headEnd type="none" w="med" len="med"/>
            <a:tailEnd type="none" w="med" len="med"/>
          </a:ln>
        </p:spPr>
      </p:cxnSp>
      <p:grpSp>
        <p:nvGrpSpPr>
          <p:cNvPr id="864" name="Google Shape;864;p53"/>
          <p:cNvGrpSpPr/>
          <p:nvPr/>
        </p:nvGrpSpPr>
        <p:grpSpPr>
          <a:xfrm>
            <a:off x="7130022" y="3236077"/>
            <a:ext cx="386140" cy="318842"/>
            <a:chOff x="900247" y="2322877"/>
            <a:chExt cx="386140" cy="318842"/>
          </a:xfrm>
        </p:grpSpPr>
        <p:sp>
          <p:nvSpPr>
            <p:cNvPr id="865" name="Google Shape;865;p53"/>
            <p:cNvSpPr/>
            <p:nvPr/>
          </p:nvSpPr>
          <p:spPr>
            <a:xfrm>
              <a:off x="1101884" y="2405093"/>
              <a:ext cx="184503" cy="236626"/>
            </a:xfrm>
            <a:custGeom>
              <a:avLst/>
              <a:gdLst/>
              <a:ahLst/>
              <a:cxnLst/>
              <a:rect l="l" t="t" r="r" b="b"/>
              <a:pathLst>
                <a:path w="7161" h="9184" extrusionOk="0">
                  <a:moveTo>
                    <a:pt x="6266" y="436"/>
                  </a:moveTo>
                  <a:cubicBezTo>
                    <a:pt x="6299" y="436"/>
                    <a:pt x="6333" y="441"/>
                    <a:pt x="6370" y="452"/>
                  </a:cubicBezTo>
                  <a:cubicBezTo>
                    <a:pt x="6653" y="546"/>
                    <a:pt x="6603" y="851"/>
                    <a:pt x="6581" y="951"/>
                  </a:cubicBezTo>
                  <a:lnTo>
                    <a:pt x="5500" y="4044"/>
                  </a:lnTo>
                  <a:lnTo>
                    <a:pt x="5500" y="4050"/>
                  </a:lnTo>
                  <a:lnTo>
                    <a:pt x="5500" y="4061"/>
                  </a:lnTo>
                  <a:cubicBezTo>
                    <a:pt x="5422" y="4360"/>
                    <a:pt x="5223" y="4610"/>
                    <a:pt x="4957" y="4759"/>
                  </a:cubicBezTo>
                  <a:cubicBezTo>
                    <a:pt x="3521" y="5486"/>
                    <a:pt x="3720" y="5342"/>
                    <a:pt x="3227" y="5896"/>
                  </a:cubicBezTo>
                  <a:lnTo>
                    <a:pt x="1314" y="5674"/>
                  </a:lnTo>
                  <a:cubicBezTo>
                    <a:pt x="1647" y="4588"/>
                    <a:pt x="1575" y="4698"/>
                    <a:pt x="2395" y="3767"/>
                  </a:cubicBezTo>
                  <a:cubicBezTo>
                    <a:pt x="2501" y="3662"/>
                    <a:pt x="2623" y="3568"/>
                    <a:pt x="2756" y="3495"/>
                  </a:cubicBezTo>
                  <a:cubicBezTo>
                    <a:pt x="4086" y="2825"/>
                    <a:pt x="4058" y="2825"/>
                    <a:pt x="4164" y="2825"/>
                  </a:cubicBezTo>
                  <a:cubicBezTo>
                    <a:pt x="4380" y="2825"/>
                    <a:pt x="4507" y="3107"/>
                    <a:pt x="4469" y="3263"/>
                  </a:cubicBezTo>
                  <a:cubicBezTo>
                    <a:pt x="4430" y="3385"/>
                    <a:pt x="4385" y="3385"/>
                    <a:pt x="3266" y="3950"/>
                  </a:cubicBezTo>
                  <a:cubicBezTo>
                    <a:pt x="3066" y="4050"/>
                    <a:pt x="3138" y="4355"/>
                    <a:pt x="3365" y="4355"/>
                  </a:cubicBezTo>
                  <a:cubicBezTo>
                    <a:pt x="3370" y="4355"/>
                    <a:pt x="3374" y="4355"/>
                    <a:pt x="3378" y="4355"/>
                  </a:cubicBezTo>
                  <a:cubicBezTo>
                    <a:pt x="3430" y="4355"/>
                    <a:pt x="3458" y="4336"/>
                    <a:pt x="4507" y="3806"/>
                  </a:cubicBezTo>
                  <a:cubicBezTo>
                    <a:pt x="4884" y="3617"/>
                    <a:pt x="4995" y="3252"/>
                    <a:pt x="4840" y="2875"/>
                  </a:cubicBezTo>
                  <a:cubicBezTo>
                    <a:pt x="5433" y="1710"/>
                    <a:pt x="5899" y="796"/>
                    <a:pt x="5910" y="768"/>
                  </a:cubicBezTo>
                  <a:cubicBezTo>
                    <a:pt x="5980" y="577"/>
                    <a:pt x="6093" y="436"/>
                    <a:pt x="6266" y="436"/>
                  </a:cubicBezTo>
                  <a:close/>
                  <a:moveTo>
                    <a:pt x="738" y="6046"/>
                  </a:moveTo>
                  <a:lnTo>
                    <a:pt x="3471" y="6356"/>
                  </a:lnTo>
                  <a:lnTo>
                    <a:pt x="3404" y="6933"/>
                  </a:lnTo>
                  <a:lnTo>
                    <a:pt x="671" y="6622"/>
                  </a:lnTo>
                  <a:lnTo>
                    <a:pt x="738" y="6046"/>
                  </a:lnTo>
                  <a:close/>
                  <a:moveTo>
                    <a:pt x="6272" y="1"/>
                  </a:moveTo>
                  <a:cubicBezTo>
                    <a:pt x="5973" y="1"/>
                    <a:pt x="5663" y="184"/>
                    <a:pt x="5505" y="613"/>
                  </a:cubicBezTo>
                  <a:lnTo>
                    <a:pt x="4535" y="2509"/>
                  </a:lnTo>
                  <a:cubicBezTo>
                    <a:pt x="4418" y="2432"/>
                    <a:pt x="4281" y="2393"/>
                    <a:pt x="4146" y="2393"/>
                  </a:cubicBezTo>
                  <a:cubicBezTo>
                    <a:pt x="4025" y="2393"/>
                    <a:pt x="3905" y="2424"/>
                    <a:pt x="3798" y="2486"/>
                  </a:cubicBezTo>
                  <a:cubicBezTo>
                    <a:pt x="2528" y="3124"/>
                    <a:pt x="2329" y="3196"/>
                    <a:pt x="2068" y="3479"/>
                  </a:cubicBezTo>
                  <a:cubicBezTo>
                    <a:pt x="1237" y="4427"/>
                    <a:pt x="1270" y="4333"/>
                    <a:pt x="871" y="5624"/>
                  </a:cubicBezTo>
                  <a:cubicBezTo>
                    <a:pt x="815" y="5613"/>
                    <a:pt x="760" y="5608"/>
                    <a:pt x="704" y="5608"/>
                  </a:cubicBezTo>
                  <a:cubicBezTo>
                    <a:pt x="505" y="5608"/>
                    <a:pt x="339" y="5757"/>
                    <a:pt x="311" y="5957"/>
                  </a:cubicBezTo>
                  <a:cubicBezTo>
                    <a:pt x="311" y="5974"/>
                    <a:pt x="17" y="8562"/>
                    <a:pt x="17" y="8574"/>
                  </a:cubicBezTo>
                  <a:cubicBezTo>
                    <a:pt x="0" y="8923"/>
                    <a:pt x="217" y="9178"/>
                    <a:pt x="610" y="9178"/>
                  </a:cubicBezTo>
                  <a:lnTo>
                    <a:pt x="1408" y="9178"/>
                  </a:lnTo>
                  <a:cubicBezTo>
                    <a:pt x="1697" y="9178"/>
                    <a:pt x="1697" y="8745"/>
                    <a:pt x="1408" y="8745"/>
                  </a:cubicBezTo>
                  <a:lnTo>
                    <a:pt x="610" y="8745"/>
                  </a:lnTo>
                  <a:cubicBezTo>
                    <a:pt x="477" y="8745"/>
                    <a:pt x="444" y="8712"/>
                    <a:pt x="444" y="8596"/>
                  </a:cubicBezTo>
                  <a:lnTo>
                    <a:pt x="621" y="7043"/>
                  </a:lnTo>
                  <a:lnTo>
                    <a:pt x="3354" y="7354"/>
                  </a:lnTo>
                  <a:lnTo>
                    <a:pt x="3216" y="8574"/>
                  </a:lnTo>
                  <a:cubicBezTo>
                    <a:pt x="3210" y="8673"/>
                    <a:pt x="3133" y="8751"/>
                    <a:pt x="3033" y="8751"/>
                  </a:cubicBezTo>
                  <a:lnTo>
                    <a:pt x="2412" y="8751"/>
                  </a:lnTo>
                  <a:cubicBezTo>
                    <a:pt x="2124" y="8751"/>
                    <a:pt x="2124" y="9183"/>
                    <a:pt x="2412" y="9183"/>
                  </a:cubicBezTo>
                  <a:lnTo>
                    <a:pt x="3038" y="9183"/>
                  </a:lnTo>
                  <a:cubicBezTo>
                    <a:pt x="3349" y="9178"/>
                    <a:pt x="3609" y="8939"/>
                    <a:pt x="3643" y="8629"/>
                  </a:cubicBezTo>
                  <a:lnTo>
                    <a:pt x="3898" y="6373"/>
                  </a:lnTo>
                  <a:cubicBezTo>
                    <a:pt x="3914" y="6223"/>
                    <a:pt x="3842" y="6073"/>
                    <a:pt x="3715" y="5990"/>
                  </a:cubicBezTo>
                  <a:cubicBezTo>
                    <a:pt x="3953" y="5719"/>
                    <a:pt x="3853" y="5802"/>
                    <a:pt x="5145" y="5142"/>
                  </a:cubicBezTo>
                  <a:lnTo>
                    <a:pt x="5156" y="5142"/>
                  </a:lnTo>
                  <a:cubicBezTo>
                    <a:pt x="5528" y="4931"/>
                    <a:pt x="5799" y="4588"/>
                    <a:pt x="5916" y="4177"/>
                  </a:cubicBezTo>
                  <a:cubicBezTo>
                    <a:pt x="5921" y="4166"/>
                    <a:pt x="6991" y="1084"/>
                    <a:pt x="6997" y="1067"/>
                  </a:cubicBezTo>
                  <a:cubicBezTo>
                    <a:pt x="7161" y="428"/>
                    <a:pt x="6728" y="1"/>
                    <a:pt x="627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53"/>
            <p:cNvSpPr/>
            <p:nvPr/>
          </p:nvSpPr>
          <p:spPr>
            <a:xfrm>
              <a:off x="900247" y="2405067"/>
              <a:ext cx="182365" cy="236652"/>
            </a:xfrm>
            <a:custGeom>
              <a:avLst/>
              <a:gdLst/>
              <a:ahLst/>
              <a:cxnLst/>
              <a:rect l="l" t="t" r="r" b="b"/>
              <a:pathLst>
                <a:path w="7078" h="9185" extrusionOk="0">
                  <a:moveTo>
                    <a:pt x="897" y="439"/>
                  </a:moveTo>
                  <a:cubicBezTo>
                    <a:pt x="1070" y="439"/>
                    <a:pt x="1181" y="576"/>
                    <a:pt x="1251" y="769"/>
                  </a:cubicBezTo>
                  <a:cubicBezTo>
                    <a:pt x="1251" y="780"/>
                    <a:pt x="1257" y="786"/>
                    <a:pt x="1262" y="797"/>
                  </a:cubicBezTo>
                  <a:lnTo>
                    <a:pt x="2233" y="2876"/>
                  </a:lnTo>
                  <a:cubicBezTo>
                    <a:pt x="2077" y="3247"/>
                    <a:pt x="2183" y="3618"/>
                    <a:pt x="2565" y="3812"/>
                  </a:cubicBezTo>
                  <a:lnTo>
                    <a:pt x="3608" y="4339"/>
                  </a:lnTo>
                  <a:cubicBezTo>
                    <a:pt x="3643" y="4357"/>
                    <a:pt x="3678" y="4364"/>
                    <a:pt x="3711" y="4364"/>
                  </a:cubicBezTo>
                  <a:cubicBezTo>
                    <a:pt x="3913" y="4364"/>
                    <a:pt x="4026" y="4061"/>
                    <a:pt x="3802" y="3951"/>
                  </a:cubicBezTo>
                  <a:cubicBezTo>
                    <a:pt x="2671" y="3380"/>
                    <a:pt x="2637" y="3386"/>
                    <a:pt x="2604" y="3269"/>
                  </a:cubicBezTo>
                  <a:cubicBezTo>
                    <a:pt x="2560" y="3108"/>
                    <a:pt x="2693" y="2831"/>
                    <a:pt x="2909" y="2831"/>
                  </a:cubicBezTo>
                  <a:cubicBezTo>
                    <a:pt x="2964" y="2831"/>
                    <a:pt x="3025" y="2848"/>
                    <a:pt x="3075" y="2876"/>
                  </a:cubicBezTo>
                  <a:cubicBezTo>
                    <a:pt x="4772" y="3735"/>
                    <a:pt x="4422" y="3485"/>
                    <a:pt x="5127" y="4284"/>
                  </a:cubicBezTo>
                  <a:cubicBezTo>
                    <a:pt x="5531" y="4772"/>
                    <a:pt x="5576" y="5076"/>
                    <a:pt x="5759" y="5681"/>
                  </a:cubicBezTo>
                  <a:lnTo>
                    <a:pt x="3840" y="5897"/>
                  </a:lnTo>
                  <a:cubicBezTo>
                    <a:pt x="3336" y="5331"/>
                    <a:pt x="3541" y="5481"/>
                    <a:pt x="2111" y="4760"/>
                  </a:cubicBezTo>
                  <a:cubicBezTo>
                    <a:pt x="1845" y="4611"/>
                    <a:pt x="1651" y="4361"/>
                    <a:pt x="1567" y="4067"/>
                  </a:cubicBezTo>
                  <a:cubicBezTo>
                    <a:pt x="1567" y="4056"/>
                    <a:pt x="586" y="968"/>
                    <a:pt x="581" y="957"/>
                  </a:cubicBezTo>
                  <a:cubicBezTo>
                    <a:pt x="558" y="858"/>
                    <a:pt x="509" y="547"/>
                    <a:pt x="797" y="453"/>
                  </a:cubicBezTo>
                  <a:cubicBezTo>
                    <a:pt x="832" y="444"/>
                    <a:pt x="865" y="439"/>
                    <a:pt x="897" y="439"/>
                  </a:cubicBezTo>
                  <a:close/>
                  <a:moveTo>
                    <a:pt x="6330" y="6052"/>
                  </a:moveTo>
                  <a:lnTo>
                    <a:pt x="6396" y="6623"/>
                  </a:lnTo>
                  <a:lnTo>
                    <a:pt x="3663" y="6934"/>
                  </a:lnTo>
                  <a:lnTo>
                    <a:pt x="3596" y="6357"/>
                  </a:lnTo>
                  <a:lnTo>
                    <a:pt x="6330" y="6052"/>
                  </a:lnTo>
                  <a:close/>
                  <a:moveTo>
                    <a:pt x="6446" y="7050"/>
                  </a:moveTo>
                  <a:lnTo>
                    <a:pt x="6623" y="8602"/>
                  </a:lnTo>
                  <a:cubicBezTo>
                    <a:pt x="6623" y="8713"/>
                    <a:pt x="6585" y="8752"/>
                    <a:pt x="6457" y="8752"/>
                  </a:cubicBezTo>
                  <a:lnTo>
                    <a:pt x="4034" y="8752"/>
                  </a:lnTo>
                  <a:cubicBezTo>
                    <a:pt x="3935" y="8752"/>
                    <a:pt x="3857" y="8674"/>
                    <a:pt x="3851" y="8580"/>
                  </a:cubicBezTo>
                  <a:lnTo>
                    <a:pt x="3713" y="7360"/>
                  </a:lnTo>
                  <a:lnTo>
                    <a:pt x="6446" y="7050"/>
                  </a:lnTo>
                  <a:close/>
                  <a:moveTo>
                    <a:pt x="888" y="0"/>
                  </a:moveTo>
                  <a:cubicBezTo>
                    <a:pt x="432" y="0"/>
                    <a:pt x="1" y="429"/>
                    <a:pt x="165" y="1068"/>
                  </a:cubicBezTo>
                  <a:cubicBezTo>
                    <a:pt x="165" y="1079"/>
                    <a:pt x="1146" y="4167"/>
                    <a:pt x="1152" y="4173"/>
                  </a:cubicBezTo>
                  <a:cubicBezTo>
                    <a:pt x="1262" y="4583"/>
                    <a:pt x="1534" y="4932"/>
                    <a:pt x="1906" y="5137"/>
                  </a:cubicBezTo>
                  <a:lnTo>
                    <a:pt x="1917" y="5143"/>
                  </a:lnTo>
                  <a:cubicBezTo>
                    <a:pt x="3175" y="5780"/>
                    <a:pt x="3103" y="5714"/>
                    <a:pt x="3347" y="5991"/>
                  </a:cubicBezTo>
                  <a:cubicBezTo>
                    <a:pt x="3219" y="6074"/>
                    <a:pt x="3147" y="6218"/>
                    <a:pt x="3170" y="6374"/>
                  </a:cubicBezTo>
                  <a:lnTo>
                    <a:pt x="3425" y="8630"/>
                  </a:lnTo>
                  <a:cubicBezTo>
                    <a:pt x="3458" y="8940"/>
                    <a:pt x="3713" y="9179"/>
                    <a:pt x="4029" y="9184"/>
                  </a:cubicBezTo>
                  <a:lnTo>
                    <a:pt x="6463" y="9184"/>
                  </a:lnTo>
                  <a:cubicBezTo>
                    <a:pt x="6889" y="9184"/>
                    <a:pt x="7078" y="8874"/>
                    <a:pt x="7050" y="8569"/>
                  </a:cubicBezTo>
                  <a:lnTo>
                    <a:pt x="6751" y="5963"/>
                  </a:lnTo>
                  <a:cubicBezTo>
                    <a:pt x="6725" y="5761"/>
                    <a:pt x="6553" y="5612"/>
                    <a:pt x="6354" y="5612"/>
                  </a:cubicBezTo>
                  <a:cubicBezTo>
                    <a:pt x="6340" y="5612"/>
                    <a:pt x="6327" y="5613"/>
                    <a:pt x="6313" y="5614"/>
                  </a:cubicBezTo>
                  <a:lnTo>
                    <a:pt x="6191" y="5631"/>
                  </a:lnTo>
                  <a:lnTo>
                    <a:pt x="5969" y="4888"/>
                  </a:lnTo>
                  <a:cubicBezTo>
                    <a:pt x="5831" y="4444"/>
                    <a:pt x="5454" y="4001"/>
                    <a:pt x="5454" y="4001"/>
                  </a:cubicBezTo>
                  <a:cubicBezTo>
                    <a:pt x="4700" y="3142"/>
                    <a:pt x="5005" y="3363"/>
                    <a:pt x="3269" y="2487"/>
                  </a:cubicBezTo>
                  <a:cubicBezTo>
                    <a:pt x="3160" y="2426"/>
                    <a:pt x="3039" y="2396"/>
                    <a:pt x="2917" y="2396"/>
                  </a:cubicBezTo>
                  <a:cubicBezTo>
                    <a:pt x="2785" y="2396"/>
                    <a:pt x="2653" y="2432"/>
                    <a:pt x="2538" y="2504"/>
                  </a:cubicBezTo>
                  <a:lnTo>
                    <a:pt x="1656" y="619"/>
                  </a:lnTo>
                  <a:cubicBezTo>
                    <a:pt x="1498" y="186"/>
                    <a:pt x="1188" y="0"/>
                    <a:pt x="88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53"/>
            <p:cNvSpPr/>
            <p:nvPr/>
          </p:nvSpPr>
          <p:spPr>
            <a:xfrm>
              <a:off x="1019900" y="2322877"/>
              <a:ext cx="80284" cy="133154"/>
            </a:xfrm>
            <a:custGeom>
              <a:avLst/>
              <a:gdLst/>
              <a:ahLst/>
              <a:cxnLst/>
              <a:rect l="l" t="t" r="r" b="b"/>
              <a:pathLst>
                <a:path w="3116" h="5168" extrusionOk="0">
                  <a:moveTo>
                    <a:pt x="1547" y="433"/>
                  </a:moveTo>
                  <a:cubicBezTo>
                    <a:pt x="1913" y="433"/>
                    <a:pt x="2264" y="717"/>
                    <a:pt x="2268" y="1148"/>
                  </a:cubicBezTo>
                  <a:cubicBezTo>
                    <a:pt x="2262" y="1542"/>
                    <a:pt x="1946" y="1858"/>
                    <a:pt x="1552" y="1863"/>
                  </a:cubicBezTo>
                  <a:cubicBezTo>
                    <a:pt x="920" y="1863"/>
                    <a:pt x="599" y="1098"/>
                    <a:pt x="1048" y="644"/>
                  </a:cubicBezTo>
                  <a:cubicBezTo>
                    <a:pt x="1193" y="498"/>
                    <a:pt x="1372" y="433"/>
                    <a:pt x="1547" y="433"/>
                  </a:cubicBezTo>
                  <a:close/>
                  <a:moveTo>
                    <a:pt x="1552" y="1"/>
                  </a:moveTo>
                  <a:cubicBezTo>
                    <a:pt x="477" y="1"/>
                    <a:pt x="0" y="1370"/>
                    <a:pt x="843" y="2041"/>
                  </a:cubicBezTo>
                  <a:cubicBezTo>
                    <a:pt x="571" y="2229"/>
                    <a:pt x="410" y="2540"/>
                    <a:pt x="410" y="2872"/>
                  </a:cubicBezTo>
                  <a:lnTo>
                    <a:pt x="410" y="4608"/>
                  </a:lnTo>
                  <a:cubicBezTo>
                    <a:pt x="410" y="4912"/>
                    <a:pt x="660" y="5167"/>
                    <a:pt x="970" y="5167"/>
                  </a:cubicBezTo>
                  <a:lnTo>
                    <a:pt x="2140" y="5167"/>
                  </a:lnTo>
                  <a:cubicBezTo>
                    <a:pt x="2451" y="5167"/>
                    <a:pt x="2700" y="4912"/>
                    <a:pt x="2700" y="4608"/>
                  </a:cubicBezTo>
                  <a:lnTo>
                    <a:pt x="2700" y="4014"/>
                  </a:lnTo>
                  <a:cubicBezTo>
                    <a:pt x="2700" y="3873"/>
                    <a:pt x="2592" y="3802"/>
                    <a:pt x="2484" y="3802"/>
                  </a:cubicBezTo>
                  <a:cubicBezTo>
                    <a:pt x="2376" y="3802"/>
                    <a:pt x="2268" y="3873"/>
                    <a:pt x="2268" y="4014"/>
                  </a:cubicBezTo>
                  <a:lnTo>
                    <a:pt x="2268" y="4608"/>
                  </a:lnTo>
                  <a:cubicBezTo>
                    <a:pt x="2268" y="4680"/>
                    <a:pt x="2212" y="4735"/>
                    <a:pt x="2140" y="4735"/>
                  </a:cubicBezTo>
                  <a:lnTo>
                    <a:pt x="970" y="4735"/>
                  </a:lnTo>
                  <a:cubicBezTo>
                    <a:pt x="898" y="4735"/>
                    <a:pt x="843" y="4680"/>
                    <a:pt x="843" y="4608"/>
                  </a:cubicBezTo>
                  <a:lnTo>
                    <a:pt x="843" y="2872"/>
                  </a:lnTo>
                  <a:cubicBezTo>
                    <a:pt x="843" y="2551"/>
                    <a:pt x="1103" y="2290"/>
                    <a:pt x="1419" y="2290"/>
                  </a:cubicBezTo>
                  <a:lnTo>
                    <a:pt x="1686" y="2290"/>
                  </a:lnTo>
                  <a:cubicBezTo>
                    <a:pt x="2007" y="2290"/>
                    <a:pt x="2268" y="2551"/>
                    <a:pt x="2268" y="2872"/>
                  </a:cubicBezTo>
                  <a:lnTo>
                    <a:pt x="2268" y="3011"/>
                  </a:lnTo>
                  <a:cubicBezTo>
                    <a:pt x="2268" y="3133"/>
                    <a:pt x="2362" y="3227"/>
                    <a:pt x="2484" y="3227"/>
                  </a:cubicBezTo>
                  <a:cubicBezTo>
                    <a:pt x="2600" y="3227"/>
                    <a:pt x="2700" y="3133"/>
                    <a:pt x="2700" y="3011"/>
                  </a:cubicBezTo>
                  <a:lnTo>
                    <a:pt x="2700" y="2872"/>
                  </a:lnTo>
                  <a:cubicBezTo>
                    <a:pt x="2700" y="2540"/>
                    <a:pt x="2539" y="2229"/>
                    <a:pt x="2268" y="2041"/>
                  </a:cubicBezTo>
                  <a:cubicBezTo>
                    <a:pt x="3116" y="1370"/>
                    <a:pt x="2634" y="1"/>
                    <a:pt x="155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53"/>
            <p:cNvSpPr/>
            <p:nvPr/>
          </p:nvSpPr>
          <p:spPr>
            <a:xfrm>
              <a:off x="1087584" y="2323032"/>
              <a:ext cx="80310" cy="132999"/>
            </a:xfrm>
            <a:custGeom>
              <a:avLst/>
              <a:gdLst/>
              <a:ahLst/>
              <a:cxnLst/>
              <a:rect l="l" t="t" r="r" b="b"/>
              <a:pathLst>
                <a:path w="3117" h="5162" extrusionOk="0">
                  <a:moveTo>
                    <a:pt x="1567" y="428"/>
                  </a:moveTo>
                  <a:cubicBezTo>
                    <a:pt x="1741" y="428"/>
                    <a:pt x="1918" y="493"/>
                    <a:pt x="2063" y="638"/>
                  </a:cubicBezTo>
                  <a:cubicBezTo>
                    <a:pt x="2512" y="1087"/>
                    <a:pt x="2196" y="1857"/>
                    <a:pt x="1559" y="1857"/>
                  </a:cubicBezTo>
                  <a:cubicBezTo>
                    <a:pt x="1165" y="1857"/>
                    <a:pt x="849" y="1536"/>
                    <a:pt x="849" y="1142"/>
                  </a:cubicBezTo>
                  <a:cubicBezTo>
                    <a:pt x="849" y="714"/>
                    <a:pt x="1200" y="428"/>
                    <a:pt x="1567" y="428"/>
                  </a:cubicBezTo>
                  <a:close/>
                  <a:moveTo>
                    <a:pt x="1692" y="2290"/>
                  </a:moveTo>
                  <a:cubicBezTo>
                    <a:pt x="2013" y="2290"/>
                    <a:pt x="2274" y="2550"/>
                    <a:pt x="2274" y="2866"/>
                  </a:cubicBezTo>
                  <a:lnTo>
                    <a:pt x="2274" y="4602"/>
                  </a:lnTo>
                  <a:cubicBezTo>
                    <a:pt x="2274" y="4674"/>
                    <a:pt x="2213" y="4729"/>
                    <a:pt x="2141" y="4729"/>
                  </a:cubicBezTo>
                  <a:lnTo>
                    <a:pt x="977" y="4729"/>
                  </a:lnTo>
                  <a:cubicBezTo>
                    <a:pt x="905" y="4729"/>
                    <a:pt x="849" y="4674"/>
                    <a:pt x="849" y="4602"/>
                  </a:cubicBezTo>
                  <a:lnTo>
                    <a:pt x="849" y="2866"/>
                  </a:lnTo>
                  <a:cubicBezTo>
                    <a:pt x="849" y="2550"/>
                    <a:pt x="1104" y="2290"/>
                    <a:pt x="1426" y="2290"/>
                  </a:cubicBezTo>
                  <a:close/>
                  <a:moveTo>
                    <a:pt x="1559" y="0"/>
                  </a:moveTo>
                  <a:cubicBezTo>
                    <a:pt x="483" y="0"/>
                    <a:pt x="1" y="1364"/>
                    <a:pt x="849" y="2040"/>
                  </a:cubicBezTo>
                  <a:cubicBezTo>
                    <a:pt x="578" y="2229"/>
                    <a:pt x="417" y="2539"/>
                    <a:pt x="417" y="2872"/>
                  </a:cubicBezTo>
                  <a:lnTo>
                    <a:pt x="417" y="4602"/>
                  </a:lnTo>
                  <a:cubicBezTo>
                    <a:pt x="417" y="4912"/>
                    <a:pt x="666" y="5161"/>
                    <a:pt x="977" y="5161"/>
                  </a:cubicBezTo>
                  <a:lnTo>
                    <a:pt x="2146" y="5161"/>
                  </a:lnTo>
                  <a:cubicBezTo>
                    <a:pt x="2451" y="5161"/>
                    <a:pt x="2706" y="4912"/>
                    <a:pt x="2706" y="4602"/>
                  </a:cubicBezTo>
                  <a:lnTo>
                    <a:pt x="2706" y="2872"/>
                  </a:lnTo>
                  <a:cubicBezTo>
                    <a:pt x="2706" y="2539"/>
                    <a:pt x="2546" y="2229"/>
                    <a:pt x="2274" y="2040"/>
                  </a:cubicBezTo>
                  <a:cubicBezTo>
                    <a:pt x="3117" y="1364"/>
                    <a:pt x="2640" y="0"/>
                    <a:pt x="155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53"/>
            <p:cNvSpPr/>
            <p:nvPr/>
          </p:nvSpPr>
          <p:spPr>
            <a:xfrm>
              <a:off x="1160164" y="2373299"/>
              <a:ext cx="52148" cy="82731"/>
            </a:xfrm>
            <a:custGeom>
              <a:avLst/>
              <a:gdLst/>
              <a:ahLst/>
              <a:cxnLst/>
              <a:rect l="l" t="t" r="r" b="b"/>
              <a:pathLst>
                <a:path w="2024" h="3211" extrusionOk="0">
                  <a:moveTo>
                    <a:pt x="1009" y="427"/>
                  </a:moveTo>
                  <a:cubicBezTo>
                    <a:pt x="1303" y="427"/>
                    <a:pt x="1453" y="782"/>
                    <a:pt x="1248" y="993"/>
                  </a:cubicBezTo>
                  <a:cubicBezTo>
                    <a:pt x="1179" y="1061"/>
                    <a:pt x="1096" y="1092"/>
                    <a:pt x="1015" y="1092"/>
                  </a:cubicBezTo>
                  <a:cubicBezTo>
                    <a:pt x="844" y="1092"/>
                    <a:pt x="682" y="959"/>
                    <a:pt x="682" y="760"/>
                  </a:cubicBezTo>
                  <a:cubicBezTo>
                    <a:pt x="682" y="577"/>
                    <a:pt x="826" y="427"/>
                    <a:pt x="1009" y="427"/>
                  </a:cubicBezTo>
                  <a:close/>
                  <a:moveTo>
                    <a:pt x="1087" y="1520"/>
                  </a:moveTo>
                  <a:cubicBezTo>
                    <a:pt x="1231" y="1520"/>
                    <a:pt x="1342" y="1636"/>
                    <a:pt x="1342" y="1775"/>
                  </a:cubicBezTo>
                  <a:lnTo>
                    <a:pt x="1342" y="2645"/>
                  </a:lnTo>
                  <a:cubicBezTo>
                    <a:pt x="1342" y="2717"/>
                    <a:pt x="1286" y="2778"/>
                    <a:pt x="1214" y="2778"/>
                  </a:cubicBezTo>
                  <a:lnTo>
                    <a:pt x="810" y="2778"/>
                  </a:lnTo>
                  <a:cubicBezTo>
                    <a:pt x="738" y="2778"/>
                    <a:pt x="682" y="2717"/>
                    <a:pt x="682" y="2645"/>
                  </a:cubicBezTo>
                  <a:lnTo>
                    <a:pt x="682" y="1775"/>
                  </a:lnTo>
                  <a:cubicBezTo>
                    <a:pt x="682" y="1636"/>
                    <a:pt x="793" y="1520"/>
                    <a:pt x="932" y="1520"/>
                  </a:cubicBezTo>
                  <a:close/>
                  <a:moveTo>
                    <a:pt x="1009" y="1"/>
                  </a:moveTo>
                  <a:cubicBezTo>
                    <a:pt x="344" y="1"/>
                    <a:pt x="0" y="793"/>
                    <a:pt x="455" y="1281"/>
                  </a:cubicBezTo>
                  <a:cubicBezTo>
                    <a:pt x="322" y="1409"/>
                    <a:pt x="250" y="1586"/>
                    <a:pt x="250" y="1775"/>
                  </a:cubicBezTo>
                  <a:lnTo>
                    <a:pt x="250" y="2651"/>
                  </a:lnTo>
                  <a:cubicBezTo>
                    <a:pt x="250" y="2961"/>
                    <a:pt x="499" y="3210"/>
                    <a:pt x="810" y="3210"/>
                  </a:cubicBezTo>
                  <a:lnTo>
                    <a:pt x="1214" y="3210"/>
                  </a:lnTo>
                  <a:cubicBezTo>
                    <a:pt x="1519" y="3210"/>
                    <a:pt x="1774" y="2961"/>
                    <a:pt x="1774" y="2651"/>
                  </a:cubicBezTo>
                  <a:lnTo>
                    <a:pt x="1774" y="1775"/>
                  </a:lnTo>
                  <a:cubicBezTo>
                    <a:pt x="1774" y="1586"/>
                    <a:pt x="1697" y="1409"/>
                    <a:pt x="1564" y="1281"/>
                  </a:cubicBezTo>
                  <a:cubicBezTo>
                    <a:pt x="2024" y="799"/>
                    <a:pt x="1680" y="1"/>
                    <a:pt x="100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53"/>
            <p:cNvSpPr/>
            <p:nvPr/>
          </p:nvSpPr>
          <p:spPr>
            <a:xfrm>
              <a:off x="975764" y="2373299"/>
              <a:ext cx="52020" cy="82731"/>
            </a:xfrm>
            <a:custGeom>
              <a:avLst/>
              <a:gdLst/>
              <a:ahLst/>
              <a:cxnLst/>
              <a:rect l="l" t="t" r="r" b="b"/>
              <a:pathLst>
                <a:path w="2019" h="3211" extrusionOk="0">
                  <a:moveTo>
                    <a:pt x="1007" y="429"/>
                  </a:moveTo>
                  <a:cubicBezTo>
                    <a:pt x="1177" y="429"/>
                    <a:pt x="1342" y="561"/>
                    <a:pt x="1342" y="760"/>
                  </a:cubicBezTo>
                  <a:cubicBezTo>
                    <a:pt x="1342" y="943"/>
                    <a:pt x="1192" y="1087"/>
                    <a:pt x="1009" y="1087"/>
                  </a:cubicBezTo>
                  <a:cubicBezTo>
                    <a:pt x="715" y="1087"/>
                    <a:pt x="566" y="732"/>
                    <a:pt x="776" y="527"/>
                  </a:cubicBezTo>
                  <a:cubicBezTo>
                    <a:pt x="843" y="459"/>
                    <a:pt x="925" y="429"/>
                    <a:pt x="1007" y="429"/>
                  </a:cubicBezTo>
                  <a:close/>
                  <a:moveTo>
                    <a:pt x="1087" y="1520"/>
                  </a:moveTo>
                  <a:cubicBezTo>
                    <a:pt x="1225" y="1520"/>
                    <a:pt x="1336" y="1630"/>
                    <a:pt x="1336" y="1775"/>
                  </a:cubicBezTo>
                  <a:lnTo>
                    <a:pt x="1342" y="2651"/>
                  </a:lnTo>
                  <a:cubicBezTo>
                    <a:pt x="1336" y="2723"/>
                    <a:pt x="1281" y="2778"/>
                    <a:pt x="1209" y="2778"/>
                  </a:cubicBezTo>
                  <a:lnTo>
                    <a:pt x="810" y="2778"/>
                  </a:lnTo>
                  <a:cubicBezTo>
                    <a:pt x="737" y="2778"/>
                    <a:pt x="677" y="2723"/>
                    <a:pt x="677" y="2651"/>
                  </a:cubicBezTo>
                  <a:lnTo>
                    <a:pt x="677" y="1775"/>
                  </a:lnTo>
                  <a:cubicBezTo>
                    <a:pt x="677" y="1636"/>
                    <a:pt x="787" y="1520"/>
                    <a:pt x="932" y="1520"/>
                  </a:cubicBezTo>
                  <a:close/>
                  <a:moveTo>
                    <a:pt x="1009" y="1"/>
                  </a:moveTo>
                  <a:cubicBezTo>
                    <a:pt x="344" y="1"/>
                    <a:pt x="0" y="793"/>
                    <a:pt x="455" y="1281"/>
                  </a:cubicBezTo>
                  <a:cubicBezTo>
                    <a:pt x="322" y="1409"/>
                    <a:pt x="244" y="1586"/>
                    <a:pt x="250" y="1775"/>
                  </a:cubicBezTo>
                  <a:lnTo>
                    <a:pt x="250" y="2651"/>
                  </a:lnTo>
                  <a:cubicBezTo>
                    <a:pt x="250" y="2961"/>
                    <a:pt x="499" y="3210"/>
                    <a:pt x="810" y="3210"/>
                  </a:cubicBezTo>
                  <a:lnTo>
                    <a:pt x="1209" y="3210"/>
                  </a:lnTo>
                  <a:cubicBezTo>
                    <a:pt x="1519" y="3210"/>
                    <a:pt x="1769" y="2961"/>
                    <a:pt x="1769" y="2651"/>
                  </a:cubicBezTo>
                  <a:lnTo>
                    <a:pt x="1769" y="1775"/>
                  </a:lnTo>
                  <a:cubicBezTo>
                    <a:pt x="1769" y="1586"/>
                    <a:pt x="1697" y="1409"/>
                    <a:pt x="1564" y="1281"/>
                  </a:cubicBezTo>
                  <a:cubicBezTo>
                    <a:pt x="2018" y="799"/>
                    <a:pt x="1674" y="1"/>
                    <a:pt x="100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 name="Google Shape;871;p53"/>
          <p:cNvSpPr/>
          <p:nvPr/>
        </p:nvSpPr>
        <p:spPr>
          <a:xfrm>
            <a:off x="1643186" y="3207034"/>
            <a:ext cx="338631" cy="376943"/>
          </a:xfrm>
          <a:custGeom>
            <a:avLst/>
            <a:gdLst/>
            <a:ahLst/>
            <a:cxnLst/>
            <a:rect l="l" t="t" r="r" b="b"/>
            <a:pathLst>
              <a:path w="13152" h="14640" extrusionOk="0">
                <a:moveTo>
                  <a:pt x="7137" y="2586"/>
                </a:moveTo>
                <a:cubicBezTo>
                  <a:pt x="7154" y="2586"/>
                  <a:pt x="7172" y="2594"/>
                  <a:pt x="7180" y="2603"/>
                </a:cubicBezTo>
                <a:lnTo>
                  <a:pt x="7660" y="3083"/>
                </a:lnTo>
                <a:cubicBezTo>
                  <a:pt x="7703" y="3125"/>
                  <a:pt x="7720" y="3194"/>
                  <a:pt x="7694" y="3254"/>
                </a:cubicBezTo>
                <a:lnTo>
                  <a:pt x="7583" y="3502"/>
                </a:lnTo>
                <a:cubicBezTo>
                  <a:pt x="7558" y="3563"/>
                  <a:pt x="7503" y="3597"/>
                  <a:pt x="7444" y="3597"/>
                </a:cubicBezTo>
                <a:cubicBezTo>
                  <a:pt x="7403" y="3597"/>
                  <a:pt x="7361" y="3580"/>
                  <a:pt x="7326" y="3545"/>
                </a:cubicBezTo>
                <a:lnTo>
                  <a:pt x="6795" y="3014"/>
                </a:lnTo>
                <a:cubicBezTo>
                  <a:pt x="6778" y="2988"/>
                  <a:pt x="6778" y="2954"/>
                  <a:pt x="6795" y="2937"/>
                </a:cubicBezTo>
                <a:lnTo>
                  <a:pt x="7095" y="2603"/>
                </a:lnTo>
                <a:cubicBezTo>
                  <a:pt x="7103" y="2594"/>
                  <a:pt x="7120" y="2586"/>
                  <a:pt x="7137" y="2586"/>
                </a:cubicBezTo>
                <a:close/>
                <a:moveTo>
                  <a:pt x="6966" y="427"/>
                </a:moveTo>
                <a:cubicBezTo>
                  <a:pt x="8996" y="512"/>
                  <a:pt x="10847" y="1618"/>
                  <a:pt x="11884" y="3374"/>
                </a:cubicBezTo>
                <a:lnTo>
                  <a:pt x="10376" y="4753"/>
                </a:lnTo>
                <a:cubicBezTo>
                  <a:pt x="10301" y="4823"/>
                  <a:pt x="10212" y="4854"/>
                  <a:pt x="10125" y="4854"/>
                </a:cubicBezTo>
                <a:cubicBezTo>
                  <a:pt x="9933" y="4854"/>
                  <a:pt x="9750" y="4703"/>
                  <a:pt x="9750" y="4479"/>
                </a:cubicBezTo>
                <a:lnTo>
                  <a:pt x="9750" y="3519"/>
                </a:lnTo>
                <a:cubicBezTo>
                  <a:pt x="9750" y="3305"/>
                  <a:pt x="9673" y="3100"/>
                  <a:pt x="9519" y="2945"/>
                </a:cubicBezTo>
                <a:lnTo>
                  <a:pt x="8260" y="1686"/>
                </a:lnTo>
                <a:cubicBezTo>
                  <a:pt x="8105" y="1540"/>
                  <a:pt x="7908" y="1455"/>
                  <a:pt x="7694" y="1455"/>
                </a:cubicBezTo>
                <a:lnTo>
                  <a:pt x="4601" y="1455"/>
                </a:lnTo>
                <a:cubicBezTo>
                  <a:pt x="4559" y="1455"/>
                  <a:pt x="4533" y="1420"/>
                  <a:pt x="4533" y="1386"/>
                </a:cubicBezTo>
                <a:lnTo>
                  <a:pt x="4533" y="838"/>
                </a:lnTo>
                <a:cubicBezTo>
                  <a:pt x="5158" y="589"/>
                  <a:pt x="5827" y="452"/>
                  <a:pt x="6495" y="427"/>
                </a:cubicBezTo>
                <a:close/>
                <a:moveTo>
                  <a:pt x="6718" y="0"/>
                </a:moveTo>
                <a:cubicBezTo>
                  <a:pt x="6634" y="0"/>
                  <a:pt x="6550" y="3"/>
                  <a:pt x="6469" y="7"/>
                </a:cubicBezTo>
                <a:cubicBezTo>
                  <a:pt x="5698" y="33"/>
                  <a:pt x="4944" y="195"/>
                  <a:pt x="4233" y="495"/>
                </a:cubicBezTo>
                <a:lnTo>
                  <a:pt x="4207" y="512"/>
                </a:lnTo>
                <a:cubicBezTo>
                  <a:pt x="2862" y="1086"/>
                  <a:pt x="1757" y="2106"/>
                  <a:pt x="1063" y="3391"/>
                </a:cubicBezTo>
                <a:cubicBezTo>
                  <a:pt x="948" y="3569"/>
                  <a:pt x="1103" y="3728"/>
                  <a:pt x="1254" y="3728"/>
                </a:cubicBezTo>
                <a:cubicBezTo>
                  <a:pt x="1328" y="3728"/>
                  <a:pt x="1401" y="3690"/>
                  <a:pt x="1440" y="3597"/>
                </a:cubicBezTo>
                <a:cubicBezTo>
                  <a:pt x="2040" y="2474"/>
                  <a:pt x="2965" y="1575"/>
                  <a:pt x="4105" y="1026"/>
                </a:cubicBezTo>
                <a:lnTo>
                  <a:pt x="4105" y="1386"/>
                </a:lnTo>
                <a:cubicBezTo>
                  <a:pt x="4105" y="1652"/>
                  <a:pt x="4327" y="1875"/>
                  <a:pt x="4601" y="1875"/>
                </a:cubicBezTo>
                <a:lnTo>
                  <a:pt x="7694" y="1875"/>
                </a:lnTo>
                <a:cubicBezTo>
                  <a:pt x="7797" y="1875"/>
                  <a:pt x="7891" y="1917"/>
                  <a:pt x="7960" y="1986"/>
                </a:cubicBezTo>
                <a:lnTo>
                  <a:pt x="9219" y="3245"/>
                </a:lnTo>
                <a:cubicBezTo>
                  <a:pt x="9288" y="3314"/>
                  <a:pt x="9322" y="3408"/>
                  <a:pt x="9322" y="3511"/>
                </a:cubicBezTo>
                <a:lnTo>
                  <a:pt x="9322" y="4470"/>
                </a:lnTo>
                <a:cubicBezTo>
                  <a:pt x="9322" y="4949"/>
                  <a:pt x="9714" y="5269"/>
                  <a:pt x="10126" y="5269"/>
                </a:cubicBezTo>
                <a:cubicBezTo>
                  <a:pt x="10310" y="5269"/>
                  <a:pt x="10499" y="5205"/>
                  <a:pt x="10658" y="5062"/>
                </a:cubicBezTo>
                <a:lnTo>
                  <a:pt x="12098" y="3742"/>
                </a:lnTo>
                <a:cubicBezTo>
                  <a:pt x="12312" y="4179"/>
                  <a:pt x="12475" y="4633"/>
                  <a:pt x="12578" y="5104"/>
                </a:cubicBezTo>
                <a:lnTo>
                  <a:pt x="11558" y="5104"/>
                </a:lnTo>
                <a:cubicBezTo>
                  <a:pt x="11370" y="5104"/>
                  <a:pt x="11190" y="5181"/>
                  <a:pt x="11053" y="5319"/>
                </a:cubicBezTo>
                <a:lnTo>
                  <a:pt x="10264" y="6107"/>
                </a:lnTo>
                <a:cubicBezTo>
                  <a:pt x="10144" y="6261"/>
                  <a:pt x="10275" y="6457"/>
                  <a:pt x="10432" y="6457"/>
                </a:cubicBezTo>
                <a:cubicBezTo>
                  <a:pt x="10476" y="6457"/>
                  <a:pt x="10521" y="6442"/>
                  <a:pt x="10564" y="6407"/>
                </a:cubicBezTo>
                <a:lnTo>
                  <a:pt x="11352" y="5618"/>
                </a:lnTo>
                <a:cubicBezTo>
                  <a:pt x="11412" y="5567"/>
                  <a:pt x="11481" y="5533"/>
                  <a:pt x="11558" y="5533"/>
                </a:cubicBezTo>
                <a:lnTo>
                  <a:pt x="12655" y="5533"/>
                </a:lnTo>
                <a:cubicBezTo>
                  <a:pt x="12689" y="5824"/>
                  <a:pt x="12715" y="6115"/>
                  <a:pt x="12715" y="6407"/>
                </a:cubicBezTo>
                <a:cubicBezTo>
                  <a:pt x="12715" y="7640"/>
                  <a:pt x="12338" y="8840"/>
                  <a:pt x="11627" y="9842"/>
                </a:cubicBezTo>
                <a:cubicBezTo>
                  <a:pt x="11601" y="9885"/>
                  <a:pt x="11592" y="9928"/>
                  <a:pt x="11592" y="9970"/>
                </a:cubicBezTo>
                <a:lnTo>
                  <a:pt x="11592" y="13766"/>
                </a:lnTo>
                <a:cubicBezTo>
                  <a:pt x="11579" y="13958"/>
                  <a:pt x="11430" y="14055"/>
                  <a:pt x="11280" y="14055"/>
                </a:cubicBezTo>
                <a:cubicBezTo>
                  <a:pt x="11130" y="14055"/>
                  <a:pt x="10980" y="13958"/>
                  <a:pt x="10967" y="13766"/>
                </a:cubicBezTo>
                <a:lnTo>
                  <a:pt x="10967" y="9328"/>
                </a:lnTo>
                <a:cubicBezTo>
                  <a:pt x="10967" y="9208"/>
                  <a:pt x="10873" y="9114"/>
                  <a:pt x="10753" y="9114"/>
                </a:cubicBezTo>
                <a:lnTo>
                  <a:pt x="10539" y="9114"/>
                </a:lnTo>
                <a:cubicBezTo>
                  <a:pt x="10153" y="9105"/>
                  <a:pt x="9836" y="8788"/>
                  <a:pt x="9836" y="8403"/>
                </a:cubicBezTo>
                <a:lnTo>
                  <a:pt x="9836" y="7255"/>
                </a:lnTo>
                <a:cubicBezTo>
                  <a:pt x="9836" y="7178"/>
                  <a:pt x="9870" y="7109"/>
                  <a:pt x="9922" y="7049"/>
                </a:cubicBezTo>
                <a:cubicBezTo>
                  <a:pt x="10050" y="6894"/>
                  <a:pt x="9913" y="6702"/>
                  <a:pt x="9753" y="6702"/>
                </a:cubicBezTo>
                <a:cubicBezTo>
                  <a:pt x="9709" y="6702"/>
                  <a:pt x="9664" y="6716"/>
                  <a:pt x="9622" y="6749"/>
                </a:cubicBezTo>
                <a:cubicBezTo>
                  <a:pt x="9485" y="6886"/>
                  <a:pt x="9408" y="7066"/>
                  <a:pt x="9408" y="7255"/>
                </a:cubicBezTo>
                <a:lnTo>
                  <a:pt x="9408" y="8403"/>
                </a:lnTo>
                <a:cubicBezTo>
                  <a:pt x="9408" y="9028"/>
                  <a:pt x="9913" y="9534"/>
                  <a:pt x="10539" y="9534"/>
                </a:cubicBezTo>
                <a:lnTo>
                  <a:pt x="10539" y="12224"/>
                </a:lnTo>
                <a:cubicBezTo>
                  <a:pt x="10551" y="12446"/>
                  <a:pt x="10389" y="12558"/>
                  <a:pt x="10226" y="12558"/>
                </a:cubicBezTo>
                <a:cubicBezTo>
                  <a:pt x="10063" y="12558"/>
                  <a:pt x="9900" y="12446"/>
                  <a:pt x="9913" y="12224"/>
                </a:cubicBezTo>
                <a:cubicBezTo>
                  <a:pt x="9913" y="12082"/>
                  <a:pt x="9806" y="12012"/>
                  <a:pt x="9699" y="12012"/>
                </a:cubicBezTo>
                <a:cubicBezTo>
                  <a:pt x="9592" y="12012"/>
                  <a:pt x="9485" y="12082"/>
                  <a:pt x="9485" y="12224"/>
                </a:cubicBezTo>
                <a:lnTo>
                  <a:pt x="9485" y="13774"/>
                </a:lnTo>
                <a:cubicBezTo>
                  <a:pt x="9498" y="13993"/>
                  <a:pt x="9335" y="14102"/>
                  <a:pt x="9172" y="14102"/>
                </a:cubicBezTo>
                <a:cubicBezTo>
                  <a:pt x="9009" y="14102"/>
                  <a:pt x="8847" y="13993"/>
                  <a:pt x="8859" y="13774"/>
                </a:cubicBezTo>
                <a:lnTo>
                  <a:pt x="8859" y="12318"/>
                </a:lnTo>
                <a:cubicBezTo>
                  <a:pt x="8859" y="12195"/>
                  <a:pt x="8762" y="12102"/>
                  <a:pt x="8649" y="12102"/>
                </a:cubicBezTo>
                <a:cubicBezTo>
                  <a:pt x="8628" y="12102"/>
                  <a:pt x="8607" y="12106"/>
                  <a:pt x="8585" y="12112"/>
                </a:cubicBezTo>
                <a:cubicBezTo>
                  <a:pt x="7986" y="12309"/>
                  <a:pt x="7352" y="12412"/>
                  <a:pt x="6726" y="12412"/>
                </a:cubicBezTo>
                <a:lnTo>
                  <a:pt x="6572" y="12412"/>
                </a:lnTo>
                <a:cubicBezTo>
                  <a:pt x="6564" y="12411"/>
                  <a:pt x="6556" y="12410"/>
                  <a:pt x="6549" y="12410"/>
                </a:cubicBezTo>
                <a:cubicBezTo>
                  <a:pt x="6497" y="12410"/>
                  <a:pt x="6448" y="12435"/>
                  <a:pt x="6418" y="12472"/>
                </a:cubicBezTo>
                <a:cubicBezTo>
                  <a:pt x="6375" y="12506"/>
                  <a:pt x="6349" y="12566"/>
                  <a:pt x="6349" y="12618"/>
                </a:cubicBezTo>
                <a:lnTo>
                  <a:pt x="6349" y="13903"/>
                </a:lnTo>
                <a:cubicBezTo>
                  <a:pt x="6336" y="14100"/>
                  <a:pt x="6186" y="14198"/>
                  <a:pt x="6036" y="14198"/>
                </a:cubicBezTo>
                <a:cubicBezTo>
                  <a:pt x="5887" y="14198"/>
                  <a:pt x="5737" y="14100"/>
                  <a:pt x="5724" y="13903"/>
                </a:cubicBezTo>
                <a:lnTo>
                  <a:pt x="5724" y="12506"/>
                </a:lnTo>
                <a:cubicBezTo>
                  <a:pt x="5724" y="12404"/>
                  <a:pt x="5655" y="12309"/>
                  <a:pt x="5552" y="12292"/>
                </a:cubicBezTo>
                <a:cubicBezTo>
                  <a:pt x="5450" y="12266"/>
                  <a:pt x="5338" y="12241"/>
                  <a:pt x="5227" y="12215"/>
                </a:cubicBezTo>
                <a:lnTo>
                  <a:pt x="5227" y="8223"/>
                </a:lnTo>
                <a:cubicBezTo>
                  <a:pt x="5227" y="8197"/>
                  <a:pt x="5246" y="8184"/>
                  <a:pt x="5265" y="8184"/>
                </a:cubicBezTo>
                <a:cubicBezTo>
                  <a:pt x="5285" y="8184"/>
                  <a:pt x="5304" y="8197"/>
                  <a:pt x="5304" y="8223"/>
                </a:cubicBezTo>
                <a:lnTo>
                  <a:pt x="5304" y="11024"/>
                </a:lnTo>
                <a:cubicBezTo>
                  <a:pt x="5304" y="11427"/>
                  <a:pt x="5630" y="11761"/>
                  <a:pt x="6041" y="11761"/>
                </a:cubicBezTo>
                <a:cubicBezTo>
                  <a:pt x="6443" y="11761"/>
                  <a:pt x="6778" y="11427"/>
                  <a:pt x="6778" y="11024"/>
                </a:cubicBezTo>
                <a:lnTo>
                  <a:pt x="6778" y="9354"/>
                </a:lnTo>
                <a:cubicBezTo>
                  <a:pt x="6878" y="9399"/>
                  <a:pt x="6981" y="9421"/>
                  <a:pt x="7082" y="9421"/>
                </a:cubicBezTo>
                <a:cubicBezTo>
                  <a:pt x="7471" y="9421"/>
                  <a:pt x="7823" y="9105"/>
                  <a:pt x="7823" y="8677"/>
                </a:cubicBezTo>
                <a:lnTo>
                  <a:pt x="7823" y="6158"/>
                </a:lnTo>
                <a:cubicBezTo>
                  <a:pt x="7831" y="6150"/>
                  <a:pt x="7831" y="6141"/>
                  <a:pt x="7823" y="6141"/>
                </a:cubicBezTo>
                <a:cubicBezTo>
                  <a:pt x="7840" y="5833"/>
                  <a:pt x="7728" y="5541"/>
                  <a:pt x="7523" y="5319"/>
                </a:cubicBezTo>
                <a:lnTo>
                  <a:pt x="6692" y="4436"/>
                </a:lnTo>
                <a:cubicBezTo>
                  <a:pt x="6610" y="4351"/>
                  <a:pt x="6504" y="4310"/>
                  <a:pt x="6399" y="4310"/>
                </a:cubicBezTo>
                <a:cubicBezTo>
                  <a:pt x="6241" y="4310"/>
                  <a:pt x="6086" y="4403"/>
                  <a:pt x="6024" y="4573"/>
                </a:cubicBezTo>
                <a:lnTo>
                  <a:pt x="5595" y="4145"/>
                </a:lnTo>
                <a:cubicBezTo>
                  <a:pt x="5570" y="4111"/>
                  <a:pt x="5570" y="4068"/>
                  <a:pt x="5595" y="4042"/>
                </a:cubicBezTo>
                <a:lnTo>
                  <a:pt x="6401" y="3194"/>
                </a:lnTo>
                <a:cubicBezTo>
                  <a:pt x="6418" y="3237"/>
                  <a:pt x="6452" y="3280"/>
                  <a:pt x="6486" y="3322"/>
                </a:cubicBezTo>
                <a:lnTo>
                  <a:pt x="7026" y="3854"/>
                </a:lnTo>
                <a:cubicBezTo>
                  <a:pt x="7137" y="3965"/>
                  <a:pt x="7283" y="4025"/>
                  <a:pt x="7437" y="4025"/>
                </a:cubicBezTo>
                <a:cubicBezTo>
                  <a:pt x="7471" y="4025"/>
                  <a:pt x="7506" y="4025"/>
                  <a:pt x="7540" y="4016"/>
                </a:cubicBezTo>
                <a:cubicBezTo>
                  <a:pt x="7737" y="3973"/>
                  <a:pt x="7900" y="3845"/>
                  <a:pt x="7968" y="3665"/>
                </a:cubicBezTo>
                <a:lnTo>
                  <a:pt x="8080" y="3425"/>
                </a:lnTo>
                <a:cubicBezTo>
                  <a:pt x="8174" y="3202"/>
                  <a:pt x="8123" y="2954"/>
                  <a:pt x="7951" y="2783"/>
                </a:cubicBezTo>
                <a:lnTo>
                  <a:pt x="7480" y="2303"/>
                </a:lnTo>
                <a:cubicBezTo>
                  <a:pt x="7385" y="2208"/>
                  <a:pt x="7261" y="2160"/>
                  <a:pt x="7138" y="2160"/>
                </a:cubicBezTo>
                <a:cubicBezTo>
                  <a:pt x="7006" y="2160"/>
                  <a:pt x="6875" y="2214"/>
                  <a:pt x="6778" y="2320"/>
                </a:cubicBezTo>
                <a:lnTo>
                  <a:pt x="6572" y="2551"/>
                </a:lnTo>
                <a:cubicBezTo>
                  <a:pt x="6563" y="2534"/>
                  <a:pt x="6555" y="2517"/>
                  <a:pt x="6538" y="2509"/>
                </a:cubicBezTo>
                <a:cubicBezTo>
                  <a:pt x="6452" y="2371"/>
                  <a:pt x="6298" y="2294"/>
                  <a:pt x="6144" y="2294"/>
                </a:cubicBezTo>
                <a:lnTo>
                  <a:pt x="3839" y="2294"/>
                </a:lnTo>
                <a:cubicBezTo>
                  <a:pt x="3222" y="2294"/>
                  <a:pt x="2725" y="2783"/>
                  <a:pt x="2717" y="3399"/>
                </a:cubicBezTo>
                <a:cubicBezTo>
                  <a:pt x="2708" y="3794"/>
                  <a:pt x="2845" y="4179"/>
                  <a:pt x="3094" y="4479"/>
                </a:cubicBezTo>
                <a:lnTo>
                  <a:pt x="3753" y="5267"/>
                </a:lnTo>
                <a:lnTo>
                  <a:pt x="3753" y="9739"/>
                </a:lnTo>
                <a:cubicBezTo>
                  <a:pt x="3753" y="9881"/>
                  <a:pt x="3860" y="9951"/>
                  <a:pt x="3967" y="9951"/>
                </a:cubicBezTo>
                <a:cubicBezTo>
                  <a:pt x="4075" y="9951"/>
                  <a:pt x="4182" y="9881"/>
                  <a:pt x="4182" y="9739"/>
                </a:cubicBezTo>
                <a:lnTo>
                  <a:pt x="4182" y="5199"/>
                </a:lnTo>
                <a:cubicBezTo>
                  <a:pt x="4182" y="5147"/>
                  <a:pt x="4165" y="5096"/>
                  <a:pt x="4139" y="5062"/>
                </a:cubicBezTo>
                <a:lnTo>
                  <a:pt x="3428" y="4205"/>
                </a:lnTo>
                <a:cubicBezTo>
                  <a:pt x="3239" y="3982"/>
                  <a:pt x="3136" y="3699"/>
                  <a:pt x="3136" y="3408"/>
                </a:cubicBezTo>
                <a:cubicBezTo>
                  <a:pt x="3145" y="3023"/>
                  <a:pt x="3453" y="2723"/>
                  <a:pt x="3839" y="2714"/>
                </a:cubicBezTo>
                <a:lnTo>
                  <a:pt x="6144" y="2714"/>
                </a:lnTo>
                <a:cubicBezTo>
                  <a:pt x="6195" y="2731"/>
                  <a:pt x="6212" y="2766"/>
                  <a:pt x="6178" y="2825"/>
                </a:cubicBezTo>
                <a:lnTo>
                  <a:pt x="5295" y="3751"/>
                </a:lnTo>
                <a:cubicBezTo>
                  <a:pt x="5107" y="3948"/>
                  <a:pt x="5107" y="4256"/>
                  <a:pt x="5295" y="4453"/>
                </a:cubicBezTo>
                <a:lnTo>
                  <a:pt x="5758" y="4907"/>
                </a:lnTo>
                <a:cubicBezTo>
                  <a:pt x="5837" y="4987"/>
                  <a:pt x="5939" y="5024"/>
                  <a:pt x="6038" y="5024"/>
                </a:cubicBezTo>
                <a:cubicBezTo>
                  <a:pt x="6197" y="5024"/>
                  <a:pt x="6351" y="4930"/>
                  <a:pt x="6409" y="4762"/>
                </a:cubicBezTo>
                <a:lnTo>
                  <a:pt x="7223" y="5610"/>
                </a:lnTo>
                <a:cubicBezTo>
                  <a:pt x="7352" y="5755"/>
                  <a:pt x="7420" y="5944"/>
                  <a:pt x="7412" y="6150"/>
                </a:cubicBezTo>
                <a:cubicBezTo>
                  <a:pt x="7412" y="6158"/>
                  <a:pt x="7412" y="6175"/>
                  <a:pt x="7412" y="6192"/>
                </a:cubicBezTo>
                <a:lnTo>
                  <a:pt x="7412" y="8685"/>
                </a:lnTo>
                <a:cubicBezTo>
                  <a:pt x="7416" y="8893"/>
                  <a:pt x="7258" y="8998"/>
                  <a:pt x="7100" y="8998"/>
                </a:cubicBezTo>
                <a:cubicBezTo>
                  <a:pt x="6946" y="8998"/>
                  <a:pt x="6790" y="8897"/>
                  <a:pt x="6786" y="8694"/>
                </a:cubicBezTo>
                <a:cubicBezTo>
                  <a:pt x="6782" y="8549"/>
                  <a:pt x="6674" y="8479"/>
                  <a:pt x="6568" y="8479"/>
                </a:cubicBezTo>
                <a:cubicBezTo>
                  <a:pt x="6460" y="8479"/>
                  <a:pt x="6353" y="8552"/>
                  <a:pt x="6358" y="8694"/>
                </a:cubicBezTo>
                <a:lnTo>
                  <a:pt x="6358" y="11024"/>
                </a:lnTo>
                <a:cubicBezTo>
                  <a:pt x="6371" y="11243"/>
                  <a:pt x="6208" y="11352"/>
                  <a:pt x="6045" y="11352"/>
                </a:cubicBezTo>
                <a:cubicBezTo>
                  <a:pt x="5882" y="11352"/>
                  <a:pt x="5719" y="11243"/>
                  <a:pt x="5732" y="11024"/>
                </a:cubicBezTo>
                <a:lnTo>
                  <a:pt x="5732" y="8223"/>
                </a:lnTo>
                <a:cubicBezTo>
                  <a:pt x="5732" y="7910"/>
                  <a:pt x="5501" y="7754"/>
                  <a:pt x="5270" y="7754"/>
                </a:cubicBezTo>
                <a:cubicBezTo>
                  <a:pt x="5038" y="7754"/>
                  <a:pt x="4807" y="7910"/>
                  <a:pt x="4807" y="8223"/>
                </a:cubicBezTo>
                <a:lnTo>
                  <a:pt x="4807" y="13774"/>
                </a:lnTo>
                <a:cubicBezTo>
                  <a:pt x="4794" y="13967"/>
                  <a:pt x="4644" y="14063"/>
                  <a:pt x="4494" y="14063"/>
                </a:cubicBezTo>
                <a:cubicBezTo>
                  <a:pt x="4344" y="14063"/>
                  <a:pt x="4195" y="13967"/>
                  <a:pt x="4182" y="13774"/>
                </a:cubicBezTo>
                <a:lnTo>
                  <a:pt x="4182" y="10656"/>
                </a:lnTo>
                <a:cubicBezTo>
                  <a:pt x="4182" y="10514"/>
                  <a:pt x="4075" y="10444"/>
                  <a:pt x="3967" y="10444"/>
                </a:cubicBezTo>
                <a:cubicBezTo>
                  <a:pt x="3860" y="10444"/>
                  <a:pt x="3753" y="10514"/>
                  <a:pt x="3753" y="10656"/>
                </a:cubicBezTo>
                <a:lnTo>
                  <a:pt x="3753" y="11624"/>
                </a:lnTo>
                <a:cubicBezTo>
                  <a:pt x="3402" y="11418"/>
                  <a:pt x="3068" y="11178"/>
                  <a:pt x="2760" y="10913"/>
                </a:cubicBezTo>
                <a:cubicBezTo>
                  <a:pt x="2717" y="10876"/>
                  <a:pt x="2668" y="10859"/>
                  <a:pt x="2619" y="10859"/>
                </a:cubicBezTo>
                <a:cubicBezTo>
                  <a:pt x="2511" y="10859"/>
                  <a:pt x="2408" y="10943"/>
                  <a:pt x="2408" y="11067"/>
                </a:cubicBezTo>
                <a:lnTo>
                  <a:pt x="2408" y="11358"/>
                </a:lnTo>
                <a:cubicBezTo>
                  <a:pt x="2395" y="11551"/>
                  <a:pt x="2245" y="11648"/>
                  <a:pt x="2096" y="11648"/>
                </a:cubicBezTo>
                <a:cubicBezTo>
                  <a:pt x="1946" y="11648"/>
                  <a:pt x="1796" y="11551"/>
                  <a:pt x="1783" y="11358"/>
                </a:cubicBezTo>
                <a:lnTo>
                  <a:pt x="1783" y="9868"/>
                </a:lnTo>
                <a:cubicBezTo>
                  <a:pt x="1783" y="9825"/>
                  <a:pt x="1774" y="9782"/>
                  <a:pt x="1749" y="9748"/>
                </a:cubicBezTo>
                <a:cubicBezTo>
                  <a:pt x="686" y="8163"/>
                  <a:pt x="446" y="6175"/>
                  <a:pt x="1089" y="4385"/>
                </a:cubicBezTo>
                <a:cubicBezTo>
                  <a:pt x="1169" y="4208"/>
                  <a:pt x="1023" y="4079"/>
                  <a:pt x="883" y="4079"/>
                </a:cubicBezTo>
                <a:cubicBezTo>
                  <a:pt x="798" y="4079"/>
                  <a:pt x="715" y="4126"/>
                  <a:pt x="686" y="4239"/>
                </a:cubicBezTo>
                <a:cubicBezTo>
                  <a:pt x="1" y="6141"/>
                  <a:pt x="249" y="8248"/>
                  <a:pt x="1354" y="9936"/>
                </a:cubicBezTo>
                <a:lnTo>
                  <a:pt x="1354" y="11358"/>
                </a:lnTo>
                <a:cubicBezTo>
                  <a:pt x="1354" y="11735"/>
                  <a:pt x="1637" y="12052"/>
                  <a:pt x="2014" y="12095"/>
                </a:cubicBezTo>
                <a:cubicBezTo>
                  <a:pt x="2037" y="12097"/>
                  <a:pt x="2061" y="12098"/>
                  <a:pt x="2084" y="12098"/>
                </a:cubicBezTo>
                <a:cubicBezTo>
                  <a:pt x="2433" y="12098"/>
                  <a:pt x="2747" y="11858"/>
                  <a:pt x="2819" y="11504"/>
                </a:cubicBezTo>
                <a:cubicBezTo>
                  <a:pt x="3111" y="11735"/>
                  <a:pt x="3428" y="11932"/>
                  <a:pt x="3753" y="12104"/>
                </a:cubicBezTo>
                <a:lnTo>
                  <a:pt x="3753" y="13774"/>
                </a:lnTo>
                <a:cubicBezTo>
                  <a:pt x="3753" y="14177"/>
                  <a:pt x="4079" y="14511"/>
                  <a:pt x="4490" y="14511"/>
                </a:cubicBezTo>
                <a:cubicBezTo>
                  <a:pt x="4901" y="14511"/>
                  <a:pt x="5227" y="14177"/>
                  <a:pt x="5227" y="13774"/>
                </a:cubicBezTo>
                <a:lnTo>
                  <a:pt x="5227" y="12661"/>
                </a:lnTo>
                <a:lnTo>
                  <a:pt x="5304" y="12678"/>
                </a:lnTo>
                <a:lnTo>
                  <a:pt x="5304" y="13903"/>
                </a:lnTo>
                <a:cubicBezTo>
                  <a:pt x="5304" y="14305"/>
                  <a:pt x="5638" y="14640"/>
                  <a:pt x="6041" y="14640"/>
                </a:cubicBezTo>
                <a:cubicBezTo>
                  <a:pt x="6452" y="14640"/>
                  <a:pt x="6778" y="14305"/>
                  <a:pt x="6778" y="13903"/>
                </a:cubicBezTo>
                <a:lnTo>
                  <a:pt x="6778" y="12832"/>
                </a:lnTo>
                <a:cubicBezTo>
                  <a:pt x="7343" y="12823"/>
                  <a:pt x="7900" y="12746"/>
                  <a:pt x="8440" y="12601"/>
                </a:cubicBezTo>
                <a:lnTo>
                  <a:pt x="8440" y="13766"/>
                </a:lnTo>
                <a:cubicBezTo>
                  <a:pt x="8440" y="14177"/>
                  <a:pt x="8765" y="14503"/>
                  <a:pt x="9176" y="14503"/>
                </a:cubicBezTo>
                <a:cubicBezTo>
                  <a:pt x="9588" y="14503"/>
                  <a:pt x="9913" y="14177"/>
                  <a:pt x="9913" y="13766"/>
                </a:cubicBezTo>
                <a:lnTo>
                  <a:pt x="9913" y="12892"/>
                </a:lnTo>
                <a:cubicBezTo>
                  <a:pt x="10012" y="12939"/>
                  <a:pt x="10119" y="12963"/>
                  <a:pt x="10226" y="12963"/>
                </a:cubicBezTo>
                <a:cubicBezTo>
                  <a:pt x="10333" y="12963"/>
                  <a:pt x="10440" y="12939"/>
                  <a:pt x="10539" y="12892"/>
                </a:cubicBezTo>
                <a:lnTo>
                  <a:pt x="10539" y="13766"/>
                </a:lnTo>
                <a:cubicBezTo>
                  <a:pt x="10539" y="14177"/>
                  <a:pt x="10873" y="14503"/>
                  <a:pt x="11275" y="14503"/>
                </a:cubicBezTo>
                <a:cubicBezTo>
                  <a:pt x="11687" y="14503"/>
                  <a:pt x="12021" y="14177"/>
                  <a:pt x="12021" y="13766"/>
                </a:cubicBezTo>
                <a:lnTo>
                  <a:pt x="12021" y="10048"/>
                </a:lnTo>
                <a:cubicBezTo>
                  <a:pt x="12757" y="8985"/>
                  <a:pt x="13152" y="7717"/>
                  <a:pt x="13143" y="6415"/>
                </a:cubicBezTo>
                <a:cubicBezTo>
                  <a:pt x="13143" y="2963"/>
                  <a:pt x="10419" y="127"/>
                  <a:pt x="6966" y="7"/>
                </a:cubicBezTo>
                <a:cubicBezTo>
                  <a:pt x="6885" y="3"/>
                  <a:pt x="6801" y="0"/>
                  <a:pt x="67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 name="Google Shape;872;p53"/>
          <p:cNvGrpSpPr/>
          <p:nvPr/>
        </p:nvGrpSpPr>
        <p:grpSpPr>
          <a:xfrm>
            <a:off x="1643049" y="1702915"/>
            <a:ext cx="377896" cy="343497"/>
            <a:chOff x="7229924" y="1730415"/>
            <a:chExt cx="377896" cy="343497"/>
          </a:xfrm>
        </p:grpSpPr>
        <p:sp>
          <p:nvSpPr>
            <p:cNvPr id="873" name="Google Shape;873;p53"/>
            <p:cNvSpPr/>
            <p:nvPr/>
          </p:nvSpPr>
          <p:spPr>
            <a:xfrm>
              <a:off x="7229924" y="1730415"/>
              <a:ext cx="377896" cy="343497"/>
            </a:xfrm>
            <a:custGeom>
              <a:avLst/>
              <a:gdLst/>
              <a:ahLst/>
              <a:cxnLst/>
              <a:rect l="l" t="t" r="r" b="b"/>
              <a:pathLst>
                <a:path w="14677" h="13341" extrusionOk="0">
                  <a:moveTo>
                    <a:pt x="5870" y="412"/>
                  </a:moveTo>
                  <a:cubicBezTo>
                    <a:pt x="6396" y="412"/>
                    <a:pt x="6792" y="629"/>
                    <a:pt x="7171" y="1107"/>
                  </a:cubicBezTo>
                  <a:cubicBezTo>
                    <a:pt x="7822" y="1938"/>
                    <a:pt x="8405" y="2701"/>
                    <a:pt x="8645" y="3026"/>
                  </a:cubicBezTo>
                  <a:lnTo>
                    <a:pt x="8062" y="3497"/>
                  </a:lnTo>
                  <a:cubicBezTo>
                    <a:pt x="7998" y="3549"/>
                    <a:pt x="7923" y="3574"/>
                    <a:pt x="7848" y="3574"/>
                  </a:cubicBezTo>
                  <a:cubicBezTo>
                    <a:pt x="7773" y="3574"/>
                    <a:pt x="7698" y="3549"/>
                    <a:pt x="7634" y="3497"/>
                  </a:cubicBezTo>
                  <a:lnTo>
                    <a:pt x="7480" y="3377"/>
                  </a:lnTo>
                  <a:cubicBezTo>
                    <a:pt x="7323" y="3253"/>
                    <a:pt x="7137" y="3193"/>
                    <a:pt x="6951" y="3193"/>
                  </a:cubicBezTo>
                  <a:cubicBezTo>
                    <a:pt x="6701" y="3193"/>
                    <a:pt x="6452" y="3303"/>
                    <a:pt x="6280" y="3514"/>
                  </a:cubicBezTo>
                  <a:lnTo>
                    <a:pt x="5998" y="3866"/>
                  </a:lnTo>
                  <a:cubicBezTo>
                    <a:pt x="5938" y="3951"/>
                    <a:pt x="5835" y="3994"/>
                    <a:pt x="5732" y="3994"/>
                  </a:cubicBezTo>
                  <a:cubicBezTo>
                    <a:pt x="5629" y="3994"/>
                    <a:pt x="5526" y="3951"/>
                    <a:pt x="5466" y="3866"/>
                  </a:cubicBezTo>
                  <a:lnTo>
                    <a:pt x="5149" y="3480"/>
                  </a:lnTo>
                  <a:cubicBezTo>
                    <a:pt x="5029" y="3335"/>
                    <a:pt x="4901" y="3197"/>
                    <a:pt x="4764" y="3069"/>
                  </a:cubicBezTo>
                  <a:cubicBezTo>
                    <a:pt x="4695" y="3009"/>
                    <a:pt x="4635" y="2940"/>
                    <a:pt x="4584" y="2863"/>
                  </a:cubicBezTo>
                  <a:lnTo>
                    <a:pt x="4584" y="2855"/>
                  </a:lnTo>
                  <a:cubicBezTo>
                    <a:pt x="4584" y="2735"/>
                    <a:pt x="4490" y="2641"/>
                    <a:pt x="4370" y="2641"/>
                  </a:cubicBezTo>
                  <a:lnTo>
                    <a:pt x="2999" y="2641"/>
                  </a:lnTo>
                  <a:lnTo>
                    <a:pt x="3042" y="2512"/>
                  </a:lnTo>
                  <a:cubicBezTo>
                    <a:pt x="3102" y="2366"/>
                    <a:pt x="3230" y="2247"/>
                    <a:pt x="3385" y="2195"/>
                  </a:cubicBezTo>
                  <a:lnTo>
                    <a:pt x="4216" y="1912"/>
                  </a:lnTo>
                  <a:lnTo>
                    <a:pt x="4327" y="2187"/>
                  </a:lnTo>
                  <a:cubicBezTo>
                    <a:pt x="4367" y="2270"/>
                    <a:pt x="4439" y="2305"/>
                    <a:pt x="4511" y="2305"/>
                  </a:cubicBezTo>
                  <a:cubicBezTo>
                    <a:pt x="4640" y="2305"/>
                    <a:pt x="4770" y="2192"/>
                    <a:pt x="4721" y="2032"/>
                  </a:cubicBezTo>
                  <a:lnTo>
                    <a:pt x="4601" y="1698"/>
                  </a:lnTo>
                  <a:cubicBezTo>
                    <a:pt x="4558" y="1595"/>
                    <a:pt x="4481" y="1518"/>
                    <a:pt x="4387" y="1484"/>
                  </a:cubicBezTo>
                  <a:cubicBezTo>
                    <a:pt x="4601" y="893"/>
                    <a:pt x="5184" y="430"/>
                    <a:pt x="5809" y="413"/>
                  </a:cubicBezTo>
                  <a:cubicBezTo>
                    <a:pt x="5830" y="413"/>
                    <a:pt x="5850" y="412"/>
                    <a:pt x="5870" y="412"/>
                  </a:cubicBezTo>
                  <a:close/>
                  <a:moveTo>
                    <a:pt x="8910" y="3377"/>
                  </a:moveTo>
                  <a:cubicBezTo>
                    <a:pt x="9750" y="4448"/>
                    <a:pt x="10290" y="6410"/>
                    <a:pt x="10290" y="8389"/>
                  </a:cubicBezTo>
                  <a:cubicBezTo>
                    <a:pt x="10298" y="10000"/>
                    <a:pt x="9921" y="11062"/>
                    <a:pt x="9167" y="11636"/>
                  </a:cubicBezTo>
                  <a:lnTo>
                    <a:pt x="9167" y="11645"/>
                  </a:lnTo>
                  <a:lnTo>
                    <a:pt x="8936" y="11645"/>
                  </a:lnTo>
                  <a:cubicBezTo>
                    <a:pt x="8636" y="11645"/>
                    <a:pt x="8362" y="11799"/>
                    <a:pt x="8216" y="12056"/>
                  </a:cubicBezTo>
                  <a:lnTo>
                    <a:pt x="8208" y="12073"/>
                  </a:lnTo>
                  <a:cubicBezTo>
                    <a:pt x="7927" y="12127"/>
                    <a:pt x="7642" y="12155"/>
                    <a:pt x="7358" y="12155"/>
                  </a:cubicBezTo>
                  <a:cubicBezTo>
                    <a:pt x="7053" y="12155"/>
                    <a:pt x="6749" y="12122"/>
                    <a:pt x="6452" y="12056"/>
                  </a:cubicBezTo>
                  <a:cubicBezTo>
                    <a:pt x="6297" y="11807"/>
                    <a:pt x="6032" y="11645"/>
                    <a:pt x="5732" y="11645"/>
                  </a:cubicBezTo>
                  <a:lnTo>
                    <a:pt x="5526" y="11645"/>
                  </a:lnTo>
                  <a:cubicBezTo>
                    <a:pt x="4764" y="11071"/>
                    <a:pt x="4378" y="9983"/>
                    <a:pt x="4378" y="8389"/>
                  </a:cubicBezTo>
                  <a:cubicBezTo>
                    <a:pt x="4378" y="7867"/>
                    <a:pt x="4413" y="7335"/>
                    <a:pt x="4490" y="6821"/>
                  </a:cubicBezTo>
                  <a:cubicBezTo>
                    <a:pt x="4512" y="6674"/>
                    <a:pt x="4396" y="6575"/>
                    <a:pt x="4277" y="6575"/>
                  </a:cubicBezTo>
                  <a:cubicBezTo>
                    <a:pt x="4217" y="6575"/>
                    <a:pt x="4156" y="6601"/>
                    <a:pt x="4113" y="6659"/>
                  </a:cubicBezTo>
                  <a:cubicBezTo>
                    <a:pt x="3993" y="6727"/>
                    <a:pt x="3873" y="6779"/>
                    <a:pt x="3753" y="6813"/>
                  </a:cubicBezTo>
                  <a:lnTo>
                    <a:pt x="437" y="7901"/>
                  </a:lnTo>
                  <a:cubicBezTo>
                    <a:pt x="446" y="7507"/>
                    <a:pt x="669" y="7156"/>
                    <a:pt x="1020" y="6976"/>
                  </a:cubicBezTo>
                  <a:lnTo>
                    <a:pt x="4395" y="5271"/>
                  </a:lnTo>
                  <a:lnTo>
                    <a:pt x="4395" y="5271"/>
                  </a:lnTo>
                  <a:cubicBezTo>
                    <a:pt x="4344" y="5468"/>
                    <a:pt x="4284" y="5673"/>
                    <a:pt x="4241" y="5879"/>
                  </a:cubicBezTo>
                  <a:cubicBezTo>
                    <a:pt x="4216" y="5990"/>
                    <a:pt x="4284" y="6102"/>
                    <a:pt x="4404" y="6127"/>
                  </a:cubicBezTo>
                  <a:cubicBezTo>
                    <a:pt x="4413" y="6136"/>
                    <a:pt x="4430" y="6136"/>
                    <a:pt x="4447" y="6136"/>
                  </a:cubicBezTo>
                  <a:cubicBezTo>
                    <a:pt x="4550" y="6136"/>
                    <a:pt x="4635" y="6067"/>
                    <a:pt x="4652" y="5973"/>
                  </a:cubicBezTo>
                  <a:cubicBezTo>
                    <a:pt x="4790" y="5382"/>
                    <a:pt x="4978" y="4808"/>
                    <a:pt x="5235" y="4268"/>
                  </a:cubicBezTo>
                  <a:cubicBezTo>
                    <a:pt x="5372" y="4380"/>
                    <a:pt x="5552" y="4440"/>
                    <a:pt x="5732" y="4440"/>
                  </a:cubicBezTo>
                  <a:cubicBezTo>
                    <a:pt x="5963" y="4440"/>
                    <a:pt x="6186" y="4337"/>
                    <a:pt x="6332" y="4148"/>
                  </a:cubicBezTo>
                  <a:lnTo>
                    <a:pt x="6614" y="3797"/>
                  </a:lnTo>
                  <a:cubicBezTo>
                    <a:pt x="6699" y="3693"/>
                    <a:pt x="6823" y="3638"/>
                    <a:pt x="6949" y="3638"/>
                  </a:cubicBezTo>
                  <a:cubicBezTo>
                    <a:pt x="7041" y="3638"/>
                    <a:pt x="7135" y="3667"/>
                    <a:pt x="7214" y="3729"/>
                  </a:cubicBezTo>
                  <a:lnTo>
                    <a:pt x="7360" y="3849"/>
                  </a:lnTo>
                  <a:cubicBezTo>
                    <a:pt x="7501" y="3964"/>
                    <a:pt x="7672" y="4022"/>
                    <a:pt x="7844" y="4022"/>
                  </a:cubicBezTo>
                  <a:cubicBezTo>
                    <a:pt x="8015" y="4022"/>
                    <a:pt x="8186" y="3964"/>
                    <a:pt x="8328" y="3849"/>
                  </a:cubicBezTo>
                  <a:lnTo>
                    <a:pt x="8910" y="3377"/>
                  </a:lnTo>
                  <a:close/>
                  <a:moveTo>
                    <a:pt x="5723" y="12064"/>
                  </a:moveTo>
                  <a:cubicBezTo>
                    <a:pt x="5869" y="12064"/>
                    <a:pt x="5998" y="12142"/>
                    <a:pt x="6075" y="12270"/>
                  </a:cubicBezTo>
                  <a:lnTo>
                    <a:pt x="6452" y="12921"/>
                  </a:lnTo>
                  <a:lnTo>
                    <a:pt x="6426" y="12921"/>
                  </a:lnTo>
                  <a:cubicBezTo>
                    <a:pt x="6409" y="12921"/>
                    <a:pt x="6392" y="12913"/>
                    <a:pt x="6392" y="12895"/>
                  </a:cubicBezTo>
                  <a:lnTo>
                    <a:pt x="6323" y="12784"/>
                  </a:lnTo>
                  <a:cubicBezTo>
                    <a:pt x="6255" y="12668"/>
                    <a:pt x="6139" y="12611"/>
                    <a:pt x="6024" y="12611"/>
                  </a:cubicBezTo>
                  <a:cubicBezTo>
                    <a:pt x="5910" y="12611"/>
                    <a:pt x="5796" y="12668"/>
                    <a:pt x="5732" y="12784"/>
                  </a:cubicBezTo>
                  <a:lnTo>
                    <a:pt x="5663" y="12895"/>
                  </a:lnTo>
                  <a:cubicBezTo>
                    <a:pt x="5655" y="12913"/>
                    <a:pt x="5638" y="12921"/>
                    <a:pt x="5621" y="12921"/>
                  </a:cubicBezTo>
                  <a:lnTo>
                    <a:pt x="5561" y="12921"/>
                  </a:lnTo>
                  <a:cubicBezTo>
                    <a:pt x="5543" y="12921"/>
                    <a:pt x="5526" y="12913"/>
                    <a:pt x="5518" y="12895"/>
                  </a:cubicBezTo>
                  <a:lnTo>
                    <a:pt x="5449" y="12784"/>
                  </a:lnTo>
                  <a:cubicBezTo>
                    <a:pt x="5385" y="12668"/>
                    <a:pt x="5271" y="12611"/>
                    <a:pt x="5157" y="12611"/>
                  </a:cubicBezTo>
                  <a:cubicBezTo>
                    <a:pt x="5042" y="12611"/>
                    <a:pt x="4927" y="12668"/>
                    <a:pt x="4858" y="12784"/>
                  </a:cubicBezTo>
                  <a:lnTo>
                    <a:pt x="4798" y="12895"/>
                  </a:lnTo>
                  <a:cubicBezTo>
                    <a:pt x="4790" y="12913"/>
                    <a:pt x="4772" y="12921"/>
                    <a:pt x="4755" y="12921"/>
                  </a:cubicBezTo>
                  <a:lnTo>
                    <a:pt x="4730" y="12921"/>
                  </a:lnTo>
                  <a:lnTo>
                    <a:pt x="5098" y="12270"/>
                  </a:lnTo>
                  <a:cubicBezTo>
                    <a:pt x="5167" y="12142"/>
                    <a:pt x="5304" y="12064"/>
                    <a:pt x="5441" y="12064"/>
                  </a:cubicBezTo>
                  <a:close/>
                  <a:moveTo>
                    <a:pt x="9210" y="12073"/>
                  </a:moveTo>
                  <a:cubicBezTo>
                    <a:pt x="9347" y="12073"/>
                    <a:pt x="9484" y="12150"/>
                    <a:pt x="9553" y="12270"/>
                  </a:cubicBezTo>
                  <a:lnTo>
                    <a:pt x="9938" y="12921"/>
                  </a:lnTo>
                  <a:lnTo>
                    <a:pt x="9913" y="12921"/>
                  </a:lnTo>
                  <a:cubicBezTo>
                    <a:pt x="9896" y="12921"/>
                    <a:pt x="9878" y="12913"/>
                    <a:pt x="9870" y="12895"/>
                  </a:cubicBezTo>
                  <a:lnTo>
                    <a:pt x="9801" y="12784"/>
                  </a:lnTo>
                  <a:cubicBezTo>
                    <a:pt x="9737" y="12668"/>
                    <a:pt x="9621" y="12611"/>
                    <a:pt x="9506" y="12611"/>
                  </a:cubicBezTo>
                  <a:cubicBezTo>
                    <a:pt x="9390" y="12611"/>
                    <a:pt x="9274" y="12668"/>
                    <a:pt x="9210" y="12784"/>
                  </a:cubicBezTo>
                  <a:lnTo>
                    <a:pt x="9142" y="12895"/>
                  </a:lnTo>
                  <a:cubicBezTo>
                    <a:pt x="9133" y="12913"/>
                    <a:pt x="9125" y="12921"/>
                    <a:pt x="9107" y="12921"/>
                  </a:cubicBezTo>
                  <a:lnTo>
                    <a:pt x="9039" y="12921"/>
                  </a:lnTo>
                  <a:cubicBezTo>
                    <a:pt x="9022" y="12921"/>
                    <a:pt x="9013" y="12913"/>
                    <a:pt x="9005" y="12895"/>
                  </a:cubicBezTo>
                  <a:lnTo>
                    <a:pt x="8936" y="12784"/>
                  </a:lnTo>
                  <a:cubicBezTo>
                    <a:pt x="8872" y="12668"/>
                    <a:pt x="8756" y="12611"/>
                    <a:pt x="8641" y="12611"/>
                  </a:cubicBezTo>
                  <a:cubicBezTo>
                    <a:pt x="8525" y="12611"/>
                    <a:pt x="8409" y="12668"/>
                    <a:pt x="8345" y="12784"/>
                  </a:cubicBezTo>
                  <a:lnTo>
                    <a:pt x="8276" y="12895"/>
                  </a:lnTo>
                  <a:cubicBezTo>
                    <a:pt x="8268" y="12913"/>
                    <a:pt x="8251" y="12921"/>
                    <a:pt x="8234" y="12921"/>
                  </a:cubicBezTo>
                  <a:lnTo>
                    <a:pt x="8208" y="12921"/>
                  </a:lnTo>
                  <a:lnTo>
                    <a:pt x="8576" y="12270"/>
                  </a:lnTo>
                  <a:cubicBezTo>
                    <a:pt x="8653" y="12150"/>
                    <a:pt x="8782" y="12073"/>
                    <a:pt x="8928" y="12073"/>
                  </a:cubicBezTo>
                  <a:close/>
                  <a:moveTo>
                    <a:pt x="5868" y="0"/>
                  </a:moveTo>
                  <a:cubicBezTo>
                    <a:pt x="5840" y="0"/>
                    <a:pt x="5812" y="1"/>
                    <a:pt x="5783" y="2"/>
                  </a:cubicBezTo>
                  <a:cubicBezTo>
                    <a:pt x="4875" y="45"/>
                    <a:pt x="4113" y="687"/>
                    <a:pt x="3907" y="1570"/>
                  </a:cubicBezTo>
                  <a:lnTo>
                    <a:pt x="3239" y="1792"/>
                  </a:lnTo>
                  <a:cubicBezTo>
                    <a:pt x="2965" y="1887"/>
                    <a:pt x="2751" y="2092"/>
                    <a:pt x="2639" y="2358"/>
                  </a:cubicBezTo>
                  <a:lnTo>
                    <a:pt x="2554" y="2581"/>
                  </a:lnTo>
                  <a:cubicBezTo>
                    <a:pt x="2459" y="2812"/>
                    <a:pt x="2631" y="3069"/>
                    <a:pt x="2879" y="3069"/>
                  </a:cubicBezTo>
                  <a:lnTo>
                    <a:pt x="4198" y="3069"/>
                  </a:lnTo>
                  <a:cubicBezTo>
                    <a:pt x="4276" y="3180"/>
                    <a:pt x="4361" y="3283"/>
                    <a:pt x="4455" y="3377"/>
                  </a:cubicBezTo>
                  <a:cubicBezTo>
                    <a:pt x="4575" y="3497"/>
                    <a:pt x="4695" y="3626"/>
                    <a:pt x="4807" y="3763"/>
                  </a:cubicBezTo>
                  <a:lnTo>
                    <a:pt x="4918" y="3909"/>
                  </a:lnTo>
                  <a:cubicBezTo>
                    <a:pt x="4790" y="4166"/>
                    <a:pt x="4678" y="4423"/>
                    <a:pt x="4575" y="4688"/>
                  </a:cubicBezTo>
                  <a:lnTo>
                    <a:pt x="823" y="6590"/>
                  </a:lnTo>
                  <a:cubicBezTo>
                    <a:pt x="317" y="6847"/>
                    <a:pt x="1" y="7361"/>
                    <a:pt x="1" y="7935"/>
                  </a:cubicBezTo>
                  <a:cubicBezTo>
                    <a:pt x="1" y="8158"/>
                    <a:pt x="187" y="8332"/>
                    <a:pt x="399" y="8332"/>
                  </a:cubicBezTo>
                  <a:cubicBezTo>
                    <a:pt x="440" y="8332"/>
                    <a:pt x="482" y="8326"/>
                    <a:pt x="523" y="8312"/>
                  </a:cubicBezTo>
                  <a:lnTo>
                    <a:pt x="3881" y="7215"/>
                  </a:lnTo>
                  <a:cubicBezTo>
                    <a:pt x="3924" y="7198"/>
                    <a:pt x="3976" y="7181"/>
                    <a:pt x="4010" y="7164"/>
                  </a:cubicBezTo>
                  <a:lnTo>
                    <a:pt x="4010" y="7164"/>
                  </a:lnTo>
                  <a:cubicBezTo>
                    <a:pt x="3967" y="7567"/>
                    <a:pt x="3950" y="7978"/>
                    <a:pt x="3950" y="8381"/>
                  </a:cubicBezTo>
                  <a:cubicBezTo>
                    <a:pt x="3950" y="9272"/>
                    <a:pt x="4061" y="10025"/>
                    <a:pt x="4293" y="10625"/>
                  </a:cubicBezTo>
                  <a:cubicBezTo>
                    <a:pt x="4447" y="11054"/>
                    <a:pt x="4695" y="11439"/>
                    <a:pt x="5012" y="11765"/>
                  </a:cubicBezTo>
                  <a:cubicBezTo>
                    <a:pt x="4892" y="11833"/>
                    <a:pt x="4798" y="11927"/>
                    <a:pt x="4730" y="12047"/>
                  </a:cubicBezTo>
                  <a:lnTo>
                    <a:pt x="4318" y="12758"/>
                  </a:lnTo>
                  <a:cubicBezTo>
                    <a:pt x="4173" y="13015"/>
                    <a:pt x="4361" y="13341"/>
                    <a:pt x="4661" y="13341"/>
                  </a:cubicBezTo>
                  <a:lnTo>
                    <a:pt x="4747" y="13341"/>
                  </a:lnTo>
                  <a:cubicBezTo>
                    <a:pt x="4841" y="13191"/>
                    <a:pt x="4997" y="13116"/>
                    <a:pt x="5153" y="13116"/>
                  </a:cubicBezTo>
                  <a:cubicBezTo>
                    <a:pt x="5308" y="13116"/>
                    <a:pt x="5462" y="13191"/>
                    <a:pt x="5552" y="13341"/>
                  </a:cubicBezTo>
                  <a:lnTo>
                    <a:pt x="5621" y="13341"/>
                  </a:lnTo>
                  <a:cubicBezTo>
                    <a:pt x="5711" y="13191"/>
                    <a:pt x="5865" y="13116"/>
                    <a:pt x="6020" y="13116"/>
                  </a:cubicBezTo>
                  <a:cubicBezTo>
                    <a:pt x="6175" y="13116"/>
                    <a:pt x="6332" y="13191"/>
                    <a:pt x="6426" y="13341"/>
                  </a:cubicBezTo>
                  <a:lnTo>
                    <a:pt x="6512" y="13341"/>
                  </a:lnTo>
                  <a:cubicBezTo>
                    <a:pt x="6811" y="13341"/>
                    <a:pt x="7000" y="13015"/>
                    <a:pt x="6854" y="12758"/>
                  </a:cubicBezTo>
                  <a:lnTo>
                    <a:pt x="6726" y="12544"/>
                  </a:lnTo>
                  <a:lnTo>
                    <a:pt x="6726" y="12544"/>
                  </a:lnTo>
                  <a:cubicBezTo>
                    <a:pt x="6927" y="12570"/>
                    <a:pt x="7128" y="12583"/>
                    <a:pt x="7329" y="12583"/>
                  </a:cubicBezTo>
                  <a:cubicBezTo>
                    <a:pt x="7529" y="12583"/>
                    <a:pt x="7728" y="12570"/>
                    <a:pt x="7925" y="12544"/>
                  </a:cubicBezTo>
                  <a:lnTo>
                    <a:pt x="7925" y="12544"/>
                  </a:lnTo>
                  <a:lnTo>
                    <a:pt x="7805" y="12758"/>
                  </a:lnTo>
                  <a:cubicBezTo>
                    <a:pt x="7660" y="13015"/>
                    <a:pt x="7848" y="13341"/>
                    <a:pt x="8148" y="13341"/>
                  </a:cubicBezTo>
                  <a:lnTo>
                    <a:pt x="8234" y="13341"/>
                  </a:lnTo>
                  <a:cubicBezTo>
                    <a:pt x="8328" y="13191"/>
                    <a:pt x="8484" y="13116"/>
                    <a:pt x="8639" y="13116"/>
                  </a:cubicBezTo>
                  <a:cubicBezTo>
                    <a:pt x="8795" y="13116"/>
                    <a:pt x="8949" y="13191"/>
                    <a:pt x="9039" y="13341"/>
                  </a:cubicBezTo>
                  <a:lnTo>
                    <a:pt x="9099" y="13341"/>
                  </a:lnTo>
                  <a:cubicBezTo>
                    <a:pt x="9193" y="13191"/>
                    <a:pt x="9349" y="13116"/>
                    <a:pt x="9505" y="13116"/>
                  </a:cubicBezTo>
                  <a:cubicBezTo>
                    <a:pt x="9660" y="13116"/>
                    <a:pt x="9814" y="13191"/>
                    <a:pt x="9904" y="13341"/>
                  </a:cubicBezTo>
                  <a:lnTo>
                    <a:pt x="9998" y="13341"/>
                  </a:lnTo>
                  <a:cubicBezTo>
                    <a:pt x="10298" y="13341"/>
                    <a:pt x="10487" y="13015"/>
                    <a:pt x="10333" y="12758"/>
                  </a:cubicBezTo>
                  <a:lnTo>
                    <a:pt x="9930" y="12047"/>
                  </a:lnTo>
                  <a:cubicBezTo>
                    <a:pt x="9861" y="11936"/>
                    <a:pt x="9776" y="11842"/>
                    <a:pt x="9664" y="11773"/>
                  </a:cubicBezTo>
                  <a:cubicBezTo>
                    <a:pt x="10375" y="11079"/>
                    <a:pt x="10718" y="9966"/>
                    <a:pt x="10718" y="8381"/>
                  </a:cubicBezTo>
                  <a:cubicBezTo>
                    <a:pt x="10718" y="7978"/>
                    <a:pt x="10701" y="7567"/>
                    <a:pt x="10658" y="7164"/>
                  </a:cubicBezTo>
                  <a:lnTo>
                    <a:pt x="10658" y="7164"/>
                  </a:lnTo>
                  <a:cubicBezTo>
                    <a:pt x="10701" y="7181"/>
                    <a:pt x="10744" y="7198"/>
                    <a:pt x="10787" y="7215"/>
                  </a:cubicBezTo>
                  <a:lnTo>
                    <a:pt x="12560" y="7789"/>
                  </a:lnTo>
                  <a:cubicBezTo>
                    <a:pt x="12579" y="7794"/>
                    <a:pt x="12598" y="7796"/>
                    <a:pt x="12615" y="7796"/>
                  </a:cubicBezTo>
                  <a:cubicBezTo>
                    <a:pt x="12833" y="7796"/>
                    <a:pt x="12918" y="7474"/>
                    <a:pt x="12689" y="7387"/>
                  </a:cubicBezTo>
                  <a:lnTo>
                    <a:pt x="10915" y="6804"/>
                  </a:lnTo>
                  <a:cubicBezTo>
                    <a:pt x="10804" y="6770"/>
                    <a:pt x="10692" y="6719"/>
                    <a:pt x="10590" y="6667"/>
                  </a:cubicBezTo>
                  <a:cubicBezTo>
                    <a:pt x="10521" y="6205"/>
                    <a:pt x="10427" y="5750"/>
                    <a:pt x="10298" y="5305"/>
                  </a:cubicBezTo>
                  <a:lnTo>
                    <a:pt x="10290" y="5271"/>
                  </a:lnTo>
                  <a:lnTo>
                    <a:pt x="13657" y="6976"/>
                  </a:lnTo>
                  <a:cubicBezTo>
                    <a:pt x="13999" y="7147"/>
                    <a:pt x="14231" y="7498"/>
                    <a:pt x="14239" y="7892"/>
                  </a:cubicBezTo>
                  <a:lnTo>
                    <a:pt x="13494" y="7644"/>
                  </a:lnTo>
                  <a:cubicBezTo>
                    <a:pt x="13477" y="7640"/>
                    <a:pt x="13460" y="7639"/>
                    <a:pt x="13445" y="7639"/>
                  </a:cubicBezTo>
                  <a:cubicBezTo>
                    <a:pt x="13223" y="7639"/>
                    <a:pt x="13133" y="7959"/>
                    <a:pt x="13365" y="8055"/>
                  </a:cubicBezTo>
                  <a:lnTo>
                    <a:pt x="14154" y="8312"/>
                  </a:lnTo>
                  <a:cubicBezTo>
                    <a:pt x="14195" y="8326"/>
                    <a:pt x="14237" y="8332"/>
                    <a:pt x="14277" y="8332"/>
                  </a:cubicBezTo>
                  <a:cubicBezTo>
                    <a:pt x="14489" y="8332"/>
                    <a:pt x="14676" y="8158"/>
                    <a:pt x="14676" y="7935"/>
                  </a:cubicBezTo>
                  <a:cubicBezTo>
                    <a:pt x="14676" y="7361"/>
                    <a:pt x="14351" y="6847"/>
                    <a:pt x="13845" y="6590"/>
                  </a:cubicBezTo>
                  <a:lnTo>
                    <a:pt x="10093" y="4697"/>
                  </a:lnTo>
                  <a:cubicBezTo>
                    <a:pt x="9819" y="3934"/>
                    <a:pt x="9450" y="3300"/>
                    <a:pt x="9039" y="2846"/>
                  </a:cubicBezTo>
                  <a:cubicBezTo>
                    <a:pt x="8833" y="2581"/>
                    <a:pt x="8208" y="1758"/>
                    <a:pt x="7497" y="859"/>
                  </a:cubicBezTo>
                  <a:cubicBezTo>
                    <a:pt x="7053" y="284"/>
                    <a:pt x="6516" y="0"/>
                    <a:pt x="58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53"/>
            <p:cNvSpPr/>
            <p:nvPr/>
          </p:nvSpPr>
          <p:spPr>
            <a:xfrm>
              <a:off x="7355649" y="1765071"/>
              <a:ext cx="41273" cy="36664"/>
            </a:xfrm>
            <a:custGeom>
              <a:avLst/>
              <a:gdLst/>
              <a:ahLst/>
              <a:cxnLst/>
              <a:rect l="l" t="t" r="r" b="b"/>
              <a:pathLst>
                <a:path w="1603" h="1424" extrusionOk="0">
                  <a:moveTo>
                    <a:pt x="798" y="429"/>
                  </a:moveTo>
                  <a:cubicBezTo>
                    <a:pt x="943" y="429"/>
                    <a:pt x="1175" y="455"/>
                    <a:pt x="1175" y="609"/>
                  </a:cubicBezTo>
                  <a:cubicBezTo>
                    <a:pt x="1175" y="858"/>
                    <a:pt x="988" y="982"/>
                    <a:pt x="802" y="982"/>
                  </a:cubicBezTo>
                  <a:cubicBezTo>
                    <a:pt x="616" y="982"/>
                    <a:pt x="429" y="858"/>
                    <a:pt x="429" y="609"/>
                  </a:cubicBezTo>
                  <a:cubicBezTo>
                    <a:pt x="429" y="455"/>
                    <a:pt x="660" y="429"/>
                    <a:pt x="798" y="429"/>
                  </a:cubicBezTo>
                  <a:close/>
                  <a:moveTo>
                    <a:pt x="798" y="1"/>
                  </a:moveTo>
                  <a:cubicBezTo>
                    <a:pt x="215" y="1"/>
                    <a:pt x="1" y="318"/>
                    <a:pt x="1" y="609"/>
                  </a:cubicBezTo>
                  <a:cubicBezTo>
                    <a:pt x="1" y="995"/>
                    <a:pt x="343" y="1423"/>
                    <a:pt x="798" y="1423"/>
                  </a:cubicBezTo>
                  <a:cubicBezTo>
                    <a:pt x="1260" y="1423"/>
                    <a:pt x="1603" y="995"/>
                    <a:pt x="1603" y="609"/>
                  </a:cubicBezTo>
                  <a:cubicBezTo>
                    <a:pt x="1603" y="318"/>
                    <a:pt x="1389" y="1"/>
                    <a:pt x="79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3"/>
            <p:cNvSpPr/>
            <p:nvPr/>
          </p:nvSpPr>
          <p:spPr>
            <a:xfrm>
              <a:off x="7369990" y="1777662"/>
              <a:ext cx="11509" cy="9836"/>
            </a:xfrm>
            <a:custGeom>
              <a:avLst/>
              <a:gdLst/>
              <a:ahLst/>
              <a:cxnLst/>
              <a:rect l="l" t="t" r="r" b="b"/>
              <a:pathLst>
                <a:path w="447" h="382" extrusionOk="0">
                  <a:moveTo>
                    <a:pt x="258" y="0"/>
                  </a:moveTo>
                  <a:cubicBezTo>
                    <a:pt x="86" y="0"/>
                    <a:pt x="1" y="206"/>
                    <a:pt x="121" y="326"/>
                  </a:cubicBezTo>
                  <a:cubicBezTo>
                    <a:pt x="159" y="364"/>
                    <a:pt x="207" y="382"/>
                    <a:pt x="253" y="382"/>
                  </a:cubicBezTo>
                  <a:cubicBezTo>
                    <a:pt x="352" y="382"/>
                    <a:pt x="446" y="305"/>
                    <a:pt x="446" y="189"/>
                  </a:cubicBezTo>
                  <a:cubicBezTo>
                    <a:pt x="446" y="86"/>
                    <a:pt x="360" y="0"/>
                    <a:pt x="25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EFEFEF"/>
        </a:solidFill>
        <a:effectLst/>
      </p:bgPr>
    </p:bg>
    <p:spTree>
      <p:nvGrpSpPr>
        <p:cNvPr id="1" name="Shape 879"/>
        <p:cNvGrpSpPr/>
        <p:nvPr/>
      </p:nvGrpSpPr>
      <p:grpSpPr>
        <a:xfrm>
          <a:off x="0" y="0"/>
          <a:ext cx="0" cy="0"/>
          <a:chOff x="0" y="0"/>
          <a:chExt cx="0" cy="0"/>
        </a:xfrm>
      </p:grpSpPr>
      <p:sp>
        <p:nvSpPr>
          <p:cNvPr id="880" name="Google Shape;880;p54"/>
          <p:cNvSpPr/>
          <p:nvPr/>
        </p:nvSpPr>
        <p:spPr>
          <a:xfrm>
            <a:off x="-6375" y="0"/>
            <a:ext cx="9144000" cy="19245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4"/>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3F3F3"/>
                </a:solidFill>
              </a:rPr>
              <a:t>STRATEGY</a:t>
            </a:r>
            <a:endParaRPr>
              <a:solidFill>
                <a:srgbClr val="F3F3F3"/>
              </a:solidFill>
            </a:endParaRPr>
          </a:p>
        </p:txBody>
      </p:sp>
      <p:sp>
        <p:nvSpPr>
          <p:cNvPr id="882" name="Google Shape;882;p54"/>
          <p:cNvSpPr/>
          <p:nvPr/>
        </p:nvSpPr>
        <p:spPr>
          <a:xfrm>
            <a:off x="1295500" y="2772500"/>
            <a:ext cx="828600" cy="8286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54"/>
          <p:cNvSpPr/>
          <p:nvPr/>
        </p:nvSpPr>
        <p:spPr>
          <a:xfrm>
            <a:off x="3209225" y="2772500"/>
            <a:ext cx="828600" cy="828600"/>
          </a:xfrm>
          <a:prstGeom prst="rect">
            <a:avLst/>
          </a:prstGeom>
          <a:solidFill>
            <a:srgbClr val="2C3938"/>
          </a:solid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54"/>
          <p:cNvSpPr/>
          <p:nvPr/>
        </p:nvSpPr>
        <p:spPr>
          <a:xfrm>
            <a:off x="5106150" y="2772500"/>
            <a:ext cx="828600" cy="8286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4"/>
          <p:cNvSpPr/>
          <p:nvPr/>
        </p:nvSpPr>
        <p:spPr>
          <a:xfrm>
            <a:off x="7019875" y="2772500"/>
            <a:ext cx="828600" cy="828600"/>
          </a:xfrm>
          <a:prstGeom prst="rect">
            <a:avLst/>
          </a:prstGeom>
          <a:solidFill>
            <a:srgbClr val="2C3938"/>
          </a:solid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6" name="Google Shape;886;p54"/>
          <p:cNvCxnSpPr>
            <a:stCxn id="882" idx="3"/>
            <a:endCxn id="883" idx="1"/>
          </p:cNvCxnSpPr>
          <p:nvPr/>
        </p:nvCxnSpPr>
        <p:spPr>
          <a:xfrm>
            <a:off x="2124100" y="3186800"/>
            <a:ext cx="1085100" cy="0"/>
          </a:xfrm>
          <a:prstGeom prst="straightConnector1">
            <a:avLst/>
          </a:prstGeom>
          <a:noFill/>
          <a:ln w="19050" cap="flat" cmpd="sng">
            <a:solidFill>
              <a:srgbClr val="2C3938"/>
            </a:solidFill>
            <a:prstDash val="solid"/>
            <a:round/>
            <a:headEnd type="none" w="med" len="med"/>
            <a:tailEnd type="none" w="med" len="med"/>
          </a:ln>
        </p:spPr>
      </p:cxnSp>
      <p:cxnSp>
        <p:nvCxnSpPr>
          <p:cNvPr id="887" name="Google Shape;887;p54"/>
          <p:cNvCxnSpPr>
            <a:stCxn id="883" idx="3"/>
            <a:endCxn id="884" idx="1"/>
          </p:cNvCxnSpPr>
          <p:nvPr/>
        </p:nvCxnSpPr>
        <p:spPr>
          <a:xfrm>
            <a:off x="4037825" y="3186800"/>
            <a:ext cx="1068300" cy="0"/>
          </a:xfrm>
          <a:prstGeom prst="straightConnector1">
            <a:avLst/>
          </a:prstGeom>
          <a:noFill/>
          <a:ln w="19050" cap="flat" cmpd="sng">
            <a:solidFill>
              <a:srgbClr val="2C3938"/>
            </a:solidFill>
            <a:prstDash val="solid"/>
            <a:round/>
            <a:headEnd type="none" w="med" len="med"/>
            <a:tailEnd type="none" w="med" len="med"/>
          </a:ln>
        </p:spPr>
      </p:cxnSp>
      <p:cxnSp>
        <p:nvCxnSpPr>
          <p:cNvPr id="888" name="Google Shape;888;p54"/>
          <p:cNvCxnSpPr>
            <a:stCxn id="884" idx="3"/>
            <a:endCxn id="885" idx="1"/>
          </p:cNvCxnSpPr>
          <p:nvPr/>
        </p:nvCxnSpPr>
        <p:spPr>
          <a:xfrm>
            <a:off x="5934750" y="3186800"/>
            <a:ext cx="1085100" cy="0"/>
          </a:xfrm>
          <a:prstGeom prst="straightConnector1">
            <a:avLst/>
          </a:prstGeom>
          <a:noFill/>
          <a:ln w="19050" cap="flat" cmpd="sng">
            <a:solidFill>
              <a:srgbClr val="2C3938"/>
            </a:solidFill>
            <a:prstDash val="solid"/>
            <a:round/>
            <a:headEnd type="none" w="med" len="med"/>
            <a:tailEnd type="none" w="med" len="med"/>
          </a:ln>
        </p:spPr>
      </p:cxnSp>
      <p:sp>
        <p:nvSpPr>
          <p:cNvPr id="889" name="Google Shape;889;p54"/>
          <p:cNvSpPr txBox="1"/>
          <p:nvPr/>
        </p:nvSpPr>
        <p:spPr>
          <a:xfrm>
            <a:off x="1278712" y="2362813"/>
            <a:ext cx="862200" cy="367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200">
                <a:solidFill>
                  <a:srgbClr val="2C3938"/>
                </a:solidFill>
                <a:latin typeface="Oswald"/>
                <a:ea typeface="Oswald"/>
                <a:cs typeface="Oswald"/>
                <a:sym typeface="Oswald"/>
              </a:rPr>
              <a:t>STEP 1</a:t>
            </a:r>
            <a:endParaRPr sz="1200">
              <a:solidFill>
                <a:srgbClr val="2C3938"/>
              </a:solidFill>
              <a:latin typeface="Oswald"/>
              <a:ea typeface="Oswald"/>
              <a:cs typeface="Oswald"/>
              <a:sym typeface="Oswald"/>
            </a:endParaRPr>
          </a:p>
        </p:txBody>
      </p:sp>
      <p:sp>
        <p:nvSpPr>
          <p:cNvPr id="890" name="Google Shape;890;p54"/>
          <p:cNvSpPr txBox="1"/>
          <p:nvPr/>
        </p:nvSpPr>
        <p:spPr>
          <a:xfrm>
            <a:off x="5106175" y="2362813"/>
            <a:ext cx="828600" cy="367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200">
                <a:solidFill>
                  <a:srgbClr val="2C3938"/>
                </a:solidFill>
                <a:latin typeface="Oswald"/>
                <a:ea typeface="Oswald"/>
                <a:cs typeface="Oswald"/>
                <a:sym typeface="Oswald"/>
              </a:rPr>
              <a:t>STEP 3</a:t>
            </a:r>
            <a:endParaRPr sz="1200">
              <a:solidFill>
                <a:srgbClr val="2C3938"/>
              </a:solidFill>
              <a:latin typeface="Oswald"/>
              <a:ea typeface="Oswald"/>
              <a:cs typeface="Oswald"/>
              <a:sym typeface="Oswald"/>
            </a:endParaRPr>
          </a:p>
        </p:txBody>
      </p:sp>
      <p:sp>
        <p:nvSpPr>
          <p:cNvPr id="891" name="Google Shape;891;p54"/>
          <p:cNvSpPr txBox="1"/>
          <p:nvPr/>
        </p:nvSpPr>
        <p:spPr>
          <a:xfrm>
            <a:off x="3209250" y="2362813"/>
            <a:ext cx="828600" cy="367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200">
                <a:solidFill>
                  <a:srgbClr val="2C3938"/>
                </a:solidFill>
                <a:latin typeface="Oswald"/>
                <a:ea typeface="Oswald"/>
                <a:cs typeface="Oswald"/>
                <a:sym typeface="Oswald"/>
              </a:rPr>
              <a:t>STEP 2</a:t>
            </a:r>
            <a:endParaRPr sz="1200">
              <a:solidFill>
                <a:srgbClr val="2C3938"/>
              </a:solidFill>
              <a:latin typeface="Oswald"/>
              <a:ea typeface="Oswald"/>
              <a:cs typeface="Oswald"/>
              <a:sym typeface="Oswald"/>
            </a:endParaRPr>
          </a:p>
        </p:txBody>
      </p:sp>
      <p:sp>
        <p:nvSpPr>
          <p:cNvPr id="892" name="Google Shape;892;p54"/>
          <p:cNvSpPr txBox="1"/>
          <p:nvPr/>
        </p:nvSpPr>
        <p:spPr>
          <a:xfrm>
            <a:off x="7003087" y="2362813"/>
            <a:ext cx="862200" cy="367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200">
                <a:solidFill>
                  <a:srgbClr val="2C3938"/>
                </a:solidFill>
                <a:latin typeface="Oswald"/>
                <a:ea typeface="Oswald"/>
                <a:cs typeface="Oswald"/>
                <a:sym typeface="Oswald"/>
              </a:rPr>
              <a:t>STEP 4</a:t>
            </a:r>
            <a:endParaRPr sz="1200">
              <a:solidFill>
                <a:srgbClr val="2C3938"/>
              </a:solidFill>
              <a:latin typeface="Oswald"/>
              <a:ea typeface="Oswald"/>
              <a:cs typeface="Oswald"/>
              <a:sym typeface="Oswald"/>
            </a:endParaRPr>
          </a:p>
        </p:txBody>
      </p:sp>
      <p:cxnSp>
        <p:nvCxnSpPr>
          <p:cNvPr id="893" name="Google Shape;893;p54"/>
          <p:cNvCxnSpPr/>
          <p:nvPr/>
        </p:nvCxnSpPr>
        <p:spPr>
          <a:xfrm>
            <a:off x="0" y="1028850"/>
            <a:ext cx="4601700" cy="0"/>
          </a:xfrm>
          <a:prstGeom prst="straightConnector1">
            <a:avLst/>
          </a:prstGeom>
          <a:noFill/>
          <a:ln w="19050" cap="flat" cmpd="sng">
            <a:solidFill>
              <a:srgbClr val="F3F3F3"/>
            </a:solidFill>
            <a:prstDash val="solid"/>
            <a:round/>
            <a:headEnd type="none" w="med" len="med"/>
            <a:tailEnd type="none" w="med" len="med"/>
          </a:ln>
        </p:spPr>
      </p:cxnSp>
      <p:sp>
        <p:nvSpPr>
          <p:cNvPr id="894" name="Google Shape;894;p54"/>
          <p:cNvSpPr txBox="1">
            <a:spLocks noGrp="1"/>
          </p:cNvSpPr>
          <p:nvPr>
            <p:ph type="subTitle" idx="4294967295"/>
          </p:nvPr>
        </p:nvSpPr>
        <p:spPr>
          <a:xfrm>
            <a:off x="893350" y="3647023"/>
            <a:ext cx="1632900" cy="6762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900"/>
              <a:t>Venus has a beautiful name, but it’s terribly hot</a:t>
            </a:r>
            <a:endParaRPr sz="900"/>
          </a:p>
        </p:txBody>
      </p:sp>
      <p:sp>
        <p:nvSpPr>
          <p:cNvPr id="895" name="Google Shape;895;p54"/>
          <p:cNvSpPr txBox="1">
            <a:spLocks noGrp="1"/>
          </p:cNvSpPr>
          <p:nvPr>
            <p:ph type="subTitle" idx="4294967295"/>
          </p:nvPr>
        </p:nvSpPr>
        <p:spPr>
          <a:xfrm>
            <a:off x="2803888" y="3647023"/>
            <a:ext cx="1632900" cy="6762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900"/>
              <a:t>Despite being red, Mars is a cold place, not hot</a:t>
            </a:r>
            <a:endParaRPr sz="900"/>
          </a:p>
        </p:txBody>
      </p:sp>
      <p:sp>
        <p:nvSpPr>
          <p:cNvPr id="896" name="Google Shape;896;p54"/>
          <p:cNvSpPr txBox="1">
            <a:spLocks noGrp="1"/>
          </p:cNvSpPr>
          <p:nvPr>
            <p:ph type="subTitle" idx="4294967295"/>
          </p:nvPr>
        </p:nvSpPr>
        <p:spPr>
          <a:xfrm>
            <a:off x="4714450" y="3647004"/>
            <a:ext cx="1632900" cy="6762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900"/>
              <a:t>Mercury is the smallest planet in our Solar System</a:t>
            </a:r>
            <a:endParaRPr sz="900"/>
          </a:p>
        </p:txBody>
      </p:sp>
      <p:sp>
        <p:nvSpPr>
          <p:cNvPr id="897" name="Google Shape;897;p54"/>
          <p:cNvSpPr txBox="1">
            <a:spLocks noGrp="1"/>
          </p:cNvSpPr>
          <p:nvPr>
            <p:ph type="subTitle" idx="4294967295"/>
          </p:nvPr>
        </p:nvSpPr>
        <p:spPr>
          <a:xfrm>
            <a:off x="6617725" y="3647023"/>
            <a:ext cx="1632900" cy="6762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900"/>
              <a:t>Neptune is the fourth-largest planet in our System</a:t>
            </a:r>
            <a:endParaRPr sz="900"/>
          </a:p>
        </p:txBody>
      </p:sp>
      <p:grpSp>
        <p:nvGrpSpPr>
          <p:cNvPr id="898" name="Google Shape;898;p54"/>
          <p:cNvGrpSpPr/>
          <p:nvPr/>
        </p:nvGrpSpPr>
        <p:grpSpPr>
          <a:xfrm>
            <a:off x="5329764" y="3018873"/>
            <a:ext cx="381348" cy="335873"/>
            <a:chOff x="7225889" y="3502811"/>
            <a:chExt cx="381348" cy="335873"/>
          </a:xfrm>
        </p:grpSpPr>
        <p:sp>
          <p:nvSpPr>
            <p:cNvPr id="899" name="Google Shape;899;p54"/>
            <p:cNvSpPr/>
            <p:nvPr/>
          </p:nvSpPr>
          <p:spPr>
            <a:xfrm>
              <a:off x="7225889" y="3502811"/>
              <a:ext cx="381348" cy="335873"/>
            </a:xfrm>
            <a:custGeom>
              <a:avLst/>
              <a:gdLst/>
              <a:ahLst/>
              <a:cxnLst/>
              <a:rect l="l" t="t" r="r" b="b"/>
              <a:pathLst>
                <a:path w="14801" h="13036" extrusionOk="0">
                  <a:moveTo>
                    <a:pt x="4105" y="0"/>
                  </a:moveTo>
                  <a:cubicBezTo>
                    <a:pt x="1956" y="0"/>
                    <a:pt x="1" y="1749"/>
                    <a:pt x="26" y="4165"/>
                  </a:cubicBezTo>
                  <a:lnTo>
                    <a:pt x="26" y="4215"/>
                  </a:lnTo>
                  <a:lnTo>
                    <a:pt x="26" y="4260"/>
                  </a:lnTo>
                  <a:lnTo>
                    <a:pt x="26" y="4293"/>
                  </a:lnTo>
                  <a:lnTo>
                    <a:pt x="26" y="4343"/>
                  </a:lnTo>
                  <a:lnTo>
                    <a:pt x="26" y="4387"/>
                  </a:lnTo>
                  <a:lnTo>
                    <a:pt x="26" y="4420"/>
                  </a:lnTo>
                  <a:lnTo>
                    <a:pt x="26" y="4470"/>
                  </a:lnTo>
                  <a:lnTo>
                    <a:pt x="26" y="4520"/>
                  </a:lnTo>
                  <a:lnTo>
                    <a:pt x="26" y="4553"/>
                  </a:lnTo>
                  <a:lnTo>
                    <a:pt x="26" y="4592"/>
                  </a:lnTo>
                  <a:cubicBezTo>
                    <a:pt x="26" y="4609"/>
                    <a:pt x="26" y="4631"/>
                    <a:pt x="32" y="4648"/>
                  </a:cubicBezTo>
                  <a:lnTo>
                    <a:pt x="32" y="4681"/>
                  </a:lnTo>
                  <a:lnTo>
                    <a:pt x="32" y="4720"/>
                  </a:lnTo>
                  <a:cubicBezTo>
                    <a:pt x="32" y="4736"/>
                    <a:pt x="32" y="4764"/>
                    <a:pt x="37" y="4781"/>
                  </a:cubicBezTo>
                  <a:lnTo>
                    <a:pt x="37" y="4808"/>
                  </a:lnTo>
                  <a:cubicBezTo>
                    <a:pt x="37" y="4825"/>
                    <a:pt x="37" y="4836"/>
                    <a:pt x="37" y="4847"/>
                  </a:cubicBezTo>
                  <a:cubicBezTo>
                    <a:pt x="43" y="4858"/>
                    <a:pt x="43" y="4886"/>
                    <a:pt x="43" y="4903"/>
                  </a:cubicBezTo>
                  <a:lnTo>
                    <a:pt x="48" y="4942"/>
                  </a:lnTo>
                  <a:lnTo>
                    <a:pt x="54" y="4975"/>
                  </a:lnTo>
                  <a:cubicBezTo>
                    <a:pt x="348" y="7309"/>
                    <a:pt x="1750" y="9249"/>
                    <a:pt x="3563" y="10763"/>
                  </a:cubicBezTo>
                  <a:cubicBezTo>
                    <a:pt x="4622" y="11650"/>
                    <a:pt x="5792" y="12392"/>
                    <a:pt x="7039" y="12969"/>
                  </a:cubicBezTo>
                  <a:cubicBezTo>
                    <a:pt x="7142" y="13013"/>
                    <a:pt x="7251" y="13035"/>
                    <a:pt x="7361" y="13035"/>
                  </a:cubicBezTo>
                  <a:cubicBezTo>
                    <a:pt x="7470" y="13035"/>
                    <a:pt x="7580" y="13013"/>
                    <a:pt x="7682" y="12969"/>
                  </a:cubicBezTo>
                  <a:cubicBezTo>
                    <a:pt x="8935" y="12392"/>
                    <a:pt x="10105" y="11650"/>
                    <a:pt x="11164" y="10763"/>
                  </a:cubicBezTo>
                  <a:cubicBezTo>
                    <a:pt x="13043" y="9188"/>
                    <a:pt x="14507" y="7131"/>
                    <a:pt x="14701" y="4681"/>
                  </a:cubicBezTo>
                  <a:cubicBezTo>
                    <a:pt x="14801" y="3866"/>
                    <a:pt x="14751" y="3190"/>
                    <a:pt x="14412" y="2441"/>
                  </a:cubicBezTo>
                  <a:cubicBezTo>
                    <a:pt x="13853" y="1172"/>
                    <a:pt x="12683" y="268"/>
                    <a:pt x="11308" y="57"/>
                  </a:cubicBezTo>
                  <a:cubicBezTo>
                    <a:pt x="11292" y="55"/>
                    <a:pt x="11277" y="53"/>
                    <a:pt x="11263" y="53"/>
                  </a:cubicBezTo>
                  <a:cubicBezTo>
                    <a:pt x="11018" y="53"/>
                    <a:pt x="10969" y="437"/>
                    <a:pt x="11236" y="484"/>
                  </a:cubicBezTo>
                  <a:cubicBezTo>
                    <a:pt x="12954" y="745"/>
                    <a:pt x="14374" y="2220"/>
                    <a:pt x="14318" y="4282"/>
                  </a:cubicBezTo>
                  <a:cubicBezTo>
                    <a:pt x="14196" y="9482"/>
                    <a:pt x="7782" y="12598"/>
                    <a:pt x="7405" y="12603"/>
                  </a:cubicBezTo>
                  <a:lnTo>
                    <a:pt x="7377" y="12603"/>
                  </a:lnTo>
                  <a:cubicBezTo>
                    <a:pt x="7333" y="12603"/>
                    <a:pt x="7283" y="12592"/>
                    <a:pt x="7239" y="12575"/>
                  </a:cubicBezTo>
                  <a:cubicBezTo>
                    <a:pt x="6025" y="12010"/>
                    <a:pt x="4894" y="11289"/>
                    <a:pt x="3868" y="10430"/>
                  </a:cubicBezTo>
                  <a:cubicBezTo>
                    <a:pt x="2648" y="9410"/>
                    <a:pt x="1567" y="8151"/>
                    <a:pt x="969" y="6666"/>
                  </a:cubicBezTo>
                  <a:lnTo>
                    <a:pt x="952" y="6632"/>
                  </a:lnTo>
                  <a:lnTo>
                    <a:pt x="941" y="6599"/>
                  </a:lnTo>
                  <a:lnTo>
                    <a:pt x="924" y="6549"/>
                  </a:lnTo>
                  <a:lnTo>
                    <a:pt x="913" y="6522"/>
                  </a:lnTo>
                  <a:lnTo>
                    <a:pt x="902" y="6499"/>
                  </a:lnTo>
                  <a:cubicBezTo>
                    <a:pt x="470" y="5363"/>
                    <a:pt x="254" y="3855"/>
                    <a:pt x="730" y="2696"/>
                  </a:cubicBezTo>
                  <a:cubicBezTo>
                    <a:pt x="747" y="2663"/>
                    <a:pt x="752" y="2641"/>
                    <a:pt x="764" y="2613"/>
                  </a:cubicBezTo>
                  <a:cubicBezTo>
                    <a:pt x="1397" y="1181"/>
                    <a:pt x="2749" y="439"/>
                    <a:pt x="4108" y="439"/>
                  </a:cubicBezTo>
                  <a:cubicBezTo>
                    <a:pt x="5295" y="439"/>
                    <a:pt x="6487" y="1006"/>
                    <a:pt x="7205" y="2175"/>
                  </a:cubicBezTo>
                  <a:cubicBezTo>
                    <a:pt x="7247" y="2244"/>
                    <a:pt x="7318" y="2279"/>
                    <a:pt x="7388" y="2279"/>
                  </a:cubicBezTo>
                  <a:cubicBezTo>
                    <a:pt x="7459" y="2279"/>
                    <a:pt x="7530" y="2244"/>
                    <a:pt x="7571" y="2175"/>
                  </a:cubicBezTo>
                  <a:cubicBezTo>
                    <a:pt x="8165" y="1222"/>
                    <a:pt x="9168" y="584"/>
                    <a:pt x="10282" y="462"/>
                  </a:cubicBezTo>
                  <a:cubicBezTo>
                    <a:pt x="10562" y="430"/>
                    <a:pt x="10529" y="28"/>
                    <a:pt x="10264" y="28"/>
                  </a:cubicBezTo>
                  <a:cubicBezTo>
                    <a:pt x="10256" y="28"/>
                    <a:pt x="10247" y="29"/>
                    <a:pt x="10238" y="30"/>
                  </a:cubicBezTo>
                  <a:cubicBezTo>
                    <a:pt x="9101" y="157"/>
                    <a:pt x="8070" y="756"/>
                    <a:pt x="7388" y="1676"/>
                  </a:cubicBezTo>
                  <a:cubicBezTo>
                    <a:pt x="7045" y="1205"/>
                    <a:pt x="6601" y="817"/>
                    <a:pt x="6091" y="529"/>
                  </a:cubicBezTo>
                  <a:cubicBezTo>
                    <a:pt x="5445" y="166"/>
                    <a:pt x="4766" y="0"/>
                    <a:pt x="410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54"/>
            <p:cNvSpPr/>
            <p:nvPr/>
          </p:nvSpPr>
          <p:spPr>
            <a:xfrm>
              <a:off x="7425671" y="3701974"/>
              <a:ext cx="74590" cy="97984"/>
            </a:xfrm>
            <a:custGeom>
              <a:avLst/>
              <a:gdLst/>
              <a:ahLst/>
              <a:cxnLst/>
              <a:rect l="l" t="t" r="r" b="b"/>
              <a:pathLst>
                <a:path w="2895" h="3803" extrusionOk="0">
                  <a:moveTo>
                    <a:pt x="427" y="632"/>
                  </a:moveTo>
                  <a:lnTo>
                    <a:pt x="2295" y="1935"/>
                  </a:lnTo>
                  <a:cubicBezTo>
                    <a:pt x="1708" y="2406"/>
                    <a:pt x="1081" y="2838"/>
                    <a:pt x="427" y="3215"/>
                  </a:cubicBezTo>
                  <a:lnTo>
                    <a:pt x="427" y="632"/>
                  </a:lnTo>
                  <a:close/>
                  <a:moveTo>
                    <a:pt x="217" y="0"/>
                  </a:moveTo>
                  <a:cubicBezTo>
                    <a:pt x="104" y="0"/>
                    <a:pt x="0" y="90"/>
                    <a:pt x="0" y="216"/>
                  </a:cubicBezTo>
                  <a:lnTo>
                    <a:pt x="0" y="3587"/>
                  </a:lnTo>
                  <a:cubicBezTo>
                    <a:pt x="0" y="3714"/>
                    <a:pt x="101" y="3802"/>
                    <a:pt x="212" y="3802"/>
                  </a:cubicBezTo>
                  <a:cubicBezTo>
                    <a:pt x="247" y="3802"/>
                    <a:pt x="282" y="3794"/>
                    <a:pt x="316" y="3775"/>
                  </a:cubicBezTo>
                  <a:cubicBezTo>
                    <a:pt x="1192" y="3299"/>
                    <a:pt x="2024" y="2728"/>
                    <a:pt x="2789" y="2085"/>
                  </a:cubicBezTo>
                  <a:cubicBezTo>
                    <a:pt x="2894" y="1990"/>
                    <a:pt x="2889" y="1824"/>
                    <a:pt x="2772" y="1741"/>
                  </a:cubicBezTo>
                  <a:lnTo>
                    <a:pt x="339" y="39"/>
                  </a:lnTo>
                  <a:cubicBezTo>
                    <a:pt x="300" y="12"/>
                    <a:pt x="258" y="0"/>
                    <a:pt x="21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4"/>
            <p:cNvSpPr/>
            <p:nvPr/>
          </p:nvSpPr>
          <p:spPr>
            <a:xfrm>
              <a:off x="7425517" y="3532389"/>
              <a:ext cx="154178" cy="204059"/>
            </a:xfrm>
            <a:custGeom>
              <a:avLst/>
              <a:gdLst/>
              <a:ahLst/>
              <a:cxnLst/>
              <a:rect l="l" t="t" r="r" b="b"/>
              <a:pathLst>
                <a:path w="5984" h="7920" extrusionOk="0">
                  <a:moveTo>
                    <a:pt x="2931" y="0"/>
                  </a:moveTo>
                  <a:cubicBezTo>
                    <a:pt x="2164" y="0"/>
                    <a:pt x="1376" y="303"/>
                    <a:pt x="744" y="966"/>
                  </a:cubicBezTo>
                  <a:cubicBezTo>
                    <a:pt x="450" y="1271"/>
                    <a:pt x="206" y="1626"/>
                    <a:pt x="23" y="2014"/>
                  </a:cubicBezTo>
                  <a:cubicBezTo>
                    <a:pt x="12" y="2042"/>
                    <a:pt x="1" y="2075"/>
                    <a:pt x="6" y="2103"/>
                  </a:cubicBezTo>
                  <a:lnTo>
                    <a:pt x="6" y="3289"/>
                  </a:lnTo>
                  <a:cubicBezTo>
                    <a:pt x="6" y="3433"/>
                    <a:pt x="113" y="3505"/>
                    <a:pt x="220" y="3505"/>
                  </a:cubicBezTo>
                  <a:cubicBezTo>
                    <a:pt x="326" y="3505"/>
                    <a:pt x="433" y="3433"/>
                    <a:pt x="433" y="3289"/>
                  </a:cubicBezTo>
                  <a:lnTo>
                    <a:pt x="433" y="2153"/>
                  </a:lnTo>
                  <a:cubicBezTo>
                    <a:pt x="566" y="1881"/>
                    <a:pt x="1342" y="428"/>
                    <a:pt x="2872" y="428"/>
                  </a:cubicBezTo>
                  <a:lnTo>
                    <a:pt x="2889" y="428"/>
                  </a:lnTo>
                  <a:cubicBezTo>
                    <a:pt x="3044" y="428"/>
                    <a:pt x="3200" y="440"/>
                    <a:pt x="3349" y="462"/>
                  </a:cubicBezTo>
                  <a:cubicBezTo>
                    <a:pt x="3416" y="495"/>
                    <a:pt x="4092" y="556"/>
                    <a:pt x="4707" y="1171"/>
                  </a:cubicBezTo>
                  <a:cubicBezTo>
                    <a:pt x="5162" y="1626"/>
                    <a:pt x="5423" y="2241"/>
                    <a:pt x="5439" y="2884"/>
                  </a:cubicBezTo>
                  <a:cubicBezTo>
                    <a:pt x="5473" y="4586"/>
                    <a:pt x="4652" y="6150"/>
                    <a:pt x="3477" y="7419"/>
                  </a:cubicBezTo>
                  <a:lnTo>
                    <a:pt x="439" y="5290"/>
                  </a:lnTo>
                  <a:lnTo>
                    <a:pt x="439" y="4298"/>
                  </a:lnTo>
                  <a:cubicBezTo>
                    <a:pt x="439" y="4154"/>
                    <a:pt x="331" y="4082"/>
                    <a:pt x="223" y="4082"/>
                  </a:cubicBezTo>
                  <a:cubicBezTo>
                    <a:pt x="114" y="4082"/>
                    <a:pt x="6" y="4154"/>
                    <a:pt x="6" y="4298"/>
                  </a:cubicBezTo>
                  <a:lnTo>
                    <a:pt x="6" y="5401"/>
                  </a:lnTo>
                  <a:cubicBezTo>
                    <a:pt x="6" y="5473"/>
                    <a:pt x="40" y="5540"/>
                    <a:pt x="95" y="5579"/>
                  </a:cubicBezTo>
                  <a:cubicBezTo>
                    <a:pt x="3274" y="7804"/>
                    <a:pt x="3418" y="7920"/>
                    <a:pt x="3481" y="7920"/>
                  </a:cubicBezTo>
                  <a:cubicBezTo>
                    <a:pt x="3488" y="7920"/>
                    <a:pt x="3495" y="7918"/>
                    <a:pt x="3504" y="7918"/>
                  </a:cubicBezTo>
                  <a:cubicBezTo>
                    <a:pt x="3565" y="7913"/>
                    <a:pt x="3621" y="7890"/>
                    <a:pt x="3660" y="7846"/>
                  </a:cubicBezTo>
                  <a:cubicBezTo>
                    <a:pt x="4902" y="6554"/>
                    <a:pt x="5744" y="5052"/>
                    <a:pt x="5861" y="3300"/>
                  </a:cubicBezTo>
                  <a:cubicBezTo>
                    <a:pt x="5984" y="1270"/>
                    <a:pt x="4502" y="0"/>
                    <a:pt x="293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54"/>
            <p:cNvSpPr/>
            <p:nvPr/>
          </p:nvSpPr>
          <p:spPr>
            <a:xfrm>
              <a:off x="7332531" y="3701974"/>
              <a:ext cx="74744" cy="98036"/>
            </a:xfrm>
            <a:custGeom>
              <a:avLst/>
              <a:gdLst/>
              <a:ahLst/>
              <a:cxnLst/>
              <a:rect l="l" t="t" r="r" b="b"/>
              <a:pathLst>
                <a:path w="2901" h="3805" extrusionOk="0">
                  <a:moveTo>
                    <a:pt x="2468" y="632"/>
                  </a:moveTo>
                  <a:lnTo>
                    <a:pt x="2468" y="3221"/>
                  </a:lnTo>
                  <a:cubicBezTo>
                    <a:pt x="1814" y="2838"/>
                    <a:pt x="1193" y="2412"/>
                    <a:pt x="605" y="1935"/>
                  </a:cubicBezTo>
                  <a:lnTo>
                    <a:pt x="2468" y="632"/>
                  </a:lnTo>
                  <a:close/>
                  <a:moveTo>
                    <a:pt x="2681" y="0"/>
                  </a:moveTo>
                  <a:cubicBezTo>
                    <a:pt x="2640" y="0"/>
                    <a:pt x="2599" y="12"/>
                    <a:pt x="2562" y="39"/>
                  </a:cubicBezTo>
                  <a:lnTo>
                    <a:pt x="123" y="1741"/>
                  </a:lnTo>
                  <a:cubicBezTo>
                    <a:pt x="12" y="1824"/>
                    <a:pt x="1" y="1990"/>
                    <a:pt x="112" y="2085"/>
                  </a:cubicBezTo>
                  <a:cubicBezTo>
                    <a:pt x="877" y="2728"/>
                    <a:pt x="1703" y="3293"/>
                    <a:pt x="2579" y="3775"/>
                  </a:cubicBezTo>
                  <a:cubicBezTo>
                    <a:pt x="2613" y="3795"/>
                    <a:pt x="2650" y="3804"/>
                    <a:pt x="2685" y="3804"/>
                  </a:cubicBezTo>
                  <a:cubicBezTo>
                    <a:pt x="2798" y="3804"/>
                    <a:pt x="2900" y="3713"/>
                    <a:pt x="2900" y="3587"/>
                  </a:cubicBezTo>
                  <a:lnTo>
                    <a:pt x="2900" y="216"/>
                  </a:lnTo>
                  <a:cubicBezTo>
                    <a:pt x="2900" y="90"/>
                    <a:pt x="2793" y="0"/>
                    <a:pt x="268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54"/>
            <p:cNvSpPr/>
            <p:nvPr/>
          </p:nvSpPr>
          <p:spPr>
            <a:xfrm>
              <a:off x="7255365" y="3532338"/>
              <a:ext cx="151910" cy="204085"/>
            </a:xfrm>
            <a:custGeom>
              <a:avLst/>
              <a:gdLst/>
              <a:ahLst/>
              <a:cxnLst/>
              <a:rect l="l" t="t" r="r" b="b"/>
              <a:pathLst>
                <a:path w="5896" h="7921" extrusionOk="0">
                  <a:moveTo>
                    <a:pt x="2940" y="435"/>
                  </a:moveTo>
                  <a:cubicBezTo>
                    <a:pt x="2966" y="435"/>
                    <a:pt x="2992" y="435"/>
                    <a:pt x="3018" y="436"/>
                  </a:cubicBezTo>
                  <a:lnTo>
                    <a:pt x="3023" y="436"/>
                  </a:lnTo>
                  <a:cubicBezTo>
                    <a:pt x="4554" y="436"/>
                    <a:pt x="5335" y="1888"/>
                    <a:pt x="5463" y="2155"/>
                  </a:cubicBezTo>
                  <a:lnTo>
                    <a:pt x="5463" y="5298"/>
                  </a:lnTo>
                  <a:lnTo>
                    <a:pt x="2425" y="7421"/>
                  </a:lnTo>
                  <a:cubicBezTo>
                    <a:pt x="1227" y="6135"/>
                    <a:pt x="451" y="4627"/>
                    <a:pt x="462" y="2881"/>
                  </a:cubicBezTo>
                  <a:cubicBezTo>
                    <a:pt x="490" y="1700"/>
                    <a:pt x="1338" y="702"/>
                    <a:pt x="2502" y="486"/>
                  </a:cubicBezTo>
                  <a:cubicBezTo>
                    <a:pt x="2519" y="480"/>
                    <a:pt x="2536" y="475"/>
                    <a:pt x="2552" y="469"/>
                  </a:cubicBezTo>
                  <a:cubicBezTo>
                    <a:pt x="2682" y="446"/>
                    <a:pt x="2811" y="435"/>
                    <a:pt x="2940" y="435"/>
                  </a:cubicBezTo>
                  <a:close/>
                  <a:moveTo>
                    <a:pt x="2984" y="1"/>
                  </a:moveTo>
                  <a:cubicBezTo>
                    <a:pt x="1442" y="1"/>
                    <a:pt x="0" y="1238"/>
                    <a:pt x="30" y="2964"/>
                  </a:cubicBezTo>
                  <a:cubicBezTo>
                    <a:pt x="58" y="4877"/>
                    <a:pt x="911" y="6473"/>
                    <a:pt x="2236" y="7854"/>
                  </a:cubicBezTo>
                  <a:cubicBezTo>
                    <a:pt x="2277" y="7898"/>
                    <a:pt x="2335" y="7920"/>
                    <a:pt x="2392" y="7920"/>
                  </a:cubicBezTo>
                  <a:cubicBezTo>
                    <a:pt x="2435" y="7920"/>
                    <a:pt x="2478" y="7908"/>
                    <a:pt x="2513" y="7881"/>
                  </a:cubicBezTo>
                  <a:lnTo>
                    <a:pt x="5801" y="5586"/>
                  </a:lnTo>
                  <a:cubicBezTo>
                    <a:pt x="5856" y="5542"/>
                    <a:pt x="5895" y="5475"/>
                    <a:pt x="5895" y="5409"/>
                  </a:cubicBezTo>
                  <a:lnTo>
                    <a:pt x="5895" y="2110"/>
                  </a:lnTo>
                  <a:cubicBezTo>
                    <a:pt x="5895" y="1977"/>
                    <a:pt x="5557" y="1395"/>
                    <a:pt x="5152" y="968"/>
                  </a:cubicBezTo>
                  <a:cubicBezTo>
                    <a:pt x="4511" y="294"/>
                    <a:pt x="3736" y="1"/>
                    <a:pt x="298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 name="Google Shape;904;p54"/>
          <p:cNvGrpSpPr/>
          <p:nvPr/>
        </p:nvGrpSpPr>
        <p:grpSpPr>
          <a:xfrm>
            <a:off x="1519260" y="3023344"/>
            <a:ext cx="381192" cy="330958"/>
            <a:chOff x="3422435" y="1736131"/>
            <a:chExt cx="381192" cy="330958"/>
          </a:xfrm>
        </p:grpSpPr>
        <p:sp>
          <p:nvSpPr>
            <p:cNvPr id="905" name="Google Shape;905;p54"/>
            <p:cNvSpPr/>
            <p:nvPr/>
          </p:nvSpPr>
          <p:spPr>
            <a:xfrm>
              <a:off x="3558974" y="1777224"/>
              <a:ext cx="108114" cy="235770"/>
            </a:xfrm>
            <a:custGeom>
              <a:avLst/>
              <a:gdLst/>
              <a:ahLst/>
              <a:cxnLst/>
              <a:rect l="l" t="t" r="r" b="b"/>
              <a:pathLst>
                <a:path w="4199" h="9157" extrusionOk="0">
                  <a:moveTo>
                    <a:pt x="2095" y="0"/>
                  </a:moveTo>
                  <a:cubicBezTo>
                    <a:pt x="1967" y="0"/>
                    <a:pt x="1838" y="52"/>
                    <a:pt x="1739" y="154"/>
                  </a:cubicBezTo>
                  <a:cubicBezTo>
                    <a:pt x="1225" y="720"/>
                    <a:pt x="0" y="2236"/>
                    <a:pt x="0" y="4044"/>
                  </a:cubicBezTo>
                  <a:cubicBezTo>
                    <a:pt x="0" y="5852"/>
                    <a:pt x="1225" y="7368"/>
                    <a:pt x="1748" y="7933"/>
                  </a:cubicBezTo>
                  <a:cubicBezTo>
                    <a:pt x="1791" y="7976"/>
                    <a:pt x="1834" y="8010"/>
                    <a:pt x="1885" y="8036"/>
                  </a:cubicBezTo>
                  <a:lnTo>
                    <a:pt x="1885" y="8944"/>
                  </a:lnTo>
                  <a:cubicBezTo>
                    <a:pt x="1885" y="9086"/>
                    <a:pt x="1992" y="9156"/>
                    <a:pt x="2099" y="9156"/>
                  </a:cubicBezTo>
                  <a:cubicBezTo>
                    <a:pt x="2206" y="9156"/>
                    <a:pt x="2313" y="9086"/>
                    <a:pt x="2313" y="8944"/>
                  </a:cubicBezTo>
                  <a:lnTo>
                    <a:pt x="2313" y="8036"/>
                  </a:lnTo>
                  <a:cubicBezTo>
                    <a:pt x="2365" y="8010"/>
                    <a:pt x="2408" y="7976"/>
                    <a:pt x="2451" y="7933"/>
                  </a:cubicBezTo>
                  <a:cubicBezTo>
                    <a:pt x="2973" y="7368"/>
                    <a:pt x="4198" y="5852"/>
                    <a:pt x="4198" y="4044"/>
                  </a:cubicBezTo>
                  <a:cubicBezTo>
                    <a:pt x="4198" y="3564"/>
                    <a:pt x="4121" y="3093"/>
                    <a:pt x="3967" y="2639"/>
                  </a:cubicBezTo>
                  <a:cubicBezTo>
                    <a:pt x="3934" y="2534"/>
                    <a:pt x="3854" y="2489"/>
                    <a:pt x="3772" y="2489"/>
                  </a:cubicBezTo>
                  <a:cubicBezTo>
                    <a:pt x="3640" y="2489"/>
                    <a:pt x="3503" y="2606"/>
                    <a:pt x="3556" y="2776"/>
                  </a:cubicBezTo>
                  <a:cubicBezTo>
                    <a:pt x="3693" y="3179"/>
                    <a:pt x="3770" y="3616"/>
                    <a:pt x="3770" y="4044"/>
                  </a:cubicBezTo>
                  <a:cubicBezTo>
                    <a:pt x="3770" y="5526"/>
                    <a:pt x="2862" y="6802"/>
                    <a:pt x="2313" y="7445"/>
                  </a:cubicBezTo>
                  <a:lnTo>
                    <a:pt x="2313" y="5569"/>
                  </a:lnTo>
                  <a:lnTo>
                    <a:pt x="2956" y="4926"/>
                  </a:lnTo>
                  <a:cubicBezTo>
                    <a:pt x="3114" y="4775"/>
                    <a:pt x="2969" y="4559"/>
                    <a:pt x="2804" y="4559"/>
                  </a:cubicBezTo>
                  <a:cubicBezTo>
                    <a:pt x="2754" y="4559"/>
                    <a:pt x="2702" y="4579"/>
                    <a:pt x="2656" y="4626"/>
                  </a:cubicBezTo>
                  <a:lnTo>
                    <a:pt x="2313" y="4969"/>
                  </a:lnTo>
                  <a:lnTo>
                    <a:pt x="2313" y="4198"/>
                  </a:lnTo>
                  <a:lnTo>
                    <a:pt x="2956" y="3556"/>
                  </a:lnTo>
                  <a:cubicBezTo>
                    <a:pt x="3114" y="3398"/>
                    <a:pt x="2969" y="3179"/>
                    <a:pt x="2800" y="3179"/>
                  </a:cubicBezTo>
                  <a:cubicBezTo>
                    <a:pt x="2749" y="3179"/>
                    <a:pt x="2695" y="3199"/>
                    <a:pt x="2648" y="3247"/>
                  </a:cubicBezTo>
                  <a:lnTo>
                    <a:pt x="2313" y="3590"/>
                  </a:lnTo>
                  <a:lnTo>
                    <a:pt x="2313" y="2707"/>
                  </a:lnTo>
                  <a:cubicBezTo>
                    <a:pt x="2313" y="2562"/>
                    <a:pt x="2206" y="2489"/>
                    <a:pt x="2099" y="2489"/>
                  </a:cubicBezTo>
                  <a:cubicBezTo>
                    <a:pt x="1992" y="2489"/>
                    <a:pt x="1885" y="2562"/>
                    <a:pt x="1885" y="2707"/>
                  </a:cubicBezTo>
                  <a:lnTo>
                    <a:pt x="1885" y="3581"/>
                  </a:lnTo>
                  <a:lnTo>
                    <a:pt x="1542" y="3247"/>
                  </a:lnTo>
                  <a:cubicBezTo>
                    <a:pt x="1494" y="3198"/>
                    <a:pt x="1440" y="3178"/>
                    <a:pt x="1389" y="3178"/>
                  </a:cubicBezTo>
                  <a:cubicBezTo>
                    <a:pt x="1223" y="3178"/>
                    <a:pt x="1084" y="3390"/>
                    <a:pt x="1234" y="3547"/>
                  </a:cubicBezTo>
                  <a:lnTo>
                    <a:pt x="1877" y="4190"/>
                  </a:lnTo>
                  <a:lnTo>
                    <a:pt x="1877" y="4961"/>
                  </a:lnTo>
                  <a:lnTo>
                    <a:pt x="1542" y="4618"/>
                  </a:lnTo>
                  <a:cubicBezTo>
                    <a:pt x="1495" y="4573"/>
                    <a:pt x="1443" y="4554"/>
                    <a:pt x="1392" y="4554"/>
                  </a:cubicBezTo>
                  <a:cubicBezTo>
                    <a:pt x="1222" y="4554"/>
                    <a:pt x="1076" y="4768"/>
                    <a:pt x="1234" y="4926"/>
                  </a:cubicBezTo>
                  <a:lnTo>
                    <a:pt x="1877" y="5569"/>
                  </a:lnTo>
                  <a:lnTo>
                    <a:pt x="1877" y="7445"/>
                  </a:lnTo>
                  <a:cubicBezTo>
                    <a:pt x="1337" y="6811"/>
                    <a:pt x="429" y="5526"/>
                    <a:pt x="429" y="4044"/>
                  </a:cubicBezTo>
                  <a:cubicBezTo>
                    <a:pt x="429" y="2390"/>
                    <a:pt x="1568" y="977"/>
                    <a:pt x="2065" y="446"/>
                  </a:cubicBezTo>
                  <a:cubicBezTo>
                    <a:pt x="2074" y="433"/>
                    <a:pt x="2086" y="426"/>
                    <a:pt x="2099" y="426"/>
                  </a:cubicBezTo>
                  <a:cubicBezTo>
                    <a:pt x="2112" y="426"/>
                    <a:pt x="2125" y="433"/>
                    <a:pt x="2134" y="446"/>
                  </a:cubicBezTo>
                  <a:cubicBezTo>
                    <a:pt x="2545" y="891"/>
                    <a:pt x="2905" y="1388"/>
                    <a:pt x="3187" y="1928"/>
                  </a:cubicBezTo>
                  <a:cubicBezTo>
                    <a:pt x="3232" y="2008"/>
                    <a:pt x="3302" y="2042"/>
                    <a:pt x="3371" y="2042"/>
                  </a:cubicBezTo>
                  <a:cubicBezTo>
                    <a:pt x="3516" y="2042"/>
                    <a:pt x="3660" y="1896"/>
                    <a:pt x="3573" y="1722"/>
                  </a:cubicBezTo>
                  <a:cubicBezTo>
                    <a:pt x="3264" y="1157"/>
                    <a:pt x="2887" y="626"/>
                    <a:pt x="2451" y="154"/>
                  </a:cubicBezTo>
                  <a:cubicBezTo>
                    <a:pt x="2352" y="52"/>
                    <a:pt x="2224" y="0"/>
                    <a:pt x="2095"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4"/>
            <p:cNvSpPr/>
            <p:nvPr/>
          </p:nvSpPr>
          <p:spPr>
            <a:xfrm>
              <a:off x="3668813" y="1736183"/>
              <a:ext cx="134814" cy="330907"/>
            </a:xfrm>
            <a:custGeom>
              <a:avLst/>
              <a:gdLst/>
              <a:ahLst/>
              <a:cxnLst/>
              <a:rect l="l" t="t" r="r" b="b"/>
              <a:pathLst>
                <a:path w="5236" h="12852" extrusionOk="0">
                  <a:moveTo>
                    <a:pt x="1719" y="432"/>
                  </a:moveTo>
                  <a:cubicBezTo>
                    <a:pt x="1868" y="432"/>
                    <a:pt x="2013" y="508"/>
                    <a:pt x="2091" y="643"/>
                  </a:cubicBezTo>
                  <a:lnTo>
                    <a:pt x="2117" y="686"/>
                  </a:lnTo>
                  <a:cubicBezTo>
                    <a:pt x="1954" y="695"/>
                    <a:pt x="1800" y="746"/>
                    <a:pt x="1663" y="823"/>
                  </a:cubicBezTo>
                  <a:cubicBezTo>
                    <a:pt x="1543" y="900"/>
                    <a:pt x="1440" y="1003"/>
                    <a:pt x="1363" y="1123"/>
                  </a:cubicBezTo>
                  <a:lnTo>
                    <a:pt x="1337" y="1063"/>
                  </a:lnTo>
                  <a:cubicBezTo>
                    <a:pt x="1303" y="1003"/>
                    <a:pt x="1286" y="935"/>
                    <a:pt x="1286" y="866"/>
                  </a:cubicBezTo>
                  <a:cubicBezTo>
                    <a:pt x="1286" y="720"/>
                    <a:pt x="1363" y="575"/>
                    <a:pt x="1492" y="498"/>
                  </a:cubicBezTo>
                  <a:cubicBezTo>
                    <a:pt x="1562" y="453"/>
                    <a:pt x="1641" y="432"/>
                    <a:pt x="1719" y="432"/>
                  </a:cubicBezTo>
                  <a:close/>
                  <a:moveTo>
                    <a:pt x="3685" y="10581"/>
                  </a:moveTo>
                  <a:cubicBezTo>
                    <a:pt x="3745" y="10581"/>
                    <a:pt x="3796" y="10624"/>
                    <a:pt x="3796" y="10684"/>
                  </a:cubicBezTo>
                  <a:lnTo>
                    <a:pt x="3796" y="12312"/>
                  </a:lnTo>
                  <a:cubicBezTo>
                    <a:pt x="3796" y="12372"/>
                    <a:pt x="3745" y="12423"/>
                    <a:pt x="3685" y="12423"/>
                  </a:cubicBezTo>
                  <a:lnTo>
                    <a:pt x="532" y="12423"/>
                  </a:lnTo>
                  <a:cubicBezTo>
                    <a:pt x="472" y="12423"/>
                    <a:pt x="429" y="12372"/>
                    <a:pt x="429" y="12312"/>
                  </a:cubicBezTo>
                  <a:lnTo>
                    <a:pt x="429" y="10692"/>
                  </a:lnTo>
                  <a:cubicBezTo>
                    <a:pt x="429" y="10633"/>
                    <a:pt x="472" y="10581"/>
                    <a:pt x="532" y="10581"/>
                  </a:cubicBezTo>
                  <a:close/>
                  <a:moveTo>
                    <a:pt x="1714" y="1"/>
                  </a:moveTo>
                  <a:cubicBezTo>
                    <a:pt x="1586" y="1"/>
                    <a:pt x="1466" y="26"/>
                    <a:pt x="1363" y="78"/>
                  </a:cubicBezTo>
                  <a:cubicBezTo>
                    <a:pt x="1072" y="206"/>
                    <a:pt x="883" y="480"/>
                    <a:pt x="858" y="797"/>
                  </a:cubicBezTo>
                  <a:lnTo>
                    <a:pt x="858" y="832"/>
                  </a:lnTo>
                  <a:lnTo>
                    <a:pt x="858" y="917"/>
                  </a:lnTo>
                  <a:cubicBezTo>
                    <a:pt x="866" y="1037"/>
                    <a:pt x="900" y="1157"/>
                    <a:pt x="960" y="1269"/>
                  </a:cubicBezTo>
                  <a:lnTo>
                    <a:pt x="2211" y="3650"/>
                  </a:lnTo>
                  <a:lnTo>
                    <a:pt x="1072" y="4764"/>
                  </a:lnTo>
                  <a:cubicBezTo>
                    <a:pt x="609" y="5210"/>
                    <a:pt x="344" y="5826"/>
                    <a:pt x="344" y="6477"/>
                  </a:cubicBezTo>
                  <a:lnTo>
                    <a:pt x="335" y="10187"/>
                  </a:lnTo>
                  <a:cubicBezTo>
                    <a:pt x="129" y="10273"/>
                    <a:pt x="1" y="10470"/>
                    <a:pt x="1" y="10692"/>
                  </a:cubicBezTo>
                  <a:lnTo>
                    <a:pt x="1" y="12312"/>
                  </a:lnTo>
                  <a:cubicBezTo>
                    <a:pt x="1" y="12612"/>
                    <a:pt x="241" y="12851"/>
                    <a:pt x="532" y="12851"/>
                  </a:cubicBezTo>
                  <a:lnTo>
                    <a:pt x="3685" y="12851"/>
                  </a:lnTo>
                  <a:cubicBezTo>
                    <a:pt x="3976" y="12851"/>
                    <a:pt x="4216" y="12612"/>
                    <a:pt x="4224" y="12312"/>
                  </a:cubicBezTo>
                  <a:lnTo>
                    <a:pt x="4224" y="10692"/>
                  </a:lnTo>
                  <a:cubicBezTo>
                    <a:pt x="4216" y="10393"/>
                    <a:pt x="3976" y="10161"/>
                    <a:pt x="3685" y="10153"/>
                  </a:cubicBezTo>
                  <a:lnTo>
                    <a:pt x="763" y="10153"/>
                  </a:lnTo>
                  <a:lnTo>
                    <a:pt x="772" y="6486"/>
                  </a:lnTo>
                  <a:cubicBezTo>
                    <a:pt x="772" y="5955"/>
                    <a:pt x="995" y="5449"/>
                    <a:pt x="1372" y="5081"/>
                  </a:cubicBezTo>
                  <a:lnTo>
                    <a:pt x="2691" y="3796"/>
                  </a:lnTo>
                  <a:cubicBezTo>
                    <a:pt x="2800" y="3695"/>
                    <a:pt x="2920" y="3652"/>
                    <a:pt x="3035" y="3652"/>
                  </a:cubicBezTo>
                  <a:cubicBezTo>
                    <a:pt x="3424" y="3652"/>
                    <a:pt x="3755" y="4145"/>
                    <a:pt x="3411" y="4516"/>
                  </a:cubicBezTo>
                  <a:lnTo>
                    <a:pt x="2631" y="5355"/>
                  </a:lnTo>
                  <a:cubicBezTo>
                    <a:pt x="2314" y="5672"/>
                    <a:pt x="2143" y="6100"/>
                    <a:pt x="2134" y="6546"/>
                  </a:cubicBezTo>
                  <a:cubicBezTo>
                    <a:pt x="2134" y="6692"/>
                    <a:pt x="2241" y="6764"/>
                    <a:pt x="2348" y="6764"/>
                  </a:cubicBezTo>
                  <a:cubicBezTo>
                    <a:pt x="2455" y="6764"/>
                    <a:pt x="2562" y="6692"/>
                    <a:pt x="2562" y="6546"/>
                  </a:cubicBezTo>
                  <a:cubicBezTo>
                    <a:pt x="2562" y="6212"/>
                    <a:pt x="2699" y="5895"/>
                    <a:pt x="2939" y="5655"/>
                  </a:cubicBezTo>
                  <a:lnTo>
                    <a:pt x="2939" y="5646"/>
                  </a:lnTo>
                  <a:lnTo>
                    <a:pt x="3719" y="4815"/>
                  </a:lnTo>
                  <a:cubicBezTo>
                    <a:pt x="4358" y="4163"/>
                    <a:pt x="3789" y="3205"/>
                    <a:pt x="3044" y="3205"/>
                  </a:cubicBezTo>
                  <a:cubicBezTo>
                    <a:pt x="2880" y="3205"/>
                    <a:pt x="2707" y="3252"/>
                    <a:pt x="2537" y="3359"/>
                  </a:cubicBezTo>
                  <a:lnTo>
                    <a:pt x="1654" y="1663"/>
                  </a:lnTo>
                  <a:cubicBezTo>
                    <a:pt x="1628" y="1352"/>
                    <a:pt x="1882" y="1118"/>
                    <a:pt x="2161" y="1118"/>
                  </a:cubicBezTo>
                  <a:cubicBezTo>
                    <a:pt x="2244" y="1118"/>
                    <a:pt x="2328" y="1138"/>
                    <a:pt x="2408" y="1183"/>
                  </a:cubicBezTo>
                  <a:lnTo>
                    <a:pt x="4601" y="4901"/>
                  </a:lnTo>
                  <a:cubicBezTo>
                    <a:pt x="4764" y="5175"/>
                    <a:pt x="4781" y="5526"/>
                    <a:pt x="4644" y="5818"/>
                  </a:cubicBezTo>
                  <a:lnTo>
                    <a:pt x="3565" y="8097"/>
                  </a:lnTo>
                  <a:cubicBezTo>
                    <a:pt x="3462" y="8319"/>
                    <a:pt x="3402" y="8559"/>
                    <a:pt x="3402" y="8799"/>
                  </a:cubicBezTo>
                  <a:lnTo>
                    <a:pt x="3402" y="9365"/>
                  </a:lnTo>
                  <a:cubicBezTo>
                    <a:pt x="3402" y="9506"/>
                    <a:pt x="3509" y="9577"/>
                    <a:pt x="3616" y="9577"/>
                  </a:cubicBezTo>
                  <a:cubicBezTo>
                    <a:pt x="3723" y="9577"/>
                    <a:pt x="3830" y="9506"/>
                    <a:pt x="3830" y="9365"/>
                  </a:cubicBezTo>
                  <a:lnTo>
                    <a:pt x="3830" y="8799"/>
                  </a:lnTo>
                  <a:cubicBezTo>
                    <a:pt x="3830" y="8619"/>
                    <a:pt x="3873" y="8448"/>
                    <a:pt x="3950" y="8285"/>
                  </a:cubicBezTo>
                  <a:lnTo>
                    <a:pt x="5030" y="6006"/>
                  </a:lnTo>
                  <a:cubicBezTo>
                    <a:pt x="5235" y="5578"/>
                    <a:pt x="5210" y="5081"/>
                    <a:pt x="4970" y="4678"/>
                  </a:cubicBezTo>
                  <a:lnTo>
                    <a:pt x="2751" y="917"/>
                  </a:lnTo>
                  <a:lnTo>
                    <a:pt x="2460" y="429"/>
                  </a:lnTo>
                  <a:cubicBezTo>
                    <a:pt x="2340" y="223"/>
                    <a:pt x="2151" y="78"/>
                    <a:pt x="1928" y="26"/>
                  </a:cubicBezTo>
                  <a:lnTo>
                    <a:pt x="1886" y="18"/>
                  </a:lnTo>
                  <a:cubicBezTo>
                    <a:pt x="1826" y="9"/>
                    <a:pt x="1766" y="1"/>
                    <a:pt x="1714"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4"/>
            <p:cNvSpPr/>
            <p:nvPr/>
          </p:nvSpPr>
          <p:spPr>
            <a:xfrm>
              <a:off x="3422435" y="1736131"/>
              <a:ext cx="135689" cy="330958"/>
            </a:xfrm>
            <a:custGeom>
              <a:avLst/>
              <a:gdLst/>
              <a:ahLst/>
              <a:cxnLst/>
              <a:rect l="l" t="t" r="r" b="b"/>
              <a:pathLst>
                <a:path w="5270" h="12854" extrusionOk="0">
                  <a:moveTo>
                    <a:pt x="3509" y="436"/>
                  </a:moveTo>
                  <a:cubicBezTo>
                    <a:pt x="3522" y="436"/>
                    <a:pt x="3535" y="437"/>
                    <a:pt x="3547" y="440"/>
                  </a:cubicBezTo>
                  <a:cubicBezTo>
                    <a:pt x="3616" y="440"/>
                    <a:pt x="3684" y="465"/>
                    <a:pt x="3744" y="500"/>
                  </a:cubicBezTo>
                  <a:cubicBezTo>
                    <a:pt x="3941" y="620"/>
                    <a:pt x="4001" y="868"/>
                    <a:pt x="3898" y="1074"/>
                  </a:cubicBezTo>
                  <a:lnTo>
                    <a:pt x="3873" y="1125"/>
                  </a:lnTo>
                  <a:cubicBezTo>
                    <a:pt x="3710" y="868"/>
                    <a:pt x="3427" y="705"/>
                    <a:pt x="3119" y="688"/>
                  </a:cubicBezTo>
                  <a:lnTo>
                    <a:pt x="3144" y="645"/>
                  </a:lnTo>
                  <a:cubicBezTo>
                    <a:pt x="3204" y="551"/>
                    <a:pt x="3299" y="474"/>
                    <a:pt x="3419" y="448"/>
                  </a:cubicBezTo>
                  <a:cubicBezTo>
                    <a:pt x="3449" y="442"/>
                    <a:pt x="3479" y="436"/>
                    <a:pt x="3509" y="436"/>
                  </a:cubicBezTo>
                  <a:close/>
                  <a:moveTo>
                    <a:pt x="3078" y="1120"/>
                  </a:moveTo>
                  <a:cubicBezTo>
                    <a:pt x="3359" y="1120"/>
                    <a:pt x="3610" y="1354"/>
                    <a:pt x="3590" y="1665"/>
                  </a:cubicBezTo>
                  <a:lnTo>
                    <a:pt x="2699" y="3361"/>
                  </a:lnTo>
                  <a:cubicBezTo>
                    <a:pt x="2527" y="3251"/>
                    <a:pt x="2352" y="3204"/>
                    <a:pt x="2186" y="3204"/>
                  </a:cubicBezTo>
                  <a:cubicBezTo>
                    <a:pt x="1447" y="3204"/>
                    <a:pt x="888" y="4158"/>
                    <a:pt x="1525" y="4809"/>
                  </a:cubicBezTo>
                  <a:lnTo>
                    <a:pt x="2296" y="5648"/>
                  </a:lnTo>
                  <a:lnTo>
                    <a:pt x="2305" y="5648"/>
                  </a:lnTo>
                  <a:cubicBezTo>
                    <a:pt x="2536" y="5888"/>
                    <a:pt x="2673" y="6205"/>
                    <a:pt x="2673" y="6539"/>
                  </a:cubicBezTo>
                  <a:cubicBezTo>
                    <a:pt x="2673" y="6685"/>
                    <a:pt x="2780" y="6758"/>
                    <a:pt x="2887" y="6758"/>
                  </a:cubicBezTo>
                  <a:cubicBezTo>
                    <a:pt x="2994" y="6758"/>
                    <a:pt x="3102" y="6685"/>
                    <a:pt x="3102" y="6539"/>
                  </a:cubicBezTo>
                  <a:cubicBezTo>
                    <a:pt x="3102" y="6094"/>
                    <a:pt x="2922" y="5666"/>
                    <a:pt x="2605" y="5349"/>
                  </a:cubicBezTo>
                  <a:lnTo>
                    <a:pt x="1834" y="4518"/>
                  </a:lnTo>
                  <a:lnTo>
                    <a:pt x="1825" y="4509"/>
                  </a:lnTo>
                  <a:cubicBezTo>
                    <a:pt x="1445" y="4142"/>
                    <a:pt x="1792" y="3624"/>
                    <a:pt x="2191" y="3624"/>
                  </a:cubicBezTo>
                  <a:cubicBezTo>
                    <a:pt x="2314" y="3624"/>
                    <a:pt x="2441" y="3673"/>
                    <a:pt x="2553" y="3789"/>
                  </a:cubicBezTo>
                  <a:lnTo>
                    <a:pt x="3873" y="5074"/>
                  </a:lnTo>
                  <a:cubicBezTo>
                    <a:pt x="4250" y="5443"/>
                    <a:pt x="4464" y="5948"/>
                    <a:pt x="4472" y="6479"/>
                  </a:cubicBezTo>
                  <a:lnTo>
                    <a:pt x="4481" y="10146"/>
                  </a:lnTo>
                  <a:lnTo>
                    <a:pt x="4053" y="10146"/>
                  </a:lnTo>
                  <a:cubicBezTo>
                    <a:pt x="3761" y="10146"/>
                    <a:pt x="3761" y="10575"/>
                    <a:pt x="4053" y="10575"/>
                  </a:cubicBezTo>
                  <a:lnTo>
                    <a:pt x="4738" y="10575"/>
                  </a:lnTo>
                  <a:cubicBezTo>
                    <a:pt x="4798" y="10575"/>
                    <a:pt x="4849" y="10626"/>
                    <a:pt x="4849" y="10686"/>
                  </a:cubicBezTo>
                  <a:lnTo>
                    <a:pt x="4849" y="12322"/>
                  </a:lnTo>
                  <a:cubicBezTo>
                    <a:pt x="4849" y="12382"/>
                    <a:pt x="4798" y="12434"/>
                    <a:pt x="4738" y="12434"/>
                  </a:cubicBezTo>
                  <a:lnTo>
                    <a:pt x="1585" y="12434"/>
                  </a:lnTo>
                  <a:cubicBezTo>
                    <a:pt x="1525" y="12434"/>
                    <a:pt x="1474" y="12382"/>
                    <a:pt x="1474" y="12322"/>
                  </a:cubicBezTo>
                  <a:lnTo>
                    <a:pt x="1474" y="10694"/>
                  </a:lnTo>
                  <a:cubicBezTo>
                    <a:pt x="1474" y="10635"/>
                    <a:pt x="1525" y="10583"/>
                    <a:pt x="1585" y="10583"/>
                  </a:cubicBezTo>
                  <a:lnTo>
                    <a:pt x="3076" y="10583"/>
                  </a:lnTo>
                  <a:cubicBezTo>
                    <a:pt x="3367" y="10583"/>
                    <a:pt x="3367" y="10155"/>
                    <a:pt x="3076" y="10155"/>
                  </a:cubicBezTo>
                  <a:lnTo>
                    <a:pt x="1834" y="10155"/>
                  </a:lnTo>
                  <a:lnTo>
                    <a:pt x="1834" y="8801"/>
                  </a:lnTo>
                  <a:cubicBezTo>
                    <a:pt x="1834" y="8561"/>
                    <a:pt x="1782" y="8321"/>
                    <a:pt x="1671" y="8099"/>
                  </a:cubicBezTo>
                  <a:lnTo>
                    <a:pt x="591" y="5820"/>
                  </a:lnTo>
                  <a:cubicBezTo>
                    <a:pt x="454" y="5528"/>
                    <a:pt x="471" y="5177"/>
                    <a:pt x="634" y="4903"/>
                  </a:cubicBezTo>
                  <a:lnTo>
                    <a:pt x="2827" y="1185"/>
                  </a:lnTo>
                  <a:cubicBezTo>
                    <a:pt x="2909" y="1140"/>
                    <a:pt x="2995" y="1120"/>
                    <a:pt x="3078" y="1120"/>
                  </a:cubicBezTo>
                  <a:close/>
                  <a:moveTo>
                    <a:pt x="3520" y="1"/>
                  </a:moveTo>
                  <a:cubicBezTo>
                    <a:pt x="3223" y="1"/>
                    <a:pt x="2933" y="153"/>
                    <a:pt x="2776" y="422"/>
                  </a:cubicBezTo>
                  <a:lnTo>
                    <a:pt x="2485" y="919"/>
                  </a:lnTo>
                  <a:lnTo>
                    <a:pt x="266" y="4680"/>
                  </a:lnTo>
                  <a:cubicBezTo>
                    <a:pt x="26" y="5083"/>
                    <a:pt x="0" y="5580"/>
                    <a:pt x="206" y="6008"/>
                  </a:cubicBezTo>
                  <a:lnTo>
                    <a:pt x="1285" y="8287"/>
                  </a:lnTo>
                  <a:cubicBezTo>
                    <a:pt x="1362" y="8450"/>
                    <a:pt x="1405" y="8621"/>
                    <a:pt x="1405" y="8801"/>
                  </a:cubicBezTo>
                  <a:lnTo>
                    <a:pt x="1405" y="10180"/>
                  </a:lnTo>
                  <a:cubicBezTo>
                    <a:pt x="1191" y="10258"/>
                    <a:pt x="1045" y="10463"/>
                    <a:pt x="1045" y="10694"/>
                  </a:cubicBezTo>
                  <a:lnTo>
                    <a:pt x="1045" y="12322"/>
                  </a:lnTo>
                  <a:cubicBezTo>
                    <a:pt x="1045" y="12614"/>
                    <a:pt x="1285" y="12853"/>
                    <a:pt x="1577" y="12853"/>
                  </a:cubicBezTo>
                  <a:lnTo>
                    <a:pt x="4729" y="12853"/>
                  </a:lnTo>
                  <a:cubicBezTo>
                    <a:pt x="5029" y="12853"/>
                    <a:pt x="5261" y="12614"/>
                    <a:pt x="5269" y="12322"/>
                  </a:cubicBezTo>
                  <a:lnTo>
                    <a:pt x="5269" y="10694"/>
                  </a:lnTo>
                  <a:cubicBezTo>
                    <a:pt x="5269" y="10463"/>
                    <a:pt x="5123" y="10258"/>
                    <a:pt x="4909" y="10180"/>
                  </a:cubicBezTo>
                  <a:lnTo>
                    <a:pt x="4901" y="6479"/>
                  </a:lnTo>
                  <a:cubicBezTo>
                    <a:pt x="4892" y="5837"/>
                    <a:pt x="4635" y="5220"/>
                    <a:pt x="4172" y="4766"/>
                  </a:cubicBezTo>
                  <a:lnTo>
                    <a:pt x="3033" y="3652"/>
                  </a:lnTo>
                  <a:lnTo>
                    <a:pt x="4284" y="1262"/>
                  </a:lnTo>
                  <a:cubicBezTo>
                    <a:pt x="4489" y="868"/>
                    <a:pt x="4352" y="371"/>
                    <a:pt x="3975" y="131"/>
                  </a:cubicBezTo>
                  <a:cubicBezTo>
                    <a:pt x="3834" y="43"/>
                    <a:pt x="3676" y="1"/>
                    <a:pt x="3520"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 name="Google Shape;908;p54"/>
          <p:cNvSpPr/>
          <p:nvPr/>
        </p:nvSpPr>
        <p:spPr>
          <a:xfrm>
            <a:off x="3434681" y="2997164"/>
            <a:ext cx="377664" cy="348003"/>
          </a:xfrm>
          <a:custGeom>
            <a:avLst/>
            <a:gdLst/>
            <a:ahLst/>
            <a:cxnLst/>
            <a:rect l="l" t="t" r="r" b="b"/>
            <a:pathLst>
              <a:path w="14668" h="13516" extrusionOk="0">
                <a:moveTo>
                  <a:pt x="6373" y="418"/>
                </a:moveTo>
                <a:cubicBezTo>
                  <a:pt x="6439" y="418"/>
                  <a:pt x="6503" y="446"/>
                  <a:pt x="6546" y="502"/>
                </a:cubicBezTo>
                <a:cubicBezTo>
                  <a:pt x="6888" y="939"/>
                  <a:pt x="7300" y="1624"/>
                  <a:pt x="7300" y="2386"/>
                </a:cubicBezTo>
                <a:cubicBezTo>
                  <a:pt x="7300" y="3149"/>
                  <a:pt x="6888" y="3826"/>
                  <a:pt x="6546" y="4263"/>
                </a:cubicBezTo>
                <a:cubicBezTo>
                  <a:pt x="6500" y="4316"/>
                  <a:pt x="6440" y="4350"/>
                  <a:pt x="6372" y="4350"/>
                </a:cubicBezTo>
                <a:cubicBezTo>
                  <a:pt x="6364" y="4350"/>
                  <a:pt x="6357" y="4349"/>
                  <a:pt x="6349" y="4348"/>
                </a:cubicBezTo>
                <a:cubicBezTo>
                  <a:pt x="6323" y="4228"/>
                  <a:pt x="6254" y="4126"/>
                  <a:pt x="6160" y="4057"/>
                </a:cubicBezTo>
                <a:cubicBezTo>
                  <a:pt x="6092" y="3997"/>
                  <a:pt x="6015" y="3946"/>
                  <a:pt x="5929" y="3886"/>
                </a:cubicBezTo>
                <a:cubicBezTo>
                  <a:pt x="5698" y="3526"/>
                  <a:pt x="5441" y="2978"/>
                  <a:pt x="5441" y="2386"/>
                </a:cubicBezTo>
                <a:cubicBezTo>
                  <a:pt x="5441" y="1624"/>
                  <a:pt x="5852" y="939"/>
                  <a:pt x="6194" y="502"/>
                </a:cubicBezTo>
                <a:cubicBezTo>
                  <a:pt x="6242" y="446"/>
                  <a:pt x="6308" y="418"/>
                  <a:pt x="6373" y="418"/>
                </a:cubicBezTo>
                <a:close/>
                <a:moveTo>
                  <a:pt x="4661" y="3894"/>
                </a:moveTo>
                <a:cubicBezTo>
                  <a:pt x="5183" y="3894"/>
                  <a:pt x="5663" y="4211"/>
                  <a:pt x="5895" y="4400"/>
                </a:cubicBezTo>
                <a:cubicBezTo>
                  <a:pt x="5937" y="4425"/>
                  <a:pt x="5937" y="4494"/>
                  <a:pt x="5895" y="4528"/>
                </a:cubicBezTo>
                <a:cubicBezTo>
                  <a:pt x="5663" y="4708"/>
                  <a:pt x="5183" y="5025"/>
                  <a:pt x="4661" y="5025"/>
                </a:cubicBezTo>
                <a:cubicBezTo>
                  <a:pt x="4138" y="5025"/>
                  <a:pt x="3667" y="4708"/>
                  <a:pt x="3419" y="4528"/>
                </a:cubicBezTo>
                <a:cubicBezTo>
                  <a:pt x="3384" y="4494"/>
                  <a:pt x="3384" y="4425"/>
                  <a:pt x="3419" y="4400"/>
                </a:cubicBezTo>
                <a:cubicBezTo>
                  <a:pt x="3659" y="4211"/>
                  <a:pt x="4138" y="3894"/>
                  <a:pt x="4661" y="3894"/>
                </a:cubicBezTo>
                <a:close/>
                <a:moveTo>
                  <a:pt x="11335" y="7741"/>
                </a:moveTo>
                <a:cubicBezTo>
                  <a:pt x="11857" y="7741"/>
                  <a:pt x="12329" y="8049"/>
                  <a:pt x="12568" y="8238"/>
                </a:cubicBezTo>
                <a:cubicBezTo>
                  <a:pt x="12611" y="8272"/>
                  <a:pt x="12611" y="8332"/>
                  <a:pt x="12568" y="8366"/>
                </a:cubicBezTo>
                <a:cubicBezTo>
                  <a:pt x="12329" y="8555"/>
                  <a:pt x="11857" y="8863"/>
                  <a:pt x="11335" y="8863"/>
                </a:cubicBezTo>
                <a:cubicBezTo>
                  <a:pt x="10804" y="8863"/>
                  <a:pt x="10332" y="8555"/>
                  <a:pt x="10093" y="8366"/>
                </a:cubicBezTo>
                <a:cubicBezTo>
                  <a:pt x="10050" y="8332"/>
                  <a:pt x="10050" y="8272"/>
                  <a:pt x="10093" y="8238"/>
                </a:cubicBezTo>
                <a:cubicBezTo>
                  <a:pt x="10332" y="8049"/>
                  <a:pt x="10804" y="7741"/>
                  <a:pt x="11335" y="7741"/>
                </a:cubicBezTo>
                <a:close/>
                <a:moveTo>
                  <a:pt x="6375" y="0"/>
                </a:moveTo>
                <a:cubicBezTo>
                  <a:pt x="6186" y="0"/>
                  <a:pt x="5997" y="82"/>
                  <a:pt x="5869" y="245"/>
                </a:cubicBezTo>
                <a:cubicBezTo>
                  <a:pt x="5475" y="742"/>
                  <a:pt x="5012" y="1504"/>
                  <a:pt x="5012" y="2386"/>
                </a:cubicBezTo>
                <a:cubicBezTo>
                  <a:pt x="5021" y="2798"/>
                  <a:pt x="5106" y="3200"/>
                  <a:pt x="5278" y="3569"/>
                </a:cubicBezTo>
                <a:cubicBezTo>
                  <a:pt x="5081" y="3500"/>
                  <a:pt x="4875" y="3466"/>
                  <a:pt x="4661" y="3466"/>
                </a:cubicBezTo>
                <a:cubicBezTo>
                  <a:pt x="4044" y="3466"/>
                  <a:pt x="3504" y="3791"/>
                  <a:pt x="3162" y="4057"/>
                </a:cubicBezTo>
                <a:cubicBezTo>
                  <a:pt x="2896" y="4263"/>
                  <a:pt x="2896" y="4657"/>
                  <a:pt x="3162" y="4862"/>
                </a:cubicBezTo>
                <a:cubicBezTo>
                  <a:pt x="3504" y="5136"/>
                  <a:pt x="4044" y="5462"/>
                  <a:pt x="4661" y="5462"/>
                </a:cubicBezTo>
                <a:cubicBezTo>
                  <a:pt x="5038" y="5453"/>
                  <a:pt x="5406" y="5351"/>
                  <a:pt x="5732" y="5154"/>
                </a:cubicBezTo>
                <a:cubicBezTo>
                  <a:pt x="5792" y="6362"/>
                  <a:pt x="6786" y="7304"/>
                  <a:pt x="7994" y="7313"/>
                </a:cubicBezTo>
                <a:lnTo>
                  <a:pt x="8148" y="7313"/>
                </a:lnTo>
                <a:cubicBezTo>
                  <a:pt x="8687" y="7313"/>
                  <a:pt x="9124" y="7741"/>
                  <a:pt x="9124" y="8281"/>
                </a:cubicBezTo>
                <a:cubicBezTo>
                  <a:pt x="9124" y="8812"/>
                  <a:pt x="8687" y="9249"/>
                  <a:pt x="8148" y="9249"/>
                </a:cubicBezTo>
                <a:lnTo>
                  <a:pt x="7994" y="9249"/>
                </a:lnTo>
                <a:cubicBezTo>
                  <a:pt x="7634" y="9249"/>
                  <a:pt x="7274" y="9343"/>
                  <a:pt x="6948" y="9506"/>
                </a:cubicBezTo>
                <a:lnTo>
                  <a:pt x="3093" y="9506"/>
                </a:lnTo>
                <a:cubicBezTo>
                  <a:pt x="2810" y="9506"/>
                  <a:pt x="2810" y="9934"/>
                  <a:pt x="3093" y="9934"/>
                </a:cubicBezTo>
                <a:lnTo>
                  <a:pt x="6374" y="9934"/>
                </a:lnTo>
                <a:cubicBezTo>
                  <a:pt x="5963" y="10354"/>
                  <a:pt x="5732" y="10919"/>
                  <a:pt x="5732" y="11510"/>
                </a:cubicBezTo>
                <a:lnTo>
                  <a:pt x="5732" y="12324"/>
                </a:lnTo>
                <a:cubicBezTo>
                  <a:pt x="5732" y="12676"/>
                  <a:pt x="6023" y="12967"/>
                  <a:pt x="6374" y="12967"/>
                </a:cubicBezTo>
                <a:cubicBezTo>
                  <a:pt x="6734" y="12967"/>
                  <a:pt x="7025" y="12676"/>
                  <a:pt x="7025" y="12324"/>
                </a:cubicBezTo>
                <a:lnTo>
                  <a:pt x="7025" y="11510"/>
                </a:lnTo>
                <a:cubicBezTo>
                  <a:pt x="7025" y="10979"/>
                  <a:pt x="7454" y="10542"/>
                  <a:pt x="7994" y="10542"/>
                </a:cubicBezTo>
                <a:lnTo>
                  <a:pt x="8148" y="10542"/>
                </a:lnTo>
                <a:cubicBezTo>
                  <a:pt x="8722" y="10542"/>
                  <a:pt x="9270" y="10328"/>
                  <a:pt x="9681" y="9934"/>
                </a:cubicBezTo>
                <a:lnTo>
                  <a:pt x="14170" y="9934"/>
                </a:lnTo>
                <a:cubicBezTo>
                  <a:pt x="14205" y="9934"/>
                  <a:pt x="14239" y="9968"/>
                  <a:pt x="14239" y="10011"/>
                </a:cubicBezTo>
                <a:lnTo>
                  <a:pt x="14239" y="13018"/>
                </a:lnTo>
                <a:cubicBezTo>
                  <a:pt x="14239" y="13053"/>
                  <a:pt x="14205" y="13087"/>
                  <a:pt x="14170" y="13087"/>
                </a:cubicBezTo>
                <a:lnTo>
                  <a:pt x="506" y="13087"/>
                </a:lnTo>
                <a:cubicBezTo>
                  <a:pt x="463" y="13087"/>
                  <a:pt x="429" y="13053"/>
                  <a:pt x="429" y="13018"/>
                </a:cubicBezTo>
                <a:lnTo>
                  <a:pt x="429" y="10003"/>
                </a:lnTo>
                <a:cubicBezTo>
                  <a:pt x="429" y="9960"/>
                  <a:pt x="463" y="9934"/>
                  <a:pt x="506" y="9934"/>
                </a:cubicBezTo>
                <a:lnTo>
                  <a:pt x="2125" y="9934"/>
                </a:lnTo>
                <a:cubicBezTo>
                  <a:pt x="2408" y="9934"/>
                  <a:pt x="2408" y="9506"/>
                  <a:pt x="2125" y="9506"/>
                </a:cubicBezTo>
                <a:lnTo>
                  <a:pt x="506" y="9506"/>
                </a:lnTo>
                <a:cubicBezTo>
                  <a:pt x="223" y="9506"/>
                  <a:pt x="0" y="9728"/>
                  <a:pt x="0" y="10003"/>
                </a:cubicBezTo>
                <a:lnTo>
                  <a:pt x="0" y="13018"/>
                </a:lnTo>
                <a:cubicBezTo>
                  <a:pt x="0" y="13292"/>
                  <a:pt x="223" y="13515"/>
                  <a:pt x="506" y="13515"/>
                </a:cubicBezTo>
                <a:lnTo>
                  <a:pt x="14170" y="13515"/>
                </a:lnTo>
                <a:cubicBezTo>
                  <a:pt x="14445" y="13515"/>
                  <a:pt x="14667" y="13292"/>
                  <a:pt x="14667" y="13018"/>
                </a:cubicBezTo>
                <a:lnTo>
                  <a:pt x="14667" y="10003"/>
                </a:lnTo>
                <a:cubicBezTo>
                  <a:pt x="14667" y="9720"/>
                  <a:pt x="14445" y="9497"/>
                  <a:pt x="14162" y="9497"/>
                </a:cubicBezTo>
                <a:lnTo>
                  <a:pt x="10041" y="9497"/>
                </a:lnTo>
                <a:cubicBezTo>
                  <a:pt x="10144" y="9343"/>
                  <a:pt x="10221" y="9180"/>
                  <a:pt x="10281" y="9009"/>
                </a:cubicBezTo>
                <a:cubicBezTo>
                  <a:pt x="10598" y="9189"/>
                  <a:pt x="10958" y="9292"/>
                  <a:pt x="11326" y="9300"/>
                </a:cubicBezTo>
                <a:cubicBezTo>
                  <a:pt x="11952" y="9300"/>
                  <a:pt x="12491" y="8975"/>
                  <a:pt x="12825" y="8700"/>
                </a:cubicBezTo>
                <a:cubicBezTo>
                  <a:pt x="13091" y="8495"/>
                  <a:pt x="13091" y="8109"/>
                  <a:pt x="12825" y="7904"/>
                </a:cubicBezTo>
                <a:cubicBezTo>
                  <a:pt x="12483" y="7630"/>
                  <a:pt x="11943" y="7304"/>
                  <a:pt x="11326" y="7304"/>
                </a:cubicBezTo>
                <a:cubicBezTo>
                  <a:pt x="10966" y="7313"/>
                  <a:pt x="10615" y="7407"/>
                  <a:pt x="10298" y="7587"/>
                </a:cubicBezTo>
                <a:cubicBezTo>
                  <a:pt x="10204" y="7295"/>
                  <a:pt x="10058" y="7030"/>
                  <a:pt x="9853" y="6799"/>
                </a:cubicBezTo>
                <a:cubicBezTo>
                  <a:pt x="9807" y="6755"/>
                  <a:pt x="9756" y="6737"/>
                  <a:pt x="9707" y="6737"/>
                </a:cubicBezTo>
                <a:cubicBezTo>
                  <a:pt x="9553" y="6737"/>
                  <a:pt x="9419" y="6919"/>
                  <a:pt x="9536" y="7081"/>
                </a:cubicBezTo>
                <a:cubicBezTo>
                  <a:pt x="9724" y="7295"/>
                  <a:pt x="9853" y="7552"/>
                  <a:pt x="9921" y="7827"/>
                </a:cubicBezTo>
                <a:lnTo>
                  <a:pt x="9827" y="7904"/>
                </a:lnTo>
                <a:cubicBezTo>
                  <a:pt x="9570" y="8109"/>
                  <a:pt x="9570" y="8495"/>
                  <a:pt x="9827" y="8700"/>
                </a:cubicBezTo>
                <a:lnTo>
                  <a:pt x="9913" y="8769"/>
                </a:lnTo>
                <a:cubicBezTo>
                  <a:pt x="9690" y="9557"/>
                  <a:pt x="8970" y="10105"/>
                  <a:pt x="8148" y="10105"/>
                </a:cubicBezTo>
                <a:lnTo>
                  <a:pt x="7994" y="10105"/>
                </a:lnTo>
                <a:cubicBezTo>
                  <a:pt x="7222" y="10105"/>
                  <a:pt x="6589" y="10731"/>
                  <a:pt x="6589" y="11510"/>
                </a:cubicBezTo>
                <a:lnTo>
                  <a:pt x="6589" y="12316"/>
                </a:lnTo>
                <a:cubicBezTo>
                  <a:pt x="6589" y="12457"/>
                  <a:pt x="6481" y="12528"/>
                  <a:pt x="6374" y="12528"/>
                </a:cubicBezTo>
                <a:cubicBezTo>
                  <a:pt x="6267" y="12528"/>
                  <a:pt x="6160" y="12457"/>
                  <a:pt x="6160" y="12316"/>
                </a:cubicBezTo>
                <a:lnTo>
                  <a:pt x="6160" y="11510"/>
                </a:lnTo>
                <a:cubicBezTo>
                  <a:pt x="6160" y="10500"/>
                  <a:pt x="6983" y="9677"/>
                  <a:pt x="7994" y="9677"/>
                </a:cubicBezTo>
                <a:lnTo>
                  <a:pt x="8148" y="9677"/>
                </a:lnTo>
                <a:cubicBezTo>
                  <a:pt x="8919" y="9677"/>
                  <a:pt x="9553" y="9043"/>
                  <a:pt x="9553" y="8272"/>
                </a:cubicBezTo>
                <a:cubicBezTo>
                  <a:pt x="9553" y="7501"/>
                  <a:pt x="8919" y="6876"/>
                  <a:pt x="8148" y="6867"/>
                </a:cubicBezTo>
                <a:lnTo>
                  <a:pt x="7994" y="6867"/>
                </a:lnTo>
                <a:cubicBezTo>
                  <a:pt x="6983" y="6867"/>
                  <a:pt x="6160" y="6053"/>
                  <a:pt x="6160" y="5042"/>
                </a:cubicBezTo>
                <a:lnTo>
                  <a:pt x="6160" y="4862"/>
                </a:lnTo>
                <a:lnTo>
                  <a:pt x="6169" y="4862"/>
                </a:lnTo>
                <a:cubicBezTo>
                  <a:pt x="6203" y="4837"/>
                  <a:pt x="6229" y="4802"/>
                  <a:pt x="6254" y="4768"/>
                </a:cubicBezTo>
                <a:cubicBezTo>
                  <a:pt x="6296" y="4778"/>
                  <a:pt x="6339" y="4783"/>
                  <a:pt x="6382" y="4783"/>
                </a:cubicBezTo>
                <a:cubicBezTo>
                  <a:pt x="6453" y="4783"/>
                  <a:pt x="6524" y="4769"/>
                  <a:pt x="6589" y="4742"/>
                </a:cubicBezTo>
                <a:lnTo>
                  <a:pt x="6589" y="5042"/>
                </a:lnTo>
                <a:cubicBezTo>
                  <a:pt x="6597" y="5822"/>
                  <a:pt x="7222" y="6447"/>
                  <a:pt x="7994" y="6447"/>
                </a:cubicBezTo>
                <a:lnTo>
                  <a:pt x="8148" y="6447"/>
                </a:lnTo>
                <a:cubicBezTo>
                  <a:pt x="8396" y="6447"/>
                  <a:pt x="8645" y="6499"/>
                  <a:pt x="8876" y="6601"/>
                </a:cubicBezTo>
                <a:cubicBezTo>
                  <a:pt x="8908" y="6615"/>
                  <a:pt x="8939" y="6621"/>
                  <a:pt x="8968" y="6621"/>
                </a:cubicBezTo>
                <a:cubicBezTo>
                  <a:pt x="9177" y="6621"/>
                  <a:pt x="9282" y="6304"/>
                  <a:pt x="9056" y="6199"/>
                </a:cubicBezTo>
                <a:cubicBezTo>
                  <a:pt x="8765" y="6079"/>
                  <a:pt x="8456" y="6019"/>
                  <a:pt x="8148" y="6019"/>
                </a:cubicBezTo>
                <a:lnTo>
                  <a:pt x="7994" y="6019"/>
                </a:lnTo>
                <a:cubicBezTo>
                  <a:pt x="7462" y="6019"/>
                  <a:pt x="7025" y="5582"/>
                  <a:pt x="7025" y="5042"/>
                </a:cubicBezTo>
                <a:lnTo>
                  <a:pt x="7025" y="4357"/>
                </a:lnTo>
                <a:cubicBezTo>
                  <a:pt x="7377" y="3869"/>
                  <a:pt x="7737" y="3175"/>
                  <a:pt x="7737" y="2386"/>
                </a:cubicBezTo>
                <a:cubicBezTo>
                  <a:pt x="7737" y="1504"/>
                  <a:pt x="7274" y="733"/>
                  <a:pt x="6888" y="245"/>
                </a:cubicBezTo>
                <a:cubicBezTo>
                  <a:pt x="6756" y="82"/>
                  <a:pt x="6565" y="0"/>
                  <a:pt x="637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4"/>
          <p:cNvSpPr/>
          <p:nvPr/>
        </p:nvSpPr>
        <p:spPr>
          <a:xfrm>
            <a:off x="7243509" y="2999485"/>
            <a:ext cx="414173" cy="378689"/>
          </a:xfrm>
          <a:custGeom>
            <a:avLst/>
            <a:gdLst/>
            <a:ahLst/>
            <a:cxnLst/>
            <a:rect l="l" t="t" r="r" b="b"/>
            <a:pathLst>
              <a:path w="16061" h="14685" extrusionOk="0">
                <a:moveTo>
                  <a:pt x="9617" y="624"/>
                </a:moveTo>
                <a:lnTo>
                  <a:pt x="9617" y="624"/>
                </a:lnTo>
                <a:cubicBezTo>
                  <a:pt x="10835" y="932"/>
                  <a:pt x="11944" y="1557"/>
                  <a:pt x="12833" y="2458"/>
                </a:cubicBezTo>
                <a:lnTo>
                  <a:pt x="12899" y="2523"/>
                </a:lnTo>
                <a:lnTo>
                  <a:pt x="12833" y="2677"/>
                </a:lnTo>
                <a:cubicBezTo>
                  <a:pt x="12635" y="3116"/>
                  <a:pt x="12679" y="3643"/>
                  <a:pt x="12954" y="4049"/>
                </a:cubicBezTo>
                <a:lnTo>
                  <a:pt x="13404" y="4752"/>
                </a:lnTo>
                <a:cubicBezTo>
                  <a:pt x="13568" y="4993"/>
                  <a:pt x="13623" y="5290"/>
                  <a:pt x="13547" y="5575"/>
                </a:cubicBezTo>
                <a:lnTo>
                  <a:pt x="13525" y="5652"/>
                </a:lnTo>
                <a:cubicBezTo>
                  <a:pt x="13398" y="6110"/>
                  <a:pt x="12983" y="6391"/>
                  <a:pt x="12547" y="6391"/>
                </a:cubicBezTo>
                <a:cubicBezTo>
                  <a:pt x="12377" y="6391"/>
                  <a:pt x="12203" y="6348"/>
                  <a:pt x="12043" y="6256"/>
                </a:cubicBezTo>
                <a:lnTo>
                  <a:pt x="11713" y="6069"/>
                </a:lnTo>
                <a:cubicBezTo>
                  <a:pt x="11486" y="5938"/>
                  <a:pt x="11230" y="5869"/>
                  <a:pt x="10974" y="5869"/>
                </a:cubicBezTo>
                <a:cubicBezTo>
                  <a:pt x="10909" y="5869"/>
                  <a:pt x="10845" y="5874"/>
                  <a:pt x="10780" y="5882"/>
                </a:cubicBezTo>
                <a:lnTo>
                  <a:pt x="10242" y="5970"/>
                </a:lnTo>
                <a:cubicBezTo>
                  <a:pt x="10196" y="5976"/>
                  <a:pt x="10151" y="5979"/>
                  <a:pt x="10105" y="5979"/>
                </a:cubicBezTo>
                <a:cubicBezTo>
                  <a:pt x="9663" y="5979"/>
                  <a:pt x="9263" y="5696"/>
                  <a:pt x="9134" y="5268"/>
                </a:cubicBezTo>
                <a:lnTo>
                  <a:pt x="8749" y="4049"/>
                </a:lnTo>
                <a:cubicBezTo>
                  <a:pt x="8607" y="3610"/>
                  <a:pt x="8782" y="3127"/>
                  <a:pt x="9178" y="2886"/>
                </a:cubicBezTo>
                <a:cubicBezTo>
                  <a:pt x="9748" y="2534"/>
                  <a:pt x="10001" y="1843"/>
                  <a:pt x="9803" y="1206"/>
                </a:cubicBezTo>
                <a:lnTo>
                  <a:pt x="9617" y="624"/>
                </a:lnTo>
                <a:close/>
                <a:moveTo>
                  <a:pt x="2756" y="2787"/>
                </a:moveTo>
                <a:lnTo>
                  <a:pt x="3689" y="4379"/>
                </a:lnTo>
                <a:cubicBezTo>
                  <a:pt x="3897" y="4719"/>
                  <a:pt x="4271" y="4927"/>
                  <a:pt x="4666" y="4927"/>
                </a:cubicBezTo>
                <a:lnTo>
                  <a:pt x="6301" y="4927"/>
                </a:lnTo>
                <a:cubicBezTo>
                  <a:pt x="6565" y="4927"/>
                  <a:pt x="6817" y="5081"/>
                  <a:pt x="6927" y="5323"/>
                </a:cubicBezTo>
                <a:lnTo>
                  <a:pt x="7509" y="6552"/>
                </a:lnTo>
                <a:cubicBezTo>
                  <a:pt x="7542" y="6629"/>
                  <a:pt x="7564" y="6717"/>
                  <a:pt x="7575" y="6805"/>
                </a:cubicBezTo>
                <a:lnTo>
                  <a:pt x="7707" y="9143"/>
                </a:lnTo>
                <a:cubicBezTo>
                  <a:pt x="7718" y="9274"/>
                  <a:pt x="7696" y="9406"/>
                  <a:pt x="7630" y="9516"/>
                </a:cubicBezTo>
                <a:lnTo>
                  <a:pt x="6334" y="11920"/>
                </a:lnTo>
                <a:cubicBezTo>
                  <a:pt x="6203" y="12169"/>
                  <a:pt x="5965" y="12285"/>
                  <a:pt x="5729" y="12285"/>
                </a:cubicBezTo>
                <a:cubicBezTo>
                  <a:pt x="5413" y="12285"/>
                  <a:pt x="5100" y="12077"/>
                  <a:pt x="5050" y="11700"/>
                </a:cubicBezTo>
                <a:lnTo>
                  <a:pt x="4732" y="9735"/>
                </a:lnTo>
                <a:cubicBezTo>
                  <a:pt x="4721" y="9648"/>
                  <a:pt x="4699" y="9560"/>
                  <a:pt x="4655" y="9472"/>
                </a:cubicBezTo>
                <a:lnTo>
                  <a:pt x="4326" y="8682"/>
                </a:lnTo>
                <a:cubicBezTo>
                  <a:pt x="4194" y="8374"/>
                  <a:pt x="3930" y="8144"/>
                  <a:pt x="3612" y="8045"/>
                </a:cubicBezTo>
                <a:lnTo>
                  <a:pt x="2964" y="7858"/>
                </a:lnTo>
                <a:cubicBezTo>
                  <a:pt x="2668" y="7771"/>
                  <a:pt x="2470" y="7496"/>
                  <a:pt x="2470" y="7200"/>
                </a:cubicBezTo>
                <a:lnTo>
                  <a:pt x="2470" y="5509"/>
                </a:lnTo>
                <a:cubicBezTo>
                  <a:pt x="2470" y="5356"/>
                  <a:pt x="2437" y="5213"/>
                  <a:pt x="2383" y="5070"/>
                </a:cubicBezTo>
                <a:lnTo>
                  <a:pt x="2383" y="5081"/>
                </a:lnTo>
                <a:lnTo>
                  <a:pt x="1922" y="3961"/>
                </a:lnTo>
                <a:cubicBezTo>
                  <a:pt x="2152" y="3544"/>
                  <a:pt x="2437" y="3149"/>
                  <a:pt x="2756" y="2787"/>
                </a:cubicBezTo>
                <a:close/>
                <a:moveTo>
                  <a:pt x="13698" y="9809"/>
                </a:moveTo>
                <a:cubicBezTo>
                  <a:pt x="13853" y="9809"/>
                  <a:pt x="14010" y="9838"/>
                  <a:pt x="14161" y="9900"/>
                </a:cubicBezTo>
                <a:cubicBezTo>
                  <a:pt x="14754" y="10153"/>
                  <a:pt x="15039" y="10822"/>
                  <a:pt x="14831" y="11426"/>
                </a:cubicBezTo>
                <a:cubicBezTo>
                  <a:pt x="14677" y="11865"/>
                  <a:pt x="13579" y="13193"/>
                  <a:pt x="12635" y="13984"/>
                </a:cubicBezTo>
                <a:cubicBezTo>
                  <a:pt x="12575" y="14038"/>
                  <a:pt x="12498" y="14066"/>
                  <a:pt x="12421" y="14066"/>
                </a:cubicBezTo>
                <a:cubicBezTo>
                  <a:pt x="12344" y="14066"/>
                  <a:pt x="12268" y="14038"/>
                  <a:pt x="12207" y="13984"/>
                </a:cubicBezTo>
                <a:cubicBezTo>
                  <a:pt x="11186" y="13116"/>
                  <a:pt x="10198" y="11887"/>
                  <a:pt x="10023" y="11492"/>
                </a:cubicBezTo>
                <a:cubicBezTo>
                  <a:pt x="9957" y="11338"/>
                  <a:pt x="9924" y="11173"/>
                  <a:pt x="9924" y="11009"/>
                </a:cubicBezTo>
                <a:cubicBezTo>
                  <a:pt x="9935" y="10361"/>
                  <a:pt x="10451" y="9845"/>
                  <a:pt x="11099" y="9812"/>
                </a:cubicBezTo>
                <a:lnTo>
                  <a:pt x="11132" y="9812"/>
                </a:lnTo>
                <a:cubicBezTo>
                  <a:pt x="11593" y="9812"/>
                  <a:pt x="12010" y="10076"/>
                  <a:pt x="12218" y="10493"/>
                </a:cubicBezTo>
                <a:cubicBezTo>
                  <a:pt x="12257" y="10570"/>
                  <a:pt x="12334" y="10608"/>
                  <a:pt x="12410" y="10608"/>
                </a:cubicBezTo>
                <a:cubicBezTo>
                  <a:pt x="12487" y="10608"/>
                  <a:pt x="12564" y="10570"/>
                  <a:pt x="12602" y="10493"/>
                </a:cubicBezTo>
                <a:cubicBezTo>
                  <a:pt x="12815" y="10060"/>
                  <a:pt x="13247" y="9809"/>
                  <a:pt x="13698" y="9809"/>
                </a:cubicBezTo>
                <a:close/>
                <a:moveTo>
                  <a:pt x="7948" y="427"/>
                </a:moveTo>
                <a:cubicBezTo>
                  <a:pt x="8343" y="427"/>
                  <a:pt x="8727" y="460"/>
                  <a:pt x="9112" y="526"/>
                </a:cubicBezTo>
                <a:lnTo>
                  <a:pt x="9375" y="1338"/>
                </a:lnTo>
                <a:cubicBezTo>
                  <a:pt x="9518" y="1788"/>
                  <a:pt x="9342" y="2271"/>
                  <a:pt x="8947" y="2512"/>
                </a:cubicBezTo>
                <a:cubicBezTo>
                  <a:pt x="8376" y="2864"/>
                  <a:pt x="8124" y="3555"/>
                  <a:pt x="8332" y="4181"/>
                </a:cubicBezTo>
                <a:lnTo>
                  <a:pt x="8706" y="5399"/>
                </a:lnTo>
                <a:cubicBezTo>
                  <a:pt x="8902" y="6009"/>
                  <a:pt x="9459" y="6415"/>
                  <a:pt x="10085" y="6415"/>
                </a:cubicBezTo>
                <a:cubicBezTo>
                  <a:pt x="10159" y="6415"/>
                  <a:pt x="10233" y="6410"/>
                  <a:pt x="10308" y="6398"/>
                </a:cubicBezTo>
                <a:lnTo>
                  <a:pt x="10835" y="6322"/>
                </a:lnTo>
                <a:cubicBezTo>
                  <a:pt x="10885" y="6314"/>
                  <a:pt x="10935" y="6311"/>
                  <a:pt x="10985" y="6311"/>
                </a:cubicBezTo>
                <a:cubicBezTo>
                  <a:pt x="11164" y="6311"/>
                  <a:pt x="11339" y="6356"/>
                  <a:pt x="11494" y="6442"/>
                </a:cubicBezTo>
                <a:lnTo>
                  <a:pt x="11823" y="6629"/>
                </a:lnTo>
                <a:cubicBezTo>
                  <a:pt x="12055" y="6765"/>
                  <a:pt x="12303" y="6828"/>
                  <a:pt x="12547" y="6828"/>
                </a:cubicBezTo>
                <a:cubicBezTo>
                  <a:pt x="13170" y="6828"/>
                  <a:pt x="13760" y="6417"/>
                  <a:pt x="13942" y="5762"/>
                </a:cubicBezTo>
                <a:lnTo>
                  <a:pt x="13964" y="5696"/>
                </a:lnTo>
                <a:cubicBezTo>
                  <a:pt x="14073" y="5290"/>
                  <a:pt x="14008" y="4862"/>
                  <a:pt x="13777" y="4510"/>
                </a:cubicBezTo>
                <a:lnTo>
                  <a:pt x="13316" y="3808"/>
                </a:lnTo>
                <a:cubicBezTo>
                  <a:pt x="13129" y="3533"/>
                  <a:pt x="13096" y="3182"/>
                  <a:pt x="13228" y="2875"/>
                </a:cubicBezTo>
                <a:lnTo>
                  <a:pt x="13228" y="2875"/>
                </a:lnTo>
                <a:cubicBezTo>
                  <a:pt x="14798" y="4730"/>
                  <a:pt x="15281" y="7277"/>
                  <a:pt x="14491" y="9582"/>
                </a:cubicBezTo>
                <a:cubicBezTo>
                  <a:pt x="14237" y="9443"/>
                  <a:pt x="13963" y="9376"/>
                  <a:pt x="13691" y="9376"/>
                </a:cubicBezTo>
                <a:cubicBezTo>
                  <a:pt x="13210" y="9376"/>
                  <a:pt x="12739" y="9588"/>
                  <a:pt x="12416" y="9988"/>
                </a:cubicBezTo>
                <a:cubicBezTo>
                  <a:pt x="12071" y="9566"/>
                  <a:pt x="11610" y="9378"/>
                  <a:pt x="11155" y="9378"/>
                </a:cubicBezTo>
                <a:cubicBezTo>
                  <a:pt x="10321" y="9378"/>
                  <a:pt x="9510" y="10014"/>
                  <a:pt x="9496" y="11009"/>
                </a:cubicBezTo>
                <a:cubicBezTo>
                  <a:pt x="9496" y="11228"/>
                  <a:pt x="9540" y="11448"/>
                  <a:pt x="9628" y="11656"/>
                </a:cubicBezTo>
                <a:cubicBezTo>
                  <a:pt x="9781" y="12019"/>
                  <a:pt x="10363" y="12776"/>
                  <a:pt x="11066" y="13512"/>
                </a:cubicBezTo>
                <a:cubicBezTo>
                  <a:pt x="10080" y="14002"/>
                  <a:pt x="9020" y="14241"/>
                  <a:pt x="7968" y="14241"/>
                </a:cubicBezTo>
                <a:cubicBezTo>
                  <a:pt x="6173" y="14241"/>
                  <a:pt x="4403" y="13545"/>
                  <a:pt x="3074" y="12216"/>
                </a:cubicBezTo>
                <a:lnTo>
                  <a:pt x="3074" y="12227"/>
                </a:lnTo>
                <a:cubicBezTo>
                  <a:pt x="1032" y="10185"/>
                  <a:pt x="473" y="7101"/>
                  <a:pt x="1658" y="4477"/>
                </a:cubicBezTo>
                <a:lnTo>
                  <a:pt x="1658" y="4477"/>
                </a:lnTo>
                <a:lnTo>
                  <a:pt x="1987" y="5246"/>
                </a:lnTo>
                <a:cubicBezTo>
                  <a:pt x="2020" y="5334"/>
                  <a:pt x="2042" y="5421"/>
                  <a:pt x="2042" y="5509"/>
                </a:cubicBezTo>
                <a:lnTo>
                  <a:pt x="2042" y="7200"/>
                </a:lnTo>
                <a:cubicBezTo>
                  <a:pt x="2042" y="7694"/>
                  <a:pt x="2361" y="8133"/>
                  <a:pt x="2844" y="8275"/>
                </a:cubicBezTo>
                <a:lnTo>
                  <a:pt x="3491" y="8462"/>
                </a:lnTo>
                <a:cubicBezTo>
                  <a:pt x="3678" y="8528"/>
                  <a:pt x="3843" y="8671"/>
                  <a:pt x="3919" y="8857"/>
                </a:cubicBezTo>
                <a:lnTo>
                  <a:pt x="4260" y="9637"/>
                </a:lnTo>
                <a:cubicBezTo>
                  <a:pt x="4282" y="9692"/>
                  <a:pt x="4293" y="9746"/>
                  <a:pt x="4304" y="9801"/>
                </a:cubicBezTo>
                <a:lnTo>
                  <a:pt x="4622" y="11766"/>
                </a:lnTo>
                <a:cubicBezTo>
                  <a:pt x="4717" y="12373"/>
                  <a:pt x="5226" y="12714"/>
                  <a:pt x="5740" y="12714"/>
                </a:cubicBezTo>
                <a:cubicBezTo>
                  <a:pt x="6119" y="12714"/>
                  <a:pt x="6500" y="12529"/>
                  <a:pt x="6719" y="12128"/>
                </a:cubicBezTo>
                <a:lnTo>
                  <a:pt x="8025" y="9735"/>
                </a:lnTo>
                <a:cubicBezTo>
                  <a:pt x="8124" y="9549"/>
                  <a:pt x="8168" y="9340"/>
                  <a:pt x="8157" y="9132"/>
                </a:cubicBezTo>
                <a:lnTo>
                  <a:pt x="8025" y="6794"/>
                </a:lnTo>
                <a:cubicBezTo>
                  <a:pt x="8014" y="6651"/>
                  <a:pt x="7981" y="6508"/>
                  <a:pt x="7915" y="6376"/>
                </a:cubicBezTo>
                <a:lnTo>
                  <a:pt x="7333" y="5147"/>
                </a:lnTo>
                <a:cubicBezTo>
                  <a:pt x="7147" y="4752"/>
                  <a:pt x="6752" y="4499"/>
                  <a:pt x="6312" y="4499"/>
                </a:cubicBezTo>
                <a:lnTo>
                  <a:pt x="4666" y="4499"/>
                </a:lnTo>
                <a:cubicBezTo>
                  <a:pt x="4413" y="4499"/>
                  <a:pt x="4194" y="4368"/>
                  <a:pt x="4073" y="4159"/>
                </a:cubicBezTo>
                <a:lnTo>
                  <a:pt x="3063" y="2458"/>
                </a:lnTo>
                <a:cubicBezTo>
                  <a:pt x="4359" y="1151"/>
                  <a:pt x="6115" y="427"/>
                  <a:pt x="7948" y="427"/>
                </a:cubicBezTo>
                <a:close/>
                <a:moveTo>
                  <a:pt x="7969" y="0"/>
                </a:moveTo>
                <a:cubicBezTo>
                  <a:pt x="5903" y="0"/>
                  <a:pt x="3865" y="870"/>
                  <a:pt x="2427" y="2512"/>
                </a:cubicBezTo>
                <a:cubicBezTo>
                  <a:pt x="99" y="5180"/>
                  <a:pt x="1" y="9121"/>
                  <a:pt x="2196" y="11898"/>
                </a:cubicBezTo>
                <a:cubicBezTo>
                  <a:pt x="3628" y="13709"/>
                  <a:pt x="5769" y="14684"/>
                  <a:pt x="7953" y="14684"/>
                </a:cubicBezTo>
                <a:cubicBezTo>
                  <a:pt x="9118" y="14684"/>
                  <a:pt x="10295" y="14407"/>
                  <a:pt x="11384" y="13830"/>
                </a:cubicBezTo>
                <a:cubicBezTo>
                  <a:pt x="11560" y="14006"/>
                  <a:pt x="11746" y="14170"/>
                  <a:pt x="11922" y="14324"/>
                </a:cubicBezTo>
                <a:cubicBezTo>
                  <a:pt x="12065" y="14445"/>
                  <a:pt x="12240" y="14505"/>
                  <a:pt x="12417" y="14505"/>
                </a:cubicBezTo>
                <a:cubicBezTo>
                  <a:pt x="12594" y="14505"/>
                  <a:pt x="12773" y="14445"/>
                  <a:pt x="12921" y="14324"/>
                </a:cubicBezTo>
                <a:cubicBezTo>
                  <a:pt x="13876" y="13512"/>
                  <a:pt x="15039" y="12128"/>
                  <a:pt x="15237" y="11569"/>
                </a:cubicBezTo>
                <a:cubicBezTo>
                  <a:pt x="15446" y="10965"/>
                  <a:pt x="15303" y="10306"/>
                  <a:pt x="14853" y="9867"/>
                </a:cubicBezTo>
                <a:cubicBezTo>
                  <a:pt x="16060" y="6541"/>
                  <a:pt x="14743" y="2820"/>
                  <a:pt x="11691" y="1020"/>
                </a:cubicBezTo>
                <a:cubicBezTo>
                  <a:pt x="10530" y="332"/>
                  <a:pt x="9244" y="0"/>
                  <a:pt x="796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EFEFEF"/>
        </a:solidFill>
        <a:effectLst/>
      </p:bgPr>
    </p:bg>
    <p:spTree>
      <p:nvGrpSpPr>
        <p:cNvPr id="1" name="Shape 913"/>
        <p:cNvGrpSpPr/>
        <p:nvPr/>
      </p:nvGrpSpPr>
      <p:grpSpPr>
        <a:xfrm>
          <a:off x="0" y="0"/>
          <a:ext cx="0" cy="0"/>
          <a:chOff x="0" y="0"/>
          <a:chExt cx="0" cy="0"/>
        </a:xfrm>
      </p:grpSpPr>
      <p:pic>
        <p:nvPicPr>
          <p:cNvPr id="914" name="Google Shape;914;p55"/>
          <p:cNvPicPr preferRelativeResize="0"/>
          <p:nvPr/>
        </p:nvPicPr>
        <p:blipFill rotWithShape="1">
          <a:blip r:embed="rId3">
            <a:alphaModFix/>
          </a:blip>
          <a:srcRect l="13800" r="13793"/>
          <a:stretch/>
        </p:blipFill>
        <p:spPr>
          <a:xfrm>
            <a:off x="6359801" y="2722414"/>
            <a:ext cx="1752621" cy="2420622"/>
          </a:xfrm>
          <a:prstGeom prst="rect">
            <a:avLst/>
          </a:prstGeom>
          <a:noFill/>
          <a:ln>
            <a:noFill/>
          </a:ln>
        </p:spPr>
      </p:pic>
      <p:sp>
        <p:nvSpPr>
          <p:cNvPr id="915" name="Google Shape;915;p55"/>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AREAS OF EXPERTISE</a:t>
            </a:r>
            <a:endParaRPr/>
          </a:p>
        </p:txBody>
      </p:sp>
      <p:cxnSp>
        <p:nvCxnSpPr>
          <p:cNvPr id="916" name="Google Shape;916;p55"/>
          <p:cNvCxnSpPr/>
          <p:nvPr/>
        </p:nvCxnSpPr>
        <p:spPr>
          <a:xfrm>
            <a:off x="0" y="1028850"/>
            <a:ext cx="4601700" cy="0"/>
          </a:xfrm>
          <a:prstGeom prst="straightConnector1">
            <a:avLst/>
          </a:prstGeom>
          <a:noFill/>
          <a:ln w="19050" cap="flat" cmpd="sng">
            <a:solidFill>
              <a:srgbClr val="2C3938"/>
            </a:solidFill>
            <a:prstDash val="solid"/>
            <a:round/>
            <a:headEnd type="none" w="med" len="med"/>
            <a:tailEnd type="none" w="med" len="med"/>
          </a:ln>
        </p:spPr>
      </p:cxnSp>
      <p:pic>
        <p:nvPicPr>
          <p:cNvPr id="917" name="Google Shape;917;p55"/>
          <p:cNvPicPr preferRelativeResize="0"/>
          <p:nvPr/>
        </p:nvPicPr>
        <p:blipFill rotWithShape="1">
          <a:blip r:embed="rId4">
            <a:alphaModFix/>
          </a:blip>
          <a:srcRect l="21870" t="-3090" r="37371" b="3090"/>
          <a:stretch/>
        </p:blipFill>
        <p:spPr>
          <a:xfrm>
            <a:off x="1031582" y="2722426"/>
            <a:ext cx="1752619" cy="2418733"/>
          </a:xfrm>
          <a:prstGeom prst="rect">
            <a:avLst/>
          </a:prstGeom>
          <a:noFill/>
          <a:ln>
            <a:noFill/>
          </a:ln>
        </p:spPr>
      </p:pic>
      <p:pic>
        <p:nvPicPr>
          <p:cNvPr id="918" name="Google Shape;918;p55"/>
          <p:cNvPicPr preferRelativeResize="0"/>
          <p:nvPr/>
        </p:nvPicPr>
        <p:blipFill rotWithShape="1">
          <a:blip r:embed="rId5">
            <a:alphaModFix/>
          </a:blip>
          <a:srcRect l="22287" r="29398"/>
          <a:stretch/>
        </p:blipFill>
        <p:spPr>
          <a:xfrm>
            <a:off x="3695689" y="2722701"/>
            <a:ext cx="1752622" cy="2417780"/>
          </a:xfrm>
          <a:prstGeom prst="rect">
            <a:avLst/>
          </a:prstGeom>
          <a:noFill/>
          <a:ln>
            <a:noFill/>
          </a:ln>
        </p:spPr>
      </p:pic>
      <p:grpSp>
        <p:nvGrpSpPr>
          <p:cNvPr id="919" name="Google Shape;919;p55"/>
          <p:cNvGrpSpPr/>
          <p:nvPr/>
        </p:nvGrpSpPr>
        <p:grpSpPr>
          <a:xfrm>
            <a:off x="1716905" y="1457283"/>
            <a:ext cx="381915" cy="379853"/>
            <a:chOff x="7239416" y="2292217"/>
            <a:chExt cx="381915" cy="379853"/>
          </a:xfrm>
        </p:grpSpPr>
        <p:sp>
          <p:nvSpPr>
            <p:cNvPr id="920" name="Google Shape;920;p55"/>
            <p:cNvSpPr/>
            <p:nvPr/>
          </p:nvSpPr>
          <p:spPr>
            <a:xfrm>
              <a:off x="7364814" y="2292217"/>
              <a:ext cx="133643" cy="379776"/>
            </a:xfrm>
            <a:custGeom>
              <a:avLst/>
              <a:gdLst/>
              <a:ahLst/>
              <a:cxnLst/>
              <a:rect l="l" t="t" r="r" b="b"/>
              <a:pathLst>
                <a:path w="5187" h="14740" extrusionOk="0">
                  <a:moveTo>
                    <a:pt x="3573" y="2796"/>
                  </a:moveTo>
                  <a:cubicBezTo>
                    <a:pt x="3704" y="2796"/>
                    <a:pt x="3836" y="2909"/>
                    <a:pt x="3804" y="3070"/>
                  </a:cubicBezTo>
                  <a:cubicBezTo>
                    <a:pt x="3454" y="4811"/>
                    <a:pt x="3477" y="4728"/>
                    <a:pt x="3443" y="4777"/>
                  </a:cubicBezTo>
                  <a:cubicBezTo>
                    <a:pt x="3396" y="4846"/>
                    <a:pt x="3327" y="4876"/>
                    <a:pt x="3259" y="4876"/>
                  </a:cubicBezTo>
                  <a:cubicBezTo>
                    <a:pt x="3129" y="4876"/>
                    <a:pt x="3002" y="4767"/>
                    <a:pt x="3028" y="4611"/>
                  </a:cubicBezTo>
                  <a:lnTo>
                    <a:pt x="3355" y="2981"/>
                  </a:lnTo>
                  <a:cubicBezTo>
                    <a:pt x="3360" y="2954"/>
                    <a:pt x="3366" y="2926"/>
                    <a:pt x="3382" y="2904"/>
                  </a:cubicBezTo>
                  <a:lnTo>
                    <a:pt x="3382" y="2909"/>
                  </a:lnTo>
                  <a:cubicBezTo>
                    <a:pt x="3428" y="2831"/>
                    <a:pt x="3500" y="2796"/>
                    <a:pt x="3573" y="2796"/>
                  </a:cubicBezTo>
                  <a:close/>
                  <a:moveTo>
                    <a:pt x="4440" y="2968"/>
                  </a:moveTo>
                  <a:cubicBezTo>
                    <a:pt x="4571" y="2968"/>
                    <a:pt x="4703" y="3070"/>
                    <a:pt x="4669" y="3242"/>
                  </a:cubicBezTo>
                  <a:lnTo>
                    <a:pt x="4674" y="3242"/>
                  </a:lnTo>
                  <a:cubicBezTo>
                    <a:pt x="4319" y="5016"/>
                    <a:pt x="4353" y="4922"/>
                    <a:pt x="4286" y="4988"/>
                  </a:cubicBezTo>
                  <a:cubicBezTo>
                    <a:pt x="4239" y="5038"/>
                    <a:pt x="4182" y="5060"/>
                    <a:pt x="4125" y="5060"/>
                  </a:cubicBezTo>
                  <a:cubicBezTo>
                    <a:pt x="3993" y="5060"/>
                    <a:pt x="3867" y="4942"/>
                    <a:pt x="3898" y="4783"/>
                  </a:cubicBezTo>
                  <a:lnTo>
                    <a:pt x="4220" y="3153"/>
                  </a:lnTo>
                  <a:cubicBezTo>
                    <a:pt x="4246" y="3025"/>
                    <a:pt x="4343" y="2968"/>
                    <a:pt x="4440" y="2968"/>
                  </a:cubicBezTo>
                  <a:close/>
                  <a:moveTo>
                    <a:pt x="3078" y="445"/>
                  </a:moveTo>
                  <a:cubicBezTo>
                    <a:pt x="3204" y="445"/>
                    <a:pt x="3333" y="541"/>
                    <a:pt x="3305" y="708"/>
                  </a:cubicBezTo>
                  <a:lnTo>
                    <a:pt x="2983" y="2732"/>
                  </a:lnTo>
                  <a:lnTo>
                    <a:pt x="2978" y="2748"/>
                  </a:lnTo>
                  <a:cubicBezTo>
                    <a:pt x="2972" y="2760"/>
                    <a:pt x="2967" y="2765"/>
                    <a:pt x="2961" y="2776"/>
                  </a:cubicBezTo>
                  <a:lnTo>
                    <a:pt x="2956" y="2793"/>
                  </a:lnTo>
                  <a:cubicBezTo>
                    <a:pt x="2950" y="2804"/>
                    <a:pt x="2950" y="2815"/>
                    <a:pt x="2944" y="2826"/>
                  </a:cubicBezTo>
                  <a:lnTo>
                    <a:pt x="2939" y="2843"/>
                  </a:lnTo>
                  <a:cubicBezTo>
                    <a:pt x="2933" y="2859"/>
                    <a:pt x="2933" y="2876"/>
                    <a:pt x="2928" y="2893"/>
                  </a:cubicBezTo>
                  <a:lnTo>
                    <a:pt x="2601" y="4522"/>
                  </a:lnTo>
                  <a:cubicBezTo>
                    <a:pt x="2519" y="4957"/>
                    <a:pt x="2864" y="5311"/>
                    <a:pt x="3253" y="5311"/>
                  </a:cubicBezTo>
                  <a:cubicBezTo>
                    <a:pt x="3366" y="5311"/>
                    <a:pt x="3482" y="5281"/>
                    <a:pt x="3593" y="5215"/>
                  </a:cubicBezTo>
                  <a:cubicBezTo>
                    <a:pt x="3651" y="5335"/>
                    <a:pt x="3877" y="5488"/>
                    <a:pt x="4136" y="5488"/>
                  </a:cubicBezTo>
                  <a:cubicBezTo>
                    <a:pt x="4272" y="5488"/>
                    <a:pt x="4418" y="5445"/>
                    <a:pt x="4552" y="5332"/>
                  </a:cubicBezTo>
                  <a:lnTo>
                    <a:pt x="4552" y="5332"/>
                  </a:lnTo>
                  <a:cubicBezTo>
                    <a:pt x="4552" y="5836"/>
                    <a:pt x="4541" y="5620"/>
                    <a:pt x="3981" y="6274"/>
                  </a:cubicBezTo>
                  <a:lnTo>
                    <a:pt x="3981" y="6280"/>
                  </a:lnTo>
                  <a:cubicBezTo>
                    <a:pt x="3843" y="6452"/>
                    <a:pt x="3765" y="6662"/>
                    <a:pt x="3765" y="6884"/>
                  </a:cubicBezTo>
                  <a:lnTo>
                    <a:pt x="3765" y="7117"/>
                  </a:lnTo>
                  <a:lnTo>
                    <a:pt x="1475" y="7117"/>
                  </a:lnTo>
                  <a:cubicBezTo>
                    <a:pt x="1470" y="6069"/>
                    <a:pt x="1021" y="6296"/>
                    <a:pt x="683" y="5603"/>
                  </a:cubicBezTo>
                  <a:cubicBezTo>
                    <a:pt x="455" y="5077"/>
                    <a:pt x="433" y="5055"/>
                    <a:pt x="450" y="4999"/>
                  </a:cubicBezTo>
                  <a:lnTo>
                    <a:pt x="849" y="3885"/>
                  </a:lnTo>
                  <a:cubicBezTo>
                    <a:pt x="865" y="3807"/>
                    <a:pt x="938" y="3752"/>
                    <a:pt x="1015" y="3752"/>
                  </a:cubicBezTo>
                  <a:cubicBezTo>
                    <a:pt x="1791" y="3774"/>
                    <a:pt x="2052" y="3902"/>
                    <a:pt x="2091" y="3946"/>
                  </a:cubicBezTo>
                  <a:cubicBezTo>
                    <a:pt x="2290" y="4328"/>
                    <a:pt x="1841" y="4489"/>
                    <a:pt x="1409" y="4517"/>
                  </a:cubicBezTo>
                  <a:cubicBezTo>
                    <a:pt x="1128" y="4533"/>
                    <a:pt x="1147" y="4945"/>
                    <a:pt x="1415" y="4945"/>
                  </a:cubicBezTo>
                  <a:cubicBezTo>
                    <a:pt x="1422" y="4945"/>
                    <a:pt x="1429" y="4944"/>
                    <a:pt x="1437" y="4944"/>
                  </a:cubicBezTo>
                  <a:cubicBezTo>
                    <a:pt x="2506" y="4877"/>
                    <a:pt x="2734" y="4234"/>
                    <a:pt x="2468" y="3741"/>
                  </a:cubicBezTo>
                  <a:cubicBezTo>
                    <a:pt x="2307" y="3430"/>
                    <a:pt x="1719" y="3369"/>
                    <a:pt x="1359" y="3342"/>
                  </a:cubicBezTo>
                  <a:cubicBezTo>
                    <a:pt x="1248" y="2543"/>
                    <a:pt x="1353" y="3225"/>
                    <a:pt x="954" y="708"/>
                  </a:cubicBezTo>
                  <a:cubicBezTo>
                    <a:pt x="926" y="541"/>
                    <a:pt x="1054" y="445"/>
                    <a:pt x="1181" y="445"/>
                  </a:cubicBezTo>
                  <a:cubicBezTo>
                    <a:pt x="1280" y="445"/>
                    <a:pt x="1378" y="504"/>
                    <a:pt x="1398" y="636"/>
                  </a:cubicBezTo>
                  <a:lnTo>
                    <a:pt x="1714" y="2649"/>
                  </a:lnTo>
                  <a:cubicBezTo>
                    <a:pt x="1730" y="2776"/>
                    <a:pt x="1819" y="3175"/>
                    <a:pt x="2129" y="3175"/>
                  </a:cubicBezTo>
                  <a:cubicBezTo>
                    <a:pt x="2373" y="3175"/>
                    <a:pt x="2501" y="2926"/>
                    <a:pt x="2540" y="2693"/>
                  </a:cubicBezTo>
                  <a:lnTo>
                    <a:pt x="2540" y="2687"/>
                  </a:lnTo>
                  <a:lnTo>
                    <a:pt x="2861" y="636"/>
                  </a:lnTo>
                  <a:cubicBezTo>
                    <a:pt x="2881" y="504"/>
                    <a:pt x="2979" y="445"/>
                    <a:pt x="3078" y="445"/>
                  </a:cubicBezTo>
                  <a:close/>
                  <a:moveTo>
                    <a:pt x="3765" y="7549"/>
                  </a:moveTo>
                  <a:lnTo>
                    <a:pt x="3765" y="7771"/>
                  </a:lnTo>
                  <a:lnTo>
                    <a:pt x="1475" y="7771"/>
                  </a:lnTo>
                  <a:lnTo>
                    <a:pt x="1475" y="7549"/>
                  </a:lnTo>
                  <a:close/>
                  <a:moveTo>
                    <a:pt x="1178" y="1"/>
                  </a:moveTo>
                  <a:cubicBezTo>
                    <a:pt x="1142" y="1"/>
                    <a:pt x="1107" y="4"/>
                    <a:pt x="1071" y="10"/>
                  </a:cubicBezTo>
                  <a:cubicBezTo>
                    <a:pt x="705" y="65"/>
                    <a:pt x="461" y="414"/>
                    <a:pt x="527" y="775"/>
                  </a:cubicBezTo>
                  <a:cubicBezTo>
                    <a:pt x="910" y="3181"/>
                    <a:pt x="832" y="2687"/>
                    <a:pt x="921" y="3331"/>
                  </a:cubicBezTo>
                  <a:cubicBezTo>
                    <a:pt x="699" y="3364"/>
                    <a:pt x="516" y="3525"/>
                    <a:pt x="444" y="3741"/>
                  </a:cubicBezTo>
                  <a:lnTo>
                    <a:pt x="51" y="4855"/>
                  </a:lnTo>
                  <a:cubicBezTo>
                    <a:pt x="1" y="4999"/>
                    <a:pt x="12" y="5154"/>
                    <a:pt x="78" y="5293"/>
                  </a:cubicBezTo>
                  <a:lnTo>
                    <a:pt x="294" y="5781"/>
                  </a:lnTo>
                  <a:cubicBezTo>
                    <a:pt x="444" y="6125"/>
                    <a:pt x="694" y="6341"/>
                    <a:pt x="932" y="6579"/>
                  </a:cubicBezTo>
                  <a:cubicBezTo>
                    <a:pt x="1026" y="6668"/>
                    <a:pt x="1043" y="6879"/>
                    <a:pt x="1043" y="7117"/>
                  </a:cubicBezTo>
                  <a:cubicBezTo>
                    <a:pt x="755" y="7117"/>
                    <a:pt x="755" y="7549"/>
                    <a:pt x="1043" y="7549"/>
                  </a:cubicBezTo>
                  <a:lnTo>
                    <a:pt x="1043" y="7771"/>
                  </a:lnTo>
                  <a:cubicBezTo>
                    <a:pt x="755" y="7771"/>
                    <a:pt x="755" y="8204"/>
                    <a:pt x="1043" y="8204"/>
                  </a:cubicBezTo>
                  <a:lnTo>
                    <a:pt x="1043" y="13858"/>
                  </a:lnTo>
                  <a:cubicBezTo>
                    <a:pt x="1043" y="14313"/>
                    <a:pt x="1326" y="14740"/>
                    <a:pt x="1858" y="14740"/>
                  </a:cubicBezTo>
                  <a:lnTo>
                    <a:pt x="3493" y="14740"/>
                  </a:lnTo>
                  <a:cubicBezTo>
                    <a:pt x="3976" y="14740"/>
                    <a:pt x="4220" y="14329"/>
                    <a:pt x="4197" y="13891"/>
                  </a:cubicBezTo>
                  <a:lnTo>
                    <a:pt x="4197" y="11491"/>
                  </a:lnTo>
                  <a:cubicBezTo>
                    <a:pt x="4197" y="11347"/>
                    <a:pt x="4091" y="11275"/>
                    <a:pt x="3984" y="11275"/>
                  </a:cubicBezTo>
                  <a:cubicBezTo>
                    <a:pt x="3877" y="11275"/>
                    <a:pt x="3770" y="11347"/>
                    <a:pt x="3770" y="11491"/>
                  </a:cubicBezTo>
                  <a:lnTo>
                    <a:pt x="3770" y="13903"/>
                  </a:lnTo>
                  <a:cubicBezTo>
                    <a:pt x="3770" y="13947"/>
                    <a:pt x="3765" y="14146"/>
                    <a:pt x="3671" y="14241"/>
                  </a:cubicBezTo>
                  <a:cubicBezTo>
                    <a:pt x="3615" y="14300"/>
                    <a:pt x="3616" y="14310"/>
                    <a:pt x="3098" y="14310"/>
                  </a:cubicBezTo>
                  <a:cubicBezTo>
                    <a:pt x="2838" y="14310"/>
                    <a:pt x="2449" y="14307"/>
                    <a:pt x="1858" y="14307"/>
                  </a:cubicBezTo>
                  <a:cubicBezTo>
                    <a:pt x="1498" y="14307"/>
                    <a:pt x="1475" y="13930"/>
                    <a:pt x="1475" y="13858"/>
                  </a:cubicBezTo>
                  <a:lnTo>
                    <a:pt x="1475" y="8198"/>
                  </a:lnTo>
                  <a:lnTo>
                    <a:pt x="3770" y="8198"/>
                  </a:lnTo>
                  <a:lnTo>
                    <a:pt x="3770" y="10488"/>
                  </a:lnTo>
                  <a:cubicBezTo>
                    <a:pt x="3770" y="10632"/>
                    <a:pt x="3877" y="10704"/>
                    <a:pt x="3984" y="10704"/>
                  </a:cubicBezTo>
                  <a:cubicBezTo>
                    <a:pt x="4091" y="10704"/>
                    <a:pt x="4197" y="10632"/>
                    <a:pt x="4197" y="10488"/>
                  </a:cubicBezTo>
                  <a:lnTo>
                    <a:pt x="4197" y="8198"/>
                  </a:lnTo>
                  <a:cubicBezTo>
                    <a:pt x="4463" y="8176"/>
                    <a:pt x="4463" y="7793"/>
                    <a:pt x="4197" y="7771"/>
                  </a:cubicBezTo>
                  <a:lnTo>
                    <a:pt x="4197" y="7549"/>
                  </a:lnTo>
                  <a:cubicBezTo>
                    <a:pt x="4469" y="7533"/>
                    <a:pt x="4469" y="7134"/>
                    <a:pt x="4197" y="7117"/>
                  </a:cubicBezTo>
                  <a:lnTo>
                    <a:pt x="4197" y="6879"/>
                  </a:lnTo>
                  <a:cubicBezTo>
                    <a:pt x="4197" y="6585"/>
                    <a:pt x="4419" y="6463"/>
                    <a:pt x="4591" y="6247"/>
                  </a:cubicBezTo>
                  <a:cubicBezTo>
                    <a:pt x="4652" y="6180"/>
                    <a:pt x="4985" y="5958"/>
                    <a:pt x="4985" y="5537"/>
                  </a:cubicBezTo>
                  <a:cubicBezTo>
                    <a:pt x="4985" y="3619"/>
                    <a:pt x="4951" y="4062"/>
                    <a:pt x="5101" y="3325"/>
                  </a:cubicBezTo>
                  <a:cubicBezTo>
                    <a:pt x="5187" y="2888"/>
                    <a:pt x="4842" y="2534"/>
                    <a:pt x="4453" y="2534"/>
                  </a:cubicBezTo>
                  <a:cubicBezTo>
                    <a:pt x="4339" y="2534"/>
                    <a:pt x="4221" y="2564"/>
                    <a:pt x="4109" y="2632"/>
                  </a:cubicBezTo>
                  <a:cubicBezTo>
                    <a:pt x="3985" y="2461"/>
                    <a:pt x="3788" y="2363"/>
                    <a:pt x="3581" y="2363"/>
                  </a:cubicBezTo>
                  <a:cubicBezTo>
                    <a:pt x="3546" y="2363"/>
                    <a:pt x="3511" y="2366"/>
                    <a:pt x="3477" y="2371"/>
                  </a:cubicBezTo>
                  <a:lnTo>
                    <a:pt x="3732" y="775"/>
                  </a:lnTo>
                  <a:cubicBezTo>
                    <a:pt x="3798" y="414"/>
                    <a:pt x="3554" y="65"/>
                    <a:pt x="3188" y="10"/>
                  </a:cubicBezTo>
                  <a:cubicBezTo>
                    <a:pt x="3152" y="4"/>
                    <a:pt x="3117" y="1"/>
                    <a:pt x="3081" y="1"/>
                  </a:cubicBezTo>
                  <a:cubicBezTo>
                    <a:pt x="2762" y="1"/>
                    <a:pt x="2480" y="240"/>
                    <a:pt x="2440" y="570"/>
                  </a:cubicBezTo>
                  <a:lnTo>
                    <a:pt x="2129" y="2532"/>
                  </a:lnTo>
                  <a:lnTo>
                    <a:pt x="1819" y="570"/>
                  </a:lnTo>
                  <a:cubicBezTo>
                    <a:pt x="1779" y="240"/>
                    <a:pt x="1497" y="1"/>
                    <a:pt x="1178"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5"/>
            <p:cNvSpPr/>
            <p:nvPr/>
          </p:nvSpPr>
          <p:spPr>
            <a:xfrm>
              <a:off x="7487945" y="2411019"/>
              <a:ext cx="133385" cy="260845"/>
            </a:xfrm>
            <a:custGeom>
              <a:avLst/>
              <a:gdLst/>
              <a:ahLst/>
              <a:cxnLst/>
              <a:rect l="l" t="t" r="r" b="b"/>
              <a:pathLst>
                <a:path w="5177" h="10124" extrusionOk="0">
                  <a:moveTo>
                    <a:pt x="3566" y="2781"/>
                  </a:moveTo>
                  <a:cubicBezTo>
                    <a:pt x="3695" y="2781"/>
                    <a:pt x="3823" y="2890"/>
                    <a:pt x="3798" y="3049"/>
                  </a:cubicBezTo>
                  <a:lnTo>
                    <a:pt x="3471" y="4674"/>
                  </a:lnTo>
                  <a:cubicBezTo>
                    <a:pt x="3450" y="4806"/>
                    <a:pt x="3352" y="4865"/>
                    <a:pt x="3253" y="4865"/>
                  </a:cubicBezTo>
                  <a:cubicBezTo>
                    <a:pt x="3120" y="4865"/>
                    <a:pt x="2984" y="4759"/>
                    <a:pt x="3022" y="4585"/>
                  </a:cubicBezTo>
                  <a:lnTo>
                    <a:pt x="3349" y="2961"/>
                  </a:lnTo>
                  <a:cubicBezTo>
                    <a:pt x="3354" y="2933"/>
                    <a:pt x="3366" y="2905"/>
                    <a:pt x="3382" y="2883"/>
                  </a:cubicBezTo>
                  <a:cubicBezTo>
                    <a:pt x="3428" y="2812"/>
                    <a:pt x="3497" y="2781"/>
                    <a:pt x="3566" y="2781"/>
                  </a:cubicBezTo>
                  <a:close/>
                  <a:moveTo>
                    <a:pt x="4438" y="2955"/>
                  </a:moveTo>
                  <a:cubicBezTo>
                    <a:pt x="4566" y="2955"/>
                    <a:pt x="4697" y="3055"/>
                    <a:pt x="4668" y="3221"/>
                  </a:cubicBezTo>
                  <a:cubicBezTo>
                    <a:pt x="4325" y="4962"/>
                    <a:pt x="4347" y="4862"/>
                    <a:pt x="4336" y="4890"/>
                  </a:cubicBezTo>
                  <a:cubicBezTo>
                    <a:pt x="4294" y="4990"/>
                    <a:pt x="4211" y="5033"/>
                    <a:pt x="4127" y="5033"/>
                  </a:cubicBezTo>
                  <a:cubicBezTo>
                    <a:pt x="3997" y="5033"/>
                    <a:pt x="3867" y="4928"/>
                    <a:pt x="3898" y="4762"/>
                  </a:cubicBezTo>
                  <a:lnTo>
                    <a:pt x="4225" y="3132"/>
                  </a:lnTo>
                  <a:cubicBezTo>
                    <a:pt x="4251" y="3010"/>
                    <a:pt x="4344" y="2955"/>
                    <a:pt x="4438" y="2955"/>
                  </a:cubicBezTo>
                  <a:close/>
                  <a:moveTo>
                    <a:pt x="1175" y="429"/>
                  </a:moveTo>
                  <a:cubicBezTo>
                    <a:pt x="1277" y="429"/>
                    <a:pt x="1377" y="500"/>
                    <a:pt x="1397" y="621"/>
                  </a:cubicBezTo>
                  <a:lnTo>
                    <a:pt x="1713" y="2628"/>
                  </a:lnTo>
                  <a:cubicBezTo>
                    <a:pt x="1736" y="2750"/>
                    <a:pt x="1819" y="3155"/>
                    <a:pt x="2129" y="3155"/>
                  </a:cubicBezTo>
                  <a:cubicBezTo>
                    <a:pt x="2379" y="3155"/>
                    <a:pt x="2506" y="2905"/>
                    <a:pt x="2539" y="2667"/>
                  </a:cubicBezTo>
                  <a:lnTo>
                    <a:pt x="2867" y="621"/>
                  </a:lnTo>
                  <a:cubicBezTo>
                    <a:pt x="2886" y="491"/>
                    <a:pt x="2982" y="433"/>
                    <a:pt x="3080" y="433"/>
                  </a:cubicBezTo>
                  <a:cubicBezTo>
                    <a:pt x="3204" y="433"/>
                    <a:pt x="3329" y="527"/>
                    <a:pt x="3305" y="688"/>
                  </a:cubicBezTo>
                  <a:lnTo>
                    <a:pt x="2983" y="2711"/>
                  </a:lnTo>
                  <a:lnTo>
                    <a:pt x="2977" y="2728"/>
                  </a:lnTo>
                  <a:lnTo>
                    <a:pt x="2961" y="2755"/>
                  </a:lnTo>
                  <a:lnTo>
                    <a:pt x="2955" y="2778"/>
                  </a:lnTo>
                  <a:cubicBezTo>
                    <a:pt x="2950" y="2783"/>
                    <a:pt x="2950" y="2794"/>
                    <a:pt x="2944" y="2805"/>
                  </a:cubicBezTo>
                  <a:lnTo>
                    <a:pt x="2939" y="2822"/>
                  </a:lnTo>
                  <a:cubicBezTo>
                    <a:pt x="2933" y="2839"/>
                    <a:pt x="2933" y="2855"/>
                    <a:pt x="2928" y="2872"/>
                  </a:cubicBezTo>
                  <a:lnTo>
                    <a:pt x="2600" y="4502"/>
                  </a:lnTo>
                  <a:cubicBezTo>
                    <a:pt x="3025" y="5027"/>
                    <a:pt x="3662" y="5322"/>
                    <a:pt x="4328" y="5322"/>
                  </a:cubicBezTo>
                  <a:cubicBezTo>
                    <a:pt x="4401" y="5322"/>
                    <a:pt x="4473" y="5318"/>
                    <a:pt x="4546" y="5311"/>
                  </a:cubicBezTo>
                  <a:lnTo>
                    <a:pt x="4546" y="5516"/>
                  </a:lnTo>
                  <a:cubicBezTo>
                    <a:pt x="4546" y="5893"/>
                    <a:pt x="3765" y="6126"/>
                    <a:pt x="3765" y="6858"/>
                  </a:cubicBezTo>
                  <a:lnTo>
                    <a:pt x="3765" y="6952"/>
                  </a:lnTo>
                  <a:lnTo>
                    <a:pt x="1475" y="6952"/>
                  </a:lnTo>
                  <a:cubicBezTo>
                    <a:pt x="1442" y="6082"/>
                    <a:pt x="1009" y="6242"/>
                    <a:pt x="688" y="5577"/>
                  </a:cubicBezTo>
                  <a:cubicBezTo>
                    <a:pt x="455" y="5051"/>
                    <a:pt x="438" y="5034"/>
                    <a:pt x="455" y="4978"/>
                  </a:cubicBezTo>
                  <a:lnTo>
                    <a:pt x="854" y="3864"/>
                  </a:lnTo>
                  <a:cubicBezTo>
                    <a:pt x="871" y="3792"/>
                    <a:pt x="932" y="3737"/>
                    <a:pt x="1009" y="3731"/>
                  </a:cubicBezTo>
                  <a:lnTo>
                    <a:pt x="1165" y="3737"/>
                  </a:lnTo>
                  <a:cubicBezTo>
                    <a:pt x="1830" y="3770"/>
                    <a:pt x="2057" y="3881"/>
                    <a:pt x="2090" y="3925"/>
                  </a:cubicBezTo>
                  <a:cubicBezTo>
                    <a:pt x="2290" y="4308"/>
                    <a:pt x="1841" y="4463"/>
                    <a:pt x="1409" y="4491"/>
                  </a:cubicBezTo>
                  <a:cubicBezTo>
                    <a:pt x="1126" y="4512"/>
                    <a:pt x="1152" y="4924"/>
                    <a:pt x="1420" y="4924"/>
                  </a:cubicBezTo>
                  <a:cubicBezTo>
                    <a:pt x="1426" y="4924"/>
                    <a:pt x="1431" y="4923"/>
                    <a:pt x="1436" y="4923"/>
                  </a:cubicBezTo>
                  <a:cubicBezTo>
                    <a:pt x="2495" y="4857"/>
                    <a:pt x="2739" y="4225"/>
                    <a:pt x="2473" y="3720"/>
                  </a:cubicBezTo>
                  <a:cubicBezTo>
                    <a:pt x="2395" y="3576"/>
                    <a:pt x="2196" y="3382"/>
                    <a:pt x="1364" y="3315"/>
                  </a:cubicBezTo>
                  <a:cubicBezTo>
                    <a:pt x="1015" y="843"/>
                    <a:pt x="893" y="665"/>
                    <a:pt x="998" y="521"/>
                  </a:cubicBezTo>
                  <a:cubicBezTo>
                    <a:pt x="1044" y="458"/>
                    <a:pt x="1110" y="429"/>
                    <a:pt x="1175" y="429"/>
                  </a:cubicBezTo>
                  <a:close/>
                  <a:moveTo>
                    <a:pt x="4158" y="7384"/>
                  </a:moveTo>
                  <a:cubicBezTo>
                    <a:pt x="4302" y="7384"/>
                    <a:pt x="4302" y="7606"/>
                    <a:pt x="4158" y="7606"/>
                  </a:cubicBezTo>
                  <a:lnTo>
                    <a:pt x="1081" y="7606"/>
                  </a:lnTo>
                  <a:cubicBezTo>
                    <a:pt x="932" y="7606"/>
                    <a:pt x="932" y="7384"/>
                    <a:pt x="1081" y="7384"/>
                  </a:cubicBezTo>
                  <a:close/>
                  <a:moveTo>
                    <a:pt x="3765" y="8039"/>
                  </a:moveTo>
                  <a:cubicBezTo>
                    <a:pt x="3765" y="9314"/>
                    <a:pt x="3842" y="9702"/>
                    <a:pt x="3487" y="9702"/>
                  </a:cubicBezTo>
                  <a:lnTo>
                    <a:pt x="3487" y="9696"/>
                  </a:lnTo>
                  <a:lnTo>
                    <a:pt x="1852" y="9696"/>
                  </a:lnTo>
                  <a:cubicBezTo>
                    <a:pt x="1497" y="9696"/>
                    <a:pt x="1475" y="9319"/>
                    <a:pt x="1475" y="9247"/>
                  </a:cubicBezTo>
                  <a:lnTo>
                    <a:pt x="1475" y="8039"/>
                  </a:lnTo>
                  <a:close/>
                  <a:moveTo>
                    <a:pt x="1187" y="0"/>
                  </a:moveTo>
                  <a:cubicBezTo>
                    <a:pt x="1183" y="0"/>
                    <a:pt x="1179" y="0"/>
                    <a:pt x="1176" y="0"/>
                  </a:cubicBezTo>
                  <a:cubicBezTo>
                    <a:pt x="1142" y="0"/>
                    <a:pt x="1109" y="0"/>
                    <a:pt x="1076" y="6"/>
                  </a:cubicBezTo>
                  <a:cubicBezTo>
                    <a:pt x="716" y="61"/>
                    <a:pt x="472" y="399"/>
                    <a:pt x="533" y="754"/>
                  </a:cubicBezTo>
                  <a:cubicBezTo>
                    <a:pt x="910" y="3155"/>
                    <a:pt x="832" y="2661"/>
                    <a:pt x="926" y="3304"/>
                  </a:cubicBezTo>
                  <a:cubicBezTo>
                    <a:pt x="699" y="3338"/>
                    <a:pt x="516" y="3498"/>
                    <a:pt x="444" y="3714"/>
                  </a:cubicBezTo>
                  <a:lnTo>
                    <a:pt x="50" y="4829"/>
                  </a:lnTo>
                  <a:cubicBezTo>
                    <a:pt x="0" y="4973"/>
                    <a:pt x="12" y="5128"/>
                    <a:pt x="78" y="5261"/>
                  </a:cubicBezTo>
                  <a:lnTo>
                    <a:pt x="294" y="5755"/>
                  </a:lnTo>
                  <a:cubicBezTo>
                    <a:pt x="461" y="6109"/>
                    <a:pt x="671" y="6287"/>
                    <a:pt x="932" y="6547"/>
                  </a:cubicBezTo>
                  <a:cubicBezTo>
                    <a:pt x="1009" y="6625"/>
                    <a:pt x="1032" y="6780"/>
                    <a:pt x="1043" y="6952"/>
                  </a:cubicBezTo>
                  <a:cubicBezTo>
                    <a:pt x="754" y="6969"/>
                    <a:pt x="533" y="7207"/>
                    <a:pt x="533" y="7495"/>
                  </a:cubicBezTo>
                  <a:cubicBezTo>
                    <a:pt x="533" y="7778"/>
                    <a:pt x="754" y="8016"/>
                    <a:pt x="1043" y="8033"/>
                  </a:cubicBezTo>
                  <a:lnTo>
                    <a:pt x="1043" y="9242"/>
                  </a:lnTo>
                  <a:cubicBezTo>
                    <a:pt x="1043" y="9657"/>
                    <a:pt x="1292" y="10123"/>
                    <a:pt x="1852" y="10123"/>
                  </a:cubicBezTo>
                  <a:lnTo>
                    <a:pt x="3487" y="10123"/>
                  </a:lnTo>
                  <a:cubicBezTo>
                    <a:pt x="3970" y="10123"/>
                    <a:pt x="4214" y="9713"/>
                    <a:pt x="4192" y="9275"/>
                  </a:cubicBezTo>
                  <a:lnTo>
                    <a:pt x="4192" y="8039"/>
                  </a:lnTo>
                  <a:cubicBezTo>
                    <a:pt x="4480" y="8016"/>
                    <a:pt x="4702" y="7784"/>
                    <a:pt x="4702" y="7495"/>
                  </a:cubicBezTo>
                  <a:cubicBezTo>
                    <a:pt x="4702" y="7207"/>
                    <a:pt x="4480" y="6974"/>
                    <a:pt x="4192" y="6958"/>
                  </a:cubicBezTo>
                  <a:lnTo>
                    <a:pt x="4192" y="6858"/>
                  </a:lnTo>
                  <a:cubicBezTo>
                    <a:pt x="4192" y="6564"/>
                    <a:pt x="4408" y="6448"/>
                    <a:pt x="4585" y="6231"/>
                  </a:cubicBezTo>
                  <a:cubicBezTo>
                    <a:pt x="4641" y="6159"/>
                    <a:pt x="4979" y="5932"/>
                    <a:pt x="4979" y="5516"/>
                  </a:cubicBezTo>
                  <a:lnTo>
                    <a:pt x="4979" y="3881"/>
                  </a:lnTo>
                  <a:lnTo>
                    <a:pt x="5095" y="3304"/>
                  </a:lnTo>
                  <a:cubicBezTo>
                    <a:pt x="5177" y="2870"/>
                    <a:pt x="4832" y="2516"/>
                    <a:pt x="4445" y="2516"/>
                  </a:cubicBezTo>
                  <a:cubicBezTo>
                    <a:pt x="4333" y="2516"/>
                    <a:pt x="4218" y="2545"/>
                    <a:pt x="4108" y="2611"/>
                  </a:cubicBezTo>
                  <a:cubicBezTo>
                    <a:pt x="3980" y="2440"/>
                    <a:pt x="3787" y="2342"/>
                    <a:pt x="3580" y="2342"/>
                  </a:cubicBezTo>
                  <a:cubicBezTo>
                    <a:pt x="3546" y="2342"/>
                    <a:pt x="3511" y="2345"/>
                    <a:pt x="3476" y="2351"/>
                  </a:cubicBezTo>
                  <a:lnTo>
                    <a:pt x="3731" y="760"/>
                  </a:lnTo>
                  <a:cubicBezTo>
                    <a:pt x="3787" y="399"/>
                    <a:pt x="3543" y="67"/>
                    <a:pt x="3188" y="11"/>
                  </a:cubicBezTo>
                  <a:cubicBezTo>
                    <a:pt x="3153" y="6"/>
                    <a:pt x="3118" y="3"/>
                    <a:pt x="3084" y="3"/>
                  </a:cubicBezTo>
                  <a:cubicBezTo>
                    <a:pt x="2766" y="3"/>
                    <a:pt x="2490" y="229"/>
                    <a:pt x="2440" y="555"/>
                  </a:cubicBezTo>
                  <a:lnTo>
                    <a:pt x="2129" y="2506"/>
                  </a:lnTo>
                  <a:lnTo>
                    <a:pt x="1819" y="555"/>
                  </a:lnTo>
                  <a:cubicBezTo>
                    <a:pt x="1775" y="237"/>
                    <a:pt x="1504" y="0"/>
                    <a:pt x="1187"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5"/>
            <p:cNvSpPr/>
            <p:nvPr/>
          </p:nvSpPr>
          <p:spPr>
            <a:xfrm>
              <a:off x="7239416" y="2411045"/>
              <a:ext cx="134493" cy="261025"/>
            </a:xfrm>
            <a:custGeom>
              <a:avLst/>
              <a:gdLst/>
              <a:ahLst/>
              <a:cxnLst/>
              <a:rect l="l" t="t" r="r" b="b"/>
              <a:pathLst>
                <a:path w="5220" h="10131" extrusionOk="0">
                  <a:moveTo>
                    <a:pt x="3609" y="2773"/>
                  </a:moveTo>
                  <a:cubicBezTo>
                    <a:pt x="3740" y="2773"/>
                    <a:pt x="3869" y="2886"/>
                    <a:pt x="3837" y="3048"/>
                  </a:cubicBezTo>
                  <a:cubicBezTo>
                    <a:pt x="3487" y="4811"/>
                    <a:pt x="3515" y="4722"/>
                    <a:pt x="3454" y="4789"/>
                  </a:cubicBezTo>
                  <a:cubicBezTo>
                    <a:pt x="3406" y="4837"/>
                    <a:pt x="3349" y="4857"/>
                    <a:pt x="3293" y="4857"/>
                  </a:cubicBezTo>
                  <a:cubicBezTo>
                    <a:pt x="3160" y="4857"/>
                    <a:pt x="3035" y="4740"/>
                    <a:pt x="3066" y="4584"/>
                  </a:cubicBezTo>
                  <a:cubicBezTo>
                    <a:pt x="3421" y="2804"/>
                    <a:pt x="3387" y="2937"/>
                    <a:pt x="3421" y="2882"/>
                  </a:cubicBezTo>
                  <a:cubicBezTo>
                    <a:pt x="3467" y="2806"/>
                    <a:pt x="3539" y="2773"/>
                    <a:pt x="3609" y="2773"/>
                  </a:cubicBezTo>
                  <a:close/>
                  <a:moveTo>
                    <a:pt x="4480" y="2940"/>
                  </a:moveTo>
                  <a:cubicBezTo>
                    <a:pt x="4613" y="2940"/>
                    <a:pt x="4748" y="3045"/>
                    <a:pt x="4707" y="3220"/>
                  </a:cubicBezTo>
                  <a:cubicBezTo>
                    <a:pt x="4363" y="4961"/>
                    <a:pt x="4396" y="4939"/>
                    <a:pt x="4269" y="5005"/>
                  </a:cubicBezTo>
                  <a:cubicBezTo>
                    <a:pt x="4232" y="5025"/>
                    <a:pt x="4195" y="5034"/>
                    <a:pt x="4158" y="5034"/>
                  </a:cubicBezTo>
                  <a:cubicBezTo>
                    <a:pt x="4023" y="5034"/>
                    <a:pt x="3906" y="4910"/>
                    <a:pt x="3936" y="4761"/>
                  </a:cubicBezTo>
                  <a:lnTo>
                    <a:pt x="4258" y="3131"/>
                  </a:lnTo>
                  <a:cubicBezTo>
                    <a:pt x="4282" y="2999"/>
                    <a:pt x="4380" y="2940"/>
                    <a:pt x="4480" y="2940"/>
                  </a:cubicBezTo>
                  <a:close/>
                  <a:moveTo>
                    <a:pt x="1209" y="1"/>
                  </a:moveTo>
                  <a:cubicBezTo>
                    <a:pt x="1016" y="1"/>
                    <a:pt x="821" y="86"/>
                    <a:pt x="688" y="271"/>
                  </a:cubicBezTo>
                  <a:cubicBezTo>
                    <a:pt x="438" y="609"/>
                    <a:pt x="599" y="687"/>
                    <a:pt x="965" y="3309"/>
                  </a:cubicBezTo>
                  <a:cubicBezTo>
                    <a:pt x="738" y="3342"/>
                    <a:pt x="555" y="3503"/>
                    <a:pt x="483" y="3719"/>
                  </a:cubicBezTo>
                  <a:lnTo>
                    <a:pt x="89" y="4833"/>
                  </a:lnTo>
                  <a:cubicBezTo>
                    <a:pt x="0" y="5077"/>
                    <a:pt x="100" y="5227"/>
                    <a:pt x="327" y="5754"/>
                  </a:cubicBezTo>
                  <a:cubicBezTo>
                    <a:pt x="422" y="5948"/>
                    <a:pt x="543" y="6119"/>
                    <a:pt x="693" y="6275"/>
                  </a:cubicBezTo>
                  <a:lnTo>
                    <a:pt x="970" y="6552"/>
                  </a:lnTo>
                  <a:cubicBezTo>
                    <a:pt x="1115" y="6696"/>
                    <a:pt x="1076" y="6918"/>
                    <a:pt x="1076" y="9246"/>
                  </a:cubicBezTo>
                  <a:cubicBezTo>
                    <a:pt x="1076" y="9662"/>
                    <a:pt x="1325" y="10128"/>
                    <a:pt x="1885" y="10128"/>
                  </a:cubicBezTo>
                  <a:lnTo>
                    <a:pt x="2151" y="10128"/>
                  </a:lnTo>
                  <a:cubicBezTo>
                    <a:pt x="2439" y="10128"/>
                    <a:pt x="2439" y="9695"/>
                    <a:pt x="2151" y="9695"/>
                  </a:cubicBezTo>
                  <a:lnTo>
                    <a:pt x="1885" y="9695"/>
                  </a:lnTo>
                  <a:cubicBezTo>
                    <a:pt x="1530" y="9695"/>
                    <a:pt x="1508" y="9318"/>
                    <a:pt x="1508" y="9246"/>
                  </a:cubicBezTo>
                  <a:cubicBezTo>
                    <a:pt x="1508" y="6241"/>
                    <a:pt x="1608" y="6580"/>
                    <a:pt x="993" y="5970"/>
                  </a:cubicBezTo>
                  <a:cubicBezTo>
                    <a:pt x="710" y="5693"/>
                    <a:pt x="604" y="5266"/>
                    <a:pt x="499" y="5072"/>
                  </a:cubicBezTo>
                  <a:cubicBezTo>
                    <a:pt x="466" y="5005"/>
                    <a:pt x="466" y="5044"/>
                    <a:pt x="887" y="3863"/>
                  </a:cubicBezTo>
                  <a:cubicBezTo>
                    <a:pt x="904" y="3791"/>
                    <a:pt x="970" y="3736"/>
                    <a:pt x="1042" y="3730"/>
                  </a:cubicBezTo>
                  <a:cubicBezTo>
                    <a:pt x="1314" y="3730"/>
                    <a:pt x="2018" y="3791"/>
                    <a:pt x="2123" y="3924"/>
                  </a:cubicBezTo>
                  <a:cubicBezTo>
                    <a:pt x="2323" y="4307"/>
                    <a:pt x="1874" y="4462"/>
                    <a:pt x="1442" y="4490"/>
                  </a:cubicBezTo>
                  <a:cubicBezTo>
                    <a:pt x="1161" y="4511"/>
                    <a:pt x="1180" y="4923"/>
                    <a:pt x="1448" y="4923"/>
                  </a:cubicBezTo>
                  <a:cubicBezTo>
                    <a:pt x="1455" y="4923"/>
                    <a:pt x="1462" y="4923"/>
                    <a:pt x="1469" y="4922"/>
                  </a:cubicBezTo>
                  <a:cubicBezTo>
                    <a:pt x="2534" y="4856"/>
                    <a:pt x="2767" y="4218"/>
                    <a:pt x="2506" y="3719"/>
                  </a:cubicBezTo>
                  <a:cubicBezTo>
                    <a:pt x="2340" y="3414"/>
                    <a:pt x="1763" y="3348"/>
                    <a:pt x="1397" y="3314"/>
                  </a:cubicBezTo>
                  <a:cubicBezTo>
                    <a:pt x="1026" y="653"/>
                    <a:pt x="926" y="670"/>
                    <a:pt x="1031" y="520"/>
                  </a:cubicBezTo>
                  <a:cubicBezTo>
                    <a:pt x="1077" y="460"/>
                    <a:pt x="1142" y="432"/>
                    <a:pt x="1207" y="432"/>
                  </a:cubicBezTo>
                  <a:cubicBezTo>
                    <a:pt x="1309" y="432"/>
                    <a:pt x="1410" y="501"/>
                    <a:pt x="1431" y="620"/>
                  </a:cubicBezTo>
                  <a:lnTo>
                    <a:pt x="1747" y="2627"/>
                  </a:lnTo>
                  <a:cubicBezTo>
                    <a:pt x="1802" y="2989"/>
                    <a:pt x="1985" y="3158"/>
                    <a:pt x="2166" y="3158"/>
                  </a:cubicBezTo>
                  <a:cubicBezTo>
                    <a:pt x="2349" y="3158"/>
                    <a:pt x="2531" y="2986"/>
                    <a:pt x="2578" y="2666"/>
                  </a:cubicBezTo>
                  <a:cubicBezTo>
                    <a:pt x="2927" y="454"/>
                    <a:pt x="2889" y="548"/>
                    <a:pt x="2994" y="470"/>
                  </a:cubicBezTo>
                  <a:cubicBezTo>
                    <a:pt x="3034" y="441"/>
                    <a:pt x="3079" y="428"/>
                    <a:pt x="3122" y="428"/>
                  </a:cubicBezTo>
                  <a:cubicBezTo>
                    <a:pt x="3250" y="428"/>
                    <a:pt x="3368" y="543"/>
                    <a:pt x="3343" y="692"/>
                  </a:cubicBezTo>
                  <a:lnTo>
                    <a:pt x="3022" y="2710"/>
                  </a:lnTo>
                  <a:cubicBezTo>
                    <a:pt x="2961" y="2843"/>
                    <a:pt x="2972" y="2854"/>
                    <a:pt x="2645" y="4506"/>
                  </a:cubicBezTo>
                  <a:cubicBezTo>
                    <a:pt x="2762" y="5135"/>
                    <a:pt x="3305" y="5533"/>
                    <a:pt x="3880" y="5533"/>
                  </a:cubicBezTo>
                  <a:cubicBezTo>
                    <a:pt x="4121" y="5533"/>
                    <a:pt x="4368" y="5463"/>
                    <a:pt x="4590" y="5310"/>
                  </a:cubicBezTo>
                  <a:lnTo>
                    <a:pt x="4590" y="5515"/>
                  </a:lnTo>
                  <a:cubicBezTo>
                    <a:pt x="4590" y="5726"/>
                    <a:pt x="4385" y="5842"/>
                    <a:pt x="4297" y="5953"/>
                  </a:cubicBezTo>
                  <a:lnTo>
                    <a:pt x="4014" y="6258"/>
                  </a:lnTo>
                  <a:cubicBezTo>
                    <a:pt x="3881" y="6430"/>
                    <a:pt x="3803" y="6641"/>
                    <a:pt x="3803" y="6857"/>
                  </a:cubicBezTo>
                  <a:lnTo>
                    <a:pt x="3803" y="9296"/>
                  </a:lnTo>
                  <a:cubicBezTo>
                    <a:pt x="3803" y="9340"/>
                    <a:pt x="3798" y="9534"/>
                    <a:pt x="3703" y="9634"/>
                  </a:cubicBezTo>
                  <a:cubicBezTo>
                    <a:pt x="3652" y="9694"/>
                    <a:pt x="3598" y="9702"/>
                    <a:pt x="3429" y="9702"/>
                  </a:cubicBezTo>
                  <a:cubicBezTo>
                    <a:pt x="3362" y="9702"/>
                    <a:pt x="3277" y="9701"/>
                    <a:pt x="3166" y="9701"/>
                  </a:cubicBezTo>
                  <a:cubicBezTo>
                    <a:pt x="2877" y="9701"/>
                    <a:pt x="2877" y="10128"/>
                    <a:pt x="3166" y="10128"/>
                  </a:cubicBezTo>
                  <a:cubicBezTo>
                    <a:pt x="3259" y="10128"/>
                    <a:pt x="3346" y="10131"/>
                    <a:pt x="3429" y="10131"/>
                  </a:cubicBezTo>
                  <a:cubicBezTo>
                    <a:pt x="3657" y="10131"/>
                    <a:pt x="3849" y="10107"/>
                    <a:pt x="4019" y="9928"/>
                  </a:cubicBezTo>
                  <a:cubicBezTo>
                    <a:pt x="4252" y="9690"/>
                    <a:pt x="4236" y="9346"/>
                    <a:pt x="4236" y="9279"/>
                  </a:cubicBezTo>
                  <a:lnTo>
                    <a:pt x="4236" y="6857"/>
                  </a:lnTo>
                  <a:cubicBezTo>
                    <a:pt x="4236" y="6740"/>
                    <a:pt x="4274" y="6630"/>
                    <a:pt x="4341" y="6535"/>
                  </a:cubicBezTo>
                  <a:lnTo>
                    <a:pt x="4618" y="6236"/>
                  </a:lnTo>
                  <a:cubicBezTo>
                    <a:pt x="4635" y="6219"/>
                    <a:pt x="4651" y="6203"/>
                    <a:pt x="4674" y="6186"/>
                  </a:cubicBezTo>
                  <a:cubicBezTo>
                    <a:pt x="4785" y="6081"/>
                    <a:pt x="5017" y="5864"/>
                    <a:pt x="5017" y="5515"/>
                  </a:cubicBezTo>
                  <a:cubicBezTo>
                    <a:pt x="5017" y="3597"/>
                    <a:pt x="4984" y="4041"/>
                    <a:pt x="5134" y="3303"/>
                  </a:cubicBezTo>
                  <a:cubicBezTo>
                    <a:pt x="5220" y="2869"/>
                    <a:pt x="4872" y="2515"/>
                    <a:pt x="4484" y="2515"/>
                  </a:cubicBezTo>
                  <a:cubicBezTo>
                    <a:pt x="4372" y="2515"/>
                    <a:pt x="4256" y="2544"/>
                    <a:pt x="4147" y="2610"/>
                  </a:cubicBezTo>
                  <a:cubicBezTo>
                    <a:pt x="4019" y="2439"/>
                    <a:pt x="3825" y="2341"/>
                    <a:pt x="3619" y="2341"/>
                  </a:cubicBezTo>
                  <a:cubicBezTo>
                    <a:pt x="3585" y="2341"/>
                    <a:pt x="3550" y="2344"/>
                    <a:pt x="3515" y="2350"/>
                  </a:cubicBezTo>
                  <a:lnTo>
                    <a:pt x="3770" y="759"/>
                  </a:lnTo>
                  <a:cubicBezTo>
                    <a:pt x="3825" y="398"/>
                    <a:pt x="3582" y="66"/>
                    <a:pt x="3227" y="10"/>
                  </a:cubicBezTo>
                  <a:cubicBezTo>
                    <a:pt x="3189" y="4"/>
                    <a:pt x="3153" y="1"/>
                    <a:pt x="3116" y="1"/>
                  </a:cubicBezTo>
                  <a:cubicBezTo>
                    <a:pt x="2801" y="1"/>
                    <a:pt x="2528" y="230"/>
                    <a:pt x="2478" y="554"/>
                  </a:cubicBezTo>
                  <a:lnTo>
                    <a:pt x="2168" y="2505"/>
                  </a:lnTo>
                  <a:lnTo>
                    <a:pt x="1857" y="554"/>
                  </a:lnTo>
                  <a:cubicBezTo>
                    <a:pt x="1804" y="204"/>
                    <a:pt x="1509" y="1"/>
                    <a:pt x="1209"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923" name="Google Shape;923;p55"/>
          <p:cNvCxnSpPr/>
          <p:nvPr/>
        </p:nvCxnSpPr>
        <p:spPr>
          <a:xfrm>
            <a:off x="1480813" y="2026803"/>
            <a:ext cx="854100" cy="0"/>
          </a:xfrm>
          <a:prstGeom prst="straightConnector1">
            <a:avLst/>
          </a:prstGeom>
          <a:noFill/>
          <a:ln w="19050" cap="flat" cmpd="sng">
            <a:solidFill>
              <a:srgbClr val="2C3938"/>
            </a:solidFill>
            <a:prstDash val="solid"/>
            <a:round/>
            <a:headEnd type="none" w="med" len="med"/>
            <a:tailEnd type="none" w="med" len="med"/>
          </a:ln>
        </p:spPr>
      </p:cxnSp>
      <p:cxnSp>
        <p:nvCxnSpPr>
          <p:cNvPr id="924" name="Google Shape;924;p55"/>
          <p:cNvCxnSpPr/>
          <p:nvPr/>
        </p:nvCxnSpPr>
        <p:spPr>
          <a:xfrm>
            <a:off x="4164142" y="2026803"/>
            <a:ext cx="854100" cy="0"/>
          </a:xfrm>
          <a:prstGeom prst="straightConnector1">
            <a:avLst/>
          </a:prstGeom>
          <a:noFill/>
          <a:ln w="19050" cap="flat" cmpd="sng">
            <a:solidFill>
              <a:srgbClr val="2C3938"/>
            </a:solidFill>
            <a:prstDash val="solid"/>
            <a:round/>
            <a:headEnd type="none" w="med" len="med"/>
            <a:tailEnd type="none" w="med" len="med"/>
          </a:ln>
        </p:spPr>
      </p:cxnSp>
      <p:cxnSp>
        <p:nvCxnSpPr>
          <p:cNvPr id="925" name="Google Shape;925;p55"/>
          <p:cNvCxnSpPr/>
          <p:nvPr/>
        </p:nvCxnSpPr>
        <p:spPr>
          <a:xfrm>
            <a:off x="6809063" y="2026803"/>
            <a:ext cx="854100" cy="0"/>
          </a:xfrm>
          <a:prstGeom prst="straightConnector1">
            <a:avLst/>
          </a:prstGeom>
          <a:noFill/>
          <a:ln w="19050" cap="flat" cmpd="sng">
            <a:solidFill>
              <a:srgbClr val="2C3938"/>
            </a:solidFill>
            <a:prstDash val="solid"/>
            <a:round/>
            <a:headEnd type="none" w="med" len="med"/>
            <a:tailEnd type="none" w="med" len="med"/>
          </a:ln>
        </p:spPr>
      </p:cxnSp>
      <p:sp>
        <p:nvSpPr>
          <p:cNvPr id="926" name="Google Shape;926;p55"/>
          <p:cNvSpPr txBox="1">
            <a:spLocks noGrp="1"/>
          </p:cNvSpPr>
          <p:nvPr>
            <p:ph type="subTitle" idx="1"/>
          </p:nvPr>
        </p:nvSpPr>
        <p:spPr>
          <a:xfrm>
            <a:off x="1023613" y="2064075"/>
            <a:ext cx="17685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2C3938"/>
                </a:solidFill>
              </a:rPr>
              <a:t>Venus has a beautiful name, but it’s terribly hot</a:t>
            </a:r>
            <a:endParaRPr>
              <a:solidFill>
                <a:srgbClr val="2C3938"/>
              </a:solidFill>
            </a:endParaRPr>
          </a:p>
        </p:txBody>
      </p:sp>
      <p:sp>
        <p:nvSpPr>
          <p:cNvPr id="927" name="Google Shape;927;p55"/>
          <p:cNvSpPr txBox="1">
            <a:spLocks noGrp="1"/>
          </p:cNvSpPr>
          <p:nvPr>
            <p:ph type="subTitle" idx="2"/>
          </p:nvPr>
        </p:nvSpPr>
        <p:spPr>
          <a:xfrm>
            <a:off x="3706942" y="2064075"/>
            <a:ext cx="17685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2C3938"/>
                </a:solidFill>
              </a:rPr>
              <a:t>Despite being red, Mars is a cold place, not hot</a:t>
            </a:r>
            <a:endParaRPr>
              <a:solidFill>
                <a:srgbClr val="2C3938"/>
              </a:solidFill>
            </a:endParaRPr>
          </a:p>
        </p:txBody>
      </p:sp>
      <p:sp>
        <p:nvSpPr>
          <p:cNvPr id="928" name="Google Shape;928;p55"/>
          <p:cNvSpPr txBox="1">
            <a:spLocks noGrp="1"/>
          </p:cNvSpPr>
          <p:nvPr>
            <p:ph type="subTitle" idx="3"/>
          </p:nvPr>
        </p:nvSpPr>
        <p:spPr>
          <a:xfrm>
            <a:off x="6351863" y="2064075"/>
            <a:ext cx="17685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2C3938"/>
                </a:solidFill>
              </a:rPr>
              <a:t>Mercury is the smallest planet in our Solar System</a:t>
            </a:r>
            <a:endParaRPr>
              <a:solidFill>
                <a:srgbClr val="2C3938"/>
              </a:solidFill>
            </a:endParaRPr>
          </a:p>
        </p:txBody>
      </p:sp>
      <p:grpSp>
        <p:nvGrpSpPr>
          <p:cNvPr id="929" name="Google Shape;929;p55"/>
          <p:cNvGrpSpPr/>
          <p:nvPr/>
        </p:nvGrpSpPr>
        <p:grpSpPr>
          <a:xfrm>
            <a:off x="4384272" y="1459225"/>
            <a:ext cx="375450" cy="377896"/>
            <a:chOff x="1532697" y="2289625"/>
            <a:chExt cx="375450" cy="377896"/>
          </a:xfrm>
        </p:grpSpPr>
        <p:sp>
          <p:nvSpPr>
            <p:cNvPr id="930" name="Google Shape;930;p55"/>
            <p:cNvSpPr/>
            <p:nvPr/>
          </p:nvSpPr>
          <p:spPr>
            <a:xfrm>
              <a:off x="1717976" y="2362851"/>
              <a:ext cx="37746" cy="52988"/>
            </a:xfrm>
            <a:custGeom>
              <a:avLst/>
              <a:gdLst/>
              <a:ahLst/>
              <a:cxnLst/>
              <a:rect l="l" t="t" r="r" b="b"/>
              <a:pathLst>
                <a:path w="1466" h="2058" extrusionOk="0">
                  <a:moveTo>
                    <a:pt x="729" y="609"/>
                  </a:moveTo>
                  <a:cubicBezTo>
                    <a:pt x="934" y="995"/>
                    <a:pt x="1029" y="1252"/>
                    <a:pt x="1029" y="1329"/>
                  </a:cubicBezTo>
                  <a:cubicBezTo>
                    <a:pt x="1029" y="1492"/>
                    <a:pt x="892" y="1629"/>
                    <a:pt x="729" y="1629"/>
                  </a:cubicBezTo>
                  <a:cubicBezTo>
                    <a:pt x="566" y="1629"/>
                    <a:pt x="429" y="1492"/>
                    <a:pt x="429" y="1329"/>
                  </a:cubicBezTo>
                  <a:cubicBezTo>
                    <a:pt x="429" y="1252"/>
                    <a:pt x="523" y="995"/>
                    <a:pt x="729" y="609"/>
                  </a:cubicBezTo>
                  <a:close/>
                  <a:moveTo>
                    <a:pt x="729" y="1"/>
                  </a:moveTo>
                  <a:cubicBezTo>
                    <a:pt x="635" y="1"/>
                    <a:pt x="549" y="52"/>
                    <a:pt x="497" y="129"/>
                  </a:cubicBezTo>
                  <a:cubicBezTo>
                    <a:pt x="172" y="721"/>
                    <a:pt x="1" y="1123"/>
                    <a:pt x="1" y="1329"/>
                  </a:cubicBezTo>
                  <a:cubicBezTo>
                    <a:pt x="1" y="1731"/>
                    <a:pt x="326" y="2057"/>
                    <a:pt x="729" y="2057"/>
                  </a:cubicBezTo>
                  <a:cubicBezTo>
                    <a:pt x="1131" y="2057"/>
                    <a:pt x="1466" y="1731"/>
                    <a:pt x="1466" y="1329"/>
                  </a:cubicBezTo>
                  <a:cubicBezTo>
                    <a:pt x="1466" y="1123"/>
                    <a:pt x="1294" y="721"/>
                    <a:pt x="960" y="129"/>
                  </a:cubicBezTo>
                  <a:cubicBezTo>
                    <a:pt x="917" y="52"/>
                    <a:pt x="823" y="1"/>
                    <a:pt x="729"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5"/>
            <p:cNvSpPr/>
            <p:nvPr/>
          </p:nvSpPr>
          <p:spPr>
            <a:xfrm>
              <a:off x="1744445" y="2404176"/>
              <a:ext cx="37746" cy="53117"/>
            </a:xfrm>
            <a:custGeom>
              <a:avLst/>
              <a:gdLst/>
              <a:ahLst/>
              <a:cxnLst/>
              <a:rect l="l" t="t" r="r" b="b"/>
              <a:pathLst>
                <a:path w="1466" h="2063" extrusionOk="0">
                  <a:moveTo>
                    <a:pt x="737" y="606"/>
                  </a:moveTo>
                  <a:cubicBezTo>
                    <a:pt x="943" y="1000"/>
                    <a:pt x="1037" y="1249"/>
                    <a:pt x="1037" y="1334"/>
                  </a:cubicBezTo>
                  <a:cubicBezTo>
                    <a:pt x="1037" y="1536"/>
                    <a:pt x="885" y="1636"/>
                    <a:pt x="733" y="1636"/>
                  </a:cubicBezTo>
                  <a:cubicBezTo>
                    <a:pt x="581" y="1636"/>
                    <a:pt x="429" y="1536"/>
                    <a:pt x="429" y="1334"/>
                  </a:cubicBezTo>
                  <a:cubicBezTo>
                    <a:pt x="438" y="1257"/>
                    <a:pt x="532" y="1000"/>
                    <a:pt x="737" y="606"/>
                  </a:cubicBezTo>
                  <a:close/>
                  <a:moveTo>
                    <a:pt x="734" y="0"/>
                  </a:moveTo>
                  <a:cubicBezTo>
                    <a:pt x="643" y="0"/>
                    <a:pt x="553" y="45"/>
                    <a:pt x="506" y="135"/>
                  </a:cubicBezTo>
                  <a:cubicBezTo>
                    <a:pt x="172" y="726"/>
                    <a:pt x="1" y="1129"/>
                    <a:pt x="1" y="1334"/>
                  </a:cubicBezTo>
                  <a:cubicBezTo>
                    <a:pt x="1" y="1737"/>
                    <a:pt x="335" y="2063"/>
                    <a:pt x="737" y="2063"/>
                  </a:cubicBezTo>
                  <a:cubicBezTo>
                    <a:pt x="1132" y="2063"/>
                    <a:pt x="1466" y="1737"/>
                    <a:pt x="1466" y="1334"/>
                  </a:cubicBezTo>
                  <a:cubicBezTo>
                    <a:pt x="1466" y="1129"/>
                    <a:pt x="1294" y="726"/>
                    <a:pt x="969" y="135"/>
                  </a:cubicBezTo>
                  <a:cubicBezTo>
                    <a:pt x="917" y="45"/>
                    <a:pt x="825" y="0"/>
                    <a:pt x="734"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5"/>
            <p:cNvSpPr/>
            <p:nvPr/>
          </p:nvSpPr>
          <p:spPr>
            <a:xfrm>
              <a:off x="1590475" y="2436592"/>
              <a:ext cx="37746" cy="53143"/>
            </a:xfrm>
            <a:custGeom>
              <a:avLst/>
              <a:gdLst/>
              <a:ahLst/>
              <a:cxnLst/>
              <a:rect l="l" t="t" r="r" b="b"/>
              <a:pathLst>
                <a:path w="1466" h="2064" extrusionOk="0">
                  <a:moveTo>
                    <a:pt x="729" y="607"/>
                  </a:moveTo>
                  <a:cubicBezTo>
                    <a:pt x="926" y="984"/>
                    <a:pt x="1029" y="1249"/>
                    <a:pt x="1029" y="1335"/>
                  </a:cubicBezTo>
                  <a:cubicBezTo>
                    <a:pt x="1029" y="1532"/>
                    <a:pt x="879" y="1630"/>
                    <a:pt x="729" y="1630"/>
                  </a:cubicBezTo>
                  <a:cubicBezTo>
                    <a:pt x="579" y="1630"/>
                    <a:pt x="429" y="1532"/>
                    <a:pt x="429" y="1335"/>
                  </a:cubicBezTo>
                  <a:cubicBezTo>
                    <a:pt x="429" y="1249"/>
                    <a:pt x="540" y="984"/>
                    <a:pt x="729" y="607"/>
                  </a:cubicBezTo>
                  <a:close/>
                  <a:moveTo>
                    <a:pt x="729" y="0"/>
                  </a:moveTo>
                  <a:cubicBezTo>
                    <a:pt x="639" y="0"/>
                    <a:pt x="549" y="45"/>
                    <a:pt x="498" y="135"/>
                  </a:cubicBezTo>
                  <a:cubicBezTo>
                    <a:pt x="172" y="727"/>
                    <a:pt x="1" y="1129"/>
                    <a:pt x="1" y="1335"/>
                  </a:cubicBezTo>
                  <a:cubicBezTo>
                    <a:pt x="1" y="1737"/>
                    <a:pt x="326" y="2063"/>
                    <a:pt x="729" y="2063"/>
                  </a:cubicBezTo>
                  <a:cubicBezTo>
                    <a:pt x="1132" y="2063"/>
                    <a:pt x="1466" y="1737"/>
                    <a:pt x="1466" y="1335"/>
                  </a:cubicBezTo>
                  <a:lnTo>
                    <a:pt x="1457" y="1335"/>
                  </a:lnTo>
                  <a:cubicBezTo>
                    <a:pt x="1457" y="1129"/>
                    <a:pt x="1294" y="727"/>
                    <a:pt x="960" y="135"/>
                  </a:cubicBezTo>
                  <a:cubicBezTo>
                    <a:pt x="909" y="45"/>
                    <a:pt x="819" y="0"/>
                    <a:pt x="729"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5"/>
            <p:cNvSpPr/>
            <p:nvPr/>
          </p:nvSpPr>
          <p:spPr>
            <a:xfrm>
              <a:off x="1811723" y="2453148"/>
              <a:ext cx="37746" cy="53117"/>
            </a:xfrm>
            <a:custGeom>
              <a:avLst/>
              <a:gdLst/>
              <a:ahLst/>
              <a:cxnLst/>
              <a:rect l="l" t="t" r="r" b="b"/>
              <a:pathLst>
                <a:path w="1466" h="2063" extrusionOk="0">
                  <a:moveTo>
                    <a:pt x="729" y="606"/>
                  </a:moveTo>
                  <a:cubicBezTo>
                    <a:pt x="926" y="992"/>
                    <a:pt x="1029" y="1249"/>
                    <a:pt x="1029" y="1334"/>
                  </a:cubicBezTo>
                  <a:cubicBezTo>
                    <a:pt x="1029" y="1536"/>
                    <a:pt x="879" y="1636"/>
                    <a:pt x="729" y="1636"/>
                  </a:cubicBezTo>
                  <a:cubicBezTo>
                    <a:pt x="579" y="1636"/>
                    <a:pt x="429" y="1536"/>
                    <a:pt x="429" y="1334"/>
                  </a:cubicBezTo>
                  <a:cubicBezTo>
                    <a:pt x="429" y="1257"/>
                    <a:pt x="523" y="1000"/>
                    <a:pt x="729" y="606"/>
                  </a:cubicBezTo>
                  <a:close/>
                  <a:moveTo>
                    <a:pt x="732" y="0"/>
                  </a:moveTo>
                  <a:cubicBezTo>
                    <a:pt x="641" y="0"/>
                    <a:pt x="549" y="45"/>
                    <a:pt x="498" y="135"/>
                  </a:cubicBezTo>
                  <a:cubicBezTo>
                    <a:pt x="172" y="726"/>
                    <a:pt x="1" y="1129"/>
                    <a:pt x="1" y="1334"/>
                  </a:cubicBezTo>
                  <a:cubicBezTo>
                    <a:pt x="1" y="1737"/>
                    <a:pt x="326" y="2063"/>
                    <a:pt x="729" y="2063"/>
                  </a:cubicBezTo>
                  <a:cubicBezTo>
                    <a:pt x="1132" y="2063"/>
                    <a:pt x="1466" y="1737"/>
                    <a:pt x="1466" y="1334"/>
                  </a:cubicBezTo>
                  <a:cubicBezTo>
                    <a:pt x="1466" y="1129"/>
                    <a:pt x="1294" y="726"/>
                    <a:pt x="960" y="135"/>
                  </a:cubicBezTo>
                  <a:cubicBezTo>
                    <a:pt x="913" y="45"/>
                    <a:pt x="823" y="0"/>
                    <a:pt x="732"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5"/>
            <p:cNvSpPr/>
            <p:nvPr/>
          </p:nvSpPr>
          <p:spPr>
            <a:xfrm>
              <a:off x="1532697" y="2289625"/>
              <a:ext cx="375450" cy="377896"/>
            </a:xfrm>
            <a:custGeom>
              <a:avLst/>
              <a:gdLst/>
              <a:ahLst/>
              <a:cxnLst/>
              <a:rect l="l" t="t" r="r" b="b"/>
              <a:pathLst>
                <a:path w="14582" h="14677" extrusionOk="0">
                  <a:moveTo>
                    <a:pt x="2973" y="8602"/>
                  </a:moveTo>
                  <a:cubicBezTo>
                    <a:pt x="3170" y="8979"/>
                    <a:pt x="3273" y="9245"/>
                    <a:pt x="3273" y="9322"/>
                  </a:cubicBezTo>
                  <a:cubicBezTo>
                    <a:pt x="3273" y="9484"/>
                    <a:pt x="3144" y="9622"/>
                    <a:pt x="2973" y="9622"/>
                  </a:cubicBezTo>
                  <a:cubicBezTo>
                    <a:pt x="2810" y="9622"/>
                    <a:pt x="2673" y="9484"/>
                    <a:pt x="2673" y="9322"/>
                  </a:cubicBezTo>
                  <a:cubicBezTo>
                    <a:pt x="2673" y="9245"/>
                    <a:pt x="2784" y="8979"/>
                    <a:pt x="2973" y="8602"/>
                  </a:cubicBezTo>
                  <a:close/>
                  <a:moveTo>
                    <a:pt x="6597" y="1"/>
                  </a:moveTo>
                  <a:cubicBezTo>
                    <a:pt x="6434" y="1"/>
                    <a:pt x="6297" y="95"/>
                    <a:pt x="6237" y="241"/>
                  </a:cubicBezTo>
                  <a:lnTo>
                    <a:pt x="5852" y="1149"/>
                  </a:lnTo>
                  <a:lnTo>
                    <a:pt x="4883" y="1491"/>
                  </a:lnTo>
                  <a:cubicBezTo>
                    <a:pt x="4806" y="1526"/>
                    <a:pt x="4738" y="1568"/>
                    <a:pt x="4695" y="1637"/>
                  </a:cubicBezTo>
                  <a:cubicBezTo>
                    <a:pt x="4571" y="1804"/>
                    <a:pt x="4716" y="1985"/>
                    <a:pt x="4870" y="1985"/>
                  </a:cubicBezTo>
                  <a:cubicBezTo>
                    <a:pt x="4929" y="1985"/>
                    <a:pt x="4990" y="1958"/>
                    <a:pt x="5038" y="1894"/>
                  </a:cubicBezTo>
                  <a:lnTo>
                    <a:pt x="6014" y="1551"/>
                  </a:lnTo>
                  <a:cubicBezTo>
                    <a:pt x="6117" y="1508"/>
                    <a:pt x="6203" y="1431"/>
                    <a:pt x="6246" y="1337"/>
                  </a:cubicBezTo>
                  <a:lnTo>
                    <a:pt x="6614" y="438"/>
                  </a:lnTo>
                  <a:lnTo>
                    <a:pt x="7325" y="438"/>
                  </a:lnTo>
                  <a:lnTo>
                    <a:pt x="8516" y="2502"/>
                  </a:lnTo>
                  <a:cubicBezTo>
                    <a:pt x="8585" y="2629"/>
                    <a:pt x="8716" y="2698"/>
                    <a:pt x="8850" y="2698"/>
                  </a:cubicBezTo>
                  <a:cubicBezTo>
                    <a:pt x="8914" y="2698"/>
                    <a:pt x="8980" y="2682"/>
                    <a:pt x="9039" y="2648"/>
                  </a:cubicBezTo>
                  <a:lnTo>
                    <a:pt x="10024" y="2091"/>
                  </a:lnTo>
                  <a:lnTo>
                    <a:pt x="10606" y="2742"/>
                  </a:lnTo>
                  <a:lnTo>
                    <a:pt x="10572" y="5963"/>
                  </a:lnTo>
                  <a:lnTo>
                    <a:pt x="9784" y="8062"/>
                  </a:lnTo>
                  <a:cubicBezTo>
                    <a:pt x="9752" y="8061"/>
                    <a:pt x="9720" y="8060"/>
                    <a:pt x="9688" y="8060"/>
                  </a:cubicBezTo>
                  <a:cubicBezTo>
                    <a:pt x="9275" y="8060"/>
                    <a:pt x="8864" y="8163"/>
                    <a:pt x="8490" y="8354"/>
                  </a:cubicBezTo>
                  <a:cubicBezTo>
                    <a:pt x="8122" y="8542"/>
                    <a:pt x="7719" y="8636"/>
                    <a:pt x="7308" y="8636"/>
                  </a:cubicBezTo>
                  <a:cubicBezTo>
                    <a:pt x="7025" y="8636"/>
                    <a:pt x="7025" y="9065"/>
                    <a:pt x="7308" y="9065"/>
                  </a:cubicBezTo>
                  <a:cubicBezTo>
                    <a:pt x="7788" y="9065"/>
                    <a:pt x="8259" y="8953"/>
                    <a:pt x="8679" y="8739"/>
                  </a:cubicBezTo>
                  <a:cubicBezTo>
                    <a:pt x="8970" y="8593"/>
                    <a:pt x="9287" y="8508"/>
                    <a:pt x="9621" y="8491"/>
                  </a:cubicBezTo>
                  <a:lnTo>
                    <a:pt x="9621" y="8491"/>
                  </a:lnTo>
                  <a:lnTo>
                    <a:pt x="7951" y="12911"/>
                  </a:lnTo>
                  <a:lnTo>
                    <a:pt x="6220" y="8859"/>
                  </a:lnTo>
                  <a:lnTo>
                    <a:pt x="6220" y="8859"/>
                  </a:lnTo>
                  <a:cubicBezTo>
                    <a:pt x="6263" y="8876"/>
                    <a:pt x="6306" y="8893"/>
                    <a:pt x="6348" y="8902"/>
                  </a:cubicBezTo>
                  <a:cubicBezTo>
                    <a:pt x="6376" y="8911"/>
                    <a:pt x="6403" y="8916"/>
                    <a:pt x="6428" y="8916"/>
                  </a:cubicBezTo>
                  <a:cubicBezTo>
                    <a:pt x="6646" y="8916"/>
                    <a:pt x="6732" y="8576"/>
                    <a:pt x="6486" y="8499"/>
                  </a:cubicBezTo>
                  <a:cubicBezTo>
                    <a:pt x="6366" y="8456"/>
                    <a:pt x="6254" y="8414"/>
                    <a:pt x="6143" y="8354"/>
                  </a:cubicBezTo>
                  <a:cubicBezTo>
                    <a:pt x="6083" y="8328"/>
                    <a:pt x="6031" y="8302"/>
                    <a:pt x="5971" y="8276"/>
                  </a:cubicBezTo>
                  <a:lnTo>
                    <a:pt x="5483" y="7128"/>
                  </a:lnTo>
                  <a:cubicBezTo>
                    <a:pt x="5449" y="7034"/>
                    <a:pt x="5372" y="6957"/>
                    <a:pt x="5278" y="6906"/>
                  </a:cubicBezTo>
                  <a:lnTo>
                    <a:pt x="4292" y="6400"/>
                  </a:lnTo>
                  <a:lnTo>
                    <a:pt x="3127" y="4644"/>
                  </a:lnTo>
                  <a:lnTo>
                    <a:pt x="4532" y="2631"/>
                  </a:lnTo>
                  <a:cubicBezTo>
                    <a:pt x="4649" y="2465"/>
                    <a:pt x="4501" y="2290"/>
                    <a:pt x="4348" y="2290"/>
                  </a:cubicBezTo>
                  <a:cubicBezTo>
                    <a:pt x="4288" y="2290"/>
                    <a:pt x="4227" y="2317"/>
                    <a:pt x="4181" y="2382"/>
                  </a:cubicBezTo>
                  <a:lnTo>
                    <a:pt x="2759" y="4421"/>
                  </a:lnTo>
                  <a:cubicBezTo>
                    <a:pt x="2673" y="4550"/>
                    <a:pt x="2673" y="4721"/>
                    <a:pt x="2759" y="4858"/>
                  </a:cubicBezTo>
                  <a:lnTo>
                    <a:pt x="3941" y="6632"/>
                  </a:lnTo>
                  <a:cubicBezTo>
                    <a:pt x="3984" y="6692"/>
                    <a:pt x="4035" y="6743"/>
                    <a:pt x="4104" y="6777"/>
                  </a:cubicBezTo>
                  <a:lnTo>
                    <a:pt x="5089" y="7291"/>
                  </a:lnTo>
                  <a:lnTo>
                    <a:pt x="5098" y="7291"/>
                  </a:lnTo>
                  <a:lnTo>
                    <a:pt x="5440" y="8114"/>
                  </a:lnTo>
                  <a:cubicBezTo>
                    <a:pt x="5258" y="8075"/>
                    <a:pt x="5073" y="8055"/>
                    <a:pt x="4888" y="8055"/>
                  </a:cubicBezTo>
                  <a:cubicBezTo>
                    <a:pt x="4463" y="8055"/>
                    <a:pt x="4040" y="8157"/>
                    <a:pt x="3658" y="8354"/>
                  </a:cubicBezTo>
                  <a:cubicBezTo>
                    <a:pt x="3573" y="8396"/>
                    <a:pt x="3487" y="8431"/>
                    <a:pt x="3393" y="8465"/>
                  </a:cubicBezTo>
                  <a:cubicBezTo>
                    <a:pt x="3341" y="8362"/>
                    <a:pt x="3281" y="8251"/>
                    <a:pt x="3213" y="8122"/>
                  </a:cubicBezTo>
                  <a:cubicBezTo>
                    <a:pt x="3161" y="8045"/>
                    <a:pt x="3076" y="7994"/>
                    <a:pt x="2982" y="7994"/>
                  </a:cubicBezTo>
                  <a:cubicBezTo>
                    <a:pt x="2887" y="7994"/>
                    <a:pt x="2793" y="8045"/>
                    <a:pt x="2750" y="8122"/>
                  </a:cubicBezTo>
                  <a:cubicBezTo>
                    <a:pt x="2647" y="8311"/>
                    <a:pt x="2553" y="8482"/>
                    <a:pt x="2485" y="8636"/>
                  </a:cubicBezTo>
                  <a:cubicBezTo>
                    <a:pt x="2091" y="8636"/>
                    <a:pt x="1705" y="8542"/>
                    <a:pt x="1345" y="8371"/>
                  </a:cubicBezTo>
                  <a:cubicBezTo>
                    <a:pt x="1003" y="8199"/>
                    <a:pt x="617" y="8097"/>
                    <a:pt x="231" y="8079"/>
                  </a:cubicBezTo>
                  <a:cubicBezTo>
                    <a:pt x="226" y="8079"/>
                    <a:pt x="221" y="8079"/>
                    <a:pt x="216" y="8079"/>
                  </a:cubicBezTo>
                  <a:cubicBezTo>
                    <a:pt x="102" y="8079"/>
                    <a:pt x="0" y="8171"/>
                    <a:pt x="0" y="8294"/>
                  </a:cubicBezTo>
                  <a:lnTo>
                    <a:pt x="0" y="14145"/>
                  </a:lnTo>
                  <a:cubicBezTo>
                    <a:pt x="0" y="14436"/>
                    <a:pt x="240" y="14676"/>
                    <a:pt x="531" y="14676"/>
                  </a:cubicBezTo>
                  <a:lnTo>
                    <a:pt x="14059" y="14676"/>
                  </a:lnTo>
                  <a:cubicBezTo>
                    <a:pt x="14350" y="14676"/>
                    <a:pt x="14582" y="14436"/>
                    <a:pt x="14582" y="14154"/>
                  </a:cubicBezTo>
                  <a:lnTo>
                    <a:pt x="14582" y="13425"/>
                  </a:lnTo>
                  <a:cubicBezTo>
                    <a:pt x="14582" y="13284"/>
                    <a:pt x="14474" y="13213"/>
                    <a:pt x="14367" y="13213"/>
                  </a:cubicBezTo>
                  <a:cubicBezTo>
                    <a:pt x="14260" y="13213"/>
                    <a:pt x="14153" y="13284"/>
                    <a:pt x="14153" y="13425"/>
                  </a:cubicBezTo>
                  <a:lnTo>
                    <a:pt x="14153" y="14154"/>
                  </a:lnTo>
                  <a:cubicBezTo>
                    <a:pt x="14153" y="14205"/>
                    <a:pt x="14110" y="14248"/>
                    <a:pt x="14059" y="14248"/>
                  </a:cubicBezTo>
                  <a:lnTo>
                    <a:pt x="523" y="14248"/>
                  </a:lnTo>
                  <a:cubicBezTo>
                    <a:pt x="463" y="14248"/>
                    <a:pt x="420" y="14205"/>
                    <a:pt x="420" y="14154"/>
                  </a:cubicBezTo>
                  <a:lnTo>
                    <a:pt x="420" y="8534"/>
                  </a:lnTo>
                  <a:cubicBezTo>
                    <a:pt x="677" y="8568"/>
                    <a:pt x="917" y="8645"/>
                    <a:pt x="1148" y="8756"/>
                  </a:cubicBezTo>
                  <a:cubicBezTo>
                    <a:pt x="1508" y="8936"/>
                    <a:pt x="1894" y="9030"/>
                    <a:pt x="2296" y="9056"/>
                  </a:cubicBezTo>
                  <a:cubicBezTo>
                    <a:pt x="2262" y="9142"/>
                    <a:pt x="2245" y="9227"/>
                    <a:pt x="2236" y="9322"/>
                  </a:cubicBezTo>
                  <a:cubicBezTo>
                    <a:pt x="2236" y="9724"/>
                    <a:pt x="2570" y="10050"/>
                    <a:pt x="2973" y="10050"/>
                  </a:cubicBezTo>
                  <a:cubicBezTo>
                    <a:pt x="3376" y="10050"/>
                    <a:pt x="3701" y="9724"/>
                    <a:pt x="3701" y="9322"/>
                  </a:cubicBezTo>
                  <a:cubicBezTo>
                    <a:pt x="3684" y="9159"/>
                    <a:pt x="3641" y="9005"/>
                    <a:pt x="3564" y="8859"/>
                  </a:cubicBezTo>
                  <a:cubicBezTo>
                    <a:pt x="3658" y="8816"/>
                    <a:pt x="3753" y="8782"/>
                    <a:pt x="3838" y="8739"/>
                  </a:cubicBezTo>
                  <a:cubicBezTo>
                    <a:pt x="4165" y="8568"/>
                    <a:pt x="4526" y="8483"/>
                    <a:pt x="4889" y="8483"/>
                  </a:cubicBezTo>
                  <a:cubicBezTo>
                    <a:pt x="5145" y="8483"/>
                    <a:pt x="5401" y="8526"/>
                    <a:pt x="5646" y="8611"/>
                  </a:cubicBezTo>
                  <a:lnTo>
                    <a:pt x="7676" y="13374"/>
                  </a:lnTo>
                  <a:cubicBezTo>
                    <a:pt x="7728" y="13477"/>
                    <a:pt x="7839" y="13554"/>
                    <a:pt x="7959" y="13554"/>
                  </a:cubicBezTo>
                  <a:cubicBezTo>
                    <a:pt x="8088" y="13545"/>
                    <a:pt x="8190" y="13477"/>
                    <a:pt x="8233" y="13357"/>
                  </a:cubicBezTo>
                  <a:lnTo>
                    <a:pt x="10067" y="8508"/>
                  </a:lnTo>
                  <a:cubicBezTo>
                    <a:pt x="10315" y="8542"/>
                    <a:pt x="10555" y="8619"/>
                    <a:pt x="10786" y="8739"/>
                  </a:cubicBezTo>
                  <a:cubicBezTo>
                    <a:pt x="11215" y="8953"/>
                    <a:pt x="11684" y="9060"/>
                    <a:pt x="12153" y="9060"/>
                  </a:cubicBezTo>
                  <a:cubicBezTo>
                    <a:pt x="12622" y="9060"/>
                    <a:pt x="13091" y="8953"/>
                    <a:pt x="13519" y="8739"/>
                  </a:cubicBezTo>
                  <a:cubicBezTo>
                    <a:pt x="13716" y="8636"/>
                    <a:pt x="13930" y="8559"/>
                    <a:pt x="14153" y="8525"/>
                  </a:cubicBezTo>
                  <a:lnTo>
                    <a:pt x="14153" y="12500"/>
                  </a:lnTo>
                  <a:cubicBezTo>
                    <a:pt x="14153" y="12620"/>
                    <a:pt x="14247" y="12714"/>
                    <a:pt x="14367" y="12714"/>
                  </a:cubicBezTo>
                  <a:cubicBezTo>
                    <a:pt x="14487" y="12714"/>
                    <a:pt x="14582" y="12620"/>
                    <a:pt x="14582" y="12500"/>
                  </a:cubicBezTo>
                  <a:lnTo>
                    <a:pt x="14582" y="8285"/>
                  </a:lnTo>
                  <a:cubicBezTo>
                    <a:pt x="14582" y="8162"/>
                    <a:pt x="14487" y="8070"/>
                    <a:pt x="14366" y="8070"/>
                  </a:cubicBezTo>
                  <a:cubicBezTo>
                    <a:pt x="14361" y="8070"/>
                    <a:pt x="14356" y="8071"/>
                    <a:pt x="14350" y="8071"/>
                  </a:cubicBezTo>
                  <a:cubicBezTo>
                    <a:pt x="13999" y="8097"/>
                    <a:pt x="13648" y="8191"/>
                    <a:pt x="13331" y="8354"/>
                  </a:cubicBezTo>
                  <a:cubicBezTo>
                    <a:pt x="12958" y="8538"/>
                    <a:pt x="12555" y="8630"/>
                    <a:pt x="12154" y="8630"/>
                  </a:cubicBezTo>
                  <a:cubicBezTo>
                    <a:pt x="11752" y="8630"/>
                    <a:pt x="11352" y="8538"/>
                    <a:pt x="10983" y="8354"/>
                  </a:cubicBezTo>
                  <a:cubicBezTo>
                    <a:pt x="10743" y="8234"/>
                    <a:pt x="10495" y="8148"/>
                    <a:pt x="10229" y="8097"/>
                  </a:cubicBezTo>
                  <a:lnTo>
                    <a:pt x="10983" y="6109"/>
                  </a:lnTo>
                  <a:cubicBezTo>
                    <a:pt x="11000" y="6066"/>
                    <a:pt x="11009" y="6015"/>
                    <a:pt x="11009" y="5963"/>
                  </a:cubicBezTo>
                  <a:lnTo>
                    <a:pt x="11043" y="2725"/>
                  </a:lnTo>
                  <a:cubicBezTo>
                    <a:pt x="11043" y="2622"/>
                    <a:pt x="11009" y="2537"/>
                    <a:pt x="10949" y="2459"/>
                  </a:cubicBezTo>
                  <a:lnTo>
                    <a:pt x="10332" y="1765"/>
                  </a:lnTo>
                  <a:cubicBezTo>
                    <a:pt x="10251" y="1685"/>
                    <a:pt x="10144" y="1641"/>
                    <a:pt x="10037" y="1641"/>
                  </a:cubicBezTo>
                  <a:cubicBezTo>
                    <a:pt x="9973" y="1641"/>
                    <a:pt x="9910" y="1656"/>
                    <a:pt x="9852" y="1688"/>
                  </a:cubicBezTo>
                  <a:lnTo>
                    <a:pt x="8867" y="2245"/>
                  </a:lnTo>
                  <a:lnTo>
                    <a:pt x="7693" y="198"/>
                  </a:lnTo>
                  <a:cubicBezTo>
                    <a:pt x="7625" y="78"/>
                    <a:pt x="7496" y="1"/>
                    <a:pt x="7359"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 name="Google Shape;935;p55"/>
          <p:cNvGrpSpPr/>
          <p:nvPr/>
        </p:nvGrpSpPr>
        <p:grpSpPr>
          <a:xfrm>
            <a:off x="7070357" y="1538485"/>
            <a:ext cx="331520" cy="348032"/>
            <a:chOff x="1956845" y="1500498"/>
            <a:chExt cx="331520" cy="348032"/>
          </a:xfrm>
        </p:grpSpPr>
        <p:sp>
          <p:nvSpPr>
            <p:cNvPr id="936" name="Google Shape;936;p55"/>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55"/>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55"/>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5"/>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5"/>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5"/>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55"/>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5"/>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55"/>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55"/>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55"/>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55"/>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EFEFEF"/>
        </a:solidFill>
        <a:effectLst/>
      </p:bgPr>
    </p:bg>
    <p:spTree>
      <p:nvGrpSpPr>
        <p:cNvPr id="1" name="Shape 951"/>
        <p:cNvGrpSpPr/>
        <p:nvPr/>
      </p:nvGrpSpPr>
      <p:grpSpPr>
        <a:xfrm>
          <a:off x="0" y="0"/>
          <a:ext cx="0" cy="0"/>
          <a:chOff x="0" y="0"/>
          <a:chExt cx="0" cy="0"/>
        </a:xfrm>
      </p:grpSpPr>
      <p:cxnSp>
        <p:nvCxnSpPr>
          <p:cNvPr id="952" name="Google Shape;952;p56"/>
          <p:cNvCxnSpPr/>
          <p:nvPr/>
        </p:nvCxnSpPr>
        <p:spPr>
          <a:xfrm>
            <a:off x="-97942" y="3760425"/>
            <a:ext cx="3178500" cy="1500"/>
          </a:xfrm>
          <a:prstGeom prst="straightConnector1">
            <a:avLst/>
          </a:prstGeom>
          <a:noFill/>
          <a:ln w="19050" cap="flat" cmpd="sng">
            <a:solidFill>
              <a:srgbClr val="2C3938"/>
            </a:solidFill>
            <a:prstDash val="solid"/>
            <a:round/>
            <a:headEnd type="none" w="med" len="med"/>
            <a:tailEnd type="none" w="med" len="med"/>
          </a:ln>
        </p:spPr>
      </p:cxnSp>
      <p:cxnSp>
        <p:nvCxnSpPr>
          <p:cNvPr id="953" name="Google Shape;953;p56"/>
          <p:cNvCxnSpPr/>
          <p:nvPr/>
        </p:nvCxnSpPr>
        <p:spPr>
          <a:xfrm>
            <a:off x="4542300" y="2717500"/>
            <a:ext cx="4601700" cy="0"/>
          </a:xfrm>
          <a:prstGeom prst="straightConnector1">
            <a:avLst/>
          </a:prstGeom>
          <a:noFill/>
          <a:ln w="19050" cap="flat" cmpd="sng">
            <a:solidFill>
              <a:srgbClr val="2C3938"/>
            </a:solidFill>
            <a:prstDash val="solid"/>
            <a:round/>
            <a:headEnd type="none" w="med" len="med"/>
            <a:tailEnd type="none" w="med" len="med"/>
          </a:ln>
        </p:spPr>
      </p:cxnSp>
      <p:cxnSp>
        <p:nvCxnSpPr>
          <p:cNvPr id="954" name="Google Shape;954;p56"/>
          <p:cNvCxnSpPr/>
          <p:nvPr/>
        </p:nvCxnSpPr>
        <p:spPr>
          <a:xfrm>
            <a:off x="4542300" y="4615875"/>
            <a:ext cx="4601700" cy="0"/>
          </a:xfrm>
          <a:prstGeom prst="straightConnector1">
            <a:avLst/>
          </a:prstGeom>
          <a:noFill/>
          <a:ln w="19050" cap="flat" cmpd="sng">
            <a:solidFill>
              <a:srgbClr val="2C3938"/>
            </a:solidFill>
            <a:prstDash val="solid"/>
            <a:round/>
            <a:headEnd type="none" w="med" len="med"/>
            <a:tailEnd type="none" w="med" len="med"/>
          </a:ln>
        </p:spPr>
      </p:cxnSp>
      <p:sp>
        <p:nvSpPr>
          <p:cNvPr id="955" name="Google Shape;955;p56"/>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CONTENT ARE WE GOING TO CREATE?</a:t>
            </a:r>
            <a:endParaRPr/>
          </a:p>
        </p:txBody>
      </p:sp>
      <p:pic>
        <p:nvPicPr>
          <p:cNvPr id="956" name="Google Shape;956;p56"/>
          <p:cNvPicPr preferRelativeResize="0"/>
          <p:nvPr/>
        </p:nvPicPr>
        <p:blipFill rotWithShape="1">
          <a:blip r:embed="rId3">
            <a:alphaModFix/>
          </a:blip>
          <a:srcRect t="2838" b="2848"/>
          <a:stretch/>
        </p:blipFill>
        <p:spPr>
          <a:xfrm flipH="1">
            <a:off x="6080420" y="1371325"/>
            <a:ext cx="3063581" cy="1625276"/>
          </a:xfrm>
          <a:prstGeom prst="rect">
            <a:avLst/>
          </a:prstGeom>
          <a:noFill/>
          <a:ln>
            <a:noFill/>
          </a:ln>
        </p:spPr>
      </p:pic>
      <p:sp>
        <p:nvSpPr>
          <p:cNvPr id="957" name="Google Shape;957;p56"/>
          <p:cNvSpPr txBox="1">
            <a:spLocks noGrp="1"/>
          </p:cNvSpPr>
          <p:nvPr>
            <p:ph type="subTitle" idx="4294967295"/>
          </p:nvPr>
        </p:nvSpPr>
        <p:spPr>
          <a:xfrm flipH="1">
            <a:off x="1712550" y="2560325"/>
            <a:ext cx="1368000" cy="1067100"/>
          </a:xfrm>
          <a:prstGeom prst="rect">
            <a:avLst/>
          </a:prstGeom>
        </p:spPr>
        <p:txBody>
          <a:bodyPr spcFirstLastPara="1" wrap="square" lIns="91425" tIns="274300" rIns="91425" bIns="91425" anchor="t" anchorCtr="0">
            <a:noAutofit/>
          </a:bodyPr>
          <a:lstStyle/>
          <a:p>
            <a:pPr marL="0" lvl="0" indent="0" algn="l" rtl="0">
              <a:spcBef>
                <a:spcPts val="0"/>
              </a:spcBef>
              <a:spcAft>
                <a:spcPts val="1600"/>
              </a:spcAft>
              <a:buNone/>
            </a:pPr>
            <a:r>
              <a:rPr lang="en" sz="900"/>
              <a:t>Mercury is the closest planet to the Sun and the smallest one in our Solar System</a:t>
            </a:r>
            <a:endParaRPr sz="900"/>
          </a:p>
        </p:txBody>
      </p:sp>
      <p:pic>
        <p:nvPicPr>
          <p:cNvPr id="958" name="Google Shape;958;p56"/>
          <p:cNvPicPr preferRelativeResize="0"/>
          <p:nvPr/>
        </p:nvPicPr>
        <p:blipFill rotWithShape="1">
          <a:blip r:embed="rId4">
            <a:alphaModFix/>
          </a:blip>
          <a:srcRect t="10210" b="10210"/>
          <a:stretch/>
        </p:blipFill>
        <p:spPr>
          <a:xfrm>
            <a:off x="6080425" y="3269675"/>
            <a:ext cx="3063572" cy="1624872"/>
          </a:xfrm>
          <a:prstGeom prst="rect">
            <a:avLst/>
          </a:prstGeom>
          <a:noFill/>
          <a:ln>
            <a:noFill/>
          </a:ln>
        </p:spPr>
      </p:pic>
      <p:sp>
        <p:nvSpPr>
          <p:cNvPr id="959" name="Google Shape;959;p56"/>
          <p:cNvSpPr txBox="1">
            <a:spLocks noGrp="1"/>
          </p:cNvSpPr>
          <p:nvPr>
            <p:ph type="subTitle" idx="4294967295"/>
          </p:nvPr>
        </p:nvSpPr>
        <p:spPr>
          <a:xfrm flipH="1">
            <a:off x="4289550" y="1517400"/>
            <a:ext cx="1595100" cy="1067100"/>
          </a:xfrm>
          <a:prstGeom prst="rect">
            <a:avLst/>
          </a:prstGeom>
        </p:spPr>
        <p:txBody>
          <a:bodyPr spcFirstLastPara="1" wrap="square" lIns="91425" tIns="274300" rIns="91425" bIns="91425" anchor="t" anchorCtr="0">
            <a:noAutofit/>
          </a:bodyPr>
          <a:lstStyle/>
          <a:p>
            <a:pPr marL="0" lvl="0" indent="0" algn="r" rtl="0">
              <a:spcBef>
                <a:spcPts val="0"/>
              </a:spcBef>
              <a:spcAft>
                <a:spcPts val="1600"/>
              </a:spcAft>
              <a:buNone/>
            </a:pPr>
            <a:r>
              <a:rPr lang="en" sz="900"/>
              <a:t>Saturn is the ringed planet. It’s a gas giant, composed mostly of hydrogen and helium</a:t>
            </a:r>
            <a:endParaRPr sz="900">
              <a:solidFill>
                <a:srgbClr val="2C3938"/>
              </a:solidFill>
            </a:endParaRPr>
          </a:p>
        </p:txBody>
      </p:sp>
      <p:sp>
        <p:nvSpPr>
          <p:cNvPr id="960" name="Google Shape;960;p56"/>
          <p:cNvSpPr txBox="1">
            <a:spLocks noGrp="1"/>
          </p:cNvSpPr>
          <p:nvPr>
            <p:ph type="subTitle" idx="4294967295"/>
          </p:nvPr>
        </p:nvSpPr>
        <p:spPr>
          <a:xfrm flipH="1">
            <a:off x="4289550" y="3415775"/>
            <a:ext cx="1595100" cy="1067100"/>
          </a:xfrm>
          <a:prstGeom prst="rect">
            <a:avLst/>
          </a:prstGeom>
        </p:spPr>
        <p:txBody>
          <a:bodyPr spcFirstLastPara="1" wrap="square" lIns="91425" tIns="274300" rIns="91425" bIns="91425" anchor="t" anchorCtr="0">
            <a:noAutofit/>
          </a:bodyPr>
          <a:lstStyle/>
          <a:p>
            <a:pPr marL="0" lvl="0" indent="0" algn="r" rtl="0">
              <a:spcBef>
                <a:spcPts val="0"/>
              </a:spcBef>
              <a:spcAft>
                <a:spcPts val="1600"/>
              </a:spcAft>
              <a:buNone/>
            </a:pPr>
            <a:r>
              <a:rPr lang="en" sz="900"/>
              <a:t>Venus has a beautiful name and is the second planet from the Sun. It’s terribly hot</a:t>
            </a:r>
            <a:endParaRPr sz="900"/>
          </a:p>
        </p:txBody>
      </p:sp>
      <p:cxnSp>
        <p:nvCxnSpPr>
          <p:cNvPr id="961" name="Google Shape;961;p56"/>
          <p:cNvCxnSpPr/>
          <p:nvPr/>
        </p:nvCxnSpPr>
        <p:spPr>
          <a:xfrm>
            <a:off x="4604788" y="1028850"/>
            <a:ext cx="4561200" cy="0"/>
          </a:xfrm>
          <a:prstGeom prst="straightConnector1">
            <a:avLst/>
          </a:prstGeom>
          <a:noFill/>
          <a:ln w="19050" cap="flat" cmpd="sng">
            <a:solidFill>
              <a:srgbClr val="2C3938"/>
            </a:solidFill>
            <a:prstDash val="solid"/>
            <a:round/>
            <a:headEnd type="none" w="med" len="med"/>
            <a:tailEnd type="none" w="med" len="med"/>
          </a:ln>
        </p:spPr>
      </p:cxnSp>
      <p:pic>
        <p:nvPicPr>
          <p:cNvPr id="962" name="Google Shape;962;p56"/>
          <p:cNvPicPr preferRelativeResize="0"/>
          <p:nvPr/>
        </p:nvPicPr>
        <p:blipFill rotWithShape="1">
          <a:blip r:embed="rId5">
            <a:alphaModFix/>
          </a:blip>
          <a:srcRect l="61093" r="14689"/>
          <a:stretch/>
        </p:blipFill>
        <p:spPr>
          <a:xfrm>
            <a:off x="0" y="1371325"/>
            <a:ext cx="1516925" cy="3523624"/>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EFEFEF"/>
        </a:solidFill>
        <a:effectLst/>
      </p:bgPr>
    </p:bg>
    <p:spTree>
      <p:nvGrpSpPr>
        <p:cNvPr id="1" name="Shape 966"/>
        <p:cNvGrpSpPr/>
        <p:nvPr/>
      </p:nvGrpSpPr>
      <p:grpSpPr>
        <a:xfrm>
          <a:off x="0" y="0"/>
          <a:ext cx="0" cy="0"/>
          <a:chOff x="0" y="0"/>
          <a:chExt cx="0" cy="0"/>
        </a:xfrm>
      </p:grpSpPr>
      <p:grpSp>
        <p:nvGrpSpPr>
          <p:cNvPr id="967" name="Google Shape;967;p57"/>
          <p:cNvGrpSpPr/>
          <p:nvPr/>
        </p:nvGrpSpPr>
        <p:grpSpPr>
          <a:xfrm>
            <a:off x="1277121" y="1147058"/>
            <a:ext cx="3339358" cy="2543396"/>
            <a:chOff x="3420275" y="729475"/>
            <a:chExt cx="4831500" cy="3679875"/>
          </a:xfrm>
        </p:grpSpPr>
        <p:sp>
          <p:nvSpPr>
            <p:cNvPr id="968" name="Google Shape;968;p57"/>
            <p:cNvSpPr/>
            <p:nvPr/>
          </p:nvSpPr>
          <p:spPr>
            <a:xfrm>
              <a:off x="3586250" y="883825"/>
              <a:ext cx="4503600" cy="27462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7"/>
            <p:cNvSpPr/>
            <p:nvPr/>
          </p:nvSpPr>
          <p:spPr>
            <a:xfrm>
              <a:off x="5009044" y="3786200"/>
              <a:ext cx="1649975" cy="623150"/>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w="19050" cap="flat" cmpd="sng">
              <a:solidFill>
                <a:srgbClr val="2C3938"/>
              </a:solidFill>
              <a:prstDash val="solid"/>
              <a:round/>
              <a:headEnd type="none" w="med" len="med"/>
              <a:tailEnd type="none" w="med" len="med"/>
            </a:ln>
          </p:spPr>
        </p:sp>
        <p:sp>
          <p:nvSpPr>
            <p:cNvPr id="970" name="Google Shape;970;p57"/>
            <p:cNvSpPr/>
            <p:nvPr/>
          </p:nvSpPr>
          <p:spPr>
            <a:xfrm>
              <a:off x="3420275" y="729475"/>
              <a:ext cx="4831500" cy="3056700"/>
            </a:xfrm>
            <a:prstGeom prst="roundRect">
              <a:avLst>
                <a:gd name="adj" fmla="val 3857"/>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71" name="Google Shape;971;p57"/>
          <p:cNvPicPr preferRelativeResize="0"/>
          <p:nvPr/>
        </p:nvPicPr>
        <p:blipFill rotWithShape="1">
          <a:blip r:embed="rId3">
            <a:alphaModFix/>
          </a:blip>
          <a:srcRect l="4212" r="4212"/>
          <a:stretch/>
        </p:blipFill>
        <p:spPr>
          <a:xfrm>
            <a:off x="1394725" y="1248550"/>
            <a:ext cx="3104150" cy="1906775"/>
          </a:xfrm>
          <a:prstGeom prst="rect">
            <a:avLst/>
          </a:prstGeom>
          <a:noFill/>
          <a:ln>
            <a:noFill/>
          </a:ln>
        </p:spPr>
      </p:pic>
      <p:cxnSp>
        <p:nvCxnSpPr>
          <p:cNvPr id="972" name="Google Shape;972;p57"/>
          <p:cNvCxnSpPr/>
          <p:nvPr/>
        </p:nvCxnSpPr>
        <p:spPr>
          <a:xfrm>
            <a:off x="2387545" y="3649675"/>
            <a:ext cx="1123877" cy="0"/>
          </a:xfrm>
          <a:prstGeom prst="straightConnector1">
            <a:avLst/>
          </a:prstGeom>
          <a:noFill/>
          <a:ln w="19050" cap="flat" cmpd="sng">
            <a:solidFill>
              <a:srgbClr val="2C3938"/>
            </a:solidFill>
            <a:prstDash val="solid"/>
            <a:round/>
            <a:headEnd type="none" w="med" len="med"/>
            <a:tailEnd type="none" w="med" len="med"/>
          </a:ln>
        </p:spPr>
      </p:cxnSp>
      <p:sp>
        <p:nvSpPr>
          <p:cNvPr id="973" name="Google Shape;973;p57"/>
          <p:cNvSpPr/>
          <p:nvPr/>
        </p:nvSpPr>
        <p:spPr>
          <a:xfrm>
            <a:off x="4976675" y="3010300"/>
            <a:ext cx="2516700" cy="10245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74" name="Google Shape;974;p57"/>
          <p:cNvPicPr preferRelativeResize="0"/>
          <p:nvPr/>
        </p:nvPicPr>
        <p:blipFill rotWithShape="1">
          <a:blip r:embed="rId4">
            <a:alphaModFix/>
          </a:blip>
          <a:srcRect l="2951" r="59358"/>
          <a:stretch/>
        </p:blipFill>
        <p:spPr>
          <a:xfrm>
            <a:off x="7076975" y="2409825"/>
            <a:ext cx="1133568" cy="2006053"/>
          </a:xfrm>
          <a:prstGeom prst="rect">
            <a:avLst/>
          </a:prstGeom>
          <a:noFill/>
          <a:ln>
            <a:noFill/>
          </a:ln>
        </p:spPr>
      </p:pic>
      <p:sp>
        <p:nvSpPr>
          <p:cNvPr id="975" name="Google Shape;975;p57"/>
          <p:cNvSpPr/>
          <p:nvPr/>
        </p:nvSpPr>
        <p:spPr>
          <a:xfrm>
            <a:off x="7046550" y="2231425"/>
            <a:ext cx="1194418" cy="2381737"/>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57"/>
          <p:cNvSpPr/>
          <p:nvPr/>
        </p:nvSpPr>
        <p:spPr>
          <a:xfrm>
            <a:off x="3762375" y="1699125"/>
            <a:ext cx="2916000" cy="10245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57"/>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MULTIMEDIA CONTENT</a:t>
            </a:r>
            <a:endParaRPr/>
          </a:p>
        </p:txBody>
      </p:sp>
      <p:cxnSp>
        <p:nvCxnSpPr>
          <p:cNvPr id="978" name="Google Shape;978;p57"/>
          <p:cNvCxnSpPr/>
          <p:nvPr/>
        </p:nvCxnSpPr>
        <p:spPr>
          <a:xfrm>
            <a:off x="0" y="1028850"/>
            <a:ext cx="4601700" cy="0"/>
          </a:xfrm>
          <a:prstGeom prst="straightConnector1">
            <a:avLst/>
          </a:prstGeom>
          <a:noFill/>
          <a:ln w="19050" cap="flat" cmpd="sng">
            <a:solidFill>
              <a:srgbClr val="2C3938"/>
            </a:solidFill>
            <a:prstDash val="solid"/>
            <a:round/>
            <a:headEnd type="none" w="med" len="med"/>
            <a:tailEnd type="none" w="med" len="med"/>
          </a:ln>
        </p:spPr>
      </p:cxnSp>
      <p:sp>
        <p:nvSpPr>
          <p:cNvPr id="979" name="Google Shape;979;p57"/>
          <p:cNvSpPr txBox="1"/>
          <p:nvPr/>
        </p:nvSpPr>
        <p:spPr>
          <a:xfrm flipH="1">
            <a:off x="4946375" y="1844600"/>
            <a:ext cx="1426500" cy="689700"/>
          </a:xfrm>
          <a:prstGeom prst="rect">
            <a:avLst/>
          </a:prstGeom>
          <a:noFill/>
          <a:ln>
            <a:noFill/>
          </a:ln>
        </p:spPr>
        <p:txBody>
          <a:bodyPr spcFirstLastPara="1" wrap="square" lIns="68575" tIns="34275" rIns="68575" bIns="34275" anchor="ctr" anchorCtr="0">
            <a:noAutofit/>
          </a:bodyPr>
          <a:lstStyle/>
          <a:p>
            <a:pPr marL="0" lvl="0" indent="0" algn="l" rtl="0">
              <a:lnSpc>
                <a:spcPct val="90000"/>
              </a:lnSpc>
              <a:spcBef>
                <a:spcPts val="800"/>
              </a:spcBef>
              <a:spcAft>
                <a:spcPts val="0"/>
              </a:spcAft>
              <a:buNone/>
            </a:pPr>
            <a:r>
              <a:rPr lang="en" sz="900">
                <a:solidFill>
                  <a:srgbClr val="2C3938"/>
                </a:solidFill>
                <a:latin typeface="Cutive Mono"/>
                <a:ea typeface="Cutive Mono"/>
                <a:cs typeface="Cutive Mono"/>
                <a:sym typeface="Cutive Mono"/>
              </a:rPr>
              <a:t>Mercury is the closest planet to the Sun and the smallest one in the Solar System</a:t>
            </a:r>
            <a:endParaRPr sz="900">
              <a:solidFill>
                <a:srgbClr val="2C3938"/>
              </a:solidFill>
              <a:latin typeface="Cutive Mono"/>
              <a:ea typeface="Cutive Mono"/>
              <a:cs typeface="Cutive Mono"/>
              <a:sym typeface="Cutive Mono"/>
            </a:endParaRPr>
          </a:p>
        </p:txBody>
      </p:sp>
      <p:sp>
        <p:nvSpPr>
          <p:cNvPr id="980" name="Google Shape;980;p57"/>
          <p:cNvSpPr txBox="1"/>
          <p:nvPr/>
        </p:nvSpPr>
        <p:spPr>
          <a:xfrm flipH="1">
            <a:off x="5262047" y="3216838"/>
            <a:ext cx="1426500" cy="611400"/>
          </a:xfrm>
          <a:prstGeom prst="rect">
            <a:avLst/>
          </a:prstGeom>
          <a:noFill/>
          <a:ln>
            <a:noFill/>
          </a:ln>
        </p:spPr>
        <p:txBody>
          <a:bodyPr spcFirstLastPara="1" wrap="square" lIns="68575" tIns="34275" rIns="68575" bIns="34275" anchor="ctr" anchorCtr="0">
            <a:noAutofit/>
          </a:bodyPr>
          <a:lstStyle/>
          <a:p>
            <a:pPr marL="0" lvl="0" indent="0" algn="r" rtl="0">
              <a:lnSpc>
                <a:spcPct val="90000"/>
              </a:lnSpc>
              <a:spcBef>
                <a:spcPts val="800"/>
              </a:spcBef>
              <a:spcAft>
                <a:spcPts val="0"/>
              </a:spcAft>
              <a:buNone/>
            </a:pPr>
            <a:r>
              <a:rPr lang="en" sz="900">
                <a:solidFill>
                  <a:srgbClr val="2C3938"/>
                </a:solidFill>
                <a:latin typeface="Cutive Mono"/>
                <a:ea typeface="Cutive Mono"/>
                <a:cs typeface="Cutive Mono"/>
                <a:sym typeface="Cutive Mono"/>
              </a:rPr>
              <a:t>Despite being red, Mars is a cold place, not hot. The planet is full of iron oxide dust</a:t>
            </a:r>
            <a:endParaRPr sz="900">
              <a:solidFill>
                <a:srgbClr val="2C3938"/>
              </a:solidFill>
              <a:latin typeface="Cutive Mono"/>
              <a:ea typeface="Cutive Mono"/>
              <a:cs typeface="Cutive Mono"/>
              <a:sym typeface="Cutive Mono"/>
            </a:endParaRPr>
          </a:p>
        </p:txBody>
      </p:sp>
      <p:grpSp>
        <p:nvGrpSpPr>
          <p:cNvPr id="981" name="Google Shape;981;p57"/>
          <p:cNvGrpSpPr/>
          <p:nvPr/>
        </p:nvGrpSpPr>
        <p:grpSpPr>
          <a:xfrm>
            <a:off x="7065006" y="3295648"/>
            <a:ext cx="1151594" cy="988595"/>
            <a:chOff x="1779468" y="2593349"/>
            <a:chExt cx="1541006" cy="1322889"/>
          </a:xfrm>
        </p:grpSpPr>
        <p:sp>
          <p:nvSpPr>
            <p:cNvPr id="982" name="Google Shape;982;p57"/>
            <p:cNvSpPr/>
            <p:nvPr/>
          </p:nvSpPr>
          <p:spPr>
            <a:xfrm>
              <a:off x="2433155" y="2593349"/>
              <a:ext cx="237081" cy="236518"/>
            </a:xfrm>
            <a:custGeom>
              <a:avLst/>
              <a:gdLst/>
              <a:ahLst/>
              <a:cxnLst/>
              <a:rect l="l" t="t" r="r" b="b"/>
              <a:pathLst>
                <a:path w="14878" h="14845" extrusionOk="0">
                  <a:moveTo>
                    <a:pt x="4303" y="2636"/>
                  </a:moveTo>
                  <a:lnTo>
                    <a:pt x="12576" y="7440"/>
                  </a:lnTo>
                  <a:lnTo>
                    <a:pt x="4303" y="12210"/>
                  </a:lnTo>
                  <a:lnTo>
                    <a:pt x="4303" y="2636"/>
                  </a:lnTo>
                  <a:close/>
                  <a:moveTo>
                    <a:pt x="7439" y="1"/>
                  </a:moveTo>
                  <a:cubicBezTo>
                    <a:pt x="3336" y="1"/>
                    <a:pt x="0" y="3303"/>
                    <a:pt x="0" y="7406"/>
                  </a:cubicBezTo>
                  <a:cubicBezTo>
                    <a:pt x="0" y="11542"/>
                    <a:pt x="3336" y="14845"/>
                    <a:pt x="7439" y="14845"/>
                  </a:cubicBezTo>
                  <a:cubicBezTo>
                    <a:pt x="11542" y="14845"/>
                    <a:pt x="14877" y="11542"/>
                    <a:pt x="14877" y="7406"/>
                  </a:cubicBezTo>
                  <a:cubicBezTo>
                    <a:pt x="14877" y="3303"/>
                    <a:pt x="11542" y="1"/>
                    <a:pt x="74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7"/>
            <p:cNvSpPr/>
            <p:nvPr/>
          </p:nvSpPr>
          <p:spPr>
            <a:xfrm>
              <a:off x="1779475" y="3884421"/>
              <a:ext cx="1540999" cy="17176"/>
            </a:xfrm>
            <a:custGeom>
              <a:avLst/>
              <a:gdLst/>
              <a:ahLst/>
              <a:cxnLst/>
              <a:rect l="l" t="t" r="r" b="b"/>
              <a:pathLst>
                <a:path w="148173" h="835" extrusionOk="0">
                  <a:moveTo>
                    <a:pt x="434" y="0"/>
                  </a:moveTo>
                  <a:cubicBezTo>
                    <a:pt x="201" y="0"/>
                    <a:pt x="0" y="167"/>
                    <a:pt x="0" y="401"/>
                  </a:cubicBezTo>
                  <a:cubicBezTo>
                    <a:pt x="0" y="634"/>
                    <a:pt x="201" y="834"/>
                    <a:pt x="434" y="834"/>
                  </a:cubicBezTo>
                  <a:lnTo>
                    <a:pt x="147739" y="834"/>
                  </a:lnTo>
                  <a:cubicBezTo>
                    <a:pt x="147973" y="834"/>
                    <a:pt x="148173" y="634"/>
                    <a:pt x="148173" y="401"/>
                  </a:cubicBezTo>
                  <a:cubicBezTo>
                    <a:pt x="148173" y="167"/>
                    <a:pt x="147973" y="0"/>
                    <a:pt x="147739" y="0"/>
                  </a:cubicBezTo>
                  <a:close/>
                </a:path>
              </a:pathLst>
            </a:custGeom>
            <a:solidFill>
              <a:srgbClr val="FFFFFF">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 name="Google Shape;984;p57"/>
            <p:cNvGrpSpPr/>
            <p:nvPr/>
          </p:nvGrpSpPr>
          <p:grpSpPr>
            <a:xfrm>
              <a:off x="1779468" y="3868847"/>
              <a:ext cx="1430354" cy="47391"/>
              <a:chOff x="6245576" y="4351623"/>
              <a:chExt cx="1019206" cy="33769"/>
            </a:xfrm>
          </p:grpSpPr>
          <p:sp>
            <p:nvSpPr>
              <p:cNvPr id="985" name="Google Shape;985;p57"/>
              <p:cNvSpPr/>
              <p:nvPr/>
            </p:nvSpPr>
            <p:spPr>
              <a:xfrm>
                <a:off x="6245576" y="4362724"/>
                <a:ext cx="994145" cy="11575"/>
              </a:xfrm>
              <a:custGeom>
                <a:avLst/>
                <a:gdLst/>
                <a:ahLst/>
                <a:cxnLst/>
                <a:rect l="l" t="t" r="r" b="b"/>
                <a:pathLst>
                  <a:path w="70985" h="835" extrusionOk="0">
                    <a:moveTo>
                      <a:pt x="434" y="0"/>
                    </a:moveTo>
                    <a:cubicBezTo>
                      <a:pt x="201" y="0"/>
                      <a:pt x="0" y="167"/>
                      <a:pt x="0" y="401"/>
                    </a:cubicBezTo>
                    <a:cubicBezTo>
                      <a:pt x="0" y="634"/>
                      <a:pt x="201" y="834"/>
                      <a:pt x="434" y="834"/>
                    </a:cubicBezTo>
                    <a:lnTo>
                      <a:pt x="70984" y="834"/>
                    </a:lnTo>
                    <a:lnTo>
                      <a:pt x="709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57"/>
              <p:cNvSpPr/>
              <p:nvPr/>
            </p:nvSpPr>
            <p:spPr>
              <a:xfrm>
                <a:off x="7230666" y="4351623"/>
                <a:ext cx="34116" cy="33769"/>
              </a:xfrm>
              <a:custGeom>
                <a:avLst/>
                <a:gdLst/>
                <a:ahLst/>
                <a:cxnLst/>
                <a:rect l="l" t="t" r="r" b="b"/>
                <a:pathLst>
                  <a:path w="2436" h="2436" extrusionOk="0">
                    <a:moveTo>
                      <a:pt x="1235" y="1"/>
                    </a:moveTo>
                    <a:cubicBezTo>
                      <a:pt x="568" y="1"/>
                      <a:pt x="1" y="535"/>
                      <a:pt x="1" y="1202"/>
                    </a:cubicBezTo>
                    <a:cubicBezTo>
                      <a:pt x="1" y="1902"/>
                      <a:pt x="568" y="2436"/>
                      <a:pt x="1235" y="2436"/>
                    </a:cubicBezTo>
                    <a:cubicBezTo>
                      <a:pt x="1902" y="2436"/>
                      <a:pt x="2436" y="1902"/>
                      <a:pt x="2436" y="1202"/>
                    </a:cubicBezTo>
                    <a:cubicBezTo>
                      <a:pt x="2436" y="535"/>
                      <a:pt x="1902" y="1"/>
                      <a:pt x="1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 name="Google Shape;987;p57"/>
            <p:cNvGrpSpPr/>
            <p:nvPr/>
          </p:nvGrpSpPr>
          <p:grpSpPr>
            <a:xfrm>
              <a:off x="1824689" y="3790573"/>
              <a:ext cx="191764" cy="55312"/>
              <a:chOff x="6277799" y="4295848"/>
              <a:chExt cx="136643" cy="39413"/>
            </a:xfrm>
          </p:grpSpPr>
          <p:sp>
            <p:nvSpPr>
              <p:cNvPr id="988" name="Google Shape;988;p57"/>
              <p:cNvSpPr/>
              <p:nvPr/>
            </p:nvSpPr>
            <p:spPr>
              <a:xfrm>
                <a:off x="6369411" y="4298229"/>
                <a:ext cx="31284" cy="34659"/>
              </a:xfrm>
              <a:custGeom>
                <a:avLst/>
                <a:gdLst/>
                <a:ahLst/>
                <a:cxnLst/>
                <a:rect l="l" t="t" r="r" b="b"/>
                <a:pathLst>
                  <a:path w="3337" h="3697" extrusionOk="0">
                    <a:moveTo>
                      <a:pt x="361" y="0"/>
                    </a:moveTo>
                    <a:cubicBezTo>
                      <a:pt x="175" y="0"/>
                      <a:pt x="0" y="151"/>
                      <a:pt x="0" y="380"/>
                    </a:cubicBezTo>
                    <a:lnTo>
                      <a:pt x="0" y="3349"/>
                    </a:lnTo>
                    <a:cubicBezTo>
                      <a:pt x="0" y="3551"/>
                      <a:pt x="173" y="3696"/>
                      <a:pt x="358" y="3696"/>
                    </a:cubicBezTo>
                    <a:cubicBezTo>
                      <a:pt x="417" y="3696"/>
                      <a:pt x="478" y="3681"/>
                      <a:pt x="534" y="3649"/>
                    </a:cubicBezTo>
                    <a:lnTo>
                      <a:pt x="3103" y="2148"/>
                    </a:lnTo>
                    <a:cubicBezTo>
                      <a:pt x="3336" y="2015"/>
                      <a:pt x="3336" y="1681"/>
                      <a:pt x="3103" y="1548"/>
                    </a:cubicBezTo>
                    <a:lnTo>
                      <a:pt x="534" y="47"/>
                    </a:lnTo>
                    <a:cubicBezTo>
                      <a:pt x="479" y="15"/>
                      <a:pt x="419" y="0"/>
                      <a:pt x="3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7"/>
              <p:cNvSpPr/>
              <p:nvPr/>
            </p:nvSpPr>
            <p:spPr>
              <a:xfrm>
                <a:off x="6407551" y="4295848"/>
                <a:ext cx="6891" cy="39413"/>
              </a:xfrm>
              <a:custGeom>
                <a:avLst/>
                <a:gdLst/>
                <a:ahLst/>
                <a:cxnLst/>
                <a:rect l="l" t="t" r="r" b="b"/>
                <a:pathLst>
                  <a:path w="735" h="4204" extrusionOk="0">
                    <a:moveTo>
                      <a:pt x="368" y="0"/>
                    </a:moveTo>
                    <a:cubicBezTo>
                      <a:pt x="168" y="0"/>
                      <a:pt x="1" y="167"/>
                      <a:pt x="1" y="367"/>
                    </a:cubicBezTo>
                    <a:lnTo>
                      <a:pt x="1" y="3836"/>
                    </a:lnTo>
                    <a:cubicBezTo>
                      <a:pt x="1" y="4037"/>
                      <a:pt x="168" y="4203"/>
                      <a:pt x="368" y="4203"/>
                    </a:cubicBezTo>
                    <a:cubicBezTo>
                      <a:pt x="568" y="4203"/>
                      <a:pt x="735" y="4037"/>
                      <a:pt x="735" y="3836"/>
                    </a:cubicBezTo>
                    <a:lnTo>
                      <a:pt x="735" y="367"/>
                    </a:lnTo>
                    <a:cubicBezTo>
                      <a:pt x="735" y="167"/>
                      <a:pt x="568" y="0"/>
                      <a:pt x="3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7"/>
              <p:cNvSpPr/>
              <p:nvPr/>
            </p:nvSpPr>
            <p:spPr>
              <a:xfrm>
                <a:off x="6294998" y="4295848"/>
                <a:ext cx="6572" cy="39413"/>
              </a:xfrm>
              <a:custGeom>
                <a:avLst/>
                <a:gdLst/>
                <a:ahLst/>
                <a:cxnLst/>
                <a:rect l="l" t="t" r="r" b="b"/>
                <a:pathLst>
                  <a:path w="701" h="4204" extrusionOk="0">
                    <a:moveTo>
                      <a:pt x="367" y="0"/>
                    </a:moveTo>
                    <a:cubicBezTo>
                      <a:pt x="167" y="0"/>
                      <a:pt x="0" y="167"/>
                      <a:pt x="0" y="367"/>
                    </a:cubicBezTo>
                    <a:lnTo>
                      <a:pt x="0" y="3836"/>
                    </a:lnTo>
                    <a:cubicBezTo>
                      <a:pt x="0" y="4037"/>
                      <a:pt x="167" y="4203"/>
                      <a:pt x="367" y="4203"/>
                    </a:cubicBezTo>
                    <a:cubicBezTo>
                      <a:pt x="534" y="4203"/>
                      <a:pt x="701" y="4037"/>
                      <a:pt x="701" y="3836"/>
                    </a:cubicBezTo>
                    <a:lnTo>
                      <a:pt x="701" y="367"/>
                    </a:lnTo>
                    <a:cubicBezTo>
                      <a:pt x="701" y="167"/>
                      <a:pt x="567" y="0"/>
                      <a:pt x="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7"/>
              <p:cNvSpPr/>
              <p:nvPr/>
            </p:nvSpPr>
            <p:spPr>
              <a:xfrm>
                <a:off x="6277799" y="4295848"/>
                <a:ext cx="6581" cy="39413"/>
              </a:xfrm>
              <a:custGeom>
                <a:avLst/>
                <a:gdLst/>
                <a:ahLst/>
                <a:cxnLst/>
                <a:rect l="l" t="t" r="r" b="b"/>
                <a:pathLst>
                  <a:path w="702" h="4204" extrusionOk="0">
                    <a:moveTo>
                      <a:pt x="368" y="0"/>
                    </a:moveTo>
                    <a:cubicBezTo>
                      <a:pt x="168" y="0"/>
                      <a:pt x="1" y="167"/>
                      <a:pt x="1" y="367"/>
                    </a:cubicBezTo>
                    <a:lnTo>
                      <a:pt x="1" y="3836"/>
                    </a:lnTo>
                    <a:cubicBezTo>
                      <a:pt x="1" y="4037"/>
                      <a:pt x="168" y="4203"/>
                      <a:pt x="368" y="4203"/>
                    </a:cubicBezTo>
                    <a:cubicBezTo>
                      <a:pt x="568" y="4203"/>
                      <a:pt x="701" y="4037"/>
                      <a:pt x="701" y="3836"/>
                    </a:cubicBezTo>
                    <a:lnTo>
                      <a:pt x="701" y="367"/>
                    </a:lnTo>
                    <a:cubicBezTo>
                      <a:pt x="701" y="167"/>
                      <a:pt x="568" y="0"/>
                      <a:pt x="3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92" name="Google Shape;992;p57"/>
          <p:cNvSpPr txBox="1"/>
          <p:nvPr/>
        </p:nvSpPr>
        <p:spPr>
          <a:xfrm flipH="1">
            <a:off x="1277161" y="3977575"/>
            <a:ext cx="3339300" cy="405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2C3938"/>
                </a:solidFill>
                <a:latin typeface="Cutive Mono"/>
                <a:ea typeface="Cutive Mono"/>
                <a:cs typeface="Cutive Mono"/>
                <a:sym typeface="Cutive Mono"/>
              </a:rPr>
              <a:t>Insert your multimedia content here</a:t>
            </a:r>
            <a:endParaRPr sz="1000">
              <a:solidFill>
                <a:srgbClr val="2C3938"/>
              </a:solidFill>
              <a:latin typeface="Cutive Mono"/>
              <a:ea typeface="Cutive Mono"/>
              <a:cs typeface="Cutive Mono"/>
              <a:sym typeface="Cutive Mono"/>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96"/>
        <p:cNvGrpSpPr/>
        <p:nvPr/>
      </p:nvGrpSpPr>
      <p:grpSpPr>
        <a:xfrm>
          <a:off x="0" y="0"/>
          <a:ext cx="0" cy="0"/>
          <a:chOff x="0" y="0"/>
          <a:chExt cx="0" cy="0"/>
        </a:xfrm>
      </p:grpSpPr>
      <p:sp>
        <p:nvSpPr>
          <p:cNvPr id="997" name="Google Shape;997;p58"/>
          <p:cNvSpPr txBox="1">
            <a:spLocks noGrp="1"/>
          </p:cNvSpPr>
          <p:nvPr>
            <p:ph type="title"/>
          </p:nvPr>
        </p:nvSpPr>
        <p:spPr>
          <a:xfrm>
            <a:off x="929625" y="2138850"/>
            <a:ext cx="7328700" cy="865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2C3938"/>
                </a:solidFill>
              </a:rPr>
              <a:t>AWESOME WORDS</a:t>
            </a:r>
            <a:endParaRPr sz="3000" dirty="0">
              <a:solidFill>
                <a:srgbClr val="2C3938"/>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EFEFEF"/>
        </a:solidFill>
        <a:effectLst/>
      </p:bgPr>
    </p:bg>
    <p:spTree>
      <p:nvGrpSpPr>
        <p:cNvPr id="1" name="Shape 1001"/>
        <p:cNvGrpSpPr/>
        <p:nvPr/>
      </p:nvGrpSpPr>
      <p:grpSpPr>
        <a:xfrm>
          <a:off x="0" y="0"/>
          <a:ext cx="0" cy="0"/>
          <a:chOff x="0" y="0"/>
          <a:chExt cx="0" cy="0"/>
        </a:xfrm>
      </p:grpSpPr>
      <p:sp>
        <p:nvSpPr>
          <p:cNvPr id="1002" name="Google Shape;1002;p59"/>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2C3938"/>
                </a:solidFill>
              </a:rPr>
              <a:t>WHAT TONE ARE WE GOING TO USE</a:t>
            </a:r>
            <a:endParaRPr>
              <a:solidFill>
                <a:srgbClr val="2C3938"/>
              </a:solidFill>
            </a:endParaRPr>
          </a:p>
        </p:txBody>
      </p:sp>
      <p:cxnSp>
        <p:nvCxnSpPr>
          <p:cNvPr id="1003" name="Google Shape;1003;p59"/>
          <p:cNvCxnSpPr/>
          <p:nvPr/>
        </p:nvCxnSpPr>
        <p:spPr>
          <a:xfrm>
            <a:off x="0" y="1028850"/>
            <a:ext cx="4601700" cy="0"/>
          </a:xfrm>
          <a:prstGeom prst="straightConnector1">
            <a:avLst/>
          </a:prstGeom>
          <a:noFill/>
          <a:ln w="19050" cap="flat" cmpd="sng">
            <a:solidFill>
              <a:srgbClr val="2C3938"/>
            </a:solidFill>
            <a:prstDash val="solid"/>
            <a:round/>
            <a:headEnd type="none" w="med" len="med"/>
            <a:tailEnd type="none" w="med" len="med"/>
          </a:ln>
        </p:spPr>
      </p:cxnSp>
      <p:sp>
        <p:nvSpPr>
          <p:cNvPr id="1004" name="Google Shape;1004;p59"/>
          <p:cNvSpPr/>
          <p:nvPr/>
        </p:nvSpPr>
        <p:spPr>
          <a:xfrm>
            <a:off x="3337975" y="2250425"/>
            <a:ext cx="2475300" cy="2140500"/>
          </a:xfrm>
          <a:prstGeom prst="triangle">
            <a:avLst>
              <a:gd name="adj" fmla="val 50000"/>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5" name="Google Shape;1005;p59"/>
          <p:cNvGrpSpPr/>
          <p:nvPr/>
        </p:nvGrpSpPr>
        <p:grpSpPr>
          <a:xfrm>
            <a:off x="3749347" y="3881583"/>
            <a:ext cx="300617" cy="381868"/>
            <a:chOff x="2844747" y="2868021"/>
            <a:chExt cx="300617" cy="381868"/>
          </a:xfrm>
        </p:grpSpPr>
        <p:sp>
          <p:nvSpPr>
            <p:cNvPr id="1006" name="Google Shape;1006;p59"/>
            <p:cNvSpPr/>
            <p:nvPr/>
          </p:nvSpPr>
          <p:spPr>
            <a:xfrm>
              <a:off x="2896096" y="2868021"/>
              <a:ext cx="11136" cy="23483"/>
            </a:xfrm>
            <a:custGeom>
              <a:avLst/>
              <a:gdLst/>
              <a:ahLst/>
              <a:cxnLst/>
              <a:rect l="l" t="t" r="r" b="b"/>
              <a:pathLst>
                <a:path w="432" h="911" extrusionOk="0">
                  <a:moveTo>
                    <a:pt x="211" y="0"/>
                  </a:moveTo>
                  <a:cubicBezTo>
                    <a:pt x="90" y="0"/>
                    <a:pt x="0" y="100"/>
                    <a:pt x="0" y="221"/>
                  </a:cubicBezTo>
                  <a:lnTo>
                    <a:pt x="0" y="692"/>
                  </a:lnTo>
                  <a:cubicBezTo>
                    <a:pt x="0" y="838"/>
                    <a:pt x="108" y="910"/>
                    <a:pt x="216" y="910"/>
                  </a:cubicBezTo>
                  <a:cubicBezTo>
                    <a:pt x="324" y="910"/>
                    <a:pt x="431" y="838"/>
                    <a:pt x="431" y="692"/>
                  </a:cubicBezTo>
                  <a:lnTo>
                    <a:pt x="431" y="221"/>
                  </a:lnTo>
                  <a:cubicBezTo>
                    <a:pt x="431" y="100"/>
                    <a:pt x="331" y="0"/>
                    <a:pt x="211"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9"/>
            <p:cNvSpPr/>
            <p:nvPr/>
          </p:nvSpPr>
          <p:spPr>
            <a:xfrm>
              <a:off x="2896096" y="2905501"/>
              <a:ext cx="11136" cy="23483"/>
            </a:xfrm>
            <a:custGeom>
              <a:avLst/>
              <a:gdLst/>
              <a:ahLst/>
              <a:cxnLst/>
              <a:rect l="l" t="t" r="r" b="b"/>
              <a:pathLst>
                <a:path w="432" h="911" extrusionOk="0">
                  <a:moveTo>
                    <a:pt x="211" y="1"/>
                  </a:moveTo>
                  <a:cubicBezTo>
                    <a:pt x="90" y="1"/>
                    <a:pt x="0" y="101"/>
                    <a:pt x="0" y="221"/>
                  </a:cubicBezTo>
                  <a:lnTo>
                    <a:pt x="0" y="693"/>
                  </a:lnTo>
                  <a:cubicBezTo>
                    <a:pt x="0" y="838"/>
                    <a:pt x="108" y="911"/>
                    <a:pt x="216" y="911"/>
                  </a:cubicBezTo>
                  <a:cubicBezTo>
                    <a:pt x="324" y="911"/>
                    <a:pt x="431" y="838"/>
                    <a:pt x="431" y="693"/>
                  </a:cubicBezTo>
                  <a:lnTo>
                    <a:pt x="431" y="221"/>
                  </a:lnTo>
                  <a:cubicBezTo>
                    <a:pt x="431" y="101"/>
                    <a:pt x="331" y="1"/>
                    <a:pt x="211"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9"/>
            <p:cNvSpPr/>
            <p:nvPr/>
          </p:nvSpPr>
          <p:spPr>
            <a:xfrm>
              <a:off x="2906690" y="2892844"/>
              <a:ext cx="27169" cy="11394"/>
            </a:xfrm>
            <a:custGeom>
              <a:avLst/>
              <a:gdLst/>
              <a:ahLst/>
              <a:cxnLst/>
              <a:rect l="l" t="t" r="r" b="b"/>
              <a:pathLst>
                <a:path w="1054" h="442" extrusionOk="0">
                  <a:moveTo>
                    <a:pt x="291" y="0"/>
                  </a:moveTo>
                  <a:cubicBezTo>
                    <a:pt x="0" y="0"/>
                    <a:pt x="0" y="441"/>
                    <a:pt x="291" y="441"/>
                  </a:cubicBezTo>
                  <a:lnTo>
                    <a:pt x="763" y="441"/>
                  </a:lnTo>
                  <a:cubicBezTo>
                    <a:pt x="1054" y="441"/>
                    <a:pt x="1054" y="0"/>
                    <a:pt x="763"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9"/>
            <p:cNvSpPr/>
            <p:nvPr/>
          </p:nvSpPr>
          <p:spPr>
            <a:xfrm>
              <a:off x="2869184" y="2892844"/>
              <a:ext cx="27195" cy="11394"/>
            </a:xfrm>
            <a:custGeom>
              <a:avLst/>
              <a:gdLst/>
              <a:ahLst/>
              <a:cxnLst/>
              <a:rect l="l" t="t" r="r" b="b"/>
              <a:pathLst>
                <a:path w="1055" h="442" extrusionOk="0">
                  <a:moveTo>
                    <a:pt x="292" y="0"/>
                  </a:moveTo>
                  <a:cubicBezTo>
                    <a:pt x="1" y="0"/>
                    <a:pt x="1" y="441"/>
                    <a:pt x="292" y="441"/>
                  </a:cubicBezTo>
                  <a:lnTo>
                    <a:pt x="763" y="441"/>
                  </a:lnTo>
                  <a:cubicBezTo>
                    <a:pt x="1054" y="441"/>
                    <a:pt x="1054" y="0"/>
                    <a:pt x="763"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9"/>
            <p:cNvSpPr/>
            <p:nvPr/>
          </p:nvSpPr>
          <p:spPr>
            <a:xfrm>
              <a:off x="3107600" y="3155002"/>
              <a:ext cx="11136" cy="23509"/>
            </a:xfrm>
            <a:custGeom>
              <a:avLst/>
              <a:gdLst/>
              <a:ahLst/>
              <a:cxnLst/>
              <a:rect l="l" t="t" r="r" b="b"/>
              <a:pathLst>
                <a:path w="432" h="912" extrusionOk="0">
                  <a:moveTo>
                    <a:pt x="211" y="1"/>
                  </a:moveTo>
                  <a:cubicBezTo>
                    <a:pt x="90" y="1"/>
                    <a:pt x="0" y="101"/>
                    <a:pt x="0" y="222"/>
                  </a:cubicBezTo>
                  <a:lnTo>
                    <a:pt x="0" y="693"/>
                  </a:lnTo>
                  <a:cubicBezTo>
                    <a:pt x="0" y="838"/>
                    <a:pt x="108" y="911"/>
                    <a:pt x="216" y="911"/>
                  </a:cubicBezTo>
                  <a:cubicBezTo>
                    <a:pt x="324" y="911"/>
                    <a:pt x="431" y="838"/>
                    <a:pt x="431" y="693"/>
                  </a:cubicBezTo>
                  <a:lnTo>
                    <a:pt x="431" y="222"/>
                  </a:lnTo>
                  <a:cubicBezTo>
                    <a:pt x="431" y="101"/>
                    <a:pt x="331" y="1"/>
                    <a:pt x="211"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9"/>
            <p:cNvSpPr/>
            <p:nvPr/>
          </p:nvSpPr>
          <p:spPr>
            <a:xfrm>
              <a:off x="3107600" y="3192508"/>
              <a:ext cx="11136" cy="23483"/>
            </a:xfrm>
            <a:custGeom>
              <a:avLst/>
              <a:gdLst/>
              <a:ahLst/>
              <a:cxnLst/>
              <a:rect l="l" t="t" r="r" b="b"/>
              <a:pathLst>
                <a:path w="432" h="911" extrusionOk="0">
                  <a:moveTo>
                    <a:pt x="211" y="0"/>
                  </a:moveTo>
                  <a:cubicBezTo>
                    <a:pt x="90" y="0"/>
                    <a:pt x="0" y="101"/>
                    <a:pt x="0" y="221"/>
                  </a:cubicBezTo>
                  <a:lnTo>
                    <a:pt x="0" y="692"/>
                  </a:lnTo>
                  <a:cubicBezTo>
                    <a:pt x="0" y="838"/>
                    <a:pt x="108" y="911"/>
                    <a:pt x="216" y="911"/>
                  </a:cubicBezTo>
                  <a:cubicBezTo>
                    <a:pt x="324" y="911"/>
                    <a:pt x="431" y="838"/>
                    <a:pt x="431" y="692"/>
                  </a:cubicBezTo>
                  <a:lnTo>
                    <a:pt x="431" y="221"/>
                  </a:lnTo>
                  <a:cubicBezTo>
                    <a:pt x="431" y="101"/>
                    <a:pt x="331" y="0"/>
                    <a:pt x="211"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9"/>
            <p:cNvSpPr/>
            <p:nvPr/>
          </p:nvSpPr>
          <p:spPr>
            <a:xfrm>
              <a:off x="3118195" y="3179825"/>
              <a:ext cx="27169" cy="11162"/>
            </a:xfrm>
            <a:custGeom>
              <a:avLst/>
              <a:gdLst/>
              <a:ahLst/>
              <a:cxnLst/>
              <a:rect l="l" t="t" r="r" b="b"/>
              <a:pathLst>
                <a:path w="1054" h="433" extrusionOk="0">
                  <a:moveTo>
                    <a:pt x="291" y="1"/>
                  </a:moveTo>
                  <a:cubicBezTo>
                    <a:pt x="0" y="1"/>
                    <a:pt x="0" y="432"/>
                    <a:pt x="291" y="432"/>
                  </a:cubicBezTo>
                  <a:lnTo>
                    <a:pt x="763" y="432"/>
                  </a:lnTo>
                  <a:cubicBezTo>
                    <a:pt x="1054" y="432"/>
                    <a:pt x="1054" y="1"/>
                    <a:pt x="763"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9"/>
            <p:cNvSpPr/>
            <p:nvPr/>
          </p:nvSpPr>
          <p:spPr>
            <a:xfrm>
              <a:off x="3080688" y="3179825"/>
              <a:ext cx="27195" cy="11162"/>
            </a:xfrm>
            <a:custGeom>
              <a:avLst/>
              <a:gdLst/>
              <a:ahLst/>
              <a:cxnLst/>
              <a:rect l="l" t="t" r="r" b="b"/>
              <a:pathLst>
                <a:path w="1055" h="433" extrusionOk="0">
                  <a:moveTo>
                    <a:pt x="292" y="1"/>
                  </a:moveTo>
                  <a:cubicBezTo>
                    <a:pt x="1" y="1"/>
                    <a:pt x="1" y="432"/>
                    <a:pt x="292" y="432"/>
                  </a:cubicBezTo>
                  <a:lnTo>
                    <a:pt x="763" y="432"/>
                  </a:lnTo>
                  <a:cubicBezTo>
                    <a:pt x="1054" y="432"/>
                    <a:pt x="1054" y="1"/>
                    <a:pt x="763"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9"/>
            <p:cNvSpPr/>
            <p:nvPr/>
          </p:nvSpPr>
          <p:spPr>
            <a:xfrm>
              <a:off x="2951981" y="2908749"/>
              <a:ext cx="186397" cy="185469"/>
            </a:xfrm>
            <a:custGeom>
              <a:avLst/>
              <a:gdLst/>
              <a:ahLst/>
              <a:cxnLst/>
              <a:rect l="l" t="t" r="r" b="b"/>
              <a:pathLst>
                <a:path w="7231" h="7195" extrusionOk="0">
                  <a:moveTo>
                    <a:pt x="1137" y="1"/>
                  </a:moveTo>
                  <a:cubicBezTo>
                    <a:pt x="814" y="1"/>
                    <a:pt x="492" y="77"/>
                    <a:pt x="199" y="226"/>
                  </a:cubicBezTo>
                  <a:cubicBezTo>
                    <a:pt x="0" y="303"/>
                    <a:pt x="152" y="635"/>
                    <a:pt x="319" y="635"/>
                  </a:cubicBezTo>
                  <a:cubicBezTo>
                    <a:pt x="346" y="635"/>
                    <a:pt x="374" y="626"/>
                    <a:pt x="400" y="607"/>
                  </a:cubicBezTo>
                  <a:cubicBezTo>
                    <a:pt x="626" y="488"/>
                    <a:pt x="876" y="430"/>
                    <a:pt x="1125" y="430"/>
                  </a:cubicBezTo>
                  <a:cubicBezTo>
                    <a:pt x="1340" y="430"/>
                    <a:pt x="1555" y="473"/>
                    <a:pt x="1754" y="557"/>
                  </a:cubicBezTo>
                  <a:cubicBezTo>
                    <a:pt x="2266" y="747"/>
                    <a:pt x="2667" y="1148"/>
                    <a:pt x="2847" y="1650"/>
                  </a:cubicBezTo>
                  <a:cubicBezTo>
                    <a:pt x="2882" y="1750"/>
                    <a:pt x="2970" y="1800"/>
                    <a:pt x="3057" y="1800"/>
                  </a:cubicBezTo>
                  <a:cubicBezTo>
                    <a:pt x="3143" y="1800"/>
                    <a:pt x="3229" y="1750"/>
                    <a:pt x="3259" y="1650"/>
                  </a:cubicBezTo>
                  <a:cubicBezTo>
                    <a:pt x="3495" y="951"/>
                    <a:pt x="4264" y="430"/>
                    <a:pt x="5015" y="430"/>
                  </a:cubicBezTo>
                  <a:cubicBezTo>
                    <a:pt x="5061" y="430"/>
                    <a:pt x="5108" y="432"/>
                    <a:pt x="5154" y="436"/>
                  </a:cubicBezTo>
                  <a:cubicBezTo>
                    <a:pt x="5927" y="506"/>
                    <a:pt x="6458" y="1138"/>
                    <a:pt x="6599" y="2171"/>
                  </a:cubicBezTo>
                  <a:cubicBezTo>
                    <a:pt x="6789" y="3496"/>
                    <a:pt x="6228" y="4619"/>
                    <a:pt x="5225" y="5502"/>
                  </a:cubicBezTo>
                  <a:cubicBezTo>
                    <a:pt x="4593" y="6063"/>
                    <a:pt x="3850" y="6485"/>
                    <a:pt x="3058" y="6755"/>
                  </a:cubicBezTo>
                  <a:cubicBezTo>
                    <a:pt x="3028" y="6745"/>
                    <a:pt x="2978" y="6735"/>
                    <a:pt x="2928" y="6715"/>
                  </a:cubicBezTo>
                  <a:cubicBezTo>
                    <a:pt x="2901" y="6706"/>
                    <a:pt x="2876" y="6702"/>
                    <a:pt x="2852" y="6702"/>
                  </a:cubicBezTo>
                  <a:cubicBezTo>
                    <a:pt x="2633" y="6702"/>
                    <a:pt x="2543" y="7045"/>
                    <a:pt x="2787" y="7127"/>
                  </a:cubicBezTo>
                  <a:cubicBezTo>
                    <a:pt x="2867" y="7157"/>
                    <a:pt x="2938" y="7177"/>
                    <a:pt x="3008" y="7187"/>
                  </a:cubicBezTo>
                  <a:cubicBezTo>
                    <a:pt x="3023" y="7192"/>
                    <a:pt x="3038" y="7194"/>
                    <a:pt x="3054" y="7194"/>
                  </a:cubicBezTo>
                  <a:cubicBezTo>
                    <a:pt x="3071" y="7194"/>
                    <a:pt x="3088" y="7192"/>
                    <a:pt x="3108" y="7187"/>
                  </a:cubicBezTo>
                  <a:cubicBezTo>
                    <a:pt x="3479" y="7106"/>
                    <a:pt x="4573" y="6665"/>
                    <a:pt x="5515" y="5833"/>
                  </a:cubicBezTo>
                  <a:cubicBezTo>
                    <a:pt x="6699" y="4789"/>
                    <a:pt x="7231" y="3506"/>
                    <a:pt x="7030" y="2121"/>
                  </a:cubicBezTo>
                  <a:cubicBezTo>
                    <a:pt x="6940" y="1469"/>
                    <a:pt x="6719" y="948"/>
                    <a:pt x="6368" y="577"/>
                  </a:cubicBezTo>
                  <a:cubicBezTo>
                    <a:pt x="6067" y="256"/>
                    <a:pt x="5646" y="45"/>
                    <a:pt x="5194" y="5"/>
                  </a:cubicBezTo>
                  <a:cubicBezTo>
                    <a:pt x="5148" y="2"/>
                    <a:pt x="5101" y="1"/>
                    <a:pt x="5055" y="1"/>
                  </a:cubicBezTo>
                  <a:cubicBezTo>
                    <a:pt x="4253" y="1"/>
                    <a:pt x="3494" y="406"/>
                    <a:pt x="3058" y="1088"/>
                  </a:cubicBezTo>
                  <a:cubicBezTo>
                    <a:pt x="2787" y="667"/>
                    <a:pt x="2386" y="336"/>
                    <a:pt x="1915" y="155"/>
                  </a:cubicBezTo>
                  <a:cubicBezTo>
                    <a:pt x="1666" y="52"/>
                    <a:pt x="1402" y="1"/>
                    <a:pt x="1137"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9"/>
            <p:cNvSpPr/>
            <p:nvPr/>
          </p:nvSpPr>
          <p:spPr>
            <a:xfrm>
              <a:off x="2844747" y="2928985"/>
              <a:ext cx="299844" cy="320904"/>
            </a:xfrm>
            <a:custGeom>
              <a:avLst/>
              <a:gdLst/>
              <a:ahLst/>
              <a:cxnLst/>
              <a:rect l="l" t="t" r="r" b="b"/>
              <a:pathLst>
                <a:path w="11632" h="12449" extrusionOk="0">
                  <a:moveTo>
                    <a:pt x="3830" y="0"/>
                  </a:moveTo>
                  <a:cubicBezTo>
                    <a:pt x="3762" y="0"/>
                    <a:pt x="3693" y="33"/>
                    <a:pt x="3647" y="113"/>
                  </a:cubicBezTo>
                  <a:cubicBezTo>
                    <a:pt x="3426" y="484"/>
                    <a:pt x="3286" y="895"/>
                    <a:pt x="3246" y="1336"/>
                  </a:cubicBezTo>
                  <a:cubicBezTo>
                    <a:pt x="3005" y="3021"/>
                    <a:pt x="3858" y="4235"/>
                    <a:pt x="4720" y="5007"/>
                  </a:cubicBezTo>
                  <a:lnTo>
                    <a:pt x="3226" y="5690"/>
                  </a:lnTo>
                  <a:cubicBezTo>
                    <a:pt x="2895" y="5840"/>
                    <a:pt x="2654" y="6111"/>
                    <a:pt x="2544" y="6462"/>
                  </a:cubicBezTo>
                  <a:lnTo>
                    <a:pt x="2203" y="7565"/>
                  </a:lnTo>
                  <a:cubicBezTo>
                    <a:pt x="2183" y="7635"/>
                    <a:pt x="2153" y="7706"/>
                    <a:pt x="2102" y="7756"/>
                  </a:cubicBezTo>
                  <a:lnTo>
                    <a:pt x="1761" y="8157"/>
                  </a:lnTo>
                  <a:cubicBezTo>
                    <a:pt x="1653" y="8090"/>
                    <a:pt x="1531" y="8057"/>
                    <a:pt x="1411" y="8057"/>
                  </a:cubicBezTo>
                  <a:cubicBezTo>
                    <a:pt x="1209" y="8057"/>
                    <a:pt x="1011" y="8148"/>
                    <a:pt x="879" y="8318"/>
                  </a:cubicBezTo>
                  <a:lnTo>
                    <a:pt x="146" y="9260"/>
                  </a:lnTo>
                  <a:cubicBezTo>
                    <a:pt x="0" y="9429"/>
                    <a:pt x="152" y="9623"/>
                    <a:pt x="316" y="9623"/>
                  </a:cubicBezTo>
                  <a:cubicBezTo>
                    <a:pt x="376" y="9623"/>
                    <a:pt x="439" y="9596"/>
                    <a:pt x="487" y="9531"/>
                  </a:cubicBezTo>
                  <a:lnTo>
                    <a:pt x="1220" y="8588"/>
                  </a:lnTo>
                  <a:cubicBezTo>
                    <a:pt x="1271" y="8526"/>
                    <a:pt x="1341" y="8496"/>
                    <a:pt x="1413" y="8496"/>
                  </a:cubicBezTo>
                  <a:cubicBezTo>
                    <a:pt x="1467" y="8496"/>
                    <a:pt x="1523" y="8513"/>
                    <a:pt x="1571" y="8548"/>
                  </a:cubicBezTo>
                  <a:lnTo>
                    <a:pt x="4269" y="10785"/>
                  </a:lnTo>
                  <a:cubicBezTo>
                    <a:pt x="4369" y="10875"/>
                    <a:pt x="4379" y="11026"/>
                    <a:pt x="4299" y="11126"/>
                  </a:cubicBezTo>
                  <a:lnTo>
                    <a:pt x="3547" y="12089"/>
                  </a:lnTo>
                  <a:cubicBezTo>
                    <a:pt x="3402" y="12255"/>
                    <a:pt x="3555" y="12448"/>
                    <a:pt x="3716" y="12448"/>
                  </a:cubicBezTo>
                  <a:cubicBezTo>
                    <a:pt x="3777" y="12448"/>
                    <a:pt x="3840" y="12420"/>
                    <a:pt x="3888" y="12350"/>
                  </a:cubicBezTo>
                  <a:lnTo>
                    <a:pt x="4640" y="11397"/>
                  </a:lnTo>
                  <a:cubicBezTo>
                    <a:pt x="4831" y="11166"/>
                    <a:pt x="4841" y="10835"/>
                    <a:pt x="4670" y="10594"/>
                  </a:cubicBezTo>
                  <a:lnTo>
                    <a:pt x="5182" y="9983"/>
                  </a:lnTo>
                  <a:cubicBezTo>
                    <a:pt x="5262" y="9882"/>
                    <a:pt x="5382" y="9812"/>
                    <a:pt x="5513" y="9792"/>
                  </a:cubicBezTo>
                  <a:lnTo>
                    <a:pt x="9003" y="9180"/>
                  </a:lnTo>
                  <a:cubicBezTo>
                    <a:pt x="9194" y="9150"/>
                    <a:pt x="9375" y="9060"/>
                    <a:pt x="9525" y="8919"/>
                  </a:cubicBezTo>
                  <a:lnTo>
                    <a:pt x="9806" y="8659"/>
                  </a:lnTo>
                  <a:cubicBezTo>
                    <a:pt x="9948" y="8500"/>
                    <a:pt x="9810" y="8286"/>
                    <a:pt x="9642" y="8286"/>
                  </a:cubicBezTo>
                  <a:cubicBezTo>
                    <a:pt x="9597" y="8286"/>
                    <a:pt x="9550" y="8302"/>
                    <a:pt x="9505" y="8338"/>
                  </a:cubicBezTo>
                  <a:lnTo>
                    <a:pt x="9224" y="8608"/>
                  </a:lnTo>
                  <a:cubicBezTo>
                    <a:pt x="9144" y="8679"/>
                    <a:pt x="9044" y="8739"/>
                    <a:pt x="8923" y="8759"/>
                  </a:cubicBezTo>
                  <a:lnTo>
                    <a:pt x="5443" y="9371"/>
                  </a:lnTo>
                  <a:cubicBezTo>
                    <a:pt x="5212" y="9411"/>
                    <a:pt x="5001" y="9531"/>
                    <a:pt x="4851" y="9712"/>
                  </a:cubicBezTo>
                  <a:lnTo>
                    <a:pt x="4349" y="10294"/>
                  </a:lnTo>
                  <a:lnTo>
                    <a:pt x="2092" y="8428"/>
                  </a:lnTo>
                  <a:lnTo>
                    <a:pt x="2423" y="8037"/>
                  </a:lnTo>
                  <a:cubicBezTo>
                    <a:pt x="2504" y="7936"/>
                    <a:pt x="2574" y="7816"/>
                    <a:pt x="2614" y="7696"/>
                  </a:cubicBezTo>
                  <a:lnTo>
                    <a:pt x="2955" y="6582"/>
                  </a:lnTo>
                  <a:cubicBezTo>
                    <a:pt x="3015" y="6362"/>
                    <a:pt x="3176" y="6181"/>
                    <a:pt x="3396" y="6081"/>
                  </a:cubicBezTo>
                  <a:lnTo>
                    <a:pt x="5202" y="5268"/>
                  </a:lnTo>
                  <a:lnTo>
                    <a:pt x="5282" y="5228"/>
                  </a:lnTo>
                  <a:cubicBezTo>
                    <a:pt x="5361" y="5192"/>
                    <a:pt x="5437" y="5176"/>
                    <a:pt x="5508" y="5176"/>
                  </a:cubicBezTo>
                  <a:cubicBezTo>
                    <a:pt x="5986" y="5176"/>
                    <a:pt x="6236" y="5906"/>
                    <a:pt x="5703" y="6151"/>
                  </a:cubicBezTo>
                  <a:lnTo>
                    <a:pt x="5693" y="6151"/>
                  </a:lnTo>
                  <a:lnTo>
                    <a:pt x="4710" y="6642"/>
                  </a:lnTo>
                  <a:cubicBezTo>
                    <a:pt x="4520" y="6733"/>
                    <a:pt x="4379" y="6903"/>
                    <a:pt x="4319" y="7104"/>
                  </a:cubicBezTo>
                  <a:cubicBezTo>
                    <a:pt x="4289" y="7204"/>
                    <a:pt x="4279" y="7304"/>
                    <a:pt x="4289" y="7405"/>
                  </a:cubicBezTo>
                  <a:cubicBezTo>
                    <a:pt x="4329" y="7786"/>
                    <a:pt x="4650" y="8077"/>
                    <a:pt x="5031" y="8097"/>
                  </a:cubicBezTo>
                  <a:lnTo>
                    <a:pt x="7950" y="8177"/>
                  </a:lnTo>
                  <a:cubicBezTo>
                    <a:pt x="7984" y="8181"/>
                    <a:pt x="8018" y="8182"/>
                    <a:pt x="8052" y="8182"/>
                  </a:cubicBezTo>
                  <a:cubicBezTo>
                    <a:pt x="8306" y="8182"/>
                    <a:pt x="8547" y="8083"/>
                    <a:pt x="8733" y="7906"/>
                  </a:cubicBezTo>
                  <a:lnTo>
                    <a:pt x="10398" y="6362"/>
                  </a:lnTo>
                  <a:cubicBezTo>
                    <a:pt x="10480" y="6289"/>
                    <a:pt x="10584" y="6251"/>
                    <a:pt x="10687" y="6251"/>
                  </a:cubicBezTo>
                  <a:cubicBezTo>
                    <a:pt x="10797" y="6251"/>
                    <a:pt x="10907" y="6294"/>
                    <a:pt x="10989" y="6382"/>
                  </a:cubicBezTo>
                  <a:cubicBezTo>
                    <a:pt x="11150" y="6552"/>
                    <a:pt x="11140" y="6823"/>
                    <a:pt x="10969" y="6973"/>
                  </a:cubicBezTo>
                  <a:lnTo>
                    <a:pt x="10147" y="7736"/>
                  </a:lnTo>
                  <a:cubicBezTo>
                    <a:pt x="9997" y="7894"/>
                    <a:pt x="10133" y="8108"/>
                    <a:pt x="10301" y="8108"/>
                  </a:cubicBezTo>
                  <a:cubicBezTo>
                    <a:pt x="10346" y="8108"/>
                    <a:pt x="10393" y="8093"/>
                    <a:pt x="10438" y="8057"/>
                  </a:cubicBezTo>
                  <a:lnTo>
                    <a:pt x="11260" y="7294"/>
                  </a:lnTo>
                  <a:cubicBezTo>
                    <a:pt x="11601" y="6973"/>
                    <a:pt x="11631" y="6442"/>
                    <a:pt x="11320" y="6101"/>
                  </a:cubicBezTo>
                  <a:cubicBezTo>
                    <a:pt x="11152" y="5916"/>
                    <a:pt x="10922" y="5823"/>
                    <a:pt x="10692" y="5823"/>
                  </a:cubicBezTo>
                  <a:cubicBezTo>
                    <a:pt x="10485" y="5823"/>
                    <a:pt x="10278" y="5899"/>
                    <a:pt x="10117" y="6051"/>
                  </a:cubicBezTo>
                  <a:lnTo>
                    <a:pt x="8452" y="7595"/>
                  </a:lnTo>
                  <a:cubicBezTo>
                    <a:pt x="8340" y="7698"/>
                    <a:pt x="8185" y="7757"/>
                    <a:pt x="8027" y="7757"/>
                  </a:cubicBezTo>
                  <a:cubicBezTo>
                    <a:pt x="8015" y="7757"/>
                    <a:pt x="8003" y="7757"/>
                    <a:pt x="7990" y="7756"/>
                  </a:cubicBezTo>
                  <a:lnTo>
                    <a:pt x="7980" y="7756"/>
                  </a:lnTo>
                  <a:lnTo>
                    <a:pt x="5051" y="7666"/>
                  </a:lnTo>
                  <a:cubicBezTo>
                    <a:pt x="4891" y="7666"/>
                    <a:pt x="4750" y="7535"/>
                    <a:pt x="4730" y="7375"/>
                  </a:cubicBezTo>
                  <a:cubicBezTo>
                    <a:pt x="4720" y="7325"/>
                    <a:pt x="4730" y="7274"/>
                    <a:pt x="4750" y="7224"/>
                  </a:cubicBezTo>
                  <a:cubicBezTo>
                    <a:pt x="4771" y="7134"/>
                    <a:pt x="4831" y="7064"/>
                    <a:pt x="4921" y="7024"/>
                  </a:cubicBezTo>
                  <a:lnTo>
                    <a:pt x="5894" y="6542"/>
                  </a:lnTo>
                  <a:cubicBezTo>
                    <a:pt x="6375" y="6331"/>
                    <a:pt x="6586" y="5770"/>
                    <a:pt x="6385" y="5298"/>
                  </a:cubicBezTo>
                  <a:cubicBezTo>
                    <a:pt x="6229" y="4940"/>
                    <a:pt x="5882" y="4731"/>
                    <a:pt x="5517" y="4731"/>
                  </a:cubicBezTo>
                  <a:cubicBezTo>
                    <a:pt x="5392" y="4731"/>
                    <a:pt x="5264" y="4756"/>
                    <a:pt x="5142" y="4807"/>
                  </a:cubicBezTo>
                  <a:cubicBezTo>
                    <a:pt x="4319" y="4115"/>
                    <a:pt x="3436" y="2981"/>
                    <a:pt x="3667" y="1386"/>
                  </a:cubicBezTo>
                  <a:cubicBezTo>
                    <a:pt x="3707" y="1015"/>
                    <a:pt x="3828" y="664"/>
                    <a:pt x="4018" y="343"/>
                  </a:cubicBezTo>
                  <a:cubicBezTo>
                    <a:pt x="4137" y="169"/>
                    <a:pt x="3984" y="0"/>
                    <a:pt x="3830"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 name="Google Shape;1016;p59"/>
          <p:cNvGrpSpPr/>
          <p:nvPr/>
        </p:nvGrpSpPr>
        <p:grpSpPr>
          <a:xfrm>
            <a:off x="5016172" y="3881805"/>
            <a:ext cx="381404" cy="381455"/>
            <a:chOff x="1545097" y="2285217"/>
            <a:chExt cx="381404" cy="381455"/>
          </a:xfrm>
        </p:grpSpPr>
        <p:sp>
          <p:nvSpPr>
            <p:cNvPr id="1017" name="Google Shape;1017;p59"/>
            <p:cNvSpPr/>
            <p:nvPr/>
          </p:nvSpPr>
          <p:spPr>
            <a:xfrm>
              <a:off x="1599384" y="2494299"/>
              <a:ext cx="52019" cy="24154"/>
            </a:xfrm>
            <a:custGeom>
              <a:avLst/>
              <a:gdLst/>
              <a:ahLst/>
              <a:cxnLst/>
              <a:rect l="l" t="t" r="r" b="b"/>
              <a:pathLst>
                <a:path w="2018" h="937" extrusionOk="0">
                  <a:moveTo>
                    <a:pt x="283" y="0"/>
                  </a:moveTo>
                  <a:cubicBezTo>
                    <a:pt x="143" y="0"/>
                    <a:pt x="1" y="132"/>
                    <a:pt x="71" y="305"/>
                  </a:cubicBezTo>
                  <a:cubicBezTo>
                    <a:pt x="247" y="726"/>
                    <a:pt x="635" y="937"/>
                    <a:pt x="1024" y="937"/>
                  </a:cubicBezTo>
                  <a:cubicBezTo>
                    <a:pt x="1413" y="937"/>
                    <a:pt x="1801" y="726"/>
                    <a:pt x="1977" y="305"/>
                  </a:cubicBezTo>
                  <a:cubicBezTo>
                    <a:pt x="2017" y="185"/>
                    <a:pt x="1967" y="54"/>
                    <a:pt x="1857" y="14"/>
                  </a:cubicBezTo>
                  <a:cubicBezTo>
                    <a:pt x="1829" y="5"/>
                    <a:pt x="1802" y="1"/>
                    <a:pt x="1775" y="1"/>
                  </a:cubicBezTo>
                  <a:cubicBezTo>
                    <a:pt x="1685" y="1"/>
                    <a:pt x="1607" y="52"/>
                    <a:pt x="1576" y="145"/>
                  </a:cubicBezTo>
                  <a:cubicBezTo>
                    <a:pt x="1475" y="385"/>
                    <a:pt x="1250" y="506"/>
                    <a:pt x="1025" y="506"/>
                  </a:cubicBezTo>
                  <a:cubicBezTo>
                    <a:pt x="801" y="506"/>
                    <a:pt x="578" y="385"/>
                    <a:pt x="482" y="145"/>
                  </a:cubicBezTo>
                  <a:cubicBezTo>
                    <a:pt x="442" y="43"/>
                    <a:pt x="363" y="0"/>
                    <a:pt x="283"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9"/>
            <p:cNvSpPr/>
            <p:nvPr/>
          </p:nvSpPr>
          <p:spPr>
            <a:xfrm>
              <a:off x="1594229" y="2463881"/>
              <a:ext cx="11394" cy="13739"/>
            </a:xfrm>
            <a:custGeom>
              <a:avLst/>
              <a:gdLst/>
              <a:ahLst/>
              <a:cxnLst/>
              <a:rect l="l" t="t" r="r" b="b"/>
              <a:pathLst>
                <a:path w="442" h="533" extrusionOk="0">
                  <a:moveTo>
                    <a:pt x="221" y="0"/>
                  </a:moveTo>
                  <a:cubicBezTo>
                    <a:pt x="101" y="0"/>
                    <a:pt x="0" y="91"/>
                    <a:pt x="0" y="211"/>
                  </a:cubicBezTo>
                  <a:lnTo>
                    <a:pt x="0" y="321"/>
                  </a:lnTo>
                  <a:cubicBezTo>
                    <a:pt x="0" y="462"/>
                    <a:pt x="111" y="532"/>
                    <a:pt x="221" y="532"/>
                  </a:cubicBezTo>
                  <a:cubicBezTo>
                    <a:pt x="331" y="532"/>
                    <a:pt x="442" y="462"/>
                    <a:pt x="442" y="321"/>
                  </a:cubicBezTo>
                  <a:lnTo>
                    <a:pt x="442" y="221"/>
                  </a:lnTo>
                  <a:cubicBezTo>
                    <a:pt x="442" y="101"/>
                    <a:pt x="341" y="0"/>
                    <a:pt x="221"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9"/>
            <p:cNvSpPr/>
            <p:nvPr/>
          </p:nvSpPr>
          <p:spPr>
            <a:xfrm>
              <a:off x="1645938" y="2463881"/>
              <a:ext cx="11394" cy="13739"/>
            </a:xfrm>
            <a:custGeom>
              <a:avLst/>
              <a:gdLst/>
              <a:ahLst/>
              <a:cxnLst/>
              <a:rect l="l" t="t" r="r" b="b"/>
              <a:pathLst>
                <a:path w="442" h="533" extrusionOk="0">
                  <a:moveTo>
                    <a:pt x="221" y="0"/>
                  </a:moveTo>
                  <a:cubicBezTo>
                    <a:pt x="101" y="0"/>
                    <a:pt x="0" y="91"/>
                    <a:pt x="0" y="211"/>
                  </a:cubicBezTo>
                  <a:lnTo>
                    <a:pt x="0" y="321"/>
                  </a:lnTo>
                  <a:cubicBezTo>
                    <a:pt x="0" y="462"/>
                    <a:pt x="111" y="532"/>
                    <a:pt x="221" y="532"/>
                  </a:cubicBezTo>
                  <a:cubicBezTo>
                    <a:pt x="331" y="532"/>
                    <a:pt x="442" y="462"/>
                    <a:pt x="442" y="321"/>
                  </a:cubicBezTo>
                  <a:lnTo>
                    <a:pt x="442" y="221"/>
                  </a:lnTo>
                  <a:cubicBezTo>
                    <a:pt x="442" y="101"/>
                    <a:pt x="341" y="0"/>
                    <a:pt x="221"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9"/>
            <p:cNvSpPr/>
            <p:nvPr/>
          </p:nvSpPr>
          <p:spPr>
            <a:xfrm>
              <a:off x="1710202" y="2451276"/>
              <a:ext cx="66583" cy="29309"/>
            </a:xfrm>
            <a:custGeom>
              <a:avLst/>
              <a:gdLst/>
              <a:ahLst/>
              <a:cxnLst/>
              <a:rect l="l" t="t" r="r" b="b"/>
              <a:pathLst>
                <a:path w="2583" h="1137" extrusionOk="0">
                  <a:moveTo>
                    <a:pt x="2331" y="0"/>
                  </a:moveTo>
                  <a:cubicBezTo>
                    <a:pt x="2248" y="0"/>
                    <a:pt x="2169" y="55"/>
                    <a:pt x="2131" y="138"/>
                  </a:cubicBezTo>
                  <a:cubicBezTo>
                    <a:pt x="1981" y="515"/>
                    <a:pt x="1643" y="703"/>
                    <a:pt x="1303" y="703"/>
                  </a:cubicBezTo>
                  <a:cubicBezTo>
                    <a:pt x="963" y="703"/>
                    <a:pt x="622" y="515"/>
                    <a:pt x="466" y="138"/>
                  </a:cubicBezTo>
                  <a:cubicBezTo>
                    <a:pt x="427" y="45"/>
                    <a:pt x="352" y="6"/>
                    <a:pt x="276" y="6"/>
                  </a:cubicBezTo>
                  <a:cubicBezTo>
                    <a:pt x="140" y="6"/>
                    <a:pt x="1" y="135"/>
                    <a:pt x="65" y="309"/>
                  </a:cubicBezTo>
                  <a:cubicBezTo>
                    <a:pt x="291" y="861"/>
                    <a:pt x="797" y="1136"/>
                    <a:pt x="1303" y="1136"/>
                  </a:cubicBezTo>
                  <a:cubicBezTo>
                    <a:pt x="1808" y="1136"/>
                    <a:pt x="2312" y="861"/>
                    <a:pt x="2533" y="309"/>
                  </a:cubicBezTo>
                  <a:cubicBezTo>
                    <a:pt x="2583" y="189"/>
                    <a:pt x="2533" y="58"/>
                    <a:pt x="2412" y="18"/>
                  </a:cubicBezTo>
                  <a:cubicBezTo>
                    <a:pt x="2385" y="6"/>
                    <a:pt x="2358" y="0"/>
                    <a:pt x="2331"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9"/>
            <p:cNvSpPr/>
            <p:nvPr/>
          </p:nvSpPr>
          <p:spPr>
            <a:xfrm>
              <a:off x="1702572" y="2409336"/>
              <a:ext cx="11136" cy="14693"/>
            </a:xfrm>
            <a:custGeom>
              <a:avLst/>
              <a:gdLst/>
              <a:ahLst/>
              <a:cxnLst/>
              <a:rect l="l" t="t" r="r" b="b"/>
              <a:pathLst>
                <a:path w="432" h="570" extrusionOk="0">
                  <a:moveTo>
                    <a:pt x="221" y="0"/>
                  </a:moveTo>
                  <a:cubicBezTo>
                    <a:pt x="100" y="0"/>
                    <a:pt x="0" y="100"/>
                    <a:pt x="0" y="221"/>
                  </a:cubicBezTo>
                  <a:lnTo>
                    <a:pt x="0" y="351"/>
                  </a:lnTo>
                  <a:cubicBezTo>
                    <a:pt x="0" y="497"/>
                    <a:pt x="108" y="569"/>
                    <a:pt x="216" y="569"/>
                  </a:cubicBezTo>
                  <a:cubicBezTo>
                    <a:pt x="324" y="569"/>
                    <a:pt x="431" y="497"/>
                    <a:pt x="431" y="351"/>
                  </a:cubicBezTo>
                  <a:lnTo>
                    <a:pt x="431" y="221"/>
                  </a:lnTo>
                  <a:cubicBezTo>
                    <a:pt x="431" y="100"/>
                    <a:pt x="341" y="0"/>
                    <a:pt x="221"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9"/>
            <p:cNvSpPr/>
            <p:nvPr/>
          </p:nvSpPr>
          <p:spPr>
            <a:xfrm>
              <a:off x="1773666" y="2409336"/>
              <a:ext cx="11136" cy="14693"/>
            </a:xfrm>
            <a:custGeom>
              <a:avLst/>
              <a:gdLst/>
              <a:ahLst/>
              <a:cxnLst/>
              <a:rect l="l" t="t" r="r" b="b"/>
              <a:pathLst>
                <a:path w="432" h="570" extrusionOk="0">
                  <a:moveTo>
                    <a:pt x="221" y="0"/>
                  </a:moveTo>
                  <a:cubicBezTo>
                    <a:pt x="101" y="0"/>
                    <a:pt x="1" y="100"/>
                    <a:pt x="1" y="221"/>
                  </a:cubicBezTo>
                  <a:lnTo>
                    <a:pt x="1" y="351"/>
                  </a:lnTo>
                  <a:cubicBezTo>
                    <a:pt x="1" y="497"/>
                    <a:pt x="108" y="569"/>
                    <a:pt x="216" y="569"/>
                  </a:cubicBezTo>
                  <a:cubicBezTo>
                    <a:pt x="324" y="569"/>
                    <a:pt x="432" y="497"/>
                    <a:pt x="432" y="351"/>
                  </a:cubicBezTo>
                  <a:lnTo>
                    <a:pt x="432" y="221"/>
                  </a:lnTo>
                  <a:cubicBezTo>
                    <a:pt x="432" y="100"/>
                    <a:pt x="342" y="0"/>
                    <a:pt x="221"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9"/>
            <p:cNvSpPr/>
            <p:nvPr/>
          </p:nvSpPr>
          <p:spPr>
            <a:xfrm>
              <a:off x="1545097" y="2285217"/>
              <a:ext cx="381404" cy="381455"/>
            </a:xfrm>
            <a:custGeom>
              <a:avLst/>
              <a:gdLst/>
              <a:ahLst/>
              <a:cxnLst/>
              <a:rect l="l" t="t" r="r" b="b"/>
              <a:pathLst>
                <a:path w="14796" h="14798" extrusionOk="0">
                  <a:moveTo>
                    <a:pt x="9640" y="2217"/>
                  </a:moveTo>
                  <a:cubicBezTo>
                    <a:pt x="10031" y="2628"/>
                    <a:pt x="10252" y="3180"/>
                    <a:pt x="10252" y="3752"/>
                  </a:cubicBezTo>
                  <a:lnTo>
                    <a:pt x="10252" y="4996"/>
                  </a:lnTo>
                  <a:cubicBezTo>
                    <a:pt x="10252" y="5106"/>
                    <a:pt x="10342" y="5206"/>
                    <a:pt x="10462" y="5206"/>
                  </a:cubicBezTo>
                  <a:lnTo>
                    <a:pt x="11094" y="5206"/>
                  </a:lnTo>
                  <a:cubicBezTo>
                    <a:pt x="11325" y="5206"/>
                    <a:pt x="11526" y="5397"/>
                    <a:pt x="11526" y="5638"/>
                  </a:cubicBezTo>
                  <a:lnTo>
                    <a:pt x="11526" y="5938"/>
                  </a:lnTo>
                  <a:cubicBezTo>
                    <a:pt x="11516" y="6179"/>
                    <a:pt x="11325" y="6370"/>
                    <a:pt x="11094" y="6370"/>
                  </a:cubicBezTo>
                  <a:lnTo>
                    <a:pt x="10462" y="6370"/>
                  </a:lnTo>
                  <a:cubicBezTo>
                    <a:pt x="10342" y="6370"/>
                    <a:pt x="10252" y="6460"/>
                    <a:pt x="10242" y="6570"/>
                  </a:cubicBezTo>
                  <a:cubicBezTo>
                    <a:pt x="10192" y="7553"/>
                    <a:pt x="9570" y="8426"/>
                    <a:pt x="8657" y="8797"/>
                  </a:cubicBezTo>
                  <a:lnTo>
                    <a:pt x="8647" y="8797"/>
                  </a:lnTo>
                  <a:cubicBezTo>
                    <a:pt x="8346" y="8918"/>
                    <a:pt x="8025" y="8978"/>
                    <a:pt x="7704" y="8978"/>
                  </a:cubicBezTo>
                  <a:cubicBezTo>
                    <a:pt x="7383" y="8978"/>
                    <a:pt x="7062" y="8918"/>
                    <a:pt x="6761" y="8797"/>
                  </a:cubicBezTo>
                  <a:lnTo>
                    <a:pt x="6751" y="8797"/>
                  </a:lnTo>
                  <a:cubicBezTo>
                    <a:pt x="5838" y="8426"/>
                    <a:pt x="5216" y="7563"/>
                    <a:pt x="5166" y="6580"/>
                  </a:cubicBezTo>
                  <a:cubicBezTo>
                    <a:pt x="5166" y="6460"/>
                    <a:pt x="5066" y="6370"/>
                    <a:pt x="4956" y="6370"/>
                  </a:cubicBezTo>
                  <a:lnTo>
                    <a:pt x="4314" y="6370"/>
                  </a:lnTo>
                  <a:cubicBezTo>
                    <a:pt x="4083" y="6370"/>
                    <a:pt x="3892" y="6179"/>
                    <a:pt x="3892" y="5938"/>
                  </a:cubicBezTo>
                  <a:lnTo>
                    <a:pt x="3892" y="5638"/>
                  </a:lnTo>
                  <a:cubicBezTo>
                    <a:pt x="3892" y="5397"/>
                    <a:pt x="4083" y="5206"/>
                    <a:pt x="4324" y="5206"/>
                  </a:cubicBezTo>
                  <a:lnTo>
                    <a:pt x="4946" y="5206"/>
                  </a:lnTo>
                  <a:cubicBezTo>
                    <a:pt x="5066" y="5206"/>
                    <a:pt x="5166" y="5116"/>
                    <a:pt x="5166" y="4996"/>
                  </a:cubicBezTo>
                  <a:lnTo>
                    <a:pt x="5166" y="4063"/>
                  </a:lnTo>
                  <a:lnTo>
                    <a:pt x="7273" y="4063"/>
                  </a:lnTo>
                  <a:cubicBezTo>
                    <a:pt x="8386" y="4063"/>
                    <a:pt x="9369" y="3300"/>
                    <a:pt x="9640" y="2217"/>
                  </a:cubicBezTo>
                  <a:close/>
                  <a:moveTo>
                    <a:pt x="2408" y="5738"/>
                  </a:moveTo>
                  <a:lnTo>
                    <a:pt x="3050" y="6239"/>
                  </a:lnTo>
                  <a:cubicBezTo>
                    <a:pt x="3160" y="6330"/>
                    <a:pt x="3291" y="6380"/>
                    <a:pt x="3431" y="6380"/>
                  </a:cubicBezTo>
                  <a:lnTo>
                    <a:pt x="3591" y="6380"/>
                  </a:lnTo>
                  <a:cubicBezTo>
                    <a:pt x="3752" y="6631"/>
                    <a:pt x="4023" y="6791"/>
                    <a:pt x="4324" y="6791"/>
                  </a:cubicBezTo>
                  <a:lnTo>
                    <a:pt x="4765" y="6791"/>
                  </a:lnTo>
                  <a:cubicBezTo>
                    <a:pt x="4885" y="7814"/>
                    <a:pt x="5527" y="8697"/>
                    <a:pt x="6460" y="9128"/>
                  </a:cubicBezTo>
                  <a:lnTo>
                    <a:pt x="6460" y="9630"/>
                  </a:lnTo>
                  <a:lnTo>
                    <a:pt x="6280" y="9630"/>
                  </a:lnTo>
                  <a:cubicBezTo>
                    <a:pt x="5588" y="9630"/>
                    <a:pt x="4926" y="9921"/>
                    <a:pt x="4464" y="10432"/>
                  </a:cubicBezTo>
                  <a:cubicBezTo>
                    <a:pt x="4364" y="10412"/>
                    <a:pt x="4263" y="10412"/>
                    <a:pt x="4163" y="10412"/>
                  </a:cubicBezTo>
                  <a:lnTo>
                    <a:pt x="4103" y="10412"/>
                  </a:lnTo>
                  <a:lnTo>
                    <a:pt x="4103" y="10151"/>
                  </a:lnTo>
                  <a:cubicBezTo>
                    <a:pt x="4615" y="9890"/>
                    <a:pt x="5016" y="9449"/>
                    <a:pt x="5216" y="8897"/>
                  </a:cubicBezTo>
                  <a:cubicBezTo>
                    <a:pt x="5279" y="8729"/>
                    <a:pt x="5143" y="8611"/>
                    <a:pt x="5008" y="8611"/>
                  </a:cubicBezTo>
                  <a:cubicBezTo>
                    <a:pt x="4925" y="8611"/>
                    <a:pt x="4843" y="8655"/>
                    <a:pt x="4805" y="8757"/>
                  </a:cubicBezTo>
                  <a:cubicBezTo>
                    <a:pt x="4635" y="9228"/>
                    <a:pt x="4274" y="9620"/>
                    <a:pt x="3802" y="9810"/>
                  </a:cubicBezTo>
                  <a:cubicBezTo>
                    <a:pt x="3591" y="9895"/>
                    <a:pt x="3366" y="9938"/>
                    <a:pt x="3140" y="9938"/>
                  </a:cubicBezTo>
                  <a:cubicBezTo>
                    <a:pt x="2914" y="9938"/>
                    <a:pt x="2689" y="9895"/>
                    <a:pt x="2478" y="9810"/>
                  </a:cubicBezTo>
                  <a:lnTo>
                    <a:pt x="2468" y="9810"/>
                  </a:lnTo>
                  <a:cubicBezTo>
                    <a:pt x="1836" y="9549"/>
                    <a:pt x="1405" y="8938"/>
                    <a:pt x="1365" y="8256"/>
                  </a:cubicBezTo>
                  <a:cubicBezTo>
                    <a:pt x="1365" y="8135"/>
                    <a:pt x="1264" y="8045"/>
                    <a:pt x="1154" y="8045"/>
                  </a:cubicBezTo>
                  <a:lnTo>
                    <a:pt x="693" y="8045"/>
                  </a:lnTo>
                  <a:cubicBezTo>
                    <a:pt x="552" y="8045"/>
                    <a:pt x="442" y="7935"/>
                    <a:pt x="442" y="7794"/>
                  </a:cubicBezTo>
                  <a:lnTo>
                    <a:pt x="442" y="7583"/>
                  </a:lnTo>
                  <a:cubicBezTo>
                    <a:pt x="442" y="7443"/>
                    <a:pt x="552" y="7333"/>
                    <a:pt x="693" y="7333"/>
                  </a:cubicBezTo>
                  <a:lnTo>
                    <a:pt x="1144" y="7333"/>
                  </a:lnTo>
                  <a:cubicBezTo>
                    <a:pt x="1264" y="7333"/>
                    <a:pt x="1365" y="7232"/>
                    <a:pt x="1365" y="7112"/>
                  </a:cubicBezTo>
                  <a:lnTo>
                    <a:pt x="1365" y="6380"/>
                  </a:lnTo>
                  <a:lnTo>
                    <a:pt x="1726" y="6380"/>
                  </a:lnTo>
                  <a:cubicBezTo>
                    <a:pt x="1966" y="6380"/>
                    <a:pt x="2197" y="6229"/>
                    <a:pt x="2298" y="5999"/>
                  </a:cubicBezTo>
                  <a:lnTo>
                    <a:pt x="2408" y="5738"/>
                  </a:lnTo>
                  <a:close/>
                  <a:moveTo>
                    <a:pt x="8526" y="9299"/>
                  </a:moveTo>
                  <a:lnTo>
                    <a:pt x="8526" y="10211"/>
                  </a:lnTo>
                  <a:cubicBezTo>
                    <a:pt x="8557" y="10683"/>
                    <a:pt x="8185" y="11084"/>
                    <a:pt x="7704" y="11084"/>
                  </a:cubicBezTo>
                  <a:cubicBezTo>
                    <a:pt x="7233" y="11084"/>
                    <a:pt x="6851" y="10683"/>
                    <a:pt x="6891" y="10211"/>
                  </a:cubicBezTo>
                  <a:lnTo>
                    <a:pt x="6891" y="9299"/>
                  </a:lnTo>
                  <a:cubicBezTo>
                    <a:pt x="7157" y="9374"/>
                    <a:pt x="7431" y="9412"/>
                    <a:pt x="7705" y="9412"/>
                  </a:cubicBezTo>
                  <a:cubicBezTo>
                    <a:pt x="7980" y="9412"/>
                    <a:pt x="8256" y="9374"/>
                    <a:pt x="8526" y="9299"/>
                  </a:cubicBezTo>
                  <a:close/>
                  <a:moveTo>
                    <a:pt x="3662" y="10302"/>
                  </a:moveTo>
                  <a:lnTo>
                    <a:pt x="3662" y="10683"/>
                  </a:lnTo>
                  <a:cubicBezTo>
                    <a:pt x="3662" y="11039"/>
                    <a:pt x="3396" y="11217"/>
                    <a:pt x="3130" y="11217"/>
                  </a:cubicBezTo>
                  <a:cubicBezTo>
                    <a:pt x="2864" y="11217"/>
                    <a:pt x="2598" y="11039"/>
                    <a:pt x="2598" y="10683"/>
                  </a:cubicBezTo>
                  <a:lnTo>
                    <a:pt x="2598" y="10302"/>
                  </a:lnTo>
                  <a:cubicBezTo>
                    <a:pt x="2774" y="10347"/>
                    <a:pt x="2952" y="10369"/>
                    <a:pt x="3130" y="10369"/>
                  </a:cubicBezTo>
                  <a:cubicBezTo>
                    <a:pt x="3308" y="10369"/>
                    <a:pt x="3486" y="10347"/>
                    <a:pt x="3662" y="10302"/>
                  </a:cubicBezTo>
                  <a:close/>
                  <a:moveTo>
                    <a:pt x="9138" y="10061"/>
                  </a:moveTo>
                  <a:cubicBezTo>
                    <a:pt x="9339" y="10061"/>
                    <a:pt x="9540" y="10091"/>
                    <a:pt x="9740" y="10151"/>
                  </a:cubicBezTo>
                  <a:cubicBezTo>
                    <a:pt x="8627" y="11335"/>
                    <a:pt x="8767" y="13211"/>
                    <a:pt x="10041" y="14214"/>
                  </a:cubicBezTo>
                  <a:lnTo>
                    <a:pt x="5467" y="14214"/>
                  </a:lnTo>
                  <a:lnTo>
                    <a:pt x="5467" y="12458"/>
                  </a:lnTo>
                  <a:cubicBezTo>
                    <a:pt x="5467" y="12313"/>
                    <a:pt x="5359" y="12240"/>
                    <a:pt x="5251" y="12240"/>
                  </a:cubicBezTo>
                  <a:cubicBezTo>
                    <a:pt x="5144" y="12240"/>
                    <a:pt x="5036" y="12313"/>
                    <a:pt x="5036" y="12458"/>
                  </a:cubicBezTo>
                  <a:lnTo>
                    <a:pt x="5036" y="14214"/>
                  </a:lnTo>
                  <a:lnTo>
                    <a:pt x="3993" y="14214"/>
                  </a:lnTo>
                  <a:lnTo>
                    <a:pt x="4263" y="11856"/>
                  </a:lnTo>
                  <a:cubicBezTo>
                    <a:pt x="4384" y="10833"/>
                    <a:pt x="5257" y="10061"/>
                    <a:pt x="6290" y="10061"/>
                  </a:cubicBezTo>
                  <a:lnTo>
                    <a:pt x="6460" y="10061"/>
                  </a:lnTo>
                  <a:lnTo>
                    <a:pt x="6460" y="10201"/>
                  </a:lnTo>
                  <a:cubicBezTo>
                    <a:pt x="6460" y="10904"/>
                    <a:pt x="7022" y="11455"/>
                    <a:pt x="7714" y="11455"/>
                  </a:cubicBezTo>
                  <a:cubicBezTo>
                    <a:pt x="8406" y="11455"/>
                    <a:pt x="8968" y="10904"/>
                    <a:pt x="8968" y="10201"/>
                  </a:cubicBezTo>
                  <a:lnTo>
                    <a:pt x="8968" y="10061"/>
                  </a:lnTo>
                  <a:close/>
                  <a:moveTo>
                    <a:pt x="6500" y="0"/>
                  </a:moveTo>
                  <a:cubicBezTo>
                    <a:pt x="6009" y="0"/>
                    <a:pt x="5537" y="131"/>
                    <a:pt x="5126" y="402"/>
                  </a:cubicBezTo>
                  <a:cubicBezTo>
                    <a:pt x="4917" y="527"/>
                    <a:pt x="5049" y="799"/>
                    <a:pt x="5239" y="799"/>
                  </a:cubicBezTo>
                  <a:cubicBezTo>
                    <a:pt x="5277" y="799"/>
                    <a:pt x="5317" y="788"/>
                    <a:pt x="5357" y="763"/>
                  </a:cubicBezTo>
                  <a:cubicBezTo>
                    <a:pt x="5698" y="542"/>
                    <a:pt x="6089" y="432"/>
                    <a:pt x="6500" y="432"/>
                  </a:cubicBezTo>
                  <a:lnTo>
                    <a:pt x="8296" y="432"/>
                  </a:lnTo>
                  <a:cubicBezTo>
                    <a:pt x="8697" y="432"/>
                    <a:pt x="9058" y="662"/>
                    <a:pt x="9239" y="1024"/>
                  </a:cubicBezTo>
                  <a:lnTo>
                    <a:pt x="9279" y="1104"/>
                  </a:lnTo>
                  <a:cubicBezTo>
                    <a:pt x="9309" y="1174"/>
                    <a:pt x="9389" y="1224"/>
                    <a:pt x="9469" y="1224"/>
                  </a:cubicBezTo>
                  <a:lnTo>
                    <a:pt x="9991" y="1224"/>
                  </a:lnTo>
                  <a:cubicBezTo>
                    <a:pt x="10573" y="1224"/>
                    <a:pt x="11044" y="1696"/>
                    <a:pt x="11044" y="2277"/>
                  </a:cubicBezTo>
                  <a:lnTo>
                    <a:pt x="11044" y="4775"/>
                  </a:lnTo>
                  <a:lnTo>
                    <a:pt x="10683" y="4775"/>
                  </a:lnTo>
                  <a:lnTo>
                    <a:pt x="10683" y="3742"/>
                  </a:lnTo>
                  <a:cubicBezTo>
                    <a:pt x="10683" y="2979"/>
                    <a:pt x="10362" y="2267"/>
                    <a:pt x="9800" y="1766"/>
                  </a:cubicBezTo>
                  <a:cubicBezTo>
                    <a:pt x="9735" y="1704"/>
                    <a:pt x="9657" y="1677"/>
                    <a:pt x="9579" y="1677"/>
                  </a:cubicBezTo>
                  <a:cubicBezTo>
                    <a:pt x="9428" y="1677"/>
                    <a:pt x="9282" y="1781"/>
                    <a:pt x="9249" y="1946"/>
                  </a:cubicBezTo>
                  <a:cubicBezTo>
                    <a:pt x="9088" y="2919"/>
                    <a:pt x="8246" y="3621"/>
                    <a:pt x="7273" y="3621"/>
                  </a:cubicBezTo>
                  <a:lnTo>
                    <a:pt x="4605" y="3621"/>
                  </a:lnTo>
                  <a:cubicBezTo>
                    <a:pt x="4314" y="3621"/>
                    <a:pt x="4314" y="4053"/>
                    <a:pt x="4605" y="4053"/>
                  </a:cubicBezTo>
                  <a:lnTo>
                    <a:pt x="4735" y="4053"/>
                  </a:lnTo>
                  <a:lnTo>
                    <a:pt x="4735" y="4775"/>
                  </a:lnTo>
                  <a:lnTo>
                    <a:pt x="4374" y="4775"/>
                  </a:lnTo>
                  <a:lnTo>
                    <a:pt x="4374" y="2558"/>
                  </a:lnTo>
                  <a:cubicBezTo>
                    <a:pt x="4374" y="2107"/>
                    <a:pt x="4514" y="1666"/>
                    <a:pt x="4785" y="1304"/>
                  </a:cubicBezTo>
                  <a:cubicBezTo>
                    <a:pt x="4895" y="1136"/>
                    <a:pt x="4754" y="963"/>
                    <a:pt x="4599" y="963"/>
                  </a:cubicBezTo>
                  <a:cubicBezTo>
                    <a:pt x="4542" y="963"/>
                    <a:pt x="4483" y="987"/>
                    <a:pt x="4434" y="1044"/>
                  </a:cubicBezTo>
                  <a:cubicBezTo>
                    <a:pt x="4113" y="1485"/>
                    <a:pt x="3932" y="2017"/>
                    <a:pt x="3932" y="2558"/>
                  </a:cubicBezTo>
                  <a:lnTo>
                    <a:pt x="3932" y="4865"/>
                  </a:lnTo>
                  <a:cubicBezTo>
                    <a:pt x="3642" y="5006"/>
                    <a:pt x="3461" y="5307"/>
                    <a:pt x="3461" y="5638"/>
                  </a:cubicBezTo>
                  <a:lnTo>
                    <a:pt x="3461" y="5938"/>
                  </a:lnTo>
                  <a:lnTo>
                    <a:pt x="3461" y="5949"/>
                  </a:lnTo>
                  <a:lnTo>
                    <a:pt x="3421" y="5949"/>
                  </a:lnTo>
                  <a:cubicBezTo>
                    <a:pt x="3381" y="5949"/>
                    <a:pt x="3331" y="5938"/>
                    <a:pt x="3301" y="5908"/>
                  </a:cubicBezTo>
                  <a:lnTo>
                    <a:pt x="2598" y="5357"/>
                  </a:lnTo>
                  <a:cubicBezTo>
                    <a:pt x="2531" y="5307"/>
                    <a:pt x="2452" y="5284"/>
                    <a:pt x="2374" y="5284"/>
                  </a:cubicBezTo>
                  <a:cubicBezTo>
                    <a:pt x="2233" y="5284"/>
                    <a:pt x="2095" y="5361"/>
                    <a:pt x="2037" y="5497"/>
                  </a:cubicBezTo>
                  <a:lnTo>
                    <a:pt x="1886" y="5828"/>
                  </a:lnTo>
                  <a:cubicBezTo>
                    <a:pt x="1856" y="5898"/>
                    <a:pt x="1786" y="5949"/>
                    <a:pt x="1706" y="5949"/>
                  </a:cubicBezTo>
                  <a:lnTo>
                    <a:pt x="1355" y="5949"/>
                  </a:lnTo>
                  <a:lnTo>
                    <a:pt x="1355" y="4915"/>
                  </a:lnTo>
                  <a:cubicBezTo>
                    <a:pt x="1355" y="4735"/>
                    <a:pt x="1495" y="4594"/>
                    <a:pt x="1676" y="4594"/>
                  </a:cubicBezTo>
                  <a:lnTo>
                    <a:pt x="2267" y="4594"/>
                  </a:lnTo>
                  <a:cubicBezTo>
                    <a:pt x="2388" y="4594"/>
                    <a:pt x="2488" y="4494"/>
                    <a:pt x="2488" y="4374"/>
                  </a:cubicBezTo>
                  <a:lnTo>
                    <a:pt x="2488" y="4183"/>
                  </a:lnTo>
                  <a:cubicBezTo>
                    <a:pt x="2488" y="4093"/>
                    <a:pt x="2558" y="4023"/>
                    <a:pt x="2639" y="4023"/>
                  </a:cubicBezTo>
                  <a:lnTo>
                    <a:pt x="3321" y="4023"/>
                  </a:lnTo>
                  <a:cubicBezTo>
                    <a:pt x="3612" y="4023"/>
                    <a:pt x="3612" y="3591"/>
                    <a:pt x="3321" y="3591"/>
                  </a:cubicBezTo>
                  <a:lnTo>
                    <a:pt x="2639" y="3591"/>
                  </a:lnTo>
                  <a:cubicBezTo>
                    <a:pt x="2328" y="3591"/>
                    <a:pt x="2067" y="3842"/>
                    <a:pt x="2057" y="4153"/>
                  </a:cubicBezTo>
                  <a:lnTo>
                    <a:pt x="1676" y="4153"/>
                  </a:lnTo>
                  <a:cubicBezTo>
                    <a:pt x="1264" y="4163"/>
                    <a:pt x="923" y="4494"/>
                    <a:pt x="923" y="4905"/>
                  </a:cubicBezTo>
                  <a:lnTo>
                    <a:pt x="923" y="6901"/>
                  </a:lnTo>
                  <a:lnTo>
                    <a:pt x="683" y="6901"/>
                  </a:lnTo>
                  <a:cubicBezTo>
                    <a:pt x="301" y="6901"/>
                    <a:pt x="1" y="7202"/>
                    <a:pt x="1" y="7583"/>
                  </a:cubicBezTo>
                  <a:lnTo>
                    <a:pt x="1" y="7794"/>
                  </a:lnTo>
                  <a:cubicBezTo>
                    <a:pt x="1" y="8175"/>
                    <a:pt x="301" y="8476"/>
                    <a:pt x="683" y="8476"/>
                  </a:cubicBezTo>
                  <a:lnTo>
                    <a:pt x="943" y="8476"/>
                  </a:lnTo>
                  <a:cubicBezTo>
                    <a:pt x="1054" y="9208"/>
                    <a:pt x="1505" y="9830"/>
                    <a:pt x="2167" y="10151"/>
                  </a:cubicBezTo>
                  <a:lnTo>
                    <a:pt x="2167" y="10412"/>
                  </a:lnTo>
                  <a:lnTo>
                    <a:pt x="2107" y="10412"/>
                  </a:lnTo>
                  <a:cubicBezTo>
                    <a:pt x="2100" y="10412"/>
                    <a:pt x="2094" y="10412"/>
                    <a:pt x="2087" y="10412"/>
                  </a:cubicBezTo>
                  <a:cubicBezTo>
                    <a:pt x="1153" y="10412"/>
                    <a:pt x="381" y="11111"/>
                    <a:pt x="271" y="12037"/>
                  </a:cubicBezTo>
                  <a:lnTo>
                    <a:pt x="71" y="13822"/>
                  </a:lnTo>
                  <a:cubicBezTo>
                    <a:pt x="51" y="13997"/>
                    <a:pt x="173" y="14144"/>
                    <a:pt x="336" y="14144"/>
                  </a:cubicBezTo>
                  <a:cubicBezTo>
                    <a:pt x="341" y="14144"/>
                    <a:pt x="346" y="14144"/>
                    <a:pt x="352" y="14143"/>
                  </a:cubicBezTo>
                  <a:lnTo>
                    <a:pt x="2960" y="14143"/>
                  </a:lnTo>
                  <a:cubicBezTo>
                    <a:pt x="3240" y="14143"/>
                    <a:pt x="3240" y="13712"/>
                    <a:pt x="2960" y="13712"/>
                  </a:cubicBezTo>
                  <a:lnTo>
                    <a:pt x="1575" y="13712"/>
                  </a:lnTo>
                  <a:lnTo>
                    <a:pt x="1575" y="12518"/>
                  </a:lnTo>
                  <a:cubicBezTo>
                    <a:pt x="1575" y="12373"/>
                    <a:pt x="1467" y="12300"/>
                    <a:pt x="1360" y="12300"/>
                  </a:cubicBezTo>
                  <a:cubicBezTo>
                    <a:pt x="1252" y="12300"/>
                    <a:pt x="1144" y="12373"/>
                    <a:pt x="1144" y="12518"/>
                  </a:cubicBezTo>
                  <a:lnTo>
                    <a:pt x="1144" y="13722"/>
                  </a:lnTo>
                  <a:lnTo>
                    <a:pt x="512" y="13722"/>
                  </a:lnTo>
                  <a:lnTo>
                    <a:pt x="703" y="12087"/>
                  </a:lnTo>
                  <a:cubicBezTo>
                    <a:pt x="783" y="11375"/>
                    <a:pt x="1385" y="10843"/>
                    <a:pt x="2107" y="10843"/>
                  </a:cubicBezTo>
                  <a:lnTo>
                    <a:pt x="2177" y="10843"/>
                  </a:lnTo>
                  <a:cubicBezTo>
                    <a:pt x="2267" y="11380"/>
                    <a:pt x="2699" y="11648"/>
                    <a:pt x="3130" y="11648"/>
                  </a:cubicBezTo>
                  <a:cubicBezTo>
                    <a:pt x="3561" y="11648"/>
                    <a:pt x="3993" y="11380"/>
                    <a:pt x="4083" y="10843"/>
                  </a:cubicBezTo>
                  <a:lnTo>
                    <a:pt x="4163" y="10843"/>
                  </a:lnTo>
                  <a:cubicBezTo>
                    <a:pt x="3983" y="11144"/>
                    <a:pt x="3872" y="11475"/>
                    <a:pt x="3832" y="11816"/>
                  </a:cubicBezTo>
                  <a:lnTo>
                    <a:pt x="3551" y="14294"/>
                  </a:lnTo>
                  <a:cubicBezTo>
                    <a:pt x="3531" y="14474"/>
                    <a:pt x="3672" y="14645"/>
                    <a:pt x="3862" y="14645"/>
                  </a:cubicBezTo>
                  <a:lnTo>
                    <a:pt x="10823" y="14645"/>
                  </a:lnTo>
                  <a:cubicBezTo>
                    <a:pt x="11120" y="14748"/>
                    <a:pt x="11423" y="14798"/>
                    <a:pt x="11723" y="14798"/>
                  </a:cubicBezTo>
                  <a:cubicBezTo>
                    <a:pt x="12704" y="14798"/>
                    <a:pt x="13644" y="14270"/>
                    <a:pt x="14144" y="13371"/>
                  </a:cubicBezTo>
                  <a:cubicBezTo>
                    <a:pt x="14796" y="12187"/>
                    <a:pt x="14495" y="10713"/>
                    <a:pt x="13441" y="9880"/>
                  </a:cubicBezTo>
                  <a:cubicBezTo>
                    <a:pt x="13396" y="9845"/>
                    <a:pt x="13348" y="9829"/>
                    <a:pt x="13304" y="9829"/>
                  </a:cubicBezTo>
                  <a:cubicBezTo>
                    <a:pt x="13126" y="9829"/>
                    <a:pt x="12994" y="10077"/>
                    <a:pt x="13171" y="10221"/>
                  </a:cubicBezTo>
                  <a:cubicBezTo>
                    <a:pt x="14113" y="10964"/>
                    <a:pt x="14334" y="12298"/>
                    <a:pt x="13672" y="13301"/>
                  </a:cubicBezTo>
                  <a:cubicBezTo>
                    <a:pt x="13234" y="13975"/>
                    <a:pt x="12497" y="14346"/>
                    <a:pt x="11741" y="14346"/>
                  </a:cubicBezTo>
                  <a:cubicBezTo>
                    <a:pt x="11372" y="14346"/>
                    <a:pt x="10998" y="14257"/>
                    <a:pt x="10653" y="14073"/>
                  </a:cubicBezTo>
                  <a:cubicBezTo>
                    <a:pt x="9600" y="13511"/>
                    <a:pt x="9138" y="12238"/>
                    <a:pt x="9610" y="11134"/>
                  </a:cubicBezTo>
                  <a:cubicBezTo>
                    <a:pt x="9977" y="10256"/>
                    <a:pt x="10833" y="9721"/>
                    <a:pt x="11744" y="9721"/>
                  </a:cubicBezTo>
                  <a:cubicBezTo>
                    <a:pt x="11977" y="9721"/>
                    <a:pt x="12215" y="9757"/>
                    <a:pt x="12448" y="9830"/>
                  </a:cubicBezTo>
                  <a:cubicBezTo>
                    <a:pt x="12479" y="9842"/>
                    <a:pt x="12509" y="9848"/>
                    <a:pt x="12536" y="9848"/>
                  </a:cubicBezTo>
                  <a:cubicBezTo>
                    <a:pt x="12755" y="9848"/>
                    <a:pt x="12838" y="9490"/>
                    <a:pt x="12579" y="9419"/>
                  </a:cubicBezTo>
                  <a:cubicBezTo>
                    <a:pt x="12307" y="9332"/>
                    <a:pt x="12027" y="9289"/>
                    <a:pt x="11749" y="9289"/>
                  </a:cubicBezTo>
                  <a:cubicBezTo>
                    <a:pt x="11163" y="9289"/>
                    <a:pt x="10584" y="9477"/>
                    <a:pt x="10101" y="9830"/>
                  </a:cubicBezTo>
                  <a:cubicBezTo>
                    <a:pt x="9790" y="9700"/>
                    <a:pt x="9459" y="9640"/>
                    <a:pt x="9128" y="9640"/>
                  </a:cubicBezTo>
                  <a:lnTo>
                    <a:pt x="8958" y="9640"/>
                  </a:lnTo>
                  <a:lnTo>
                    <a:pt x="8958" y="9138"/>
                  </a:lnTo>
                  <a:cubicBezTo>
                    <a:pt x="9891" y="8697"/>
                    <a:pt x="10533" y="7814"/>
                    <a:pt x="10653" y="6801"/>
                  </a:cubicBezTo>
                  <a:lnTo>
                    <a:pt x="11084" y="6801"/>
                  </a:lnTo>
                  <a:cubicBezTo>
                    <a:pt x="11566" y="6791"/>
                    <a:pt x="11947" y="6410"/>
                    <a:pt x="11947" y="5938"/>
                  </a:cubicBezTo>
                  <a:lnTo>
                    <a:pt x="11947" y="5628"/>
                  </a:lnTo>
                  <a:cubicBezTo>
                    <a:pt x="11947" y="5307"/>
                    <a:pt x="11766" y="5006"/>
                    <a:pt x="11475" y="4865"/>
                  </a:cubicBezTo>
                  <a:lnTo>
                    <a:pt x="11475" y="2277"/>
                  </a:lnTo>
                  <a:cubicBezTo>
                    <a:pt x="11465" y="1455"/>
                    <a:pt x="10803" y="793"/>
                    <a:pt x="9981" y="793"/>
                  </a:cubicBezTo>
                  <a:lnTo>
                    <a:pt x="9610" y="793"/>
                  </a:lnTo>
                  <a:cubicBezTo>
                    <a:pt x="9349" y="301"/>
                    <a:pt x="8847" y="0"/>
                    <a:pt x="8296"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9"/>
            <p:cNvSpPr/>
            <p:nvPr/>
          </p:nvSpPr>
          <p:spPr>
            <a:xfrm>
              <a:off x="1800036" y="2548174"/>
              <a:ext cx="95428" cy="95171"/>
            </a:xfrm>
            <a:custGeom>
              <a:avLst/>
              <a:gdLst/>
              <a:ahLst/>
              <a:cxnLst/>
              <a:rect l="l" t="t" r="r" b="b"/>
              <a:pathLst>
                <a:path w="3702" h="3692" extrusionOk="0">
                  <a:moveTo>
                    <a:pt x="2057" y="422"/>
                  </a:moveTo>
                  <a:lnTo>
                    <a:pt x="2057" y="1314"/>
                  </a:lnTo>
                  <a:cubicBezTo>
                    <a:pt x="2057" y="1485"/>
                    <a:pt x="2197" y="1625"/>
                    <a:pt x="2368" y="1625"/>
                  </a:cubicBezTo>
                  <a:lnTo>
                    <a:pt x="3261" y="1625"/>
                  </a:lnTo>
                  <a:lnTo>
                    <a:pt x="3261" y="2057"/>
                  </a:lnTo>
                  <a:lnTo>
                    <a:pt x="2368" y="2057"/>
                  </a:lnTo>
                  <a:cubicBezTo>
                    <a:pt x="2197" y="2057"/>
                    <a:pt x="2057" y="2187"/>
                    <a:pt x="2057" y="2368"/>
                  </a:cubicBezTo>
                  <a:lnTo>
                    <a:pt x="2057" y="3260"/>
                  </a:lnTo>
                  <a:lnTo>
                    <a:pt x="1626" y="3260"/>
                  </a:lnTo>
                  <a:lnTo>
                    <a:pt x="1626" y="2368"/>
                  </a:lnTo>
                  <a:cubicBezTo>
                    <a:pt x="1626" y="2187"/>
                    <a:pt x="1495" y="2057"/>
                    <a:pt x="1325" y="2057"/>
                  </a:cubicBezTo>
                  <a:lnTo>
                    <a:pt x="432" y="2057"/>
                  </a:lnTo>
                  <a:lnTo>
                    <a:pt x="432" y="1625"/>
                  </a:lnTo>
                  <a:lnTo>
                    <a:pt x="1325" y="1625"/>
                  </a:lnTo>
                  <a:cubicBezTo>
                    <a:pt x="1495" y="1625"/>
                    <a:pt x="1626" y="1485"/>
                    <a:pt x="1626" y="1314"/>
                  </a:cubicBezTo>
                  <a:lnTo>
                    <a:pt x="1626" y="422"/>
                  </a:lnTo>
                  <a:close/>
                  <a:moveTo>
                    <a:pt x="1515" y="0"/>
                  </a:moveTo>
                  <a:cubicBezTo>
                    <a:pt x="1345" y="0"/>
                    <a:pt x="1204" y="131"/>
                    <a:pt x="1204" y="311"/>
                  </a:cubicBezTo>
                  <a:lnTo>
                    <a:pt x="1204" y="1204"/>
                  </a:lnTo>
                  <a:lnTo>
                    <a:pt x="312" y="1204"/>
                  </a:lnTo>
                  <a:cubicBezTo>
                    <a:pt x="141" y="1204"/>
                    <a:pt x="1" y="1334"/>
                    <a:pt x="1" y="1505"/>
                  </a:cubicBezTo>
                  <a:lnTo>
                    <a:pt x="1" y="2187"/>
                  </a:lnTo>
                  <a:cubicBezTo>
                    <a:pt x="1" y="2358"/>
                    <a:pt x="141" y="2498"/>
                    <a:pt x="312" y="2498"/>
                  </a:cubicBezTo>
                  <a:lnTo>
                    <a:pt x="1204" y="2498"/>
                  </a:lnTo>
                  <a:lnTo>
                    <a:pt x="1204" y="3391"/>
                  </a:lnTo>
                  <a:cubicBezTo>
                    <a:pt x="1204" y="3551"/>
                    <a:pt x="1345" y="3692"/>
                    <a:pt x="1515" y="3692"/>
                  </a:cubicBezTo>
                  <a:lnTo>
                    <a:pt x="2187" y="3692"/>
                  </a:lnTo>
                  <a:cubicBezTo>
                    <a:pt x="2358" y="3692"/>
                    <a:pt x="2498" y="3551"/>
                    <a:pt x="2498" y="3381"/>
                  </a:cubicBezTo>
                  <a:lnTo>
                    <a:pt x="2498" y="2488"/>
                  </a:lnTo>
                  <a:lnTo>
                    <a:pt x="3391" y="2488"/>
                  </a:lnTo>
                  <a:cubicBezTo>
                    <a:pt x="3561" y="2488"/>
                    <a:pt x="3702" y="2348"/>
                    <a:pt x="3702" y="2177"/>
                  </a:cubicBezTo>
                  <a:lnTo>
                    <a:pt x="3702" y="1505"/>
                  </a:lnTo>
                  <a:cubicBezTo>
                    <a:pt x="3702" y="1334"/>
                    <a:pt x="3561" y="1194"/>
                    <a:pt x="3391" y="1194"/>
                  </a:cubicBezTo>
                  <a:lnTo>
                    <a:pt x="2498" y="1194"/>
                  </a:lnTo>
                  <a:lnTo>
                    <a:pt x="2498" y="311"/>
                  </a:lnTo>
                  <a:cubicBezTo>
                    <a:pt x="2498" y="131"/>
                    <a:pt x="2358" y="0"/>
                    <a:pt x="2187"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 name="Google Shape;1025;p59"/>
          <p:cNvSpPr txBox="1">
            <a:spLocks noGrp="1"/>
          </p:cNvSpPr>
          <p:nvPr>
            <p:ph type="subTitle" idx="4294967295"/>
          </p:nvPr>
        </p:nvSpPr>
        <p:spPr>
          <a:xfrm flipH="1">
            <a:off x="1272913" y="3358867"/>
            <a:ext cx="1976100" cy="1067100"/>
          </a:xfrm>
          <a:prstGeom prst="rect">
            <a:avLst/>
          </a:prstGeom>
        </p:spPr>
        <p:txBody>
          <a:bodyPr spcFirstLastPara="1" wrap="square" lIns="91425" tIns="274300" rIns="91425" bIns="91425" anchor="t" anchorCtr="0">
            <a:noAutofit/>
          </a:bodyPr>
          <a:lstStyle/>
          <a:p>
            <a:pPr marL="0" lvl="0" indent="0" algn="r" rtl="0">
              <a:spcBef>
                <a:spcPts val="0"/>
              </a:spcBef>
              <a:spcAft>
                <a:spcPts val="1600"/>
              </a:spcAft>
              <a:buNone/>
            </a:pPr>
            <a:r>
              <a:rPr lang="en" sz="900"/>
              <a:t>Mercury is the closest planet to the Sun and the smallest one in our Solar System</a:t>
            </a:r>
            <a:endParaRPr sz="900"/>
          </a:p>
        </p:txBody>
      </p:sp>
      <p:sp>
        <p:nvSpPr>
          <p:cNvPr id="1026" name="Google Shape;1026;p59"/>
          <p:cNvSpPr txBox="1">
            <a:spLocks noGrp="1"/>
          </p:cNvSpPr>
          <p:nvPr>
            <p:ph type="subTitle" idx="4294967295"/>
          </p:nvPr>
        </p:nvSpPr>
        <p:spPr>
          <a:xfrm flipH="1">
            <a:off x="3341875" y="1373048"/>
            <a:ext cx="2475300" cy="812700"/>
          </a:xfrm>
          <a:prstGeom prst="rect">
            <a:avLst/>
          </a:prstGeom>
        </p:spPr>
        <p:txBody>
          <a:bodyPr spcFirstLastPara="1" wrap="square" lIns="91425" tIns="274300" rIns="91425" bIns="91425" anchor="t" anchorCtr="0">
            <a:noAutofit/>
          </a:bodyPr>
          <a:lstStyle/>
          <a:p>
            <a:pPr marL="0" lvl="0" indent="0" algn="ctr" rtl="0">
              <a:spcBef>
                <a:spcPts val="0"/>
              </a:spcBef>
              <a:spcAft>
                <a:spcPts val="1600"/>
              </a:spcAft>
              <a:buNone/>
            </a:pPr>
            <a:r>
              <a:rPr lang="en" sz="900"/>
              <a:t>Saturn is the ringed planet. It’s a gas giant, composed mostly of hydrogen and helium</a:t>
            </a:r>
            <a:endParaRPr sz="900">
              <a:solidFill>
                <a:srgbClr val="2C3938"/>
              </a:solidFill>
            </a:endParaRPr>
          </a:p>
        </p:txBody>
      </p:sp>
      <p:sp>
        <p:nvSpPr>
          <p:cNvPr id="1027" name="Google Shape;1027;p59"/>
          <p:cNvSpPr txBox="1">
            <a:spLocks noGrp="1"/>
          </p:cNvSpPr>
          <p:nvPr>
            <p:ph type="subTitle" idx="4294967295"/>
          </p:nvPr>
        </p:nvSpPr>
        <p:spPr>
          <a:xfrm flipH="1">
            <a:off x="5902225" y="3358878"/>
            <a:ext cx="1976100" cy="1067100"/>
          </a:xfrm>
          <a:prstGeom prst="rect">
            <a:avLst/>
          </a:prstGeom>
        </p:spPr>
        <p:txBody>
          <a:bodyPr spcFirstLastPara="1" wrap="square" lIns="91425" tIns="274300" rIns="91425" bIns="91425" anchor="t" anchorCtr="0">
            <a:noAutofit/>
          </a:bodyPr>
          <a:lstStyle/>
          <a:p>
            <a:pPr marL="0" lvl="0" indent="0" algn="l" rtl="0">
              <a:spcBef>
                <a:spcPts val="0"/>
              </a:spcBef>
              <a:spcAft>
                <a:spcPts val="1600"/>
              </a:spcAft>
              <a:buNone/>
            </a:pPr>
            <a:r>
              <a:rPr lang="en" sz="900"/>
              <a:t>Venus has a beautiful name and is the second planet from the Sun. It’s terribly hot</a:t>
            </a:r>
            <a:endParaRPr sz="900"/>
          </a:p>
        </p:txBody>
      </p:sp>
      <p:sp>
        <p:nvSpPr>
          <p:cNvPr id="1028" name="Google Shape;1028;p59"/>
          <p:cNvSpPr txBox="1"/>
          <p:nvPr/>
        </p:nvSpPr>
        <p:spPr>
          <a:xfrm>
            <a:off x="5902228" y="3348543"/>
            <a:ext cx="877800" cy="250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200"/>
              </a:spcAft>
              <a:buNone/>
            </a:pPr>
            <a:r>
              <a:rPr lang="en" sz="1200">
                <a:solidFill>
                  <a:srgbClr val="2C3938"/>
                </a:solidFill>
                <a:latin typeface="Oswald"/>
                <a:ea typeface="Oswald"/>
                <a:cs typeface="Oswald"/>
                <a:sym typeface="Oswald"/>
              </a:rPr>
              <a:t>VENUS</a:t>
            </a:r>
            <a:endParaRPr sz="1200">
              <a:solidFill>
                <a:srgbClr val="2C3938"/>
              </a:solidFill>
              <a:latin typeface="Oswald"/>
              <a:ea typeface="Oswald"/>
              <a:cs typeface="Oswald"/>
              <a:sym typeface="Oswald"/>
            </a:endParaRPr>
          </a:p>
        </p:txBody>
      </p:sp>
      <p:sp>
        <p:nvSpPr>
          <p:cNvPr id="1029" name="Google Shape;1029;p59"/>
          <p:cNvSpPr txBox="1"/>
          <p:nvPr/>
        </p:nvSpPr>
        <p:spPr>
          <a:xfrm>
            <a:off x="2371228" y="3348543"/>
            <a:ext cx="877800" cy="250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200"/>
              </a:spcAft>
              <a:buNone/>
            </a:pPr>
            <a:r>
              <a:rPr lang="en" sz="1200">
                <a:solidFill>
                  <a:srgbClr val="2C3938"/>
                </a:solidFill>
                <a:latin typeface="Oswald"/>
                <a:ea typeface="Oswald"/>
                <a:cs typeface="Oswald"/>
                <a:sym typeface="Oswald"/>
              </a:rPr>
              <a:t>MERCURY</a:t>
            </a:r>
            <a:endParaRPr sz="1200">
              <a:solidFill>
                <a:srgbClr val="2C3938"/>
              </a:solidFill>
              <a:latin typeface="Oswald"/>
              <a:ea typeface="Oswald"/>
              <a:cs typeface="Oswald"/>
              <a:sym typeface="Oswald"/>
            </a:endParaRPr>
          </a:p>
        </p:txBody>
      </p:sp>
      <p:sp>
        <p:nvSpPr>
          <p:cNvPr id="1030" name="Google Shape;1030;p59"/>
          <p:cNvSpPr txBox="1"/>
          <p:nvPr/>
        </p:nvSpPr>
        <p:spPr>
          <a:xfrm>
            <a:off x="4140628" y="1392164"/>
            <a:ext cx="877800" cy="250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200"/>
              </a:spcAft>
              <a:buNone/>
            </a:pPr>
            <a:r>
              <a:rPr lang="en" sz="1200">
                <a:solidFill>
                  <a:srgbClr val="2C3938"/>
                </a:solidFill>
                <a:latin typeface="Oswald"/>
                <a:ea typeface="Oswald"/>
                <a:cs typeface="Oswald"/>
                <a:sym typeface="Oswald"/>
              </a:rPr>
              <a:t>SATURN</a:t>
            </a:r>
            <a:endParaRPr sz="1200">
              <a:solidFill>
                <a:srgbClr val="2C3938"/>
              </a:solidFill>
              <a:latin typeface="Oswald"/>
              <a:ea typeface="Oswald"/>
              <a:cs typeface="Oswald"/>
              <a:sym typeface="Oswald"/>
            </a:endParaRPr>
          </a:p>
        </p:txBody>
      </p:sp>
      <p:grpSp>
        <p:nvGrpSpPr>
          <p:cNvPr id="1031" name="Google Shape;1031;p59"/>
          <p:cNvGrpSpPr/>
          <p:nvPr/>
        </p:nvGrpSpPr>
        <p:grpSpPr>
          <a:xfrm>
            <a:off x="4461382" y="2605129"/>
            <a:ext cx="221246" cy="456432"/>
            <a:chOff x="4162249" y="4113513"/>
            <a:chExt cx="184587" cy="380804"/>
          </a:xfrm>
        </p:grpSpPr>
        <p:sp>
          <p:nvSpPr>
            <p:cNvPr id="1032" name="Google Shape;1032;p59"/>
            <p:cNvSpPr/>
            <p:nvPr/>
          </p:nvSpPr>
          <p:spPr>
            <a:xfrm>
              <a:off x="4162249" y="4113513"/>
              <a:ext cx="184587" cy="154648"/>
            </a:xfrm>
            <a:custGeom>
              <a:avLst/>
              <a:gdLst/>
              <a:ahLst/>
              <a:cxnLst/>
              <a:rect l="l" t="t" r="r" b="b"/>
              <a:pathLst>
                <a:path w="7158" h="5997" extrusionOk="0">
                  <a:moveTo>
                    <a:pt x="3458" y="464"/>
                  </a:moveTo>
                  <a:lnTo>
                    <a:pt x="3458" y="2659"/>
                  </a:lnTo>
                  <a:lnTo>
                    <a:pt x="1504" y="4339"/>
                  </a:lnTo>
                  <a:cubicBezTo>
                    <a:pt x="516" y="2714"/>
                    <a:pt x="1570" y="617"/>
                    <a:pt x="3458" y="464"/>
                  </a:cubicBezTo>
                  <a:close/>
                  <a:moveTo>
                    <a:pt x="3458" y="3230"/>
                  </a:moveTo>
                  <a:lnTo>
                    <a:pt x="3458" y="5557"/>
                  </a:lnTo>
                  <a:cubicBezTo>
                    <a:pt x="2811" y="5491"/>
                    <a:pt x="2196" y="5184"/>
                    <a:pt x="1768" y="4690"/>
                  </a:cubicBezTo>
                  <a:lnTo>
                    <a:pt x="3458" y="3230"/>
                  </a:lnTo>
                  <a:close/>
                  <a:moveTo>
                    <a:pt x="3897" y="3219"/>
                  </a:moveTo>
                  <a:lnTo>
                    <a:pt x="5632" y="4646"/>
                  </a:lnTo>
                  <a:cubicBezTo>
                    <a:pt x="5204" y="5173"/>
                    <a:pt x="4578" y="5491"/>
                    <a:pt x="3897" y="5557"/>
                  </a:cubicBezTo>
                  <a:lnTo>
                    <a:pt x="3897" y="3219"/>
                  </a:lnTo>
                  <a:close/>
                  <a:moveTo>
                    <a:pt x="3691" y="0"/>
                  </a:moveTo>
                  <a:cubicBezTo>
                    <a:pt x="2631" y="0"/>
                    <a:pt x="1576" y="554"/>
                    <a:pt x="1021" y="1627"/>
                  </a:cubicBezTo>
                  <a:cubicBezTo>
                    <a:pt x="0" y="3614"/>
                    <a:pt x="1449" y="5985"/>
                    <a:pt x="3689" y="5985"/>
                  </a:cubicBezTo>
                  <a:lnTo>
                    <a:pt x="3689" y="5996"/>
                  </a:lnTo>
                  <a:cubicBezTo>
                    <a:pt x="5720" y="5996"/>
                    <a:pt x="7158" y="4009"/>
                    <a:pt x="6532" y="2077"/>
                  </a:cubicBezTo>
                  <a:cubicBezTo>
                    <a:pt x="6502" y="1953"/>
                    <a:pt x="6412" y="1901"/>
                    <a:pt x="6321" y="1901"/>
                  </a:cubicBezTo>
                  <a:cubicBezTo>
                    <a:pt x="6179" y="1901"/>
                    <a:pt x="6034" y="2028"/>
                    <a:pt x="6115" y="2209"/>
                  </a:cubicBezTo>
                  <a:cubicBezTo>
                    <a:pt x="6345" y="2901"/>
                    <a:pt x="6257" y="3658"/>
                    <a:pt x="5895" y="4295"/>
                  </a:cubicBezTo>
                  <a:lnTo>
                    <a:pt x="3908" y="2648"/>
                  </a:lnTo>
                  <a:lnTo>
                    <a:pt x="3908" y="453"/>
                  </a:lnTo>
                  <a:cubicBezTo>
                    <a:pt x="4655" y="519"/>
                    <a:pt x="5324" y="903"/>
                    <a:pt x="5763" y="1507"/>
                  </a:cubicBezTo>
                  <a:cubicBezTo>
                    <a:pt x="5814" y="1576"/>
                    <a:pt x="5878" y="1604"/>
                    <a:pt x="5941" y="1604"/>
                  </a:cubicBezTo>
                  <a:cubicBezTo>
                    <a:pt x="6098" y="1604"/>
                    <a:pt x="6243" y="1426"/>
                    <a:pt x="6126" y="1254"/>
                  </a:cubicBezTo>
                  <a:cubicBezTo>
                    <a:pt x="5521" y="411"/>
                    <a:pt x="4604" y="0"/>
                    <a:pt x="3691"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9"/>
            <p:cNvSpPr/>
            <p:nvPr/>
          </p:nvSpPr>
          <p:spPr>
            <a:xfrm>
              <a:off x="4192524" y="4276051"/>
              <a:ext cx="129402" cy="218265"/>
            </a:xfrm>
            <a:custGeom>
              <a:avLst/>
              <a:gdLst/>
              <a:ahLst/>
              <a:cxnLst/>
              <a:rect l="l" t="t" r="r" b="b"/>
              <a:pathLst>
                <a:path w="5018" h="8464" extrusionOk="0">
                  <a:moveTo>
                    <a:pt x="1944" y="440"/>
                  </a:moveTo>
                  <a:cubicBezTo>
                    <a:pt x="2120" y="440"/>
                    <a:pt x="2262" y="571"/>
                    <a:pt x="2284" y="747"/>
                  </a:cubicBezTo>
                  <a:lnTo>
                    <a:pt x="2284" y="791"/>
                  </a:lnTo>
                  <a:lnTo>
                    <a:pt x="2284" y="1537"/>
                  </a:lnTo>
                  <a:lnTo>
                    <a:pt x="1582" y="1537"/>
                  </a:lnTo>
                  <a:lnTo>
                    <a:pt x="1582" y="791"/>
                  </a:lnTo>
                  <a:cubicBezTo>
                    <a:pt x="1582" y="593"/>
                    <a:pt x="1746" y="440"/>
                    <a:pt x="1944" y="440"/>
                  </a:cubicBezTo>
                  <a:close/>
                  <a:moveTo>
                    <a:pt x="791" y="440"/>
                  </a:moveTo>
                  <a:cubicBezTo>
                    <a:pt x="989" y="440"/>
                    <a:pt x="1143" y="593"/>
                    <a:pt x="1143" y="791"/>
                  </a:cubicBezTo>
                  <a:lnTo>
                    <a:pt x="1143" y="1537"/>
                  </a:lnTo>
                  <a:lnTo>
                    <a:pt x="758" y="1537"/>
                  </a:lnTo>
                  <a:cubicBezTo>
                    <a:pt x="649" y="1537"/>
                    <a:pt x="539" y="1559"/>
                    <a:pt x="440" y="1603"/>
                  </a:cubicBezTo>
                  <a:lnTo>
                    <a:pt x="440" y="791"/>
                  </a:lnTo>
                  <a:cubicBezTo>
                    <a:pt x="440" y="593"/>
                    <a:pt x="605" y="440"/>
                    <a:pt x="791" y="440"/>
                  </a:cubicBezTo>
                  <a:close/>
                  <a:moveTo>
                    <a:pt x="3075" y="440"/>
                  </a:moveTo>
                  <a:cubicBezTo>
                    <a:pt x="3272" y="440"/>
                    <a:pt x="3426" y="593"/>
                    <a:pt x="3437" y="791"/>
                  </a:cubicBezTo>
                  <a:lnTo>
                    <a:pt x="3437" y="2207"/>
                  </a:lnTo>
                  <a:cubicBezTo>
                    <a:pt x="3426" y="2383"/>
                    <a:pt x="3305" y="2536"/>
                    <a:pt x="3140" y="2558"/>
                  </a:cubicBezTo>
                  <a:cubicBezTo>
                    <a:pt x="3195" y="2207"/>
                    <a:pt x="3031" y="1845"/>
                    <a:pt x="2723" y="1669"/>
                  </a:cubicBezTo>
                  <a:lnTo>
                    <a:pt x="2723" y="791"/>
                  </a:lnTo>
                  <a:lnTo>
                    <a:pt x="2723" y="747"/>
                  </a:lnTo>
                  <a:cubicBezTo>
                    <a:pt x="2745" y="571"/>
                    <a:pt x="2899" y="440"/>
                    <a:pt x="3075" y="440"/>
                  </a:cubicBezTo>
                  <a:close/>
                  <a:moveTo>
                    <a:pt x="4227" y="440"/>
                  </a:moveTo>
                  <a:cubicBezTo>
                    <a:pt x="4414" y="440"/>
                    <a:pt x="4579" y="593"/>
                    <a:pt x="4579" y="791"/>
                  </a:cubicBezTo>
                  <a:lnTo>
                    <a:pt x="4579" y="2207"/>
                  </a:lnTo>
                  <a:cubicBezTo>
                    <a:pt x="4579" y="2443"/>
                    <a:pt x="4400" y="2561"/>
                    <a:pt x="4222" y="2561"/>
                  </a:cubicBezTo>
                  <a:cubicBezTo>
                    <a:pt x="4043" y="2561"/>
                    <a:pt x="3865" y="2443"/>
                    <a:pt x="3865" y="2207"/>
                  </a:cubicBezTo>
                  <a:lnTo>
                    <a:pt x="3865" y="791"/>
                  </a:lnTo>
                  <a:cubicBezTo>
                    <a:pt x="3865" y="593"/>
                    <a:pt x="4030" y="440"/>
                    <a:pt x="4227" y="440"/>
                  </a:cubicBezTo>
                  <a:close/>
                  <a:moveTo>
                    <a:pt x="2284" y="1976"/>
                  </a:moveTo>
                  <a:cubicBezTo>
                    <a:pt x="2855" y="1976"/>
                    <a:pt x="2855" y="2844"/>
                    <a:pt x="2284" y="2844"/>
                  </a:cubicBezTo>
                  <a:lnTo>
                    <a:pt x="1395" y="2844"/>
                  </a:lnTo>
                  <a:cubicBezTo>
                    <a:pt x="1099" y="2844"/>
                    <a:pt x="1099" y="3283"/>
                    <a:pt x="1395" y="3283"/>
                  </a:cubicBezTo>
                  <a:lnTo>
                    <a:pt x="2284" y="3283"/>
                  </a:lnTo>
                  <a:cubicBezTo>
                    <a:pt x="2526" y="3283"/>
                    <a:pt x="2767" y="3173"/>
                    <a:pt x="2932" y="2986"/>
                  </a:cubicBezTo>
                  <a:cubicBezTo>
                    <a:pt x="3114" y="2831"/>
                    <a:pt x="3337" y="2754"/>
                    <a:pt x="3562" y="2754"/>
                  </a:cubicBezTo>
                  <a:cubicBezTo>
                    <a:pt x="3798" y="2754"/>
                    <a:pt x="4036" y="2839"/>
                    <a:pt x="4227" y="3008"/>
                  </a:cubicBezTo>
                  <a:cubicBezTo>
                    <a:pt x="4348" y="3008"/>
                    <a:pt x="4469" y="2975"/>
                    <a:pt x="4579" y="2920"/>
                  </a:cubicBezTo>
                  <a:lnTo>
                    <a:pt x="4579" y="3195"/>
                  </a:lnTo>
                  <a:cubicBezTo>
                    <a:pt x="4579" y="3733"/>
                    <a:pt x="4337" y="4238"/>
                    <a:pt x="3931" y="4589"/>
                  </a:cubicBezTo>
                  <a:lnTo>
                    <a:pt x="3931" y="4600"/>
                  </a:lnTo>
                  <a:cubicBezTo>
                    <a:pt x="3876" y="4644"/>
                    <a:pt x="3843" y="4721"/>
                    <a:pt x="3854" y="4798"/>
                  </a:cubicBezTo>
                  <a:cubicBezTo>
                    <a:pt x="3854" y="4809"/>
                    <a:pt x="3854" y="4820"/>
                    <a:pt x="3854" y="4831"/>
                  </a:cubicBezTo>
                  <a:lnTo>
                    <a:pt x="3854" y="5588"/>
                  </a:lnTo>
                  <a:lnTo>
                    <a:pt x="2021" y="5588"/>
                  </a:lnTo>
                  <a:cubicBezTo>
                    <a:pt x="1724" y="5588"/>
                    <a:pt x="1724" y="6027"/>
                    <a:pt x="2021" y="6027"/>
                  </a:cubicBezTo>
                  <a:lnTo>
                    <a:pt x="3854" y="6027"/>
                  </a:lnTo>
                  <a:lnTo>
                    <a:pt x="3854" y="6389"/>
                  </a:lnTo>
                  <a:lnTo>
                    <a:pt x="1362" y="6389"/>
                  </a:lnTo>
                  <a:lnTo>
                    <a:pt x="1362" y="4918"/>
                  </a:lnTo>
                  <a:cubicBezTo>
                    <a:pt x="1351" y="4831"/>
                    <a:pt x="1318" y="4765"/>
                    <a:pt x="1252" y="4710"/>
                  </a:cubicBezTo>
                  <a:cubicBezTo>
                    <a:pt x="747" y="4369"/>
                    <a:pt x="440" y="3810"/>
                    <a:pt x="440" y="3195"/>
                  </a:cubicBezTo>
                  <a:lnTo>
                    <a:pt x="440" y="2295"/>
                  </a:lnTo>
                  <a:cubicBezTo>
                    <a:pt x="440" y="2119"/>
                    <a:pt x="583" y="1976"/>
                    <a:pt x="758" y="1976"/>
                  </a:cubicBezTo>
                  <a:close/>
                  <a:moveTo>
                    <a:pt x="3854" y="6828"/>
                  </a:moveTo>
                  <a:lnTo>
                    <a:pt x="3854" y="7191"/>
                  </a:lnTo>
                  <a:lnTo>
                    <a:pt x="1362" y="7191"/>
                  </a:lnTo>
                  <a:lnTo>
                    <a:pt x="1362" y="6828"/>
                  </a:lnTo>
                  <a:close/>
                  <a:moveTo>
                    <a:pt x="3854" y="7641"/>
                  </a:moveTo>
                  <a:lnTo>
                    <a:pt x="3854" y="8036"/>
                  </a:lnTo>
                  <a:lnTo>
                    <a:pt x="1362" y="8036"/>
                  </a:lnTo>
                  <a:lnTo>
                    <a:pt x="1362" y="7641"/>
                  </a:lnTo>
                  <a:close/>
                  <a:moveTo>
                    <a:pt x="791" y="1"/>
                  </a:moveTo>
                  <a:cubicBezTo>
                    <a:pt x="363" y="1"/>
                    <a:pt x="1" y="352"/>
                    <a:pt x="1" y="791"/>
                  </a:cubicBezTo>
                  <a:lnTo>
                    <a:pt x="1" y="3195"/>
                  </a:lnTo>
                  <a:cubicBezTo>
                    <a:pt x="12" y="3919"/>
                    <a:pt x="352" y="4589"/>
                    <a:pt x="923" y="5017"/>
                  </a:cubicBezTo>
                  <a:lnTo>
                    <a:pt x="923" y="8244"/>
                  </a:lnTo>
                  <a:cubicBezTo>
                    <a:pt x="923" y="8365"/>
                    <a:pt x="1022" y="8464"/>
                    <a:pt x="1143" y="8464"/>
                  </a:cubicBezTo>
                  <a:lnTo>
                    <a:pt x="4074" y="8464"/>
                  </a:lnTo>
                  <a:cubicBezTo>
                    <a:pt x="4194" y="8464"/>
                    <a:pt x="4293" y="8365"/>
                    <a:pt x="4293" y="8244"/>
                  </a:cubicBezTo>
                  <a:lnTo>
                    <a:pt x="4293" y="4852"/>
                  </a:lnTo>
                  <a:cubicBezTo>
                    <a:pt x="4754" y="4424"/>
                    <a:pt x="5018" y="3821"/>
                    <a:pt x="5018" y="3195"/>
                  </a:cubicBezTo>
                  <a:lnTo>
                    <a:pt x="5018" y="791"/>
                  </a:lnTo>
                  <a:cubicBezTo>
                    <a:pt x="5018" y="352"/>
                    <a:pt x="4655" y="1"/>
                    <a:pt x="4227" y="1"/>
                  </a:cubicBezTo>
                  <a:cubicBezTo>
                    <a:pt x="4068" y="165"/>
                    <a:pt x="3860" y="248"/>
                    <a:pt x="3651" y="248"/>
                  </a:cubicBezTo>
                  <a:cubicBezTo>
                    <a:pt x="3442" y="248"/>
                    <a:pt x="3234" y="165"/>
                    <a:pt x="3075" y="1"/>
                  </a:cubicBezTo>
                  <a:cubicBezTo>
                    <a:pt x="2921" y="165"/>
                    <a:pt x="2715" y="248"/>
                    <a:pt x="2509" y="248"/>
                  </a:cubicBezTo>
                  <a:cubicBezTo>
                    <a:pt x="2303" y="248"/>
                    <a:pt x="2098" y="165"/>
                    <a:pt x="1944" y="1"/>
                  </a:cubicBezTo>
                  <a:cubicBezTo>
                    <a:pt x="1785" y="165"/>
                    <a:pt x="1576" y="248"/>
                    <a:pt x="1368" y="248"/>
                  </a:cubicBezTo>
                  <a:cubicBezTo>
                    <a:pt x="1159" y="248"/>
                    <a:pt x="951" y="165"/>
                    <a:pt x="791"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EFEFEF"/>
        </a:solidFill>
        <a:effectLst/>
      </p:bgPr>
    </p:bg>
    <p:spTree>
      <p:nvGrpSpPr>
        <p:cNvPr id="1" name="Shape 1037"/>
        <p:cNvGrpSpPr/>
        <p:nvPr/>
      </p:nvGrpSpPr>
      <p:grpSpPr>
        <a:xfrm>
          <a:off x="0" y="0"/>
          <a:ext cx="0" cy="0"/>
          <a:chOff x="0" y="0"/>
          <a:chExt cx="0" cy="0"/>
        </a:xfrm>
      </p:grpSpPr>
      <p:sp>
        <p:nvSpPr>
          <p:cNvPr id="1038" name="Google Shape;1038;p60"/>
          <p:cNvSpPr/>
          <p:nvPr/>
        </p:nvSpPr>
        <p:spPr>
          <a:xfrm>
            <a:off x="-6375" y="3231650"/>
            <a:ext cx="9144000" cy="19245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0"/>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PLATFORMS ARE WE GOING TO USE?</a:t>
            </a:r>
            <a:endParaRPr/>
          </a:p>
        </p:txBody>
      </p:sp>
      <p:pic>
        <p:nvPicPr>
          <p:cNvPr id="1040" name="Google Shape;1040;p60"/>
          <p:cNvPicPr preferRelativeResize="0"/>
          <p:nvPr/>
        </p:nvPicPr>
        <p:blipFill rotWithShape="1">
          <a:blip r:embed="rId3">
            <a:alphaModFix/>
          </a:blip>
          <a:srcRect t="12752" b="12759"/>
          <a:stretch/>
        </p:blipFill>
        <p:spPr>
          <a:xfrm>
            <a:off x="1733799" y="2335917"/>
            <a:ext cx="5676401" cy="2818141"/>
          </a:xfrm>
          <a:prstGeom prst="rect">
            <a:avLst/>
          </a:prstGeom>
          <a:noFill/>
          <a:ln>
            <a:noFill/>
          </a:ln>
        </p:spPr>
      </p:pic>
      <p:sp>
        <p:nvSpPr>
          <p:cNvPr id="1041" name="Google Shape;1041;p60"/>
          <p:cNvSpPr txBox="1">
            <a:spLocks noGrp="1"/>
          </p:cNvSpPr>
          <p:nvPr>
            <p:ph type="ctrTitle" idx="4294967295"/>
          </p:nvPr>
        </p:nvSpPr>
        <p:spPr>
          <a:xfrm>
            <a:off x="4936888" y="1935826"/>
            <a:ext cx="1339500" cy="2625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2C3938"/>
                </a:solidFill>
                <a:latin typeface="Cutive Mono"/>
                <a:ea typeface="Cutive Mono"/>
                <a:cs typeface="Cutive Mono"/>
                <a:sym typeface="Cutive Mono"/>
              </a:rPr>
              <a:t>Twitter</a:t>
            </a:r>
            <a:endParaRPr sz="1000">
              <a:solidFill>
                <a:srgbClr val="2C3938"/>
              </a:solidFill>
              <a:latin typeface="Cutive Mono"/>
              <a:ea typeface="Cutive Mono"/>
              <a:cs typeface="Cutive Mono"/>
              <a:sym typeface="Cutive Mono"/>
            </a:endParaRPr>
          </a:p>
        </p:txBody>
      </p:sp>
      <p:sp>
        <p:nvSpPr>
          <p:cNvPr id="1042" name="Google Shape;1042;p60"/>
          <p:cNvSpPr txBox="1">
            <a:spLocks noGrp="1"/>
          </p:cNvSpPr>
          <p:nvPr>
            <p:ph type="subTitle" idx="4294967295"/>
          </p:nvPr>
        </p:nvSpPr>
        <p:spPr>
          <a:xfrm>
            <a:off x="570349" y="1094316"/>
            <a:ext cx="1906500" cy="367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900"/>
              <a:t>Mercury is the closest planet to the Sun</a:t>
            </a:r>
            <a:endParaRPr sz="900"/>
          </a:p>
        </p:txBody>
      </p:sp>
      <p:sp>
        <p:nvSpPr>
          <p:cNvPr id="1043" name="Google Shape;1043;p60"/>
          <p:cNvSpPr txBox="1">
            <a:spLocks noGrp="1"/>
          </p:cNvSpPr>
          <p:nvPr>
            <p:ph type="subTitle" idx="4294967295"/>
          </p:nvPr>
        </p:nvSpPr>
        <p:spPr>
          <a:xfrm>
            <a:off x="2640549" y="1094316"/>
            <a:ext cx="1906500" cy="367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900"/>
              <a:t>Venus has a beautiful name, but it’s hot</a:t>
            </a:r>
            <a:endParaRPr sz="900"/>
          </a:p>
        </p:txBody>
      </p:sp>
      <p:sp>
        <p:nvSpPr>
          <p:cNvPr id="1044" name="Google Shape;1044;p60"/>
          <p:cNvSpPr txBox="1">
            <a:spLocks noGrp="1"/>
          </p:cNvSpPr>
          <p:nvPr>
            <p:ph type="subTitle" idx="4294967295"/>
          </p:nvPr>
        </p:nvSpPr>
        <p:spPr>
          <a:xfrm>
            <a:off x="4653849" y="1094316"/>
            <a:ext cx="1906500" cy="367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900"/>
              <a:t>Despite being red, Mars is a cold place, not hot</a:t>
            </a:r>
            <a:endParaRPr sz="900"/>
          </a:p>
        </p:txBody>
      </p:sp>
      <p:sp>
        <p:nvSpPr>
          <p:cNvPr id="1045" name="Google Shape;1045;p60"/>
          <p:cNvSpPr txBox="1">
            <a:spLocks noGrp="1"/>
          </p:cNvSpPr>
          <p:nvPr>
            <p:ph type="ctrTitle" idx="4294967295"/>
          </p:nvPr>
        </p:nvSpPr>
        <p:spPr>
          <a:xfrm>
            <a:off x="2895363" y="1935826"/>
            <a:ext cx="1339500" cy="2625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2C3938"/>
                </a:solidFill>
                <a:latin typeface="Cutive Mono"/>
                <a:ea typeface="Cutive Mono"/>
                <a:cs typeface="Cutive Mono"/>
                <a:sym typeface="Cutive Mono"/>
              </a:rPr>
              <a:t>Facebook</a:t>
            </a:r>
            <a:endParaRPr sz="1000">
              <a:solidFill>
                <a:srgbClr val="2C3938"/>
              </a:solidFill>
              <a:latin typeface="Cutive Mono"/>
              <a:ea typeface="Cutive Mono"/>
              <a:cs typeface="Cutive Mono"/>
              <a:sym typeface="Cutive Mono"/>
            </a:endParaRPr>
          </a:p>
        </p:txBody>
      </p:sp>
      <p:sp>
        <p:nvSpPr>
          <p:cNvPr id="1046" name="Google Shape;1046;p60"/>
          <p:cNvSpPr txBox="1">
            <a:spLocks noGrp="1"/>
          </p:cNvSpPr>
          <p:nvPr>
            <p:ph type="ctrTitle" idx="4294967295"/>
          </p:nvPr>
        </p:nvSpPr>
        <p:spPr>
          <a:xfrm>
            <a:off x="853838" y="1935826"/>
            <a:ext cx="1339500" cy="2625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2C3938"/>
                </a:solidFill>
                <a:latin typeface="Cutive Mono"/>
                <a:ea typeface="Cutive Mono"/>
                <a:cs typeface="Cutive Mono"/>
                <a:sym typeface="Cutive Mono"/>
              </a:rPr>
              <a:t>Instagram</a:t>
            </a:r>
            <a:endParaRPr sz="1000">
              <a:solidFill>
                <a:srgbClr val="2C3938"/>
              </a:solidFill>
              <a:latin typeface="Cutive Mono"/>
              <a:ea typeface="Cutive Mono"/>
              <a:cs typeface="Cutive Mono"/>
              <a:sym typeface="Cutive Mono"/>
            </a:endParaRPr>
          </a:p>
        </p:txBody>
      </p:sp>
      <p:cxnSp>
        <p:nvCxnSpPr>
          <p:cNvPr id="1047" name="Google Shape;1047;p60"/>
          <p:cNvCxnSpPr/>
          <p:nvPr/>
        </p:nvCxnSpPr>
        <p:spPr>
          <a:xfrm>
            <a:off x="0" y="1028850"/>
            <a:ext cx="4601700" cy="0"/>
          </a:xfrm>
          <a:prstGeom prst="straightConnector1">
            <a:avLst/>
          </a:prstGeom>
          <a:noFill/>
          <a:ln w="19050" cap="flat" cmpd="sng">
            <a:solidFill>
              <a:srgbClr val="2C3938"/>
            </a:solidFill>
            <a:prstDash val="solid"/>
            <a:round/>
            <a:headEnd type="none" w="med" len="med"/>
            <a:tailEnd type="none" w="med" len="med"/>
          </a:ln>
        </p:spPr>
      </p:cxnSp>
      <p:sp>
        <p:nvSpPr>
          <p:cNvPr id="1048" name="Google Shape;1048;p60"/>
          <p:cNvSpPr txBox="1">
            <a:spLocks noGrp="1"/>
          </p:cNvSpPr>
          <p:nvPr>
            <p:ph type="ctrTitle" idx="4294967295"/>
          </p:nvPr>
        </p:nvSpPr>
        <p:spPr>
          <a:xfrm>
            <a:off x="6950188" y="1935826"/>
            <a:ext cx="1339500" cy="2625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2C3938"/>
                </a:solidFill>
                <a:latin typeface="Cutive Mono"/>
                <a:ea typeface="Cutive Mono"/>
                <a:cs typeface="Cutive Mono"/>
                <a:sym typeface="Cutive Mono"/>
              </a:rPr>
              <a:t>Youtube</a:t>
            </a:r>
            <a:endParaRPr sz="1000">
              <a:solidFill>
                <a:srgbClr val="2C3938"/>
              </a:solidFill>
              <a:latin typeface="Cutive Mono"/>
              <a:ea typeface="Cutive Mono"/>
              <a:cs typeface="Cutive Mono"/>
              <a:sym typeface="Cutive Mono"/>
            </a:endParaRPr>
          </a:p>
        </p:txBody>
      </p:sp>
      <p:sp>
        <p:nvSpPr>
          <p:cNvPr id="1049" name="Google Shape;1049;p60"/>
          <p:cNvSpPr txBox="1">
            <a:spLocks noGrp="1"/>
          </p:cNvSpPr>
          <p:nvPr>
            <p:ph type="subTitle" idx="4294967295"/>
          </p:nvPr>
        </p:nvSpPr>
        <p:spPr>
          <a:xfrm>
            <a:off x="6667149" y="1094316"/>
            <a:ext cx="1906500" cy="367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900"/>
              <a:t>Neptune is the farthest planet from the Sun</a:t>
            </a:r>
            <a:endParaRPr sz="900"/>
          </a:p>
        </p:txBody>
      </p:sp>
      <p:sp>
        <p:nvSpPr>
          <p:cNvPr id="1050" name="Google Shape;1050;p60"/>
          <p:cNvSpPr/>
          <p:nvPr/>
        </p:nvSpPr>
        <p:spPr>
          <a:xfrm>
            <a:off x="3410825" y="1602784"/>
            <a:ext cx="308614" cy="308955"/>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 name="Google Shape;1051;p60"/>
          <p:cNvGrpSpPr/>
          <p:nvPr/>
        </p:nvGrpSpPr>
        <p:grpSpPr>
          <a:xfrm>
            <a:off x="1369117" y="1602960"/>
            <a:ext cx="308959" cy="308618"/>
            <a:chOff x="3303268" y="3817349"/>
            <a:chExt cx="346056" cy="345674"/>
          </a:xfrm>
        </p:grpSpPr>
        <p:sp>
          <p:nvSpPr>
            <p:cNvPr id="1052" name="Google Shape;1052;p60"/>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60"/>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0"/>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0"/>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 name="Google Shape;1056;p60"/>
          <p:cNvGrpSpPr/>
          <p:nvPr/>
        </p:nvGrpSpPr>
        <p:grpSpPr>
          <a:xfrm>
            <a:off x="5452211" y="1602966"/>
            <a:ext cx="308930" cy="308618"/>
            <a:chOff x="4201447" y="3817349"/>
            <a:chExt cx="346024" cy="345674"/>
          </a:xfrm>
        </p:grpSpPr>
        <p:sp>
          <p:nvSpPr>
            <p:cNvPr id="1057" name="Google Shape;1057;p60"/>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0"/>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 name="Google Shape;1059;p60"/>
          <p:cNvGrpSpPr/>
          <p:nvPr/>
        </p:nvGrpSpPr>
        <p:grpSpPr>
          <a:xfrm>
            <a:off x="7465632" y="1602944"/>
            <a:ext cx="308624" cy="308652"/>
            <a:chOff x="5549861" y="3817349"/>
            <a:chExt cx="345642" cy="345674"/>
          </a:xfrm>
        </p:grpSpPr>
        <p:sp>
          <p:nvSpPr>
            <p:cNvPr id="1060" name="Google Shape;1060;p60"/>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0"/>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0"/>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2C3938"/>
        </a:solidFill>
        <a:effectLst/>
      </p:bgPr>
    </p:bg>
    <p:spTree>
      <p:nvGrpSpPr>
        <p:cNvPr id="1" name="Shape 1066"/>
        <p:cNvGrpSpPr/>
        <p:nvPr/>
      </p:nvGrpSpPr>
      <p:grpSpPr>
        <a:xfrm>
          <a:off x="0" y="0"/>
          <a:ext cx="0" cy="0"/>
          <a:chOff x="0" y="0"/>
          <a:chExt cx="0" cy="0"/>
        </a:xfrm>
      </p:grpSpPr>
      <p:sp>
        <p:nvSpPr>
          <p:cNvPr id="1067" name="Google Shape;1067;p61"/>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3F3F3"/>
                </a:solidFill>
              </a:rPr>
              <a:t>CONTENT SHARING PLAN</a:t>
            </a:r>
            <a:endParaRPr>
              <a:solidFill>
                <a:srgbClr val="F3F3F3"/>
              </a:solidFill>
            </a:endParaRPr>
          </a:p>
        </p:txBody>
      </p:sp>
      <p:graphicFrame>
        <p:nvGraphicFramePr>
          <p:cNvPr id="1068" name="Google Shape;1068;p61"/>
          <p:cNvGraphicFramePr/>
          <p:nvPr/>
        </p:nvGraphicFramePr>
        <p:xfrm>
          <a:off x="831925" y="1300388"/>
          <a:ext cx="3000000" cy="3000000"/>
        </p:xfrm>
        <a:graphic>
          <a:graphicData uri="http://schemas.openxmlformats.org/drawingml/2006/table">
            <a:tbl>
              <a:tblPr>
                <a:noFill/>
                <a:tableStyleId>{7DF4F01D-7F7A-4EFA-897C-2D83D2899FDB}</a:tableStyleId>
              </a:tblPr>
              <a:tblGrid>
                <a:gridCol w="174835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4478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tblGrid>
              <a:tr h="461125">
                <a:tc>
                  <a:txBody>
                    <a:bodyPr/>
                    <a:lstStyle/>
                    <a:p>
                      <a:pPr marL="0" lvl="0" indent="0" algn="l" rtl="0">
                        <a:spcBef>
                          <a:spcPts val="0"/>
                        </a:spcBef>
                        <a:spcAft>
                          <a:spcPts val="0"/>
                        </a:spcAft>
                        <a:buNone/>
                      </a:pPr>
                      <a:endParaRPr>
                        <a:solidFill>
                          <a:srgbClr val="F3F3F3"/>
                        </a:solidFill>
                      </a:endParaRPr>
                    </a:p>
                  </a:txBody>
                  <a:tcPr marL="91425" marR="91425" marT="91425" marB="91425">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l" rtl="0">
                        <a:spcBef>
                          <a:spcPts val="0"/>
                        </a:spcBef>
                        <a:spcAft>
                          <a:spcPts val="0"/>
                        </a:spcAft>
                        <a:buNone/>
                      </a:pPr>
                      <a:endParaRPr>
                        <a:solidFill>
                          <a:srgbClr val="F3F3F3"/>
                        </a:solidFill>
                      </a:endParaRPr>
                    </a:p>
                  </a:txBody>
                  <a:tcPr marL="91425" marR="91425" marT="91425" marB="91425">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l" rtl="0">
                        <a:spcBef>
                          <a:spcPts val="0"/>
                        </a:spcBef>
                        <a:spcAft>
                          <a:spcPts val="0"/>
                        </a:spcAft>
                        <a:buNone/>
                      </a:pPr>
                      <a:endParaRPr>
                        <a:solidFill>
                          <a:srgbClr val="F3F3F3"/>
                        </a:solidFill>
                      </a:endParaRPr>
                    </a:p>
                  </a:txBody>
                  <a:tcPr marL="91425" marR="91425" marT="91425" marB="91425">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l" rtl="0">
                        <a:spcBef>
                          <a:spcPts val="0"/>
                        </a:spcBef>
                        <a:spcAft>
                          <a:spcPts val="0"/>
                        </a:spcAft>
                        <a:buNone/>
                      </a:pPr>
                      <a:endParaRPr>
                        <a:solidFill>
                          <a:srgbClr val="F3F3F3"/>
                        </a:solidFill>
                      </a:endParaRPr>
                    </a:p>
                  </a:txBody>
                  <a:tcPr marL="91425" marR="91425" marT="91425" marB="91425">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l" rtl="0">
                        <a:spcBef>
                          <a:spcPts val="0"/>
                        </a:spcBef>
                        <a:spcAft>
                          <a:spcPts val="0"/>
                        </a:spcAft>
                        <a:buNone/>
                      </a:pPr>
                      <a:endParaRPr>
                        <a:solidFill>
                          <a:srgbClr val="F3F3F3"/>
                        </a:solidFill>
                      </a:endParaRPr>
                    </a:p>
                  </a:txBody>
                  <a:tcPr marL="91425" marR="91425" marT="91425" marB="91425">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extLst>
                  <a:ext uri="{0D108BD9-81ED-4DB2-BD59-A6C34878D82A}">
                    <a16:rowId xmlns:a16="http://schemas.microsoft.com/office/drawing/2014/main" val="10000"/>
                  </a:ext>
                </a:extLst>
              </a:tr>
              <a:tr h="461125">
                <a:tc>
                  <a:txBody>
                    <a:bodyPr/>
                    <a:lstStyle/>
                    <a:p>
                      <a:pPr marL="0" lvl="0" indent="0" algn="r" rtl="0">
                        <a:spcBef>
                          <a:spcPts val="0"/>
                        </a:spcBef>
                        <a:spcAft>
                          <a:spcPts val="0"/>
                        </a:spcAft>
                        <a:buNone/>
                      </a:pPr>
                      <a:r>
                        <a:rPr lang="en" sz="1000">
                          <a:solidFill>
                            <a:srgbClr val="2C3938"/>
                          </a:solidFill>
                          <a:latin typeface="Cutive Mono"/>
                          <a:ea typeface="Cutive Mono"/>
                          <a:cs typeface="Cutive Mono"/>
                          <a:sym typeface="Cutive Mono"/>
                        </a:rPr>
                        <a:t>On publish</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None/>
                      </a:pPr>
                      <a:r>
                        <a:rPr lang="en" sz="1000">
                          <a:solidFill>
                            <a:srgbClr val="2C3938"/>
                          </a:solidFill>
                          <a:latin typeface="Cutive Mono"/>
                          <a:ea typeface="Cutive Mono"/>
                          <a:cs typeface="Cutive Mono"/>
                          <a:sym typeface="Cutive Mono"/>
                        </a:rPr>
                        <a:t>yes</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None/>
                      </a:pPr>
                      <a:r>
                        <a:rPr lang="en" sz="1000">
                          <a:solidFill>
                            <a:srgbClr val="2C3938"/>
                          </a:solidFill>
                          <a:latin typeface="Cutive Mono"/>
                          <a:ea typeface="Cutive Mono"/>
                          <a:cs typeface="Cutive Mono"/>
                          <a:sym typeface="Cutive Mono"/>
                        </a:rPr>
                        <a:t>yes</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Clr>
                          <a:schemeClr val="dk1"/>
                        </a:buClr>
                        <a:buSzPts val="1100"/>
                        <a:buFont typeface="Arial"/>
                        <a:buNone/>
                      </a:pPr>
                      <a:r>
                        <a:rPr lang="en" sz="1000">
                          <a:solidFill>
                            <a:srgbClr val="2C3938"/>
                          </a:solidFill>
                          <a:latin typeface="Cutive Mono"/>
                          <a:ea typeface="Cutive Mono"/>
                          <a:cs typeface="Cutive Mono"/>
                          <a:sym typeface="Cutive Mono"/>
                        </a:rPr>
                        <a:t>yes</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None/>
                      </a:pPr>
                      <a:r>
                        <a:rPr lang="en" sz="1000">
                          <a:solidFill>
                            <a:srgbClr val="2C3938"/>
                          </a:solidFill>
                          <a:latin typeface="Cutive Mono"/>
                          <a:ea typeface="Cutive Mono"/>
                          <a:cs typeface="Cutive Mono"/>
                          <a:sym typeface="Cutive Mono"/>
                        </a:rPr>
                        <a:t>no</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extLst>
                  <a:ext uri="{0D108BD9-81ED-4DB2-BD59-A6C34878D82A}">
                    <a16:rowId xmlns:a16="http://schemas.microsoft.com/office/drawing/2014/main" val="10001"/>
                  </a:ext>
                </a:extLst>
              </a:tr>
              <a:tr h="461125">
                <a:tc>
                  <a:txBody>
                    <a:bodyPr/>
                    <a:lstStyle/>
                    <a:p>
                      <a:pPr marL="0" lvl="0" indent="0" algn="r" rtl="0">
                        <a:spcBef>
                          <a:spcPts val="0"/>
                        </a:spcBef>
                        <a:spcAft>
                          <a:spcPts val="0"/>
                        </a:spcAft>
                        <a:buClr>
                          <a:schemeClr val="dk1"/>
                        </a:buClr>
                        <a:buSzPts val="1100"/>
                        <a:buFont typeface="Arial"/>
                        <a:buNone/>
                      </a:pPr>
                      <a:r>
                        <a:rPr lang="en" sz="1000">
                          <a:solidFill>
                            <a:srgbClr val="2C3938"/>
                          </a:solidFill>
                          <a:latin typeface="Cutive Mono"/>
                          <a:ea typeface="Cutive Mono"/>
                          <a:cs typeface="Cutive Mono"/>
                          <a:sym typeface="Cutive Mono"/>
                        </a:rPr>
                        <a:t>Same day as post</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None/>
                      </a:pPr>
                      <a:r>
                        <a:rPr lang="en" sz="1000">
                          <a:solidFill>
                            <a:srgbClr val="2C3938"/>
                          </a:solidFill>
                          <a:latin typeface="Cutive Mono"/>
                          <a:ea typeface="Cutive Mono"/>
                          <a:cs typeface="Cutive Mono"/>
                          <a:sym typeface="Cutive Mono"/>
                        </a:rPr>
                        <a:t>no</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None/>
                      </a:pPr>
                      <a:r>
                        <a:rPr lang="en" sz="1000">
                          <a:solidFill>
                            <a:srgbClr val="2C3938"/>
                          </a:solidFill>
                          <a:latin typeface="Cutive Mono"/>
                          <a:ea typeface="Cutive Mono"/>
                          <a:cs typeface="Cutive Mono"/>
                          <a:sym typeface="Cutive Mono"/>
                        </a:rPr>
                        <a:t>yes</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Clr>
                          <a:schemeClr val="dk1"/>
                        </a:buClr>
                        <a:buSzPts val="1100"/>
                        <a:buFont typeface="Arial"/>
                        <a:buNone/>
                      </a:pPr>
                      <a:r>
                        <a:rPr lang="en" sz="1000">
                          <a:solidFill>
                            <a:srgbClr val="2C3938"/>
                          </a:solidFill>
                          <a:latin typeface="Cutive Mono"/>
                          <a:ea typeface="Cutive Mono"/>
                          <a:cs typeface="Cutive Mono"/>
                          <a:sym typeface="Cutive Mono"/>
                        </a:rPr>
                        <a:t>yes</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None/>
                      </a:pPr>
                      <a:r>
                        <a:rPr lang="en" sz="1000">
                          <a:solidFill>
                            <a:srgbClr val="2C3938"/>
                          </a:solidFill>
                          <a:latin typeface="Cutive Mono"/>
                          <a:ea typeface="Cutive Mono"/>
                          <a:cs typeface="Cutive Mono"/>
                          <a:sym typeface="Cutive Mono"/>
                        </a:rPr>
                        <a:t>no</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extLst>
                  <a:ext uri="{0D108BD9-81ED-4DB2-BD59-A6C34878D82A}">
                    <a16:rowId xmlns:a16="http://schemas.microsoft.com/office/drawing/2014/main" val="10002"/>
                  </a:ext>
                </a:extLst>
              </a:tr>
              <a:tr h="461125">
                <a:tc>
                  <a:txBody>
                    <a:bodyPr/>
                    <a:lstStyle/>
                    <a:p>
                      <a:pPr marL="0" lvl="0" indent="0" algn="r" rtl="0">
                        <a:spcBef>
                          <a:spcPts val="0"/>
                        </a:spcBef>
                        <a:spcAft>
                          <a:spcPts val="0"/>
                        </a:spcAft>
                        <a:buClr>
                          <a:schemeClr val="dk1"/>
                        </a:buClr>
                        <a:buSzPts val="1100"/>
                        <a:buFont typeface="Arial"/>
                        <a:buNone/>
                      </a:pPr>
                      <a:r>
                        <a:rPr lang="en" sz="1000">
                          <a:solidFill>
                            <a:srgbClr val="2C3938"/>
                          </a:solidFill>
                          <a:latin typeface="Cutive Mono"/>
                          <a:ea typeface="Cutive Mono"/>
                          <a:cs typeface="Cutive Mono"/>
                          <a:sym typeface="Cutive Mono"/>
                        </a:rPr>
                        <a:t>Day after post</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None/>
                      </a:pPr>
                      <a:r>
                        <a:rPr lang="en" sz="1000">
                          <a:solidFill>
                            <a:srgbClr val="2C3938"/>
                          </a:solidFill>
                          <a:latin typeface="Cutive Mono"/>
                          <a:ea typeface="Cutive Mono"/>
                          <a:cs typeface="Cutive Mono"/>
                          <a:sym typeface="Cutive Mono"/>
                        </a:rPr>
                        <a:t>yes</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None/>
                      </a:pPr>
                      <a:r>
                        <a:rPr lang="en" sz="1000">
                          <a:solidFill>
                            <a:srgbClr val="2C3938"/>
                          </a:solidFill>
                          <a:latin typeface="Cutive Mono"/>
                          <a:ea typeface="Cutive Mono"/>
                          <a:cs typeface="Cutive Mono"/>
                          <a:sym typeface="Cutive Mono"/>
                        </a:rPr>
                        <a:t>no</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Clr>
                          <a:schemeClr val="dk1"/>
                        </a:buClr>
                        <a:buSzPts val="1100"/>
                        <a:buFont typeface="Arial"/>
                        <a:buNone/>
                      </a:pPr>
                      <a:r>
                        <a:rPr lang="en" sz="1000">
                          <a:solidFill>
                            <a:srgbClr val="2C3938"/>
                          </a:solidFill>
                          <a:latin typeface="Cutive Mono"/>
                          <a:ea typeface="Cutive Mono"/>
                          <a:cs typeface="Cutive Mono"/>
                          <a:sym typeface="Cutive Mono"/>
                        </a:rPr>
                        <a:t>yes</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Clr>
                          <a:schemeClr val="dk1"/>
                        </a:buClr>
                        <a:buSzPts val="1100"/>
                        <a:buFont typeface="Arial"/>
                        <a:buNone/>
                      </a:pPr>
                      <a:r>
                        <a:rPr lang="en" sz="1000">
                          <a:solidFill>
                            <a:srgbClr val="2C3938"/>
                          </a:solidFill>
                          <a:latin typeface="Cutive Mono"/>
                          <a:ea typeface="Cutive Mono"/>
                          <a:cs typeface="Cutive Mono"/>
                          <a:sym typeface="Cutive Mono"/>
                        </a:rPr>
                        <a:t>yes</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extLst>
                  <a:ext uri="{0D108BD9-81ED-4DB2-BD59-A6C34878D82A}">
                    <a16:rowId xmlns:a16="http://schemas.microsoft.com/office/drawing/2014/main" val="10003"/>
                  </a:ext>
                </a:extLst>
              </a:tr>
              <a:tr h="461125">
                <a:tc>
                  <a:txBody>
                    <a:bodyPr/>
                    <a:lstStyle/>
                    <a:p>
                      <a:pPr marL="0" lvl="0" indent="0" algn="r" rtl="0">
                        <a:spcBef>
                          <a:spcPts val="0"/>
                        </a:spcBef>
                        <a:spcAft>
                          <a:spcPts val="0"/>
                        </a:spcAft>
                        <a:buClr>
                          <a:schemeClr val="dk1"/>
                        </a:buClr>
                        <a:buSzPts val="1100"/>
                        <a:buFont typeface="Arial"/>
                        <a:buNone/>
                      </a:pPr>
                      <a:r>
                        <a:rPr lang="en" sz="1000">
                          <a:solidFill>
                            <a:srgbClr val="2C3938"/>
                          </a:solidFill>
                          <a:latin typeface="Cutive Mono"/>
                          <a:ea typeface="Cutive Mono"/>
                          <a:cs typeface="Cutive Mono"/>
                          <a:sym typeface="Cutive Mono"/>
                        </a:rPr>
                        <a:t>Week after post</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None/>
                      </a:pPr>
                      <a:r>
                        <a:rPr lang="en" sz="1000">
                          <a:solidFill>
                            <a:srgbClr val="2C3938"/>
                          </a:solidFill>
                          <a:latin typeface="Cutive Mono"/>
                          <a:ea typeface="Cutive Mono"/>
                          <a:cs typeface="Cutive Mono"/>
                          <a:sym typeface="Cutive Mono"/>
                        </a:rPr>
                        <a:t>yes</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None/>
                      </a:pPr>
                      <a:r>
                        <a:rPr lang="en" sz="1000">
                          <a:solidFill>
                            <a:srgbClr val="2C3938"/>
                          </a:solidFill>
                          <a:latin typeface="Cutive Mono"/>
                          <a:ea typeface="Cutive Mono"/>
                          <a:cs typeface="Cutive Mono"/>
                          <a:sym typeface="Cutive Mono"/>
                        </a:rPr>
                        <a:t>yes</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None/>
                      </a:pPr>
                      <a:r>
                        <a:rPr lang="en" sz="1000">
                          <a:solidFill>
                            <a:srgbClr val="2C3938"/>
                          </a:solidFill>
                          <a:latin typeface="Cutive Mono"/>
                          <a:ea typeface="Cutive Mono"/>
                          <a:cs typeface="Cutive Mono"/>
                          <a:sym typeface="Cutive Mono"/>
                        </a:rPr>
                        <a:t>no</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Clr>
                          <a:schemeClr val="dk1"/>
                        </a:buClr>
                        <a:buSzPts val="1100"/>
                        <a:buFont typeface="Arial"/>
                        <a:buNone/>
                      </a:pPr>
                      <a:r>
                        <a:rPr lang="en" sz="1000">
                          <a:solidFill>
                            <a:srgbClr val="2C3938"/>
                          </a:solidFill>
                          <a:latin typeface="Cutive Mono"/>
                          <a:ea typeface="Cutive Mono"/>
                          <a:cs typeface="Cutive Mono"/>
                          <a:sym typeface="Cutive Mono"/>
                        </a:rPr>
                        <a:t>yes</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extLst>
                  <a:ext uri="{0D108BD9-81ED-4DB2-BD59-A6C34878D82A}">
                    <a16:rowId xmlns:a16="http://schemas.microsoft.com/office/drawing/2014/main" val="10004"/>
                  </a:ext>
                </a:extLst>
              </a:tr>
              <a:tr h="461125">
                <a:tc>
                  <a:txBody>
                    <a:bodyPr/>
                    <a:lstStyle/>
                    <a:p>
                      <a:pPr marL="0" lvl="0" indent="0" algn="r" rtl="0">
                        <a:spcBef>
                          <a:spcPts val="0"/>
                        </a:spcBef>
                        <a:spcAft>
                          <a:spcPts val="0"/>
                        </a:spcAft>
                        <a:buClr>
                          <a:schemeClr val="dk1"/>
                        </a:buClr>
                        <a:buSzPts val="1100"/>
                        <a:buFont typeface="Arial"/>
                        <a:buNone/>
                      </a:pPr>
                      <a:r>
                        <a:rPr lang="en" sz="1000">
                          <a:solidFill>
                            <a:srgbClr val="2C3938"/>
                          </a:solidFill>
                          <a:latin typeface="Cutive Mono"/>
                          <a:ea typeface="Cutive Mono"/>
                          <a:cs typeface="Cutive Mono"/>
                          <a:sym typeface="Cutive Mono"/>
                        </a:rPr>
                        <a:t>Month after post</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None/>
                      </a:pPr>
                      <a:r>
                        <a:rPr lang="en" sz="1000">
                          <a:solidFill>
                            <a:srgbClr val="2C3938"/>
                          </a:solidFill>
                          <a:latin typeface="Cutive Mono"/>
                          <a:ea typeface="Cutive Mono"/>
                          <a:cs typeface="Cutive Mono"/>
                          <a:sym typeface="Cutive Mono"/>
                        </a:rPr>
                        <a:t>yes</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Clr>
                          <a:schemeClr val="dk1"/>
                        </a:buClr>
                        <a:buSzPts val="1100"/>
                        <a:buFont typeface="Arial"/>
                        <a:buNone/>
                      </a:pPr>
                      <a:r>
                        <a:rPr lang="en" sz="1000">
                          <a:solidFill>
                            <a:srgbClr val="2C3938"/>
                          </a:solidFill>
                          <a:latin typeface="Cutive Mono"/>
                          <a:ea typeface="Cutive Mono"/>
                          <a:cs typeface="Cutive Mono"/>
                          <a:sym typeface="Cutive Mono"/>
                        </a:rPr>
                        <a:t>yes</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None/>
                      </a:pPr>
                      <a:r>
                        <a:rPr lang="en" sz="1000">
                          <a:solidFill>
                            <a:srgbClr val="2C3938"/>
                          </a:solidFill>
                          <a:latin typeface="Cutive Mono"/>
                          <a:ea typeface="Cutive Mono"/>
                          <a:cs typeface="Cutive Mono"/>
                          <a:sym typeface="Cutive Mono"/>
                        </a:rPr>
                        <a:t>no</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None/>
                      </a:pPr>
                      <a:r>
                        <a:rPr lang="en" sz="1000">
                          <a:solidFill>
                            <a:srgbClr val="2C3938"/>
                          </a:solidFill>
                          <a:latin typeface="Cutive Mono"/>
                          <a:ea typeface="Cutive Mono"/>
                          <a:cs typeface="Cutive Mono"/>
                          <a:sym typeface="Cutive Mono"/>
                        </a:rPr>
                        <a:t>no</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extLst>
                  <a:ext uri="{0D108BD9-81ED-4DB2-BD59-A6C34878D82A}">
                    <a16:rowId xmlns:a16="http://schemas.microsoft.com/office/drawing/2014/main" val="10005"/>
                  </a:ext>
                </a:extLst>
              </a:tr>
              <a:tr h="461125">
                <a:tc>
                  <a:txBody>
                    <a:bodyPr/>
                    <a:lstStyle/>
                    <a:p>
                      <a:pPr marL="0" lvl="0" indent="0" algn="r" rtl="0">
                        <a:spcBef>
                          <a:spcPts val="0"/>
                        </a:spcBef>
                        <a:spcAft>
                          <a:spcPts val="0"/>
                        </a:spcAft>
                        <a:buClr>
                          <a:schemeClr val="dk1"/>
                        </a:buClr>
                        <a:buSzPts val="1100"/>
                        <a:buFont typeface="Arial"/>
                        <a:buNone/>
                      </a:pPr>
                      <a:r>
                        <a:rPr lang="en" sz="1000">
                          <a:solidFill>
                            <a:srgbClr val="2C3938"/>
                          </a:solidFill>
                          <a:latin typeface="Cutive Mono"/>
                          <a:ea typeface="Cutive Mono"/>
                          <a:cs typeface="Cutive Mono"/>
                          <a:sym typeface="Cutive Mono"/>
                        </a:rPr>
                        <a:t>Custom date</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None/>
                      </a:pPr>
                      <a:r>
                        <a:rPr lang="en" sz="1000">
                          <a:solidFill>
                            <a:srgbClr val="2C3938"/>
                          </a:solidFill>
                          <a:latin typeface="Cutive Mono"/>
                          <a:ea typeface="Cutive Mono"/>
                          <a:cs typeface="Cutive Mono"/>
                          <a:sym typeface="Cutive Mono"/>
                        </a:rPr>
                        <a:t>yes</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None/>
                      </a:pPr>
                      <a:r>
                        <a:rPr lang="en" sz="1000">
                          <a:solidFill>
                            <a:srgbClr val="2C3938"/>
                          </a:solidFill>
                          <a:latin typeface="Cutive Mono"/>
                          <a:ea typeface="Cutive Mono"/>
                          <a:cs typeface="Cutive Mono"/>
                          <a:sym typeface="Cutive Mono"/>
                        </a:rPr>
                        <a:t>no</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Clr>
                          <a:schemeClr val="dk1"/>
                        </a:buClr>
                        <a:buSzPts val="1100"/>
                        <a:buFont typeface="Arial"/>
                        <a:buNone/>
                      </a:pPr>
                      <a:r>
                        <a:rPr lang="en" sz="1000">
                          <a:solidFill>
                            <a:srgbClr val="2C3938"/>
                          </a:solidFill>
                          <a:latin typeface="Cutive Mono"/>
                          <a:ea typeface="Cutive Mono"/>
                          <a:cs typeface="Cutive Mono"/>
                          <a:sym typeface="Cutive Mono"/>
                        </a:rPr>
                        <a:t>yes</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tc>
                  <a:txBody>
                    <a:bodyPr/>
                    <a:lstStyle/>
                    <a:p>
                      <a:pPr marL="0" lvl="0" indent="0" algn="ctr" rtl="0">
                        <a:spcBef>
                          <a:spcPts val="0"/>
                        </a:spcBef>
                        <a:spcAft>
                          <a:spcPts val="0"/>
                        </a:spcAft>
                        <a:buClr>
                          <a:schemeClr val="dk1"/>
                        </a:buClr>
                        <a:buSzPts val="1100"/>
                        <a:buFont typeface="Arial"/>
                        <a:buNone/>
                      </a:pPr>
                      <a:r>
                        <a:rPr lang="en" sz="1000">
                          <a:solidFill>
                            <a:srgbClr val="2C3938"/>
                          </a:solidFill>
                          <a:latin typeface="Cutive Mono"/>
                          <a:ea typeface="Cutive Mono"/>
                          <a:cs typeface="Cutive Mono"/>
                          <a:sym typeface="Cutive Mono"/>
                        </a:rPr>
                        <a:t>yes</a:t>
                      </a:r>
                      <a:endParaRPr sz="1000">
                        <a:solidFill>
                          <a:srgbClr val="2C3938"/>
                        </a:solidFill>
                        <a:latin typeface="Cutive Mono"/>
                        <a:ea typeface="Cutive Mono"/>
                        <a:cs typeface="Cutive Mono"/>
                        <a:sym typeface="Cutive Mono"/>
                      </a:endParaRPr>
                    </a:p>
                  </a:txBody>
                  <a:tcPr marL="91425" marR="91425" marT="91425" marB="91425" anchor="ctr">
                    <a:lnL w="38100" cap="flat" cmpd="sng">
                      <a:solidFill>
                        <a:srgbClr val="2C3938"/>
                      </a:solidFill>
                      <a:prstDash val="solid"/>
                      <a:round/>
                      <a:headEnd type="none" w="sm" len="sm"/>
                      <a:tailEnd type="none" w="sm" len="sm"/>
                    </a:lnL>
                    <a:lnR w="38100" cap="flat" cmpd="sng">
                      <a:solidFill>
                        <a:srgbClr val="2C3938"/>
                      </a:solidFill>
                      <a:prstDash val="solid"/>
                      <a:round/>
                      <a:headEnd type="none" w="sm" len="sm"/>
                      <a:tailEnd type="none" w="sm" len="sm"/>
                    </a:lnR>
                    <a:lnT w="38100" cap="flat" cmpd="sng">
                      <a:solidFill>
                        <a:srgbClr val="2C3938"/>
                      </a:solidFill>
                      <a:prstDash val="solid"/>
                      <a:round/>
                      <a:headEnd type="none" w="sm" len="sm"/>
                      <a:tailEnd type="none" w="sm" len="sm"/>
                    </a:lnT>
                    <a:lnB w="38100" cap="flat" cmpd="sng">
                      <a:solidFill>
                        <a:srgbClr val="2C3938"/>
                      </a:solidFill>
                      <a:prstDash val="solid"/>
                      <a:round/>
                      <a:headEnd type="none" w="sm" len="sm"/>
                      <a:tailEnd type="none" w="sm" len="sm"/>
                    </a:lnB>
                    <a:solidFill>
                      <a:srgbClr val="EFEFEF"/>
                    </a:solidFill>
                  </a:tcPr>
                </a:tc>
                <a:extLst>
                  <a:ext uri="{0D108BD9-81ED-4DB2-BD59-A6C34878D82A}">
                    <a16:rowId xmlns:a16="http://schemas.microsoft.com/office/drawing/2014/main" val="10006"/>
                  </a:ext>
                </a:extLst>
              </a:tr>
            </a:tbl>
          </a:graphicData>
        </a:graphic>
      </p:graphicFrame>
      <p:sp>
        <p:nvSpPr>
          <p:cNvPr id="1069" name="Google Shape;1069;p61"/>
          <p:cNvSpPr/>
          <p:nvPr/>
        </p:nvSpPr>
        <p:spPr>
          <a:xfrm>
            <a:off x="4640756" y="1435819"/>
            <a:ext cx="237481" cy="237743"/>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 name="Google Shape;1070;p61"/>
          <p:cNvGrpSpPr/>
          <p:nvPr/>
        </p:nvGrpSpPr>
        <p:grpSpPr>
          <a:xfrm>
            <a:off x="3185408" y="1435952"/>
            <a:ext cx="237740" cy="237478"/>
            <a:chOff x="3303268" y="3817349"/>
            <a:chExt cx="346056" cy="345674"/>
          </a:xfrm>
        </p:grpSpPr>
        <p:sp>
          <p:nvSpPr>
            <p:cNvPr id="1071" name="Google Shape;1071;p6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6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 name="Google Shape;1075;p61"/>
          <p:cNvGrpSpPr/>
          <p:nvPr/>
        </p:nvGrpSpPr>
        <p:grpSpPr>
          <a:xfrm>
            <a:off x="6059391" y="1435952"/>
            <a:ext cx="237718" cy="237478"/>
            <a:chOff x="4201447" y="3817349"/>
            <a:chExt cx="346024" cy="345674"/>
          </a:xfrm>
        </p:grpSpPr>
        <p:sp>
          <p:nvSpPr>
            <p:cNvPr id="1076" name="Google Shape;1076;p6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 name="Google Shape;1078;p61"/>
          <p:cNvGrpSpPr/>
          <p:nvPr/>
        </p:nvGrpSpPr>
        <p:grpSpPr>
          <a:xfrm>
            <a:off x="7519904" y="1435935"/>
            <a:ext cx="237491" cy="237512"/>
            <a:chOff x="5549861" y="3817349"/>
            <a:chExt cx="345642" cy="345674"/>
          </a:xfrm>
        </p:grpSpPr>
        <p:sp>
          <p:nvSpPr>
            <p:cNvPr id="1079" name="Google Shape;1079;p61"/>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1"/>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1"/>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082" name="Google Shape;1082;p61"/>
          <p:cNvCxnSpPr/>
          <p:nvPr/>
        </p:nvCxnSpPr>
        <p:spPr>
          <a:xfrm>
            <a:off x="0" y="1028850"/>
            <a:ext cx="4601700" cy="0"/>
          </a:xfrm>
          <a:prstGeom prst="straightConnector1">
            <a:avLst/>
          </a:prstGeom>
          <a:noFill/>
          <a:ln w="19050" cap="flat" cmpd="sng">
            <a:solidFill>
              <a:srgbClr val="F3F3F3"/>
            </a:solidFill>
            <a:prstDash val="solid"/>
            <a:round/>
            <a:headEnd type="none" w="med" len="med"/>
            <a:tailEnd type="none" w="med" len="med"/>
          </a:ln>
        </p:spPr>
      </p:cxn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EFEFEF"/>
        </a:solidFill>
        <a:effectLst/>
      </p:bgPr>
    </p:bg>
    <p:spTree>
      <p:nvGrpSpPr>
        <p:cNvPr id="1" name="Shape 260"/>
        <p:cNvGrpSpPr/>
        <p:nvPr/>
      </p:nvGrpSpPr>
      <p:grpSpPr>
        <a:xfrm>
          <a:off x="0" y="0"/>
          <a:ext cx="0" cy="0"/>
          <a:chOff x="0" y="0"/>
          <a:chExt cx="0" cy="0"/>
        </a:xfrm>
      </p:grpSpPr>
      <p:sp>
        <p:nvSpPr>
          <p:cNvPr id="262" name="Google Shape;262;p43"/>
          <p:cNvSpPr txBox="1">
            <a:spLocks noGrp="1"/>
          </p:cNvSpPr>
          <p:nvPr>
            <p:ph type="ctrTitle"/>
          </p:nvPr>
        </p:nvSpPr>
        <p:spPr>
          <a:xfrm>
            <a:off x="1049600" y="1902772"/>
            <a:ext cx="2196600" cy="369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DE" dirty="0"/>
              <a:t>Vision</a:t>
            </a:r>
            <a:endParaRPr dirty="0"/>
          </a:p>
        </p:txBody>
      </p:sp>
      <p:sp>
        <p:nvSpPr>
          <p:cNvPr id="264" name="Google Shape;264;p43"/>
          <p:cNvSpPr txBox="1">
            <a:spLocks noGrp="1"/>
          </p:cNvSpPr>
          <p:nvPr>
            <p:ph type="ctrTitle" idx="3"/>
          </p:nvPr>
        </p:nvSpPr>
        <p:spPr>
          <a:xfrm>
            <a:off x="5897888" y="1902772"/>
            <a:ext cx="2196600" cy="369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DE" dirty="0"/>
              <a:t>Ist-Zustand</a:t>
            </a:r>
            <a:endParaRPr dirty="0"/>
          </a:p>
        </p:txBody>
      </p:sp>
      <p:sp>
        <p:nvSpPr>
          <p:cNvPr id="265" name="Google Shape;265;p43"/>
          <p:cNvSpPr txBox="1">
            <a:spLocks noGrp="1"/>
          </p:cNvSpPr>
          <p:nvPr>
            <p:ph type="ctrTitle" idx="6"/>
          </p:nvPr>
        </p:nvSpPr>
        <p:spPr>
          <a:xfrm>
            <a:off x="3473687" y="3832975"/>
            <a:ext cx="2196600" cy="369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DE" dirty="0"/>
              <a:t>Content</a:t>
            </a:r>
            <a:endParaRPr dirty="0"/>
          </a:p>
        </p:txBody>
      </p:sp>
      <p:sp>
        <p:nvSpPr>
          <p:cNvPr id="267" name="Google Shape;267;p43"/>
          <p:cNvSpPr txBox="1">
            <a:spLocks noGrp="1"/>
          </p:cNvSpPr>
          <p:nvPr>
            <p:ph type="ctrTitle" idx="8"/>
          </p:nvPr>
        </p:nvSpPr>
        <p:spPr>
          <a:xfrm>
            <a:off x="3473687" y="1902772"/>
            <a:ext cx="2196600" cy="369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DE" dirty="0"/>
              <a:t>Zielgruppen</a:t>
            </a:r>
            <a:endParaRPr dirty="0"/>
          </a:p>
        </p:txBody>
      </p:sp>
      <p:sp>
        <p:nvSpPr>
          <p:cNvPr id="269" name="Google Shape;269;p43"/>
          <p:cNvSpPr txBox="1">
            <a:spLocks noGrp="1"/>
          </p:cNvSpPr>
          <p:nvPr>
            <p:ph type="ctrTitle" idx="13"/>
          </p:nvPr>
        </p:nvSpPr>
        <p:spPr>
          <a:xfrm>
            <a:off x="1049488" y="3832975"/>
            <a:ext cx="2196600" cy="369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DE" dirty="0"/>
              <a:t>Kanäle und KPI</a:t>
            </a:r>
            <a:endParaRPr dirty="0"/>
          </a:p>
        </p:txBody>
      </p:sp>
      <p:sp>
        <p:nvSpPr>
          <p:cNvPr id="271" name="Google Shape;271;p43"/>
          <p:cNvSpPr txBox="1">
            <a:spLocks noGrp="1"/>
          </p:cNvSpPr>
          <p:nvPr>
            <p:ph type="ctrTitle" idx="15"/>
          </p:nvPr>
        </p:nvSpPr>
        <p:spPr>
          <a:xfrm>
            <a:off x="5897888" y="3832975"/>
            <a:ext cx="2196600" cy="369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DE" dirty="0"/>
              <a:t>Erfolgsmessung und Anpassung</a:t>
            </a:r>
            <a:endParaRPr dirty="0"/>
          </a:p>
        </p:txBody>
      </p:sp>
      <p:cxnSp>
        <p:nvCxnSpPr>
          <p:cNvPr id="273" name="Google Shape;273;p43"/>
          <p:cNvCxnSpPr/>
          <p:nvPr/>
        </p:nvCxnSpPr>
        <p:spPr>
          <a:xfrm>
            <a:off x="2271150" y="2940725"/>
            <a:ext cx="4601700" cy="0"/>
          </a:xfrm>
          <a:prstGeom prst="straightConnector1">
            <a:avLst/>
          </a:prstGeom>
          <a:noFill/>
          <a:ln w="19050" cap="flat" cmpd="sng">
            <a:solidFill>
              <a:srgbClr val="F3F3F3"/>
            </a:solidFill>
            <a:prstDash val="solid"/>
            <a:round/>
            <a:headEnd type="none" w="med" len="med"/>
            <a:tailEnd type="none" w="med" len="med"/>
          </a:ln>
        </p:spPr>
      </p:cxnSp>
      <p:sp>
        <p:nvSpPr>
          <p:cNvPr id="274" name="Google Shape;274;p43"/>
          <p:cNvSpPr txBox="1">
            <a:spLocks noGrp="1"/>
          </p:cNvSpPr>
          <p:nvPr>
            <p:ph type="title" idx="18"/>
          </p:nvPr>
        </p:nvSpPr>
        <p:spPr>
          <a:xfrm>
            <a:off x="1477150" y="3425101"/>
            <a:ext cx="1341300" cy="40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275" name="Google Shape;275;p43"/>
          <p:cNvSpPr txBox="1">
            <a:spLocks noGrp="1"/>
          </p:cNvSpPr>
          <p:nvPr>
            <p:ph type="title" idx="19"/>
          </p:nvPr>
        </p:nvSpPr>
        <p:spPr>
          <a:xfrm>
            <a:off x="6325550" y="3425101"/>
            <a:ext cx="1341300" cy="40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06</a:t>
            </a:r>
            <a:endParaRPr/>
          </a:p>
        </p:txBody>
      </p:sp>
      <p:sp>
        <p:nvSpPr>
          <p:cNvPr id="276" name="Google Shape;276;p43"/>
          <p:cNvSpPr txBox="1">
            <a:spLocks noGrp="1"/>
          </p:cNvSpPr>
          <p:nvPr>
            <p:ph type="title" idx="20"/>
          </p:nvPr>
        </p:nvSpPr>
        <p:spPr>
          <a:xfrm>
            <a:off x="3901353" y="3425101"/>
            <a:ext cx="1341300" cy="40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277" name="Google Shape;277;p43"/>
          <p:cNvSpPr txBox="1">
            <a:spLocks noGrp="1"/>
          </p:cNvSpPr>
          <p:nvPr>
            <p:ph type="title" idx="2"/>
          </p:nvPr>
        </p:nvSpPr>
        <p:spPr>
          <a:xfrm>
            <a:off x="1477150" y="1501673"/>
            <a:ext cx="1341300" cy="40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278" name="Google Shape;278;p43"/>
          <p:cNvSpPr txBox="1">
            <a:spLocks noGrp="1"/>
          </p:cNvSpPr>
          <p:nvPr>
            <p:ph type="title" idx="5"/>
          </p:nvPr>
        </p:nvSpPr>
        <p:spPr>
          <a:xfrm>
            <a:off x="6325550" y="1501673"/>
            <a:ext cx="1341300" cy="40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279" name="Google Shape;279;p43"/>
          <p:cNvSpPr txBox="1">
            <a:spLocks noGrp="1"/>
          </p:cNvSpPr>
          <p:nvPr>
            <p:ph type="title" idx="17"/>
          </p:nvPr>
        </p:nvSpPr>
        <p:spPr>
          <a:xfrm>
            <a:off x="3901353" y="1501673"/>
            <a:ext cx="1341300" cy="40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EFEFEF"/>
        </a:solidFill>
        <a:effectLst/>
      </p:bgPr>
    </p:bg>
    <p:spTree>
      <p:nvGrpSpPr>
        <p:cNvPr id="1" name="Shape 1086"/>
        <p:cNvGrpSpPr/>
        <p:nvPr/>
      </p:nvGrpSpPr>
      <p:grpSpPr>
        <a:xfrm>
          <a:off x="0" y="0"/>
          <a:ext cx="0" cy="0"/>
          <a:chOff x="0" y="0"/>
          <a:chExt cx="0" cy="0"/>
        </a:xfrm>
      </p:grpSpPr>
      <p:sp>
        <p:nvSpPr>
          <p:cNvPr id="1087" name="Google Shape;1087;p62"/>
          <p:cNvSpPr/>
          <p:nvPr/>
        </p:nvSpPr>
        <p:spPr>
          <a:xfrm>
            <a:off x="-6375" y="0"/>
            <a:ext cx="9144000" cy="19245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2"/>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3F3F3"/>
                </a:solidFill>
              </a:rPr>
              <a:t>CALENDAR</a:t>
            </a:r>
            <a:endParaRPr>
              <a:solidFill>
                <a:srgbClr val="F3F3F3"/>
              </a:solidFill>
            </a:endParaRPr>
          </a:p>
        </p:txBody>
      </p:sp>
      <p:cxnSp>
        <p:nvCxnSpPr>
          <p:cNvPr id="1089" name="Google Shape;1089;p62"/>
          <p:cNvCxnSpPr/>
          <p:nvPr/>
        </p:nvCxnSpPr>
        <p:spPr>
          <a:xfrm>
            <a:off x="0" y="1028850"/>
            <a:ext cx="4601700" cy="0"/>
          </a:xfrm>
          <a:prstGeom prst="straightConnector1">
            <a:avLst/>
          </a:prstGeom>
          <a:noFill/>
          <a:ln w="19050" cap="flat" cmpd="sng">
            <a:solidFill>
              <a:srgbClr val="F3F3F3"/>
            </a:solidFill>
            <a:prstDash val="solid"/>
            <a:round/>
            <a:headEnd type="none" w="med" len="med"/>
            <a:tailEnd type="none" w="med" len="med"/>
          </a:ln>
        </p:spPr>
      </p:cxnSp>
      <p:sp>
        <p:nvSpPr>
          <p:cNvPr id="1090" name="Google Shape;1090;p62"/>
          <p:cNvSpPr/>
          <p:nvPr/>
        </p:nvSpPr>
        <p:spPr>
          <a:xfrm>
            <a:off x="847990" y="3581950"/>
            <a:ext cx="1246800" cy="3186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2C3938"/>
                </a:solidFill>
                <a:latin typeface="Cutive Mono"/>
                <a:ea typeface="Cutive Mono"/>
                <a:cs typeface="Cutive Mono"/>
                <a:sym typeface="Cutive Mono"/>
              </a:rPr>
              <a:t>08:00</a:t>
            </a:r>
            <a:endParaRPr sz="1100">
              <a:solidFill>
                <a:srgbClr val="2C3938"/>
              </a:solidFill>
              <a:latin typeface="Cutive Mono"/>
              <a:ea typeface="Cutive Mono"/>
              <a:cs typeface="Cutive Mono"/>
              <a:sym typeface="Cutive Mono"/>
            </a:endParaRPr>
          </a:p>
        </p:txBody>
      </p:sp>
      <p:sp>
        <p:nvSpPr>
          <p:cNvPr id="1091" name="Google Shape;1091;p62"/>
          <p:cNvSpPr/>
          <p:nvPr/>
        </p:nvSpPr>
        <p:spPr>
          <a:xfrm>
            <a:off x="2440415" y="3581950"/>
            <a:ext cx="1246800" cy="3186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2C3938"/>
                </a:solidFill>
                <a:latin typeface="Cutive Mono"/>
                <a:ea typeface="Cutive Mono"/>
                <a:cs typeface="Cutive Mono"/>
                <a:sym typeface="Cutive Mono"/>
              </a:rPr>
              <a:t>12:00</a:t>
            </a:r>
            <a:endParaRPr sz="1100">
              <a:solidFill>
                <a:srgbClr val="2C3938"/>
              </a:solidFill>
              <a:latin typeface="Cutive Mono"/>
              <a:ea typeface="Cutive Mono"/>
              <a:cs typeface="Cutive Mono"/>
              <a:sym typeface="Cutive Mono"/>
            </a:endParaRPr>
          </a:p>
        </p:txBody>
      </p:sp>
      <p:sp>
        <p:nvSpPr>
          <p:cNvPr id="1092" name="Google Shape;1092;p62"/>
          <p:cNvSpPr/>
          <p:nvPr/>
        </p:nvSpPr>
        <p:spPr>
          <a:xfrm>
            <a:off x="3974265" y="3581950"/>
            <a:ext cx="1246800" cy="3186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2C3938"/>
                </a:solidFill>
                <a:latin typeface="Cutive Mono"/>
                <a:ea typeface="Cutive Mono"/>
                <a:cs typeface="Cutive Mono"/>
                <a:sym typeface="Cutive Mono"/>
              </a:rPr>
              <a:t>14:00</a:t>
            </a:r>
            <a:endParaRPr sz="1100">
              <a:solidFill>
                <a:srgbClr val="2C3938"/>
              </a:solidFill>
              <a:latin typeface="Cutive Mono"/>
              <a:ea typeface="Cutive Mono"/>
              <a:cs typeface="Cutive Mono"/>
              <a:sym typeface="Cutive Mono"/>
            </a:endParaRPr>
          </a:p>
        </p:txBody>
      </p:sp>
      <p:sp>
        <p:nvSpPr>
          <p:cNvPr id="1093" name="Google Shape;1093;p62"/>
          <p:cNvSpPr/>
          <p:nvPr/>
        </p:nvSpPr>
        <p:spPr>
          <a:xfrm>
            <a:off x="5537403" y="3581975"/>
            <a:ext cx="1246800" cy="3186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2C3938"/>
                </a:solidFill>
                <a:latin typeface="Cutive Mono"/>
                <a:ea typeface="Cutive Mono"/>
                <a:cs typeface="Cutive Mono"/>
                <a:sym typeface="Cutive Mono"/>
              </a:rPr>
              <a:t>18:00</a:t>
            </a:r>
            <a:endParaRPr sz="1100">
              <a:solidFill>
                <a:srgbClr val="2C3938"/>
              </a:solidFill>
              <a:latin typeface="Cutive Mono"/>
              <a:ea typeface="Cutive Mono"/>
              <a:cs typeface="Cutive Mono"/>
              <a:sym typeface="Cutive Mono"/>
            </a:endParaRPr>
          </a:p>
        </p:txBody>
      </p:sp>
      <p:sp>
        <p:nvSpPr>
          <p:cNvPr id="1094" name="Google Shape;1094;p62"/>
          <p:cNvSpPr/>
          <p:nvPr/>
        </p:nvSpPr>
        <p:spPr>
          <a:xfrm>
            <a:off x="7100540" y="3581950"/>
            <a:ext cx="1246800" cy="3186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2C3938"/>
                </a:solidFill>
                <a:latin typeface="Cutive Mono"/>
                <a:ea typeface="Cutive Mono"/>
                <a:cs typeface="Cutive Mono"/>
                <a:sym typeface="Cutive Mono"/>
              </a:rPr>
              <a:t>23:00</a:t>
            </a:r>
            <a:endParaRPr sz="1100">
              <a:solidFill>
                <a:srgbClr val="2C3938"/>
              </a:solidFill>
              <a:latin typeface="Cutive Mono"/>
              <a:ea typeface="Cutive Mono"/>
              <a:cs typeface="Cutive Mono"/>
              <a:sym typeface="Cutive Mono"/>
            </a:endParaRPr>
          </a:p>
        </p:txBody>
      </p:sp>
      <p:sp>
        <p:nvSpPr>
          <p:cNvPr id="1095" name="Google Shape;1095;p62"/>
          <p:cNvSpPr txBox="1"/>
          <p:nvPr/>
        </p:nvSpPr>
        <p:spPr>
          <a:xfrm flipH="1">
            <a:off x="747765" y="3938550"/>
            <a:ext cx="1447200" cy="577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sz="900">
                <a:solidFill>
                  <a:srgbClr val="2C3938"/>
                </a:solidFill>
                <a:latin typeface="Cutive Mono"/>
                <a:ea typeface="Cutive Mono"/>
                <a:cs typeface="Cutive Mono"/>
                <a:sym typeface="Cutive Mono"/>
              </a:rPr>
              <a:t>Despite being red, Mars is a cold place, not hot</a:t>
            </a:r>
            <a:endParaRPr sz="900">
              <a:solidFill>
                <a:srgbClr val="2C3938"/>
              </a:solidFill>
              <a:latin typeface="Cutive Mono"/>
              <a:ea typeface="Cutive Mono"/>
              <a:cs typeface="Cutive Mono"/>
              <a:sym typeface="Cutive Mono"/>
            </a:endParaRPr>
          </a:p>
        </p:txBody>
      </p:sp>
      <p:sp>
        <p:nvSpPr>
          <p:cNvPr id="1096" name="Google Shape;1096;p62"/>
          <p:cNvSpPr txBox="1"/>
          <p:nvPr/>
        </p:nvSpPr>
        <p:spPr>
          <a:xfrm flipH="1">
            <a:off x="2310915" y="3938550"/>
            <a:ext cx="1447200" cy="577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sz="900">
                <a:solidFill>
                  <a:srgbClr val="2C3938"/>
                </a:solidFill>
                <a:latin typeface="Cutive Mono"/>
                <a:ea typeface="Cutive Mono"/>
                <a:cs typeface="Cutive Mono"/>
                <a:sym typeface="Cutive Mono"/>
              </a:rPr>
              <a:t>Jupiter is the biggest planet in our Solar System</a:t>
            </a:r>
            <a:endParaRPr sz="900">
              <a:solidFill>
                <a:srgbClr val="2C3938"/>
              </a:solidFill>
              <a:latin typeface="Cutive Mono"/>
              <a:ea typeface="Cutive Mono"/>
              <a:cs typeface="Cutive Mono"/>
              <a:sym typeface="Cutive Mono"/>
            </a:endParaRPr>
          </a:p>
        </p:txBody>
      </p:sp>
      <p:sp>
        <p:nvSpPr>
          <p:cNvPr id="1097" name="Google Shape;1097;p62"/>
          <p:cNvSpPr txBox="1"/>
          <p:nvPr/>
        </p:nvSpPr>
        <p:spPr>
          <a:xfrm flipH="1">
            <a:off x="3874065" y="3938550"/>
            <a:ext cx="1447200" cy="577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sz="900">
                <a:solidFill>
                  <a:srgbClr val="2C3938"/>
                </a:solidFill>
                <a:latin typeface="Cutive Mono"/>
                <a:ea typeface="Cutive Mono"/>
                <a:cs typeface="Cutive Mono"/>
                <a:sym typeface="Cutive Mono"/>
              </a:rPr>
              <a:t>Mercury is the smallest planet in our Solar System</a:t>
            </a:r>
            <a:endParaRPr sz="900">
              <a:solidFill>
                <a:srgbClr val="2C3938"/>
              </a:solidFill>
              <a:latin typeface="Cutive Mono"/>
              <a:ea typeface="Cutive Mono"/>
              <a:cs typeface="Cutive Mono"/>
              <a:sym typeface="Cutive Mono"/>
            </a:endParaRPr>
          </a:p>
        </p:txBody>
      </p:sp>
      <p:sp>
        <p:nvSpPr>
          <p:cNvPr id="1098" name="Google Shape;1098;p62"/>
          <p:cNvSpPr txBox="1"/>
          <p:nvPr/>
        </p:nvSpPr>
        <p:spPr>
          <a:xfrm flipH="1">
            <a:off x="5437215" y="3938575"/>
            <a:ext cx="1447200" cy="577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sz="900">
                <a:solidFill>
                  <a:srgbClr val="2C3938"/>
                </a:solidFill>
                <a:latin typeface="Cutive Mono"/>
                <a:ea typeface="Cutive Mono"/>
                <a:cs typeface="Cutive Mono"/>
                <a:sym typeface="Cutive Mono"/>
              </a:rPr>
              <a:t>The Earth is the third planet from the Sun</a:t>
            </a:r>
            <a:endParaRPr sz="900">
              <a:solidFill>
                <a:srgbClr val="2C3938"/>
              </a:solidFill>
              <a:latin typeface="Cutive Mono"/>
              <a:ea typeface="Cutive Mono"/>
              <a:cs typeface="Cutive Mono"/>
              <a:sym typeface="Cutive Mono"/>
            </a:endParaRPr>
          </a:p>
        </p:txBody>
      </p:sp>
      <p:sp>
        <p:nvSpPr>
          <p:cNvPr id="1099" name="Google Shape;1099;p62"/>
          <p:cNvSpPr txBox="1"/>
          <p:nvPr/>
        </p:nvSpPr>
        <p:spPr>
          <a:xfrm flipH="1">
            <a:off x="7000365" y="3938550"/>
            <a:ext cx="1447200" cy="577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900">
                <a:solidFill>
                  <a:srgbClr val="2C3938"/>
                </a:solidFill>
                <a:latin typeface="Cutive Mono"/>
                <a:ea typeface="Cutive Mono"/>
                <a:cs typeface="Cutive Mono"/>
                <a:sym typeface="Cutive Mono"/>
              </a:rPr>
              <a:t>Saturn is the ringed one. It’s a gas giant</a:t>
            </a:r>
            <a:endParaRPr sz="900">
              <a:solidFill>
                <a:srgbClr val="2C3938"/>
              </a:solidFill>
              <a:latin typeface="Cutive Mono"/>
              <a:ea typeface="Cutive Mono"/>
              <a:cs typeface="Cutive Mono"/>
              <a:sym typeface="Cutive Mono"/>
            </a:endParaRPr>
          </a:p>
        </p:txBody>
      </p:sp>
      <p:sp>
        <p:nvSpPr>
          <p:cNvPr id="1100" name="Google Shape;1100;p62"/>
          <p:cNvSpPr txBox="1"/>
          <p:nvPr/>
        </p:nvSpPr>
        <p:spPr>
          <a:xfrm flipH="1">
            <a:off x="2115165" y="2913900"/>
            <a:ext cx="4965000" cy="38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900">
                <a:solidFill>
                  <a:srgbClr val="2C3938"/>
                </a:solidFill>
                <a:latin typeface="Cutive Mono"/>
                <a:ea typeface="Cutive Mono"/>
                <a:cs typeface="Cutive Mono"/>
                <a:sym typeface="Cutive Mono"/>
              </a:rPr>
              <a:t>The International Day of Peace ("Peace Day") is observed around the world each year on September 21</a:t>
            </a:r>
            <a:endParaRPr sz="900">
              <a:solidFill>
                <a:srgbClr val="2C3938"/>
              </a:solidFill>
              <a:latin typeface="Cutive Mono"/>
              <a:ea typeface="Cutive Mono"/>
              <a:cs typeface="Cutive Mono"/>
              <a:sym typeface="Cutive Mono"/>
            </a:endParaRPr>
          </a:p>
        </p:txBody>
      </p:sp>
      <p:sp>
        <p:nvSpPr>
          <p:cNvPr id="1101" name="Google Shape;1101;p62"/>
          <p:cNvSpPr txBox="1"/>
          <p:nvPr/>
        </p:nvSpPr>
        <p:spPr>
          <a:xfrm flipH="1">
            <a:off x="2115165" y="2340963"/>
            <a:ext cx="4965000" cy="318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200">
                <a:solidFill>
                  <a:srgbClr val="2C3938"/>
                </a:solidFill>
                <a:latin typeface="Oswald"/>
                <a:ea typeface="Oswald"/>
                <a:cs typeface="Oswald"/>
                <a:sym typeface="Oswald"/>
              </a:rPr>
              <a:t>PEACE DAY</a:t>
            </a:r>
            <a:endParaRPr sz="1200">
              <a:solidFill>
                <a:srgbClr val="2C3938"/>
              </a:solidFill>
              <a:latin typeface="Oswald"/>
              <a:ea typeface="Oswald"/>
              <a:cs typeface="Oswald"/>
              <a:sym typeface="Oswald"/>
            </a:endParaRPr>
          </a:p>
        </p:txBody>
      </p:sp>
      <p:cxnSp>
        <p:nvCxnSpPr>
          <p:cNvPr id="1102" name="Google Shape;1102;p62"/>
          <p:cNvCxnSpPr>
            <a:stCxn id="1101" idx="2"/>
            <a:endCxn id="1100" idx="0"/>
          </p:cNvCxnSpPr>
          <p:nvPr/>
        </p:nvCxnSpPr>
        <p:spPr>
          <a:xfrm>
            <a:off x="4597665" y="2659563"/>
            <a:ext cx="0" cy="254400"/>
          </a:xfrm>
          <a:prstGeom prst="straightConnector1">
            <a:avLst/>
          </a:prstGeom>
          <a:noFill/>
          <a:ln w="19050" cap="flat" cmpd="sng">
            <a:solidFill>
              <a:schemeClr val="dk2"/>
            </a:solidFill>
            <a:prstDash val="solid"/>
            <a:round/>
            <a:headEnd type="none" w="med" len="med"/>
            <a:tailEnd type="none" w="med" len="med"/>
          </a:ln>
        </p:spPr>
      </p:cxnSp>
      <p:cxnSp>
        <p:nvCxnSpPr>
          <p:cNvPr id="1103" name="Google Shape;1103;p62"/>
          <p:cNvCxnSpPr>
            <a:stCxn id="1100" idx="2"/>
            <a:endCxn id="1092" idx="0"/>
          </p:cNvCxnSpPr>
          <p:nvPr/>
        </p:nvCxnSpPr>
        <p:spPr>
          <a:xfrm>
            <a:off x="4597665" y="3298800"/>
            <a:ext cx="0" cy="283200"/>
          </a:xfrm>
          <a:prstGeom prst="straightConnector1">
            <a:avLst/>
          </a:prstGeom>
          <a:noFill/>
          <a:ln w="19050" cap="flat" cmpd="sng">
            <a:solidFill>
              <a:srgbClr val="2C3938"/>
            </a:solidFill>
            <a:prstDash val="solid"/>
            <a:round/>
            <a:headEnd type="none" w="med" len="med"/>
            <a:tailEnd type="none" w="med" len="med"/>
          </a:ln>
        </p:spPr>
      </p:cxn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EFEFEF"/>
        </a:solidFill>
        <a:effectLst/>
      </p:bgPr>
    </p:bg>
    <p:spTree>
      <p:nvGrpSpPr>
        <p:cNvPr id="1" name="Shape 1107"/>
        <p:cNvGrpSpPr/>
        <p:nvPr/>
      </p:nvGrpSpPr>
      <p:grpSpPr>
        <a:xfrm>
          <a:off x="0" y="0"/>
          <a:ext cx="0" cy="0"/>
          <a:chOff x="0" y="0"/>
          <a:chExt cx="0" cy="0"/>
        </a:xfrm>
      </p:grpSpPr>
      <p:sp>
        <p:nvSpPr>
          <p:cNvPr id="1108" name="Google Shape;1108;p63"/>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BUDGET</a:t>
            </a:r>
            <a:endParaRPr/>
          </a:p>
        </p:txBody>
      </p:sp>
      <p:cxnSp>
        <p:nvCxnSpPr>
          <p:cNvPr id="1109" name="Google Shape;1109;p63"/>
          <p:cNvCxnSpPr/>
          <p:nvPr/>
        </p:nvCxnSpPr>
        <p:spPr>
          <a:xfrm>
            <a:off x="0" y="1028850"/>
            <a:ext cx="4601700" cy="0"/>
          </a:xfrm>
          <a:prstGeom prst="straightConnector1">
            <a:avLst/>
          </a:prstGeom>
          <a:noFill/>
          <a:ln w="19050" cap="flat" cmpd="sng">
            <a:solidFill>
              <a:srgbClr val="2C3938"/>
            </a:solidFill>
            <a:prstDash val="solid"/>
            <a:round/>
            <a:headEnd type="none" w="med" len="med"/>
            <a:tailEnd type="none" w="med" len="med"/>
          </a:ln>
        </p:spPr>
      </p:cxnSp>
      <p:sp>
        <p:nvSpPr>
          <p:cNvPr id="1110" name="Google Shape;1110;p63"/>
          <p:cNvSpPr txBox="1"/>
          <p:nvPr/>
        </p:nvSpPr>
        <p:spPr>
          <a:xfrm>
            <a:off x="775625" y="2266300"/>
            <a:ext cx="1559700" cy="4383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sz="2000">
                <a:solidFill>
                  <a:srgbClr val="2C3938"/>
                </a:solidFill>
                <a:latin typeface="Oswald"/>
                <a:ea typeface="Oswald"/>
                <a:cs typeface="Oswald"/>
                <a:sym typeface="Oswald"/>
              </a:rPr>
              <a:t>$20,000</a:t>
            </a:r>
            <a:endParaRPr sz="2000">
              <a:solidFill>
                <a:srgbClr val="2C3938"/>
              </a:solidFill>
              <a:latin typeface="Cutive Mono"/>
              <a:ea typeface="Cutive Mono"/>
              <a:cs typeface="Cutive Mono"/>
              <a:sym typeface="Cutive Mono"/>
            </a:endParaRPr>
          </a:p>
        </p:txBody>
      </p:sp>
      <p:sp>
        <p:nvSpPr>
          <p:cNvPr id="1111" name="Google Shape;1111;p63"/>
          <p:cNvSpPr txBox="1"/>
          <p:nvPr/>
        </p:nvSpPr>
        <p:spPr>
          <a:xfrm>
            <a:off x="775625" y="3790280"/>
            <a:ext cx="1559700" cy="4383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sz="1800">
                <a:solidFill>
                  <a:srgbClr val="2C3938"/>
                </a:solidFill>
                <a:latin typeface="Oswald"/>
                <a:ea typeface="Oswald"/>
                <a:cs typeface="Oswald"/>
                <a:sym typeface="Oswald"/>
              </a:rPr>
              <a:t>$8,600</a:t>
            </a:r>
            <a:endParaRPr sz="1800">
              <a:solidFill>
                <a:srgbClr val="2C3938"/>
              </a:solidFill>
              <a:latin typeface="Cutive Mono"/>
              <a:ea typeface="Cutive Mono"/>
              <a:cs typeface="Cutive Mono"/>
              <a:sym typeface="Cutive Mono"/>
            </a:endParaRPr>
          </a:p>
        </p:txBody>
      </p:sp>
      <p:sp>
        <p:nvSpPr>
          <p:cNvPr id="1112" name="Google Shape;1112;p63"/>
          <p:cNvSpPr txBox="1"/>
          <p:nvPr/>
        </p:nvSpPr>
        <p:spPr>
          <a:xfrm>
            <a:off x="2480913" y="2266300"/>
            <a:ext cx="1559700" cy="4383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sz="2000">
                <a:solidFill>
                  <a:srgbClr val="2C3938"/>
                </a:solidFill>
                <a:latin typeface="Oswald"/>
                <a:ea typeface="Oswald"/>
                <a:cs typeface="Oswald"/>
                <a:sym typeface="Oswald"/>
              </a:rPr>
              <a:t>$5,840</a:t>
            </a:r>
            <a:endParaRPr sz="2000">
              <a:solidFill>
                <a:srgbClr val="2C3938"/>
              </a:solidFill>
              <a:latin typeface="Cutive Mono"/>
              <a:ea typeface="Cutive Mono"/>
              <a:cs typeface="Cutive Mono"/>
              <a:sym typeface="Cutive Mono"/>
            </a:endParaRPr>
          </a:p>
        </p:txBody>
      </p:sp>
      <p:sp>
        <p:nvSpPr>
          <p:cNvPr id="1113" name="Google Shape;1113;p63"/>
          <p:cNvSpPr txBox="1"/>
          <p:nvPr/>
        </p:nvSpPr>
        <p:spPr>
          <a:xfrm>
            <a:off x="2480913" y="3790280"/>
            <a:ext cx="1559700" cy="4383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sz="1800">
                <a:solidFill>
                  <a:srgbClr val="2C3938"/>
                </a:solidFill>
                <a:latin typeface="Oswald"/>
                <a:ea typeface="Oswald"/>
                <a:cs typeface="Oswald"/>
                <a:sym typeface="Oswald"/>
              </a:rPr>
              <a:t>$7,500</a:t>
            </a:r>
            <a:endParaRPr sz="1800">
              <a:solidFill>
                <a:srgbClr val="2C3938"/>
              </a:solidFill>
              <a:latin typeface="Cutive Mono"/>
              <a:ea typeface="Cutive Mono"/>
              <a:cs typeface="Cutive Mono"/>
              <a:sym typeface="Cutive Mono"/>
            </a:endParaRPr>
          </a:p>
        </p:txBody>
      </p:sp>
      <p:cxnSp>
        <p:nvCxnSpPr>
          <p:cNvPr id="1114" name="Google Shape;1114;p63"/>
          <p:cNvCxnSpPr/>
          <p:nvPr/>
        </p:nvCxnSpPr>
        <p:spPr>
          <a:xfrm>
            <a:off x="1128463" y="2193499"/>
            <a:ext cx="854100" cy="0"/>
          </a:xfrm>
          <a:prstGeom prst="straightConnector1">
            <a:avLst/>
          </a:prstGeom>
          <a:noFill/>
          <a:ln w="19050" cap="flat" cmpd="sng">
            <a:solidFill>
              <a:srgbClr val="2C3938"/>
            </a:solidFill>
            <a:prstDash val="solid"/>
            <a:round/>
            <a:headEnd type="none" w="med" len="med"/>
            <a:tailEnd type="none" w="med" len="med"/>
          </a:ln>
        </p:spPr>
      </p:cxnSp>
      <p:cxnSp>
        <p:nvCxnSpPr>
          <p:cNvPr id="1115" name="Google Shape;1115;p63"/>
          <p:cNvCxnSpPr/>
          <p:nvPr/>
        </p:nvCxnSpPr>
        <p:spPr>
          <a:xfrm>
            <a:off x="2833713" y="2193499"/>
            <a:ext cx="854100" cy="0"/>
          </a:xfrm>
          <a:prstGeom prst="straightConnector1">
            <a:avLst/>
          </a:prstGeom>
          <a:noFill/>
          <a:ln w="19050" cap="flat" cmpd="sng">
            <a:solidFill>
              <a:srgbClr val="2C3938"/>
            </a:solidFill>
            <a:prstDash val="solid"/>
            <a:round/>
            <a:headEnd type="none" w="med" len="med"/>
            <a:tailEnd type="none" w="med" len="med"/>
          </a:ln>
        </p:spPr>
      </p:cxnSp>
      <p:cxnSp>
        <p:nvCxnSpPr>
          <p:cNvPr id="1116" name="Google Shape;1116;p63"/>
          <p:cNvCxnSpPr/>
          <p:nvPr/>
        </p:nvCxnSpPr>
        <p:spPr>
          <a:xfrm>
            <a:off x="1128463" y="3724540"/>
            <a:ext cx="854100" cy="0"/>
          </a:xfrm>
          <a:prstGeom prst="straightConnector1">
            <a:avLst/>
          </a:prstGeom>
          <a:noFill/>
          <a:ln w="19050" cap="flat" cmpd="sng">
            <a:solidFill>
              <a:srgbClr val="2C3938"/>
            </a:solidFill>
            <a:prstDash val="solid"/>
            <a:round/>
            <a:headEnd type="none" w="med" len="med"/>
            <a:tailEnd type="none" w="med" len="med"/>
          </a:ln>
        </p:spPr>
      </p:cxnSp>
      <p:cxnSp>
        <p:nvCxnSpPr>
          <p:cNvPr id="1117" name="Google Shape;1117;p63"/>
          <p:cNvCxnSpPr/>
          <p:nvPr/>
        </p:nvCxnSpPr>
        <p:spPr>
          <a:xfrm>
            <a:off x="2833713" y="3724540"/>
            <a:ext cx="854100" cy="0"/>
          </a:xfrm>
          <a:prstGeom prst="straightConnector1">
            <a:avLst/>
          </a:prstGeom>
          <a:noFill/>
          <a:ln w="19050" cap="flat" cmpd="sng">
            <a:solidFill>
              <a:srgbClr val="2C3938"/>
            </a:solidFill>
            <a:prstDash val="solid"/>
            <a:round/>
            <a:headEnd type="none" w="med" len="med"/>
            <a:tailEnd type="none" w="med" len="med"/>
          </a:ln>
        </p:spPr>
      </p:cxnSp>
      <p:sp>
        <p:nvSpPr>
          <p:cNvPr id="1118" name="Google Shape;1118;p63"/>
          <p:cNvSpPr/>
          <p:nvPr/>
        </p:nvSpPr>
        <p:spPr>
          <a:xfrm>
            <a:off x="3106455" y="1705999"/>
            <a:ext cx="308614" cy="308955"/>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9" name="Google Shape;1119;p63"/>
          <p:cNvGrpSpPr/>
          <p:nvPr/>
        </p:nvGrpSpPr>
        <p:grpSpPr>
          <a:xfrm>
            <a:off x="1401033" y="1706176"/>
            <a:ext cx="308959" cy="308618"/>
            <a:chOff x="3303268" y="3817349"/>
            <a:chExt cx="346056" cy="345674"/>
          </a:xfrm>
        </p:grpSpPr>
        <p:sp>
          <p:nvSpPr>
            <p:cNvPr id="1120" name="Google Shape;1120;p63"/>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3"/>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3"/>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3"/>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 name="Google Shape;1124;p63"/>
          <p:cNvSpPr txBox="1"/>
          <p:nvPr/>
        </p:nvSpPr>
        <p:spPr>
          <a:xfrm>
            <a:off x="5018600" y="4151100"/>
            <a:ext cx="2947500" cy="359700"/>
          </a:xfrm>
          <a:prstGeom prst="rect">
            <a:avLst/>
          </a:prstGeom>
          <a:noFill/>
          <a:ln>
            <a:noFill/>
          </a:ln>
        </p:spPr>
        <p:txBody>
          <a:bodyPr spcFirstLastPara="1" wrap="square" lIns="0" tIns="4775" rIns="0" bIns="0" anchor="t" anchorCtr="0">
            <a:noAutofit/>
          </a:bodyPr>
          <a:lstStyle/>
          <a:p>
            <a:pPr marL="0" marR="0" lvl="0" indent="0" algn="ctr" rtl="0">
              <a:lnSpc>
                <a:spcPct val="100000"/>
              </a:lnSpc>
              <a:spcBef>
                <a:spcPts val="0"/>
              </a:spcBef>
              <a:spcAft>
                <a:spcPts val="0"/>
              </a:spcAft>
              <a:buClr>
                <a:schemeClr val="dk1"/>
              </a:buClr>
              <a:buSzPts val="1100"/>
              <a:buFont typeface="Arial"/>
              <a:buNone/>
            </a:pPr>
            <a:r>
              <a:rPr lang="en" sz="800">
                <a:solidFill>
                  <a:srgbClr val="2C3938"/>
                </a:solidFill>
                <a:latin typeface="Cutive Mono"/>
                <a:ea typeface="Cutive Mono"/>
                <a:cs typeface="Cutive Mono"/>
                <a:sym typeface="Cutive Mono"/>
              </a:rPr>
              <a:t>If you want to modify this graph, click on it, follow the link, change the data and replace it </a:t>
            </a:r>
            <a:endParaRPr sz="800">
              <a:solidFill>
                <a:srgbClr val="2C3938"/>
              </a:solidFill>
              <a:latin typeface="Cutive Mono"/>
              <a:ea typeface="Cutive Mono"/>
              <a:cs typeface="Cutive Mono"/>
              <a:sym typeface="Cutive Mono"/>
            </a:endParaRPr>
          </a:p>
          <a:p>
            <a:pPr marL="0" marR="0" lvl="0" indent="0" algn="ctr" rtl="0">
              <a:lnSpc>
                <a:spcPct val="100000"/>
              </a:lnSpc>
              <a:spcBef>
                <a:spcPts val="0"/>
              </a:spcBef>
              <a:spcAft>
                <a:spcPts val="0"/>
              </a:spcAft>
              <a:buClr>
                <a:schemeClr val="dk1"/>
              </a:buClr>
              <a:buSzPts val="1100"/>
              <a:buFont typeface="Arial"/>
              <a:buNone/>
            </a:pPr>
            <a:endParaRPr sz="700">
              <a:solidFill>
                <a:srgbClr val="2C3938"/>
              </a:solidFill>
              <a:latin typeface="Cutive Mono"/>
              <a:ea typeface="Cutive Mono"/>
              <a:cs typeface="Cutive Mono"/>
              <a:sym typeface="Cutive Mono"/>
            </a:endParaRPr>
          </a:p>
          <a:p>
            <a:pPr marL="0" marR="0" lvl="0" indent="0" algn="ctr" rtl="0">
              <a:lnSpc>
                <a:spcPct val="100000"/>
              </a:lnSpc>
              <a:spcBef>
                <a:spcPts val="0"/>
              </a:spcBef>
              <a:spcAft>
                <a:spcPts val="0"/>
              </a:spcAft>
              <a:buNone/>
            </a:pPr>
            <a:endParaRPr sz="700">
              <a:solidFill>
                <a:srgbClr val="2C3938"/>
              </a:solidFill>
              <a:latin typeface="Cutive Mono"/>
              <a:ea typeface="Cutive Mono"/>
              <a:cs typeface="Cutive Mono"/>
              <a:sym typeface="Cutive Mono"/>
            </a:endParaRPr>
          </a:p>
        </p:txBody>
      </p:sp>
      <p:grpSp>
        <p:nvGrpSpPr>
          <p:cNvPr id="1125" name="Google Shape;1125;p63"/>
          <p:cNvGrpSpPr/>
          <p:nvPr/>
        </p:nvGrpSpPr>
        <p:grpSpPr>
          <a:xfrm>
            <a:off x="1401047" y="3230167"/>
            <a:ext cx="308930" cy="308618"/>
            <a:chOff x="4201447" y="3817349"/>
            <a:chExt cx="346024" cy="345674"/>
          </a:xfrm>
        </p:grpSpPr>
        <p:sp>
          <p:nvSpPr>
            <p:cNvPr id="1126" name="Google Shape;1126;p63"/>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3"/>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 name="Google Shape;1128;p63"/>
          <p:cNvGrpSpPr/>
          <p:nvPr/>
        </p:nvGrpSpPr>
        <p:grpSpPr>
          <a:xfrm>
            <a:off x="3106451" y="3230145"/>
            <a:ext cx="308624" cy="308652"/>
            <a:chOff x="5549861" y="3817349"/>
            <a:chExt cx="345642" cy="345674"/>
          </a:xfrm>
        </p:grpSpPr>
        <p:sp>
          <p:nvSpPr>
            <p:cNvPr id="1129" name="Google Shape;1129;p63"/>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3"/>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3"/>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32" name="Google Shape;1132;p63" title="Gráfico">
            <a:hlinkClick r:id="rId3"/>
          </p:cNvPr>
          <p:cNvPicPr preferRelativeResize="0"/>
          <p:nvPr/>
        </p:nvPicPr>
        <p:blipFill>
          <a:blip r:embed="rId4">
            <a:alphaModFix/>
          </a:blip>
          <a:stretch>
            <a:fillRect/>
          </a:stretch>
        </p:blipFill>
        <p:spPr>
          <a:xfrm>
            <a:off x="4777747" y="1268100"/>
            <a:ext cx="3342456" cy="2792975"/>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EFEFEF"/>
        </a:solidFill>
        <a:effectLst/>
      </p:bgPr>
    </p:bg>
    <p:spTree>
      <p:nvGrpSpPr>
        <p:cNvPr id="1" name="Shape 1136"/>
        <p:cNvGrpSpPr/>
        <p:nvPr/>
      </p:nvGrpSpPr>
      <p:grpSpPr>
        <a:xfrm>
          <a:off x="0" y="0"/>
          <a:ext cx="0" cy="0"/>
          <a:chOff x="0" y="0"/>
          <a:chExt cx="0" cy="0"/>
        </a:xfrm>
      </p:grpSpPr>
      <p:sp>
        <p:nvSpPr>
          <p:cNvPr id="1137" name="Google Shape;1137;p64"/>
          <p:cNvSpPr txBox="1"/>
          <p:nvPr/>
        </p:nvSpPr>
        <p:spPr>
          <a:xfrm>
            <a:off x="1634013" y="1835967"/>
            <a:ext cx="760200" cy="4383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sz="1100">
                <a:solidFill>
                  <a:srgbClr val="2C3938"/>
                </a:solidFill>
                <a:latin typeface="Oswald"/>
                <a:ea typeface="Oswald"/>
                <a:cs typeface="Oswald"/>
                <a:sym typeface="Oswald"/>
              </a:rPr>
              <a:t>99,408</a:t>
            </a:r>
            <a:endParaRPr sz="1100">
              <a:solidFill>
                <a:srgbClr val="2C3938"/>
              </a:solidFill>
              <a:latin typeface="Cutive Mono"/>
              <a:ea typeface="Cutive Mono"/>
              <a:cs typeface="Cutive Mono"/>
              <a:sym typeface="Cutive Mono"/>
            </a:endParaRPr>
          </a:p>
        </p:txBody>
      </p:sp>
      <p:sp>
        <p:nvSpPr>
          <p:cNvPr id="1138" name="Google Shape;1138;p64"/>
          <p:cNvSpPr txBox="1"/>
          <p:nvPr/>
        </p:nvSpPr>
        <p:spPr>
          <a:xfrm>
            <a:off x="5059638" y="1835967"/>
            <a:ext cx="760200" cy="4383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sz="1100">
                <a:solidFill>
                  <a:srgbClr val="2C3938"/>
                </a:solidFill>
                <a:latin typeface="Oswald"/>
                <a:ea typeface="Oswald"/>
                <a:cs typeface="Oswald"/>
                <a:sym typeface="Oswald"/>
              </a:rPr>
              <a:t>9,408</a:t>
            </a:r>
            <a:endParaRPr sz="1100">
              <a:solidFill>
                <a:srgbClr val="2C3938"/>
              </a:solidFill>
              <a:latin typeface="Cutive Mono"/>
              <a:ea typeface="Cutive Mono"/>
              <a:cs typeface="Cutive Mono"/>
              <a:sym typeface="Cutive Mono"/>
            </a:endParaRPr>
          </a:p>
        </p:txBody>
      </p:sp>
      <p:sp>
        <p:nvSpPr>
          <p:cNvPr id="1139" name="Google Shape;1139;p64"/>
          <p:cNvSpPr txBox="1"/>
          <p:nvPr/>
        </p:nvSpPr>
        <p:spPr>
          <a:xfrm>
            <a:off x="3339275" y="1835967"/>
            <a:ext cx="760200" cy="4383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sz="1100">
                <a:solidFill>
                  <a:srgbClr val="2C3938"/>
                </a:solidFill>
                <a:latin typeface="Oswald"/>
                <a:ea typeface="Oswald"/>
                <a:cs typeface="Oswald"/>
                <a:sym typeface="Oswald"/>
              </a:rPr>
              <a:t>8,608</a:t>
            </a:r>
            <a:endParaRPr sz="1100">
              <a:solidFill>
                <a:srgbClr val="2C3938"/>
              </a:solidFill>
              <a:latin typeface="Cutive Mono"/>
              <a:ea typeface="Cutive Mono"/>
              <a:cs typeface="Cutive Mono"/>
              <a:sym typeface="Cutive Mono"/>
            </a:endParaRPr>
          </a:p>
        </p:txBody>
      </p:sp>
      <p:sp>
        <p:nvSpPr>
          <p:cNvPr id="1140" name="Google Shape;1140;p64"/>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KPI OVERVIEW</a:t>
            </a:r>
            <a:endParaRPr/>
          </a:p>
        </p:txBody>
      </p:sp>
      <p:cxnSp>
        <p:nvCxnSpPr>
          <p:cNvPr id="1141" name="Google Shape;1141;p64"/>
          <p:cNvCxnSpPr/>
          <p:nvPr/>
        </p:nvCxnSpPr>
        <p:spPr>
          <a:xfrm>
            <a:off x="0" y="1028850"/>
            <a:ext cx="4601700" cy="0"/>
          </a:xfrm>
          <a:prstGeom prst="straightConnector1">
            <a:avLst/>
          </a:prstGeom>
          <a:noFill/>
          <a:ln w="19050" cap="flat" cmpd="sng">
            <a:solidFill>
              <a:srgbClr val="2C3938"/>
            </a:solidFill>
            <a:prstDash val="solid"/>
            <a:round/>
            <a:headEnd type="none" w="med" len="med"/>
            <a:tailEnd type="none" w="med" len="med"/>
          </a:ln>
        </p:spPr>
      </p:cxnSp>
      <p:sp>
        <p:nvSpPr>
          <p:cNvPr id="1142" name="Google Shape;1142;p64"/>
          <p:cNvSpPr txBox="1"/>
          <p:nvPr/>
        </p:nvSpPr>
        <p:spPr>
          <a:xfrm>
            <a:off x="1715313" y="2373044"/>
            <a:ext cx="2302800" cy="4383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sz="1000">
                <a:solidFill>
                  <a:srgbClr val="2C3938"/>
                </a:solidFill>
                <a:latin typeface="Oswald Regular"/>
                <a:ea typeface="Oswald Regular"/>
                <a:cs typeface="Oswald Regular"/>
                <a:sym typeface="Oswald Regular"/>
              </a:rPr>
              <a:t>LIKES</a:t>
            </a:r>
            <a:endParaRPr sz="1000">
              <a:solidFill>
                <a:srgbClr val="2C3938"/>
              </a:solidFill>
              <a:latin typeface="Oswald Regular"/>
              <a:ea typeface="Oswald Regular"/>
              <a:cs typeface="Oswald Regular"/>
              <a:sym typeface="Oswald Regular"/>
            </a:endParaRPr>
          </a:p>
        </p:txBody>
      </p:sp>
      <p:sp>
        <p:nvSpPr>
          <p:cNvPr id="1143" name="Google Shape;1143;p64"/>
          <p:cNvSpPr txBox="1"/>
          <p:nvPr/>
        </p:nvSpPr>
        <p:spPr>
          <a:xfrm>
            <a:off x="5140938" y="2373044"/>
            <a:ext cx="2302800" cy="4383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sz="1000">
                <a:solidFill>
                  <a:srgbClr val="2C3938"/>
                </a:solidFill>
                <a:latin typeface="Oswald Regular"/>
                <a:ea typeface="Oswald Regular"/>
                <a:cs typeface="Oswald Regular"/>
                <a:sym typeface="Oswald Regular"/>
              </a:rPr>
              <a:t>ENGAGEMENT RATE</a:t>
            </a:r>
            <a:endParaRPr sz="1000">
              <a:solidFill>
                <a:srgbClr val="2C3938"/>
              </a:solidFill>
              <a:latin typeface="Oswald Regular"/>
              <a:ea typeface="Oswald Regular"/>
              <a:cs typeface="Oswald Regular"/>
              <a:sym typeface="Oswald Regular"/>
            </a:endParaRPr>
          </a:p>
        </p:txBody>
      </p:sp>
      <p:cxnSp>
        <p:nvCxnSpPr>
          <p:cNvPr id="1144" name="Google Shape;1144;p64"/>
          <p:cNvCxnSpPr/>
          <p:nvPr/>
        </p:nvCxnSpPr>
        <p:spPr>
          <a:xfrm>
            <a:off x="1584775" y="2818400"/>
            <a:ext cx="5981400" cy="0"/>
          </a:xfrm>
          <a:prstGeom prst="straightConnector1">
            <a:avLst/>
          </a:prstGeom>
          <a:noFill/>
          <a:ln w="19050" cap="flat" cmpd="sng">
            <a:solidFill>
              <a:srgbClr val="2C3938"/>
            </a:solidFill>
            <a:prstDash val="solid"/>
            <a:round/>
            <a:headEnd type="none" w="med" len="med"/>
            <a:tailEnd type="none" w="med" len="med"/>
          </a:ln>
        </p:spPr>
      </p:cxnSp>
      <p:sp>
        <p:nvSpPr>
          <p:cNvPr id="1145" name="Google Shape;1145;p64"/>
          <p:cNvSpPr txBox="1"/>
          <p:nvPr/>
        </p:nvSpPr>
        <p:spPr>
          <a:xfrm>
            <a:off x="4997575" y="2958850"/>
            <a:ext cx="1106700" cy="309000"/>
          </a:xfrm>
          <a:prstGeom prst="rect">
            <a:avLst/>
          </a:prstGeom>
          <a:noFill/>
          <a:ln>
            <a:noFill/>
          </a:ln>
        </p:spPr>
        <p:txBody>
          <a:bodyPr spcFirstLastPara="1" wrap="square" lIns="0" tIns="4775" rIns="0" bIns="0" anchor="ctr" anchorCtr="0">
            <a:noAutofit/>
          </a:bodyPr>
          <a:lstStyle/>
          <a:p>
            <a:pPr marL="0" marR="0" lvl="0" indent="0" algn="r" rtl="0">
              <a:lnSpc>
                <a:spcPct val="100000"/>
              </a:lnSpc>
              <a:spcBef>
                <a:spcPts val="0"/>
              </a:spcBef>
              <a:spcAft>
                <a:spcPts val="0"/>
              </a:spcAft>
              <a:buNone/>
            </a:pPr>
            <a:r>
              <a:rPr lang="en" sz="1000">
                <a:solidFill>
                  <a:srgbClr val="2C3938"/>
                </a:solidFill>
                <a:latin typeface="Oswald"/>
                <a:ea typeface="Oswald"/>
                <a:cs typeface="Oswald"/>
                <a:sym typeface="Oswald"/>
              </a:rPr>
              <a:t>INSTAGRAM</a:t>
            </a:r>
            <a:endParaRPr sz="1000">
              <a:solidFill>
                <a:srgbClr val="2C3938"/>
              </a:solidFill>
              <a:latin typeface="Oswald"/>
              <a:ea typeface="Oswald"/>
              <a:cs typeface="Oswald"/>
              <a:sym typeface="Oswald"/>
            </a:endParaRPr>
          </a:p>
        </p:txBody>
      </p:sp>
      <p:sp>
        <p:nvSpPr>
          <p:cNvPr id="1146" name="Google Shape;1146;p64"/>
          <p:cNvSpPr txBox="1"/>
          <p:nvPr/>
        </p:nvSpPr>
        <p:spPr>
          <a:xfrm>
            <a:off x="6480475" y="2958850"/>
            <a:ext cx="1492200" cy="309000"/>
          </a:xfrm>
          <a:prstGeom prst="rect">
            <a:avLst/>
          </a:prstGeom>
          <a:noFill/>
          <a:ln>
            <a:noFill/>
          </a:ln>
        </p:spPr>
        <p:txBody>
          <a:bodyPr spcFirstLastPara="1" wrap="square" lIns="0" tIns="4775" rIns="0" bIns="0" anchor="ctr" anchorCtr="0">
            <a:noAutofit/>
          </a:bodyPr>
          <a:lstStyle/>
          <a:p>
            <a:pPr marL="0" marR="0" lvl="0" indent="0" algn="l" rtl="0">
              <a:lnSpc>
                <a:spcPct val="100000"/>
              </a:lnSpc>
              <a:spcBef>
                <a:spcPts val="0"/>
              </a:spcBef>
              <a:spcAft>
                <a:spcPts val="0"/>
              </a:spcAft>
              <a:buSzPts val="1100"/>
              <a:buNone/>
            </a:pPr>
            <a:endParaRPr sz="900">
              <a:solidFill>
                <a:srgbClr val="2C3938"/>
              </a:solidFill>
              <a:latin typeface="Cutive Mono"/>
              <a:ea typeface="Cutive Mono"/>
              <a:cs typeface="Cutive Mono"/>
              <a:sym typeface="Cutive Mono"/>
            </a:endParaRPr>
          </a:p>
        </p:txBody>
      </p:sp>
      <p:sp>
        <p:nvSpPr>
          <p:cNvPr id="1147" name="Google Shape;1147;p64"/>
          <p:cNvSpPr txBox="1"/>
          <p:nvPr/>
        </p:nvSpPr>
        <p:spPr>
          <a:xfrm>
            <a:off x="6749763" y="1835967"/>
            <a:ext cx="760200" cy="4383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sz="1100">
                <a:solidFill>
                  <a:srgbClr val="2C3938"/>
                </a:solidFill>
                <a:latin typeface="Oswald"/>
                <a:ea typeface="Oswald"/>
                <a:cs typeface="Oswald"/>
                <a:sym typeface="Oswald"/>
              </a:rPr>
              <a:t>76,608</a:t>
            </a:r>
            <a:endParaRPr sz="1100">
              <a:solidFill>
                <a:srgbClr val="2C3938"/>
              </a:solidFill>
              <a:latin typeface="Cutive Mono"/>
              <a:ea typeface="Cutive Mono"/>
              <a:cs typeface="Cutive Mono"/>
              <a:sym typeface="Cutive Mono"/>
            </a:endParaRPr>
          </a:p>
        </p:txBody>
      </p:sp>
      <p:sp>
        <p:nvSpPr>
          <p:cNvPr id="1148" name="Google Shape;1148;p64"/>
          <p:cNvSpPr/>
          <p:nvPr/>
        </p:nvSpPr>
        <p:spPr>
          <a:xfrm>
            <a:off x="3565062" y="1514660"/>
            <a:ext cx="308614" cy="308955"/>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 name="Google Shape;1149;p64"/>
          <p:cNvGrpSpPr/>
          <p:nvPr/>
        </p:nvGrpSpPr>
        <p:grpSpPr>
          <a:xfrm>
            <a:off x="1859642" y="1514836"/>
            <a:ext cx="308959" cy="308618"/>
            <a:chOff x="3303268" y="3817349"/>
            <a:chExt cx="346056" cy="345674"/>
          </a:xfrm>
        </p:grpSpPr>
        <p:sp>
          <p:nvSpPr>
            <p:cNvPr id="1150" name="Google Shape;1150;p64"/>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64"/>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4"/>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4"/>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64"/>
          <p:cNvGrpSpPr/>
          <p:nvPr/>
        </p:nvGrpSpPr>
        <p:grpSpPr>
          <a:xfrm>
            <a:off x="5270136" y="1514842"/>
            <a:ext cx="308930" cy="308618"/>
            <a:chOff x="4201447" y="3817349"/>
            <a:chExt cx="346024" cy="345674"/>
          </a:xfrm>
        </p:grpSpPr>
        <p:sp>
          <p:nvSpPr>
            <p:cNvPr id="1155" name="Google Shape;1155;p64"/>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4"/>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 name="Google Shape;1157;p64"/>
          <p:cNvGrpSpPr/>
          <p:nvPr/>
        </p:nvGrpSpPr>
        <p:grpSpPr>
          <a:xfrm>
            <a:off x="6975532" y="1514819"/>
            <a:ext cx="308624" cy="308652"/>
            <a:chOff x="5549861" y="3817349"/>
            <a:chExt cx="345642" cy="345674"/>
          </a:xfrm>
        </p:grpSpPr>
        <p:sp>
          <p:nvSpPr>
            <p:cNvPr id="1158" name="Google Shape;1158;p64"/>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4"/>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4"/>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161" name="Google Shape;1161;p64"/>
          <p:cNvCxnSpPr/>
          <p:nvPr/>
        </p:nvCxnSpPr>
        <p:spPr>
          <a:xfrm>
            <a:off x="1587025" y="4338850"/>
            <a:ext cx="2559300" cy="0"/>
          </a:xfrm>
          <a:prstGeom prst="straightConnector1">
            <a:avLst/>
          </a:prstGeom>
          <a:noFill/>
          <a:ln w="19050" cap="flat" cmpd="sng">
            <a:solidFill>
              <a:srgbClr val="2C3938"/>
            </a:solidFill>
            <a:prstDash val="solid"/>
            <a:round/>
            <a:headEnd type="none" w="med" len="med"/>
            <a:tailEnd type="none" w="med" len="med"/>
          </a:ln>
        </p:spPr>
      </p:cxnSp>
      <p:sp>
        <p:nvSpPr>
          <p:cNvPr id="1162" name="Google Shape;1162;p64"/>
          <p:cNvSpPr txBox="1"/>
          <p:nvPr/>
        </p:nvSpPr>
        <p:spPr>
          <a:xfrm>
            <a:off x="1709693" y="4406304"/>
            <a:ext cx="578400" cy="3336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sz="1000">
                <a:solidFill>
                  <a:srgbClr val="2C3938"/>
                </a:solidFill>
                <a:latin typeface="Oswald"/>
                <a:ea typeface="Oswald"/>
                <a:cs typeface="Oswald"/>
                <a:sym typeface="Oswald"/>
              </a:rPr>
              <a:t>40%</a:t>
            </a:r>
            <a:endParaRPr sz="900">
              <a:solidFill>
                <a:srgbClr val="2C3938"/>
              </a:solidFill>
              <a:latin typeface="Cutive Mono"/>
              <a:ea typeface="Cutive Mono"/>
              <a:cs typeface="Cutive Mono"/>
              <a:sym typeface="Cutive Mono"/>
            </a:endParaRPr>
          </a:p>
        </p:txBody>
      </p:sp>
      <p:sp>
        <p:nvSpPr>
          <p:cNvPr id="1163" name="Google Shape;1163;p64"/>
          <p:cNvSpPr txBox="1"/>
          <p:nvPr/>
        </p:nvSpPr>
        <p:spPr>
          <a:xfrm>
            <a:off x="2288216" y="4406304"/>
            <a:ext cx="578400" cy="3336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sz="1000">
                <a:solidFill>
                  <a:srgbClr val="2C3938"/>
                </a:solidFill>
                <a:latin typeface="Oswald"/>
                <a:ea typeface="Oswald"/>
                <a:cs typeface="Oswald"/>
                <a:sym typeface="Oswald"/>
              </a:rPr>
              <a:t>10%</a:t>
            </a:r>
            <a:endParaRPr sz="900">
              <a:solidFill>
                <a:srgbClr val="2C3938"/>
              </a:solidFill>
              <a:latin typeface="Cutive Mono"/>
              <a:ea typeface="Cutive Mono"/>
              <a:cs typeface="Cutive Mono"/>
              <a:sym typeface="Cutive Mono"/>
            </a:endParaRPr>
          </a:p>
        </p:txBody>
      </p:sp>
      <p:sp>
        <p:nvSpPr>
          <p:cNvPr id="1164" name="Google Shape;1164;p64"/>
          <p:cNvSpPr txBox="1"/>
          <p:nvPr/>
        </p:nvSpPr>
        <p:spPr>
          <a:xfrm>
            <a:off x="2866739" y="4406304"/>
            <a:ext cx="578400" cy="3336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sz="1000">
                <a:solidFill>
                  <a:srgbClr val="2C3938"/>
                </a:solidFill>
                <a:latin typeface="Oswald"/>
                <a:ea typeface="Oswald"/>
                <a:cs typeface="Oswald"/>
                <a:sym typeface="Oswald"/>
              </a:rPr>
              <a:t>30%</a:t>
            </a:r>
            <a:endParaRPr sz="900">
              <a:solidFill>
                <a:srgbClr val="2C3938"/>
              </a:solidFill>
              <a:latin typeface="Cutive Mono"/>
              <a:ea typeface="Cutive Mono"/>
              <a:cs typeface="Cutive Mono"/>
              <a:sym typeface="Cutive Mono"/>
            </a:endParaRPr>
          </a:p>
        </p:txBody>
      </p:sp>
      <p:sp>
        <p:nvSpPr>
          <p:cNvPr id="1165" name="Google Shape;1165;p64"/>
          <p:cNvSpPr txBox="1"/>
          <p:nvPr/>
        </p:nvSpPr>
        <p:spPr>
          <a:xfrm>
            <a:off x="3445261" y="4406304"/>
            <a:ext cx="578400" cy="3336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sz="1000">
                <a:solidFill>
                  <a:srgbClr val="2C3938"/>
                </a:solidFill>
                <a:latin typeface="Oswald"/>
                <a:ea typeface="Oswald"/>
                <a:cs typeface="Oswald"/>
                <a:sym typeface="Oswald"/>
              </a:rPr>
              <a:t>20%</a:t>
            </a:r>
            <a:endParaRPr sz="900">
              <a:solidFill>
                <a:srgbClr val="2C3938"/>
              </a:solidFill>
              <a:latin typeface="Cutive Mono"/>
              <a:ea typeface="Cutive Mono"/>
              <a:cs typeface="Cutive Mono"/>
              <a:sym typeface="Cutive Mono"/>
            </a:endParaRPr>
          </a:p>
        </p:txBody>
      </p:sp>
      <p:sp>
        <p:nvSpPr>
          <p:cNvPr id="1166" name="Google Shape;1166;p64"/>
          <p:cNvSpPr/>
          <p:nvPr/>
        </p:nvSpPr>
        <p:spPr>
          <a:xfrm>
            <a:off x="1839532" y="3327684"/>
            <a:ext cx="268500" cy="1011000"/>
          </a:xfrm>
          <a:prstGeom prst="rect">
            <a:avLst/>
          </a:prstGeom>
          <a:solidFill>
            <a:srgbClr val="2C3938"/>
          </a:solid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4"/>
          <p:cNvSpPr/>
          <p:nvPr/>
        </p:nvSpPr>
        <p:spPr>
          <a:xfrm>
            <a:off x="2443244" y="4037739"/>
            <a:ext cx="268500" cy="301200"/>
          </a:xfrm>
          <a:prstGeom prst="rect">
            <a:avLst/>
          </a:prstGeom>
          <a:solidFill>
            <a:srgbClr val="2C3938"/>
          </a:solid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4"/>
          <p:cNvSpPr/>
          <p:nvPr/>
        </p:nvSpPr>
        <p:spPr>
          <a:xfrm>
            <a:off x="3021767" y="3503063"/>
            <a:ext cx="268500" cy="836100"/>
          </a:xfrm>
          <a:prstGeom prst="rect">
            <a:avLst/>
          </a:prstGeom>
          <a:solidFill>
            <a:srgbClr val="2C3938"/>
          </a:solid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4"/>
          <p:cNvSpPr/>
          <p:nvPr/>
        </p:nvSpPr>
        <p:spPr>
          <a:xfrm>
            <a:off x="3600289" y="3711964"/>
            <a:ext cx="268500" cy="627000"/>
          </a:xfrm>
          <a:prstGeom prst="rect">
            <a:avLst/>
          </a:prstGeom>
          <a:solidFill>
            <a:srgbClr val="2C3938"/>
          </a:solid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 name="Google Shape;1170;p64"/>
          <p:cNvGrpSpPr/>
          <p:nvPr/>
        </p:nvGrpSpPr>
        <p:grpSpPr>
          <a:xfrm>
            <a:off x="1856210" y="2998135"/>
            <a:ext cx="235145" cy="234885"/>
            <a:chOff x="3303268" y="3817349"/>
            <a:chExt cx="346056" cy="345674"/>
          </a:xfrm>
        </p:grpSpPr>
        <p:sp>
          <p:nvSpPr>
            <p:cNvPr id="1171" name="Google Shape;1171;p64"/>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4"/>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4"/>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64"/>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5" name="Google Shape;1175;p64"/>
          <p:cNvSpPr/>
          <p:nvPr/>
        </p:nvSpPr>
        <p:spPr>
          <a:xfrm>
            <a:off x="2460057" y="2997782"/>
            <a:ext cx="234875" cy="235134"/>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 name="Google Shape;1176;p64"/>
          <p:cNvGrpSpPr/>
          <p:nvPr/>
        </p:nvGrpSpPr>
        <p:grpSpPr>
          <a:xfrm>
            <a:off x="3617048" y="2997832"/>
            <a:ext cx="234864" cy="234885"/>
            <a:chOff x="5549861" y="3817349"/>
            <a:chExt cx="345642" cy="345674"/>
          </a:xfrm>
        </p:grpSpPr>
        <p:sp>
          <p:nvSpPr>
            <p:cNvPr id="1177" name="Google Shape;1177;p64"/>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4"/>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4"/>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 name="Google Shape;1180;p64"/>
          <p:cNvGrpSpPr/>
          <p:nvPr/>
        </p:nvGrpSpPr>
        <p:grpSpPr>
          <a:xfrm>
            <a:off x="3038741" y="2998139"/>
            <a:ext cx="235123" cy="234885"/>
            <a:chOff x="4201447" y="3817349"/>
            <a:chExt cx="346024" cy="345674"/>
          </a:xfrm>
        </p:grpSpPr>
        <p:sp>
          <p:nvSpPr>
            <p:cNvPr id="1181" name="Google Shape;1181;p64"/>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4"/>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 name="Google Shape;1183;p64"/>
          <p:cNvSpPr txBox="1"/>
          <p:nvPr/>
        </p:nvSpPr>
        <p:spPr>
          <a:xfrm>
            <a:off x="3420588" y="1061702"/>
            <a:ext cx="2302800" cy="4383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sz="1000">
                <a:solidFill>
                  <a:srgbClr val="2C3938"/>
                </a:solidFill>
                <a:latin typeface="Oswald Regular"/>
                <a:ea typeface="Oswald Regular"/>
                <a:cs typeface="Oswald Regular"/>
                <a:sym typeface="Oswald Regular"/>
              </a:rPr>
              <a:t>FOLLOWERS</a:t>
            </a:r>
            <a:endParaRPr sz="1000">
              <a:solidFill>
                <a:srgbClr val="2C3938"/>
              </a:solidFill>
              <a:latin typeface="Oswald Regular"/>
              <a:ea typeface="Oswald Regular"/>
              <a:cs typeface="Oswald Regular"/>
              <a:sym typeface="Oswald Regular"/>
            </a:endParaRPr>
          </a:p>
        </p:txBody>
      </p:sp>
      <p:cxnSp>
        <p:nvCxnSpPr>
          <p:cNvPr id="1184" name="Google Shape;1184;p64"/>
          <p:cNvCxnSpPr/>
          <p:nvPr/>
        </p:nvCxnSpPr>
        <p:spPr>
          <a:xfrm>
            <a:off x="1587025" y="4801675"/>
            <a:ext cx="2559300" cy="0"/>
          </a:xfrm>
          <a:prstGeom prst="straightConnector1">
            <a:avLst/>
          </a:prstGeom>
          <a:noFill/>
          <a:ln w="19050" cap="flat" cmpd="sng">
            <a:solidFill>
              <a:srgbClr val="2C3938"/>
            </a:solidFill>
            <a:prstDash val="solid"/>
            <a:round/>
            <a:headEnd type="none" w="med" len="med"/>
            <a:tailEnd type="none" w="med" len="med"/>
          </a:ln>
        </p:spPr>
      </p:cxnSp>
      <p:cxnSp>
        <p:nvCxnSpPr>
          <p:cNvPr id="1185" name="Google Shape;1185;p64"/>
          <p:cNvCxnSpPr/>
          <p:nvPr/>
        </p:nvCxnSpPr>
        <p:spPr>
          <a:xfrm>
            <a:off x="5012700" y="4801675"/>
            <a:ext cx="2559300" cy="0"/>
          </a:xfrm>
          <a:prstGeom prst="straightConnector1">
            <a:avLst/>
          </a:prstGeom>
          <a:noFill/>
          <a:ln w="19050" cap="flat" cmpd="sng">
            <a:solidFill>
              <a:srgbClr val="2C3938"/>
            </a:solidFill>
            <a:prstDash val="solid"/>
            <a:round/>
            <a:headEnd type="none" w="med" len="med"/>
            <a:tailEnd type="none" w="med" len="med"/>
          </a:ln>
        </p:spPr>
      </p:cxnSp>
      <p:sp>
        <p:nvSpPr>
          <p:cNvPr id="1186" name="Google Shape;1186;p64"/>
          <p:cNvSpPr txBox="1"/>
          <p:nvPr/>
        </p:nvSpPr>
        <p:spPr>
          <a:xfrm>
            <a:off x="4997575" y="3419537"/>
            <a:ext cx="1106700" cy="309000"/>
          </a:xfrm>
          <a:prstGeom prst="rect">
            <a:avLst/>
          </a:prstGeom>
          <a:noFill/>
          <a:ln>
            <a:noFill/>
          </a:ln>
        </p:spPr>
        <p:txBody>
          <a:bodyPr spcFirstLastPara="1" wrap="square" lIns="0" tIns="4775" rIns="0" bIns="0" anchor="ctr" anchorCtr="0">
            <a:noAutofit/>
          </a:bodyPr>
          <a:lstStyle/>
          <a:p>
            <a:pPr marL="0" marR="0" lvl="0" indent="0" algn="r" rtl="0">
              <a:lnSpc>
                <a:spcPct val="100000"/>
              </a:lnSpc>
              <a:spcBef>
                <a:spcPts val="0"/>
              </a:spcBef>
              <a:spcAft>
                <a:spcPts val="0"/>
              </a:spcAft>
              <a:buNone/>
            </a:pPr>
            <a:r>
              <a:rPr lang="en" sz="1000">
                <a:solidFill>
                  <a:srgbClr val="2C3938"/>
                </a:solidFill>
                <a:latin typeface="Oswald"/>
                <a:ea typeface="Oswald"/>
                <a:cs typeface="Oswald"/>
                <a:sym typeface="Oswald"/>
              </a:rPr>
              <a:t>FACEBOOK</a:t>
            </a:r>
            <a:endParaRPr sz="1000">
              <a:solidFill>
                <a:srgbClr val="2C3938"/>
              </a:solidFill>
              <a:latin typeface="Oswald"/>
              <a:ea typeface="Oswald"/>
              <a:cs typeface="Oswald"/>
              <a:sym typeface="Oswald"/>
            </a:endParaRPr>
          </a:p>
        </p:txBody>
      </p:sp>
      <p:sp>
        <p:nvSpPr>
          <p:cNvPr id="1187" name="Google Shape;1187;p64"/>
          <p:cNvSpPr txBox="1"/>
          <p:nvPr/>
        </p:nvSpPr>
        <p:spPr>
          <a:xfrm>
            <a:off x="4997575" y="3920499"/>
            <a:ext cx="1106700" cy="309000"/>
          </a:xfrm>
          <a:prstGeom prst="rect">
            <a:avLst/>
          </a:prstGeom>
          <a:noFill/>
          <a:ln>
            <a:noFill/>
          </a:ln>
        </p:spPr>
        <p:txBody>
          <a:bodyPr spcFirstLastPara="1" wrap="square" lIns="0" tIns="4775" rIns="0" bIns="0" anchor="ctr" anchorCtr="0">
            <a:noAutofit/>
          </a:bodyPr>
          <a:lstStyle/>
          <a:p>
            <a:pPr marL="0" marR="0" lvl="0" indent="0" algn="r" rtl="0">
              <a:lnSpc>
                <a:spcPct val="100000"/>
              </a:lnSpc>
              <a:spcBef>
                <a:spcPts val="0"/>
              </a:spcBef>
              <a:spcAft>
                <a:spcPts val="0"/>
              </a:spcAft>
              <a:buNone/>
            </a:pPr>
            <a:r>
              <a:rPr lang="en" sz="1000">
                <a:solidFill>
                  <a:srgbClr val="2C3938"/>
                </a:solidFill>
                <a:latin typeface="Oswald"/>
                <a:ea typeface="Oswald"/>
                <a:cs typeface="Oswald"/>
                <a:sym typeface="Oswald"/>
              </a:rPr>
              <a:t>TWITTER</a:t>
            </a:r>
            <a:endParaRPr sz="1000">
              <a:solidFill>
                <a:srgbClr val="2C3938"/>
              </a:solidFill>
              <a:latin typeface="Oswald"/>
              <a:ea typeface="Oswald"/>
              <a:cs typeface="Oswald"/>
              <a:sym typeface="Oswald"/>
            </a:endParaRPr>
          </a:p>
        </p:txBody>
      </p:sp>
      <p:sp>
        <p:nvSpPr>
          <p:cNvPr id="1188" name="Google Shape;1188;p64"/>
          <p:cNvSpPr txBox="1"/>
          <p:nvPr/>
        </p:nvSpPr>
        <p:spPr>
          <a:xfrm>
            <a:off x="4997575" y="4421450"/>
            <a:ext cx="1106700" cy="309000"/>
          </a:xfrm>
          <a:prstGeom prst="rect">
            <a:avLst/>
          </a:prstGeom>
          <a:noFill/>
          <a:ln>
            <a:noFill/>
          </a:ln>
        </p:spPr>
        <p:txBody>
          <a:bodyPr spcFirstLastPara="1" wrap="square" lIns="0" tIns="4775" rIns="0" bIns="0" anchor="ctr" anchorCtr="0">
            <a:noAutofit/>
          </a:bodyPr>
          <a:lstStyle/>
          <a:p>
            <a:pPr marL="0" marR="0" lvl="0" indent="0" algn="r" rtl="0">
              <a:lnSpc>
                <a:spcPct val="100000"/>
              </a:lnSpc>
              <a:spcBef>
                <a:spcPts val="0"/>
              </a:spcBef>
              <a:spcAft>
                <a:spcPts val="0"/>
              </a:spcAft>
              <a:buNone/>
            </a:pPr>
            <a:r>
              <a:rPr lang="en" sz="1000">
                <a:solidFill>
                  <a:srgbClr val="2C3938"/>
                </a:solidFill>
                <a:latin typeface="Oswald"/>
                <a:ea typeface="Oswald"/>
                <a:cs typeface="Oswald"/>
                <a:sym typeface="Oswald"/>
              </a:rPr>
              <a:t>YOUTUBE</a:t>
            </a:r>
            <a:endParaRPr sz="1000">
              <a:solidFill>
                <a:srgbClr val="2C3938"/>
              </a:solidFill>
              <a:latin typeface="Oswald"/>
              <a:ea typeface="Oswald"/>
              <a:cs typeface="Oswald"/>
              <a:sym typeface="Oswald"/>
            </a:endParaRPr>
          </a:p>
        </p:txBody>
      </p:sp>
      <p:sp>
        <p:nvSpPr>
          <p:cNvPr id="1189" name="Google Shape;1189;p64"/>
          <p:cNvSpPr txBox="1"/>
          <p:nvPr/>
        </p:nvSpPr>
        <p:spPr>
          <a:xfrm>
            <a:off x="6448813" y="2958850"/>
            <a:ext cx="1106700" cy="309000"/>
          </a:xfrm>
          <a:prstGeom prst="rect">
            <a:avLst/>
          </a:prstGeom>
          <a:noFill/>
          <a:ln>
            <a:noFill/>
          </a:ln>
        </p:spPr>
        <p:txBody>
          <a:bodyPr spcFirstLastPara="1" wrap="square" lIns="0" tIns="4775" rIns="0" bIns="0" anchor="ctr" anchorCtr="0">
            <a:noAutofit/>
          </a:bodyPr>
          <a:lstStyle/>
          <a:p>
            <a:pPr marL="0" marR="0" lvl="0" indent="0" algn="l" rtl="0">
              <a:lnSpc>
                <a:spcPct val="100000"/>
              </a:lnSpc>
              <a:spcBef>
                <a:spcPts val="0"/>
              </a:spcBef>
              <a:spcAft>
                <a:spcPts val="0"/>
              </a:spcAft>
              <a:buNone/>
            </a:pPr>
            <a:r>
              <a:rPr lang="en" sz="1100">
                <a:solidFill>
                  <a:srgbClr val="2C3938"/>
                </a:solidFill>
                <a:latin typeface="Cutive Mono"/>
                <a:ea typeface="Cutive Mono"/>
                <a:cs typeface="Cutive Mono"/>
                <a:sym typeface="Cutive Mono"/>
              </a:rPr>
              <a:t>4,8%</a:t>
            </a:r>
            <a:endParaRPr sz="1100">
              <a:solidFill>
                <a:srgbClr val="2C3938"/>
              </a:solidFill>
              <a:latin typeface="Cutive Mono"/>
              <a:ea typeface="Cutive Mono"/>
              <a:cs typeface="Cutive Mono"/>
              <a:sym typeface="Cutive Mono"/>
            </a:endParaRPr>
          </a:p>
        </p:txBody>
      </p:sp>
      <p:sp>
        <p:nvSpPr>
          <p:cNvPr id="1190" name="Google Shape;1190;p64"/>
          <p:cNvSpPr txBox="1"/>
          <p:nvPr/>
        </p:nvSpPr>
        <p:spPr>
          <a:xfrm>
            <a:off x="6448813" y="3419537"/>
            <a:ext cx="1106700" cy="309000"/>
          </a:xfrm>
          <a:prstGeom prst="rect">
            <a:avLst/>
          </a:prstGeom>
          <a:noFill/>
          <a:ln>
            <a:noFill/>
          </a:ln>
        </p:spPr>
        <p:txBody>
          <a:bodyPr spcFirstLastPara="1" wrap="square" lIns="0" tIns="4775" rIns="0" bIns="0" anchor="ctr" anchorCtr="0">
            <a:noAutofit/>
          </a:bodyPr>
          <a:lstStyle/>
          <a:p>
            <a:pPr marL="0" marR="0" lvl="0" indent="0" algn="l" rtl="0">
              <a:lnSpc>
                <a:spcPct val="100000"/>
              </a:lnSpc>
              <a:spcBef>
                <a:spcPts val="0"/>
              </a:spcBef>
              <a:spcAft>
                <a:spcPts val="0"/>
              </a:spcAft>
              <a:buNone/>
            </a:pPr>
            <a:r>
              <a:rPr lang="en" sz="1100">
                <a:solidFill>
                  <a:srgbClr val="2C3938"/>
                </a:solidFill>
                <a:latin typeface="Cutive Mono"/>
                <a:ea typeface="Cutive Mono"/>
                <a:cs typeface="Cutive Mono"/>
                <a:sym typeface="Cutive Mono"/>
              </a:rPr>
              <a:t>1,9%</a:t>
            </a:r>
            <a:endParaRPr sz="1100">
              <a:solidFill>
                <a:srgbClr val="2C3938"/>
              </a:solidFill>
              <a:latin typeface="Cutive Mono"/>
              <a:ea typeface="Cutive Mono"/>
              <a:cs typeface="Cutive Mono"/>
              <a:sym typeface="Cutive Mono"/>
            </a:endParaRPr>
          </a:p>
        </p:txBody>
      </p:sp>
      <p:sp>
        <p:nvSpPr>
          <p:cNvPr id="1191" name="Google Shape;1191;p64"/>
          <p:cNvSpPr txBox="1"/>
          <p:nvPr/>
        </p:nvSpPr>
        <p:spPr>
          <a:xfrm>
            <a:off x="6448813" y="3920499"/>
            <a:ext cx="1106700" cy="309000"/>
          </a:xfrm>
          <a:prstGeom prst="rect">
            <a:avLst/>
          </a:prstGeom>
          <a:noFill/>
          <a:ln>
            <a:noFill/>
          </a:ln>
        </p:spPr>
        <p:txBody>
          <a:bodyPr spcFirstLastPara="1" wrap="square" lIns="0" tIns="4775" rIns="0" bIns="0" anchor="ctr" anchorCtr="0">
            <a:noAutofit/>
          </a:bodyPr>
          <a:lstStyle/>
          <a:p>
            <a:pPr marL="0" marR="0" lvl="0" indent="0" algn="l" rtl="0">
              <a:lnSpc>
                <a:spcPct val="100000"/>
              </a:lnSpc>
              <a:spcBef>
                <a:spcPts val="0"/>
              </a:spcBef>
              <a:spcAft>
                <a:spcPts val="0"/>
              </a:spcAft>
              <a:buNone/>
            </a:pPr>
            <a:r>
              <a:rPr lang="en" sz="1100">
                <a:solidFill>
                  <a:srgbClr val="2C3938"/>
                </a:solidFill>
                <a:latin typeface="Cutive Mono"/>
                <a:ea typeface="Cutive Mono"/>
                <a:cs typeface="Cutive Mono"/>
                <a:sym typeface="Cutive Mono"/>
              </a:rPr>
              <a:t>1,6%</a:t>
            </a:r>
            <a:endParaRPr sz="1100">
              <a:solidFill>
                <a:srgbClr val="2C3938"/>
              </a:solidFill>
              <a:latin typeface="Cutive Mono"/>
              <a:ea typeface="Cutive Mono"/>
              <a:cs typeface="Cutive Mono"/>
              <a:sym typeface="Cutive Mono"/>
            </a:endParaRPr>
          </a:p>
        </p:txBody>
      </p:sp>
      <p:sp>
        <p:nvSpPr>
          <p:cNvPr id="1192" name="Google Shape;1192;p64"/>
          <p:cNvSpPr txBox="1"/>
          <p:nvPr/>
        </p:nvSpPr>
        <p:spPr>
          <a:xfrm>
            <a:off x="6448813" y="4421450"/>
            <a:ext cx="1106700" cy="309000"/>
          </a:xfrm>
          <a:prstGeom prst="rect">
            <a:avLst/>
          </a:prstGeom>
          <a:noFill/>
          <a:ln>
            <a:noFill/>
          </a:ln>
        </p:spPr>
        <p:txBody>
          <a:bodyPr spcFirstLastPara="1" wrap="square" lIns="0" tIns="4775" rIns="0" bIns="0" anchor="ctr" anchorCtr="0">
            <a:noAutofit/>
          </a:bodyPr>
          <a:lstStyle/>
          <a:p>
            <a:pPr marL="0" marR="0" lvl="0" indent="0" algn="l" rtl="0">
              <a:lnSpc>
                <a:spcPct val="100000"/>
              </a:lnSpc>
              <a:spcBef>
                <a:spcPts val="0"/>
              </a:spcBef>
              <a:spcAft>
                <a:spcPts val="0"/>
              </a:spcAft>
              <a:buNone/>
            </a:pPr>
            <a:r>
              <a:rPr lang="en" sz="1100">
                <a:solidFill>
                  <a:srgbClr val="2C3938"/>
                </a:solidFill>
                <a:latin typeface="Cutive Mono"/>
                <a:ea typeface="Cutive Mono"/>
                <a:cs typeface="Cutive Mono"/>
                <a:sym typeface="Cutive Mono"/>
              </a:rPr>
              <a:t>0,8%</a:t>
            </a:r>
            <a:endParaRPr sz="1100">
              <a:solidFill>
                <a:srgbClr val="2C3938"/>
              </a:solidFill>
              <a:latin typeface="Cutive Mono"/>
              <a:ea typeface="Cutive Mono"/>
              <a:cs typeface="Cutive Mono"/>
              <a:sym typeface="Cutive Mono"/>
            </a:endParaRPr>
          </a:p>
        </p:txBody>
      </p:sp>
      <p:cxnSp>
        <p:nvCxnSpPr>
          <p:cNvPr id="1193" name="Google Shape;1193;p64"/>
          <p:cNvCxnSpPr/>
          <p:nvPr/>
        </p:nvCxnSpPr>
        <p:spPr>
          <a:xfrm>
            <a:off x="6275125" y="2814242"/>
            <a:ext cx="0" cy="1994700"/>
          </a:xfrm>
          <a:prstGeom prst="straightConnector1">
            <a:avLst/>
          </a:prstGeom>
          <a:noFill/>
          <a:ln w="19050" cap="flat" cmpd="sng">
            <a:solidFill>
              <a:srgbClr val="2C3938"/>
            </a:solidFill>
            <a:prstDash val="solid"/>
            <a:round/>
            <a:headEnd type="none" w="med" len="med"/>
            <a:tailEnd type="none" w="med" len="med"/>
          </a:ln>
        </p:spPr>
      </p:cxn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EFEFEF"/>
        </a:solidFill>
        <a:effectLst/>
      </p:bgPr>
    </p:bg>
    <p:spTree>
      <p:nvGrpSpPr>
        <p:cNvPr id="1" name="Shape 1197"/>
        <p:cNvGrpSpPr/>
        <p:nvPr/>
      </p:nvGrpSpPr>
      <p:grpSpPr>
        <a:xfrm>
          <a:off x="0" y="0"/>
          <a:ext cx="0" cy="0"/>
          <a:chOff x="0" y="0"/>
          <a:chExt cx="0" cy="0"/>
        </a:xfrm>
      </p:grpSpPr>
      <p:sp>
        <p:nvSpPr>
          <p:cNvPr id="1198" name="Google Shape;1198;p65"/>
          <p:cNvSpPr/>
          <p:nvPr/>
        </p:nvSpPr>
        <p:spPr>
          <a:xfrm>
            <a:off x="0" y="2657725"/>
            <a:ext cx="9144000" cy="9975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5"/>
          <p:cNvSpPr txBox="1">
            <a:spLocks noGrp="1"/>
          </p:cNvSpPr>
          <p:nvPr>
            <p:ph type="subTitle" idx="4294967295"/>
          </p:nvPr>
        </p:nvSpPr>
        <p:spPr>
          <a:xfrm>
            <a:off x="6766850" y="3921619"/>
            <a:ext cx="1686600" cy="523200"/>
          </a:xfrm>
          <a:prstGeom prst="rect">
            <a:avLst/>
          </a:prstGeom>
        </p:spPr>
        <p:txBody>
          <a:bodyPr spcFirstLastPara="1" wrap="square" lIns="91425" tIns="274300" rIns="91425" bIns="91425" anchor="ctr" anchorCtr="0">
            <a:noAutofit/>
          </a:bodyPr>
          <a:lstStyle/>
          <a:p>
            <a:pPr marL="0" lvl="0" indent="0" algn="r" rtl="0">
              <a:spcBef>
                <a:spcPts val="0"/>
              </a:spcBef>
              <a:spcAft>
                <a:spcPts val="1600"/>
              </a:spcAft>
              <a:buNone/>
            </a:pPr>
            <a:r>
              <a:rPr lang="en" sz="900">
                <a:solidFill>
                  <a:srgbClr val="2C3938"/>
                </a:solidFill>
              </a:rPr>
              <a:t>You can replace the image on the screen with your own</a:t>
            </a:r>
            <a:endParaRPr sz="900">
              <a:solidFill>
                <a:srgbClr val="2C3938"/>
              </a:solidFill>
            </a:endParaRPr>
          </a:p>
        </p:txBody>
      </p:sp>
      <p:cxnSp>
        <p:nvCxnSpPr>
          <p:cNvPr id="1200" name="Google Shape;1200;p65"/>
          <p:cNvCxnSpPr/>
          <p:nvPr/>
        </p:nvCxnSpPr>
        <p:spPr>
          <a:xfrm>
            <a:off x="4598475" y="4724975"/>
            <a:ext cx="4577400" cy="0"/>
          </a:xfrm>
          <a:prstGeom prst="straightConnector1">
            <a:avLst/>
          </a:prstGeom>
          <a:noFill/>
          <a:ln w="19050" cap="flat" cmpd="sng">
            <a:solidFill>
              <a:srgbClr val="2C3938"/>
            </a:solidFill>
            <a:prstDash val="solid"/>
            <a:round/>
            <a:headEnd type="none" w="med" len="med"/>
            <a:tailEnd type="none" w="med" len="med"/>
          </a:ln>
        </p:spPr>
      </p:cxnSp>
      <p:pic>
        <p:nvPicPr>
          <p:cNvPr id="1201" name="Google Shape;1201;p65"/>
          <p:cNvPicPr preferRelativeResize="0"/>
          <p:nvPr/>
        </p:nvPicPr>
        <p:blipFill rotWithShape="1">
          <a:blip r:embed="rId3">
            <a:alphaModFix/>
          </a:blip>
          <a:srcRect/>
          <a:stretch/>
        </p:blipFill>
        <p:spPr>
          <a:xfrm>
            <a:off x="2689369" y="2083753"/>
            <a:ext cx="3765264" cy="2117926"/>
          </a:xfrm>
          <a:prstGeom prst="rect">
            <a:avLst/>
          </a:prstGeom>
          <a:noFill/>
          <a:ln>
            <a:noFill/>
          </a:ln>
        </p:spPr>
      </p:pic>
      <p:cxnSp>
        <p:nvCxnSpPr>
          <p:cNvPr id="1202" name="Google Shape;1202;p65"/>
          <p:cNvCxnSpPr/>
          <p:nvPr/>
        </p:nvCxnSpPr>
        <p:spPr>
          <a:xfrm>
            <a:off x="4594263" y="1028850"/>
            <a:ext cx="4601700" cy="0"/>
          </a:xfrm>
          <a:prstGeom prst="straightConnector1">
            <a:avLst/>
          </a:prstGeom>
          <a:noFill/>
          <a:ln w="19050" cap="flat" cmpd="sng">
            <a:solidFill>
              <a:srgbClr val="2C3938"/>
            </a:solidFill>
            <a:prstDash val="solid"/>
            <a:round/>
            <a:headEnd type="none" w="med" len="med"/>
            <a:tailEnd type="none" w="med" len="med"/>
          </a:ln>
        </p:spPr>
      </p:cxnSp>
      <p:sp>
        <p:nvSpPr>
          <p:cNvPr id="1203" name="Google Shape;1203;p65"/>
          <p:cNvSpPr txBox="1"/>
          <p:nvPr/>
        </p:nvSpPr>
        <p:spPr>
          <a:xfrm flipH="1">
            <a:off x="4459825" y="4227325"/>
            <a:ext cx="1947000" cy="4659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a:solidFill>
                  <a:srgbClr val="434343"/>
                </a:solidFill>
                <a:latin typeface="Oswald"/>
                <a:ea typeface="Oswald"/>
                <a:cs typeface="Oswald"/>
                <a:sym typeface="Oswald"/>
              </a:rPr>
              <a:t>HELENA PATTERSON</a:t>
            </a:r>
            <a:endParaRPr>
              <a:solidFill>
                <a:srgbClr val="434343"/>
              </a:solidFill>
              <a:latin typeface="Oswald"/>
              <a:ea typeface="Oswald"/>
              <a:cs typeface="Oswald"/>
              <a:sym typeface="Oswald"/>
            </a:endParaRPr>
          </a:p>
        </p:txBody>
      </p:sp>
      <p:cxnSp>
        <p:nvCxnSpPr>
          <p:cNvPr id="1204" name="Google Shape;1204;p65"/>
          <p:cNvCxnSpPr/>
          <p:nvPr/>
        </p:nvCxnSpPr>
        <p:spPr>
          <a:xfrm>
            <a:off x="-31750" y="1560450"/>
            <a:ext cx="4632900" cy="0"/>
          </a:xfrm>
          <a:prstGeom prst="straightConnector1">
            <a:avLst/>
          </a:prstGeom>
          <a:noFill/>
          <a:ln w="19050" cap="flat" cmpd="sng">
            <a:solidFill>
              <a:srgbClr val="2C3938"/>
            </a:solidFill>
            <a:prstDash val="solid"/>
            <a:round/>
            <a:headEnd type="none" w="med" len="med"/>
            <a:tailEnd type="none" w="med" len="med"/>
          </a:ln>
        </p:spPr>
      </p:cxnSp>
      <p:sp>
        <p:nvSpPr>
          <p:cNvPr id="1205" name="Google Shape;1205;p65"/>
          <p:cNvSpPr txBox="1">
            <a:spLocks noGrp="1"/>
          </p:cNvSpPr>
          <p:nvPr>
            <p:ph type="subTitle" idx="4294967295"/>
          </p:nvPr>
        </p:nvSpPr>
        <p:spPr>
          <a:xfrm flipH="1">
            <a:off x="690550" y="1840600"/>
            <a:ext cx="1686600" cy="523200"/>
          </a:xfrm>
          <a:prstGeom prst="rect">
            <a:avLst/>
          </a:prstGeom>
        </p:spPr>
        <p:txBody>
          <a:bodyPr spcFirstLastPara="1" wrap="square" lIns="91425" tIns="274300" rIns="91425" bIns="91425" anchor="ctr" anchorCtr="0">
            <a:noAutofit/>
          </a:bodyPr>
          <a:lstStyle/>
          <a:p>
            <a:pPr marL="0" lvl="0" indent="0" algn="l" rtl="0">
              <a:spcBef>
                <a:spcPts val="0"/>
              </a:spcBef>
              <a:spcAft>
                <a:spcPts val="1600"/>
              </a:spcAft>
              <a:buNone/>
            </a:pPr>
            <a:r>
              <a:rPr lang="en" sz="900">
                <a:solidFill>
                  <a:srgbClr val="2C3938"/>
                </a:solidFill>
              </a:rPr>
              <a:t>You can replace the image on the screen with your own</a:t>
            </a:r>
            <a:endParaRPr sz="900">
              <a:solidFill>
                <a:srgbClr val="2C3938"/>
              </a:solidFill>
            </a:endParaRPr>
          </a:p>
        </p:txBody>
      </p:sp>
      <p:sp>
        <p:nvSpPr>
          <p:cNvPr id="1206" name="Google Shape;1206;p65"/>
          <p:cNvSpPr txBox="1"/>
          <p:nvPr/>
        </p:nvSpPr>
        <p:spPr>
          <a:xfrm>
            <a:off x="2734000" y="1617901"/>
            <a:ext cx="1947000" cy="465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rgbClr val="434343"/>
                </a:solidFill>
                <a:latin typeface="Oswald"/>
                <a:ea typeface="Oswald"/>
                <a:cs typeface="Oswald"/>
                <a:sym typeface="Oswald"/>
              </a:rPr>
              <a:t>JENNA DOE</a:t>
            </a:r>
            <a:endParaRPr>
              <a:solidFill>
                <a:srgbClr val="434343"/>
              </a:solidFill>
              <a:latin typeface="Oswald"/>
              <a:ea typeface="Oswald"/>
              <a:cs typeface="Oswald"/>
              <a:sym typeface="Oswald"/>
            </a:endParaRPr>
          </a:p>
        </p:txBody>
      </p:sp>
      <p:sp>
        <p:nvSpPr>
          <p:cNvPr id="1207" name="Google Shape;1207;p65"/>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11"/>
        <p:cNvGrpSpPr/>
        <p:nvPr/>
      </p:nvGrpSpPr>
      <p:grpSpPr>
        <a:xfrm>
          <a:off x="0" y="0"/>
          <a:ext cx="0" cy="0"/>
          <a:chOff x="0" y="0"/>
          <a:chExt cx="0" cy="0"/>
        </a:xfrm>
      </p:grpSpPr>
      <p:sp>
        <p:nvSpPr>
          <p:cNvPr id="1212" name="Google Shape;1212;p66"/>
          <p:cNvSpPr txBox="1">
            <a:spLocks noGrp="1"/>
          </p:cNvSpPr>
          <p:nvPr>
            <p:ph type="ctrTitle"/>
          </p:nvPr>
        </p:nvSpPr>
        <p:spPr>
          <a:xfrm flipH="1">
            <a:off x="713850" y="3050510"/>
            <a:ext cx="7716300" cy="846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1213" name="Google Shape;1213;p66"/>
          <p:cNvSpPr txBox="1">
            <a:spLocks noGrp="1"/>
          </p:cNvSpPr>
          <p:nvPr>
            <p:ph type="subTitle" idx="1"/>
          </p:nvPr>
        </p:nvSpPr>
        <p:spPr>
          <a:xfrm flipH="1">
            <a:off x="1108013" y="3980325"/>
            <a:ext cx="2944800" cy="84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Does anyone have any questions?</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addyouremail@freepik.com </a:t>
            </a:r>
            <a:endParaRPr/>
          </a:p>
          <a:p>
            <a:pPr marL="0" lvl="0" indent="0" algn="l" rtl="0">
              <a:spcBef>
                <a:spcPts val="0"/>
              </a:spcBef>
              <a:spcAft>
                <a:spcPts val="0"/>
              </a:spcAft>
              <a:buClr>
                <a:schemeClr val="dk1"/>
              </a:buClr>
              <a:buSzPts val="1100"/>
              <a:buFont typeface="Arial"/>
              <a:buNone/>
            </a:pPr>
            <a:r>
              <a:rPr lang="en"/>
              <a:t>+91  620 421 838 </a:t>
            </a:r>
            <a:endParaRPr/>
          </a:p>
          <a:p>
            <a:pPr marL="0" lvl="0" indent="0" algn="l" rtl="0">
              <a:spcBef>
                <a:spcPts val="0"/>
              </a:spcBef>
              <a:spcAft>
                <a:spcPts val="0"/>
              </a:spcAft>
              <a:buNone/>
            </a:pPr>
            <a:r>
              <a:rPr lang="en"/>
              <a:t>yourcompany.com</a:t>
            </a:r>
            <a:endParaRPr/>
          </a:p>
        </p:txBody>
      </p:sp>
      <p:sp>
        <p:nvSpPr>
          <p:cNvPr id="1214" name="Google Shape;1214;p66"/>
          <p:cNvSpPr/>
          <p:nvPr/>
        </p:nvSpPr>
        <p:spPr>
          <a:xfrm>
            <a:off x="879761" y="4104902"/>
            <a:ext cx="172321" cy="172511"/>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 name="Google Shape;1215;p66"/>
          <p:cNvGrpSpPr/>
          <p:nvPr/>
        </p:nvGrpSpPr>
        <p:grpSpPr>
          <a:xfrm>
            <a:off x="879678" y="4335769"/>
            <a:ext cx="172509" cy="172318"/>
            <a:chOff x="3303268" y="3817349"/>
            <a:chExt cx="346056" cy="345674"/>
          </a:xfrm>
        </p:grpSpPr>
        <p:sp>
          <p:nvSpPr>
            <p:cNvPr id="1216" name="Google Shape;1216;p66"/>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6"/>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6"/>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6"/>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 name="Google Shape;1220;p66"/>
          <p:cNvGrpSpPr/>
          <p:nvPr/>
        </p:nvGrpSpPr>
        <p:grpSpPr>
          <a:xfrm>
            <a:off x="879683" y="4566431"/>
            <a:ext cx="172493" cy="172318"/>
            <a:chOff x="4201447" y="3817349"/>
            <a:chExt cx="346024" cy="345674"/>
          </a:xfrm>
        </p:grpSpPr>
        <p:sp>
          <p:nvSpPr>
            <p:cNvPr id="1221" name="Google Shape;1221;p66"/>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6"/>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223" name="Google Shape;1223;p66"/>
          <p:cNvCxnSpPr/>
          <p:nvPr/>
        </p:nvCxnSpPr>
        <p:spPr>
          <a:xfrm>
            <a:off x="0" y="3916150"/>
            <a:ext cx="4601700" cy="0"/>
          </a:xfrm>
          <a:prstGeom prst="straightConnector1">
            <a:avLst/>
          </a:prstGeom>
          <a:noFill/>
          <a:ln w="19050" cap="flat" cmpd="sng">
            <a:solidFill>
              <a:srgbClr val="F3F3F3"/>
            </a:solidFill>
            <a:prstDash val="solid"/>
            <a:round/>
            <a:headEnd type="none" w="med" len="med"/>
            <a:tailEnd type="none" w="med" len="med"/>
          </a:ln>
        </p:spPr>
      </p:cxn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2C3938"/>
        </a:solidFill>
        <a:effectLst/>
      </p:bgPr>
    </p:bg>
    <p:spTree>
      <p:nvGrpSpPr>
        <p:cNvPr id="1" name="Shape 1227"/>
        <p:cNvGrpSpPr/>
        <p:nvPr/>
      </p:nvGrpSpPr>
      <p:grpSpPr>
        <a:xfrm>
          <a:off x="0" y="0"/>
          <a:ext cx="0" cy="0"/>
          <a:chOff x="0" y="0"/>
          <a:chExt cx="0" cy="0"/>
        </a:xfrm>
      </p:grpSpPr>
      <p:sp>
        <p:nvSpPr>
          <p:cNvPr id="1228" name="Google Shape;1228;p67"/>
          <p:cNvSpPr txBox="1">
            <a:spLocks noGrp="1"/>
          </p:cNvSpPr>
          <p:nvPr>
            <p:ph type="subTitle" idx="1"/>
          </p:nvPr>
        </p:nvSpPr>
        <p:spPr>
          <a:xfrm flipH="1">
            <a:off x="659103" y="1301900"/>
            <a:ext cx="3836700" cy="3018300"/>
          </a:xfrm>
          <a:prstGeom prst="rect">
            <a:avLst/>
          </a:prstGeom>
        </p:spPr>
        <p:txBody>
          <a:bodyPr spcFirstLastPara="1" wrap="square" lIns="91425" tIns="91425" rIns="91425" bIns="91425" anchor="t" anchorCtr="0">
            <a:noAutofit/>
          </a:bodyPr>
          <a:lstStyle/>
          <a:p>
            <a:pPr marL="0" lvl="0" indent="0" algn="l" rtl="0">
              <a:spcBef>
                <a:spcPts val="300"/>
              </a:spcBef>
              <a:spcAft>
                <a:spcPts val="0"/>
              </a:spcAft>
              <a:buClr>
                <a:schemeClr val="dk1"/>
              </a:buClr>
              <a:buSzPts val="1100"/>
              <a:buFont typeface="Arial"/>
              <a:buNone/>
            </a:pPr>
            <a:r>
              <a:rPr lang="en">
                <a:solidFill>
                  <a:srgbClr val="F3F3F3"/>
                </a:solidFill>
              </a:rPr>
              <a:t>D</a:t>
            </a:r>
            <a:r>
              <a:rPr lang="en"/>
              <a:t>o you need alternative photos for your presentation?</a:t>
            </a:r>
            <a:endParaRPr>
              <a:solidFill>
                <a:srgbClr val="F3F3F3"/>
              </a:solidFill>
            </a:endParaRPr>
          </a:p>
          <a:p>
            <a:pPr marL="0" lvl="0" indent="0" algn="l" rtl="0">
              <a:spcBef>
                <a:spcPts val="300"/>
              </a:spcBef>
              <a:spcAft>
                <a:spcPts val="0"/>
              </a:spcAft>
              <a:buNone/>
            </a:pPr>
            <a:endParaRPr>
              <a:solidFill>
                <a:srgbClr val="F3F3F3"/>
              </a:solidFill>
              <a:latin typeface="Oswald Regular"/>
              <a:ea typeface="Oswald Regular"/>
              <a:cs typeface="Oswald Regular"/>
              <a:sym typeface="Oswald Regular"/>
            </a:endParaRPr>
          </a:p>
          <a:p>
            <a:pPr marL="0" lvl="0" indent="0" algn="l" rtl="0">
              <a:spcBef>
                <a:spcPts val="300"/>
              </a:spcBef>
              <a:spcAft>
                <a:spcPts val="0"/>
              </a:spcAft>
              <a:buNone/>
            </a:pPr>
            <a:r>
              <a:rPr lang="en" sz="800">
                <a:solidFill>
                  <a:srgbClr val="F3F3F3"/>
                </a:solidFill>
                <a:latin typeface="Oswald Regular"/>
                <a:ea typeface="Oswald Regular"/>
                <a:cs typeface="Oswald Regular"/>
                <a:sym typeface="Oswald Regular"/>
              </a:rPr>
              <a:t>PHOTOS</a:t>
            </a:r>
            <a:endParaRPr>
              <a:solidFill>
                <a:srgbClr val="F3F3F3"/>
              </a:solidFill>
            </a:endParaRPr>
          </a:p>
          <a:p>
            <a:pPr marL="457200" lvl="0" indent="-279400" algn="l" rtl="0">
              <a:lnSpc>
                <a:spcPct val="115000"/>
              </a:lnSpc>
              <a:spcBef>
                <a:spcPts val="300"/>
              </a:spcBef>
              <a:spcAft>
                <a:spcPts val="0"/>
              </a:spcAft>
              <a:buClr>
                <a:srgbClr val="F3F3F3"/>
              </a:buClr>
              <a:buSzPts val="800"/>
              <a:buChar char="●"/>
            </a:pPr>
            <a:r>
              <a:rPr lang="en">
                <a:solidFill>
                  <a:srgbClr val="F3F3F3"/>
                </a:solidFill>
                <a:uFill>
                  <a:noFill/>
                </a:uFill>
                <a:hlinkClick r:id="rId3"/>
              </a:rPr>
              <a:t>Lifestyle of young friends outdoors</a:t>
            </a:r>
            <a:endParaRPr>
              <a:solidFill>
                <a:srgbClr val="F3F3F3"/>
              </a:solidFill>
            </a:endParaRPr>
          </a:p>
          <a:p>
            <a:pPr marL="457200" lvl="0" indent="-279400" algn="l" rtl="0">
              <a:lnSpc>
                <a:spcPct val="115000"/>
              </a:lnSpc>
              <a:spcBef>
                <a:spcPts val="0"/>
              </a:spcBef>
              <a:spcAft>
                <a:spcPts val="0"/>
              </a:spcAft>
              <a:buClr>
                <a:srgbClr val="F3F3F3"/>
              </a:buClr>
              <a:buSzPts val="800"/>
              <a:buChar char="●"/>
            </a:pPr>
            <a:r>
              <a:rPr lang="en">
                <a:solidFill>
                  <a:srgbClr val="F3F3F3"/>
                </a:solidFill>
                <a:uFill>
                  <a:noFill/>
                </a:uFill>
                <a:hlinkClick r:id="rId4"/>
              </a:rPr>
              <a:t>Hiker couple in love kissing in nature</a:t>
            </a:r>
            <a:endParaRPr>
              <a:solidFill>
                <a:srgbClr val="F3F3F3"/>
              </a:solidFill>
            </a:endParaRPr>
          </a:p>
          <a:p>
            <a:pPr marL="457200" lvl="0" indent="-279400" algn="l" rtl="0">
              <a:lnSpc>
                <a:spcPct val="115000"/>
              </a:lnSpc>
              <a:spcBef>
                <a:spcPts val="0"/>
              </a:spcBef>
              <a:spcAft>
                <a:spcPts val="0"/>
              </a:spcAft>
              <a:buClr>
                <a:srgbClr val="F3F3F3"/>
              </a:buClr>
              <a:buSzPts val="800"/>
              <a:buChar char="●"/>
            </a:pPr>
            <a:r>
              <a:rPr lang="en">
                <a:solidFill>
                  <a:srgbClr val="F3F3F3"/>
                </a:solidFill>
                <a:uFill>
                  <a:noFill/>
                </a:uFill>
                <a:hlinkClick r:id="rId5"/>
              </a:rPr>
              <a:t>Group of adult friends hugging and walking along road</a:t>
            </a:r>
            <a:endParaRPr>
              <a:solidFill>
                <a:srgbClr val="F3F3F3"/>
              </a:solidFill>
            </a:endParaRPr>
          </a:p>
          <a:p>
            <a:pPr marL="457200" lvl="0" indent="-279400" algn="l" rtl="0">
              <a:lnSpc>
                <a:spcPct val="115000"/>
              </a:lnSpc>
              <a:spcBef>
                <a:spcPts val="0"/>
              </a:spcBef>
              <a:spcAft>
                <a:spcPts val="0"/>
              </a:spcAft>
              <a:buClr>
                <a:srgbClr val="F3F3F3"/>
              </a:buClr>
              <a:buSzPts val="800"/>
              <a:buChar char="●"/>
            </a:pPr>
            <a:r>
              <a:rPr lang="en">
                <a:solidFill>
                  <a:srgbClr val="F3F3F3"/>
                </a:solidFill>
                <a:uFill>
                  <a:noFill/>
                </a:uFill>
                <a:hlinkClick r:id="rId6"/>
              </a:rPr>
              <a:t>Group of buddies relaxing in park</a:t>
            </a:r>
            <a:endParaRPr>
              <a:solidFill>
                <a:srgbClr val="F3F3F3"/>
              </a:solidFill>
            </a:endParaRPr>
          </a:p>
          <a:p>
            <a:pPr marL="457200" lvl="0" indent="-279400" algn="l" rtl="0">
              <a:lnSpc>
                <a:spcPct val="115000"/>
              </a:lnSpc>
              <a:spcBef>
                <a:spcPts val="0"/>
              </a:spcBef>
              <a:spcAft>
                <a:spcPts val="0"/>
              </a:spcAft>
              <a:buClr>
                <a:srgbClr val="F3F3F3"/>
              </a:buClr>
              <a:buSzPts val="800"/>
              <a:buChar char="●"/>
            </a:pPr>
            <a:r>
              <a:rPr lang="en">
                <a:solidFill>
                  <a:srgbClr val="F3F3F3"/>
                </a:solidFill>
                <a:uFill>
                  <a:noFill/>
                </a:uFill>
                <a:hlinkClick r:id="rId7"/>
              </a:rPr>
              <a:t>Couple holding hands on grey background</a:t>
            </a:r>
            <a:endParaRPr>
              <a:solidFill>
                <a:srgbClr val="F3F3F3"/>
              </a:solidFill>
            </a:endParaRPr>
          </a:p>
          <a:p>
            <a:pPr marL="457200" lvl="0" indent="-279400" algn="l" rtl="0">
              <a:lnSpc>
                <a:spcPct val="115000"/>
              </a:lnSpc>
              <a:spcBef>
                <a:spcPts val="0"/>
              </a:spcBef>
              <a:spcAft>
                <a:spcPts val="0"/>
              </a:spcAft>
              <a:buClr>
                <a:srgbClr val="F3F3F3"/>
              </a:buClr>
              <a:buSzPts val="800"/>
              <a:buChar char="●"/>
            </a:pPr>
            <a:r>
              <a:rPr lang="en">
                <a:solidFill>
                  <a:srgbClr val="F3F3F3"/>
                </a:solidFill>
                <a:uFill>
                  <a:noFill/>
                </a:uFill>
                <a:hlinkClick r:id="rId8"/>
              </a:rPr>
              <a:t>Medium shot of friends in forest</a:t>
            </a:r>
            <a:endParaRPr>
              <a:solidFill>
                <a:srgbClr val="F3F3F3"/>
              </a:solidFill>
            </a:endParaRPr>
          </a:p>
          <a:p>
            <a:pPr marL="457200" lvl="0" indent="-279400" algn="l" rtl="0">
              <a:lnSpc>
                <a:spcPct val="115000"/>
              </a:lnSpc>
              <a:spcBef>
                <a:spcPts val="0"/>
              </a:spcBef>
              <a:spcAft>
                <a:spcPts val="0"/>
              </a:spcAft>
              <a:buClr>
                <a:srgbClr val="F3F3F3"/>
              </a:buClr>
              <a:buSzPts val="800"/>
              <a:buChar char="●"/>
            </a:pPr>
            <a:r>
              <a:rPr lang="en">
                <a:solidFill>
                  <a:srgbClr val="F3F3F3"/>
                </a:solidFill>
                <a:uFill>
                  <a:noFill/>
                </a:uFill>
                <a:hlinkClick r:id="rId9"/>
              </a:rPr>
              <a:t>Group of happy young girls together</a:t>
            </a:r>
            <a:endParaRPr>
              <a:solidFill>
                <a:srgbClr val="F3F3F3"/>
              </a:solidFill>
            </a:endParaRPr>
          </a:p>
          <a:p>
            <a:pPr marL="457200" lvl="0" indent="-279400" algn="l" rtl="0">
              <a:lnSpc>
                <a:spcPct val="115000"/>
              </a:lnSpc>
              <a:spcBef>
                <a:spcPts val="0"/>
              </a:spcBef>
              <a:spcAft>
                <a:spcPts val="0"/>
              </a:spcAft>
              <a:buClr>
                <a:srgbClr val="F3F3F3"/>
              </a:buClr>
              <a:buSzPts val="800"/>
              <a:buChar char="●"/>
            </a:pPr>
            <a:r>
              <a:rPr lang="en">
                <a:uFill>
                  <a:noFill/>
                </a:uFill>
                <a:hlinkClick r:id="rId10"/>
              </a:rPr>
              <a:t>Multi Ethnic</a:t>
            </a:r>
            <a:r>
              <a:rPr lang="en">
                <a:solidFill>
                  <a:srgbClr val="F3F3F3"/>
                </a:solidFill>
                <a:uFill>
                  <a:noFill/>
                </a:uFill>
                <a:hlinkClick r:id="rId10"/>
              </a:rPr>
              <a:t> friends have fun sitting in park</a:t>
            </a:r>
            <a:endParaRPr/>
          </a:p>
          <a:p>
            <a:pPr marL="457200" lvl="0" indent="-279400" algn="l" rtl="0">
              <a:lnSpc>
                <a:spcPct val="115000"/>
              </a:lnSpc>
              <a:spcBef>
                <a:spcPts val="0"/>
              </a:spcBef>
              <a:spcAft>
                <a:spcPts val="0"/>
              </a:spcAft>
              <a:buSzPts val="800"/>
              <a:buChar char="●"/>
            </a:pPr>
            <a:r>
              <a:rPr lang="en">
                <a:uFill>
                  <a:noFill/>
                </a:uFill>
                <a:hlinkClick r:id="rId11"/>
              </a:rPr>
              <a:t>Cute friends taking a selfie</a:t>
            </a:r>
            <a:endParaRPr/>
          </a:p>
          <a:p>
            <a:pPr marL="457200" lvl="0" indent="-279400" algn="l" rtl="0">
              <a:lnSpc>
                <a:spcPct val="115000"/>
              </a:lnSpc>
              <a:spcBef>
                <a:spcPts val="0"/>
              </a:spcBef>
              <a:spcAft>
                <a:spcPts val="0"/>
              </a:spcAft>
              <a:buClr>
                <a:srgbClr val="F3F3F3"/>
              </a:buClr>
              <a:buSzPts val="800"/>
              <a:buChar char="●"/>
            </a:pPr>
            <a:r>
              <a:rPr lang="en">
                <a:solidFill>
                  <a:srgbClr val="F3F3F3"/>
                </a:solidFill>
                <a:uFill>
                  <a:noFill/>
                </a:uFill>
                <a:hlinkClick r:id="rId12"/>
              </a:rPr>
              <a:t>Tropical desert with rocks</a:t>
            </a:r>
            <a:endParaRPr>
              <a:solidFill>
                <a:srgbClr val="F3F3F3"/>
              </a:solidFill>
            </a:endParaRPr>
          </a:p>
          <a:p>
            <a:pPr marL="457200" lvl="0" indent="-279400" algn="l" rtl="0">
              <a:lnSpc>
                <a:spcPct val="115000"/>
              </a:lnSpc>
              <a:spcBef>
                <a:spcPts val="0"/>
              </a:spcBef>
              <a:spcAft>
                <a:spcPts val="0"/>
              </a:spcAft>
              <a:buClr>
                <a:srgbClr val="F3F3F3"/>
              </a:buClr>
              <a:buSzPts val="800"/>
              <a:buChar char="●"/>
            </a:pPr>
            <a:r>
              <a:rPr lang="en">
                <a:solidFill>
                  <a:srgbClr val="F3F3F3"/>
                </a:solidFill>
                <a:uFill>
                  <a:noFill/>
                </a:uFill>
                <a:hlinkClick r:id="rId13"/>
              </a:rPr>
              <a:t>Close-up leaves of plant</a:t>
            </a:r>
            <a:endParaRPr>
              <a:solidFill>
                <a:srgbClr val="F3F3F3"/>
              </a:solidFill>
            </a:endParaRPr>
          </a:p>
          <a:p>
            <a:pPr marL="457200" lvl="0" indent="-279400" algn="l" rtl="0">
              <a:lnSpc>
                <a:spcPct val="115000"/>
              </a:lnSpc>
              <a:spcBef>
                <a:spcPts val="0"/>
              </a:spcBef>
              <a:spcAft>
                <a:spcPts val="0"/>
              </a:spcAft>
              <a:buClr>
                <a:srgbClr val="F3F3F3"/>
              </a:buClr>
              <a:buSzPts val="800"/>
              <a:buChar char="●"/>
            </a:pPr>
            <a:r>
              <a:rPr lang="en">
                <a:solidFill>
                  <a:srgbClr val="F3F3F3"/>
                </a:solidFill>
                <a:uFill>
                  <a:noFill/>
                </a:uFill>
                <a:hlinkClick r:id="rId14"/>
              </a:rPr>
              <a:t>Rain effect on nature background</a:t>
            </a:r>
            <a:endParaRPr>
              <a:solidFill>
                <a:srgbClr val="F3F3F3"/>
              </a:solidFill>
            </a:endParaRPr>
          </a:p>
          <a:p>
            <a:pPr marL="457200" lvl="0" indent="-279400" algn="l" rtl="0">
              <a:lnSpc>
                <a:spcPct val="115000"/>
              </a:lnSpc>
              <a:spcBef>
                <a:spcPts val="0"/>
              </a:spcBef>
              <a:spcAft>
                <a:spcPts val="0"/>
              </a:spcAft>
              <a:buClr>
                <a:srgbClr val="F3F3F3"/>
              </a:buClr>
              <a:buSzPts val="800"/>
              <a:buChar char="●"/>
            </a:pPr>
            <a:r>
              <a:rPr lang="en">
                <a:solidFill>
                  <a:srgbClr val="F3F3F3"/>
                </a:solidFill>
                <a:uFill>
                  <a:noFill/>
                </a:uFill>
                <a:hlinkClick r:id="rId15"/>
              </a:rPr>
              <a:t>Cross country ski tracks on snowy landscape in winter</a:t>
            </a:r>
            <a:endParaRPr>
              <a:solidFill>
                <a:srgbClr val="F3F3F3"/>
              </a:solidFill>
            </a:endParaRPr>
          </a:p>
        </p:txBody>
      </p:sp>
      <p:sp>
        <p:nvSpPr>
          <p:cNvPr id="1229" name="Google Shape;1229;p67"/>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cxnSp>
        <p:nvCxnSpPr>
          <p:cNvPr id="1230" name="Google Shape;1230;p67"/>
          <p:cNvCxnSpPr/>
          <p:nvPr/>
        </p:nvCxnSpPr>
        <p:spPr>
          <a:xfrm>
            <a:off x="0" y="1028850"/>
            <a:ext cx="4601700" cy="0"/>
          </a:xfrm>
          <a:prstGeom prst="straightConnector1">
            <a:avLst/>
          </a:prstGeom>
          <a:noFill/>
          <a:ln w="19050" cap="flat" cmpd="sng">
            <a:solidFill>
              <a:srgbClr val="F3F3F3"/>
            </a:solidFill>
            <a:prstDash val="solid"/>
            <a:round/>
            <a:headEnd type="none" w="med" len="med"/>
            <a:tailEnd type="none" w="med" len="med"/>
          </a:ln>
        </p:spPr>
      </p:cxnSp>
      <p:sp>
        <p:nvSpPr>
          <p:cNvPr id="1231" name="Google Shape;1231;p67"/>
          <p:cNvSpPr txBox="1">
            <a:spLocks noGrp="1"/>
          </p:cNvSpPr>
          <p:nvPr>
            <p:ph type="subTitle" idx="2"/>
          </p:nvPr>
        </p:nvSpPr>
        <p:spPr>
          <a:xfrm flipH="1">
            <a:off x="4783525" y="1301900"/>
            <a:ext cx="3701400" cy="3018300"/>
          </a:xfrm>
          <a:prstGeom prst="rect">
            <a:avLst/>
          </a:prstGeom>
        </p:spPr>
        <p:txBody>
          <a:bodyPr spcFirstLastPara="1" wrap="square" lIns="91425" tIns="91425" rIns="91425" bIns="91425" anchor="t" anchorCtr="0">
            <a:noAutofit/>
          </a:bodyPr>
          <a:lstStyle/>
          <a:p>
            <a:pPr marL="457200" lvl="0" indent="-279400" algn="l" rtl="0">
              <a:spcBef>
                <a:spcPts val="0"/>
              </a:spcBef>
              <a:spcAft>
                <a:spcPts val="0"/>
              </a:spcAft>
              <a:buSzPts val="800"/>
              <a:buChar char="●"/>
            </a:pPr>
            <a:r>
              <a:rPr lang="en">
                <a:solidFill>
                  <a:srgbClr val="F3F3F3"/>
                </a:solidFill>
                <a:uFill>
                  <a:noFill/>
                </a:uFill>
                <a:hlinkClick r:id="rId16"/>
              </a:rPr>
              <a:t>Black skinned woman's hand covering the eyes of her fair friend against grey backdrop</a:t>
            </a:r>
            <a:endParaRPr>
              <a:solidFill>
                <a:srgbClr val="F3F3F3"/>
              </a:solidFill>
            </a:endParaRPr>
          </a:p>
          <a:p>
            <a:pPr marL="457200" lvl="0" indent="-279400" algn="l" rtl="0">
              <a:spcBef>
                <a:spcPts val="0"/>
              </a:spcBef>
              <a:spcAft>
                <a:spcPts val="0"/>
              </a:spcAft>
              <a:buSzPts val="800"/>
              <a:buChar char="●"/>
            </a:pPr>
            <a:r>
              <a:rPr lang="en">
                <a:solidFill>
                  <a:srgbClr val="F3F3F3"/>
                </a:solidFill>
                <a:uFill>
                  <a:noFill/>
                </a:uFill>
                <a:hlinkClick r:id="rId17"/>
              </a:rPr>
              <a:t>Top view group of friends holding</a:t>
            </a:r>
            <a:endParaRPr>
              <a:solidFill>
                <a:srgbClr val="F3F3F3"/>
              </a:solidFill>
            </a:endParaRPr>
          </a:p>
          <a:p>
            <a:pPr marL="457200" lvl="0" indent="-279400" algn="l" rtl="0">
              <a:spcBef>
                <a:spcPts val="0"/>
              </a:spcBef>
              <a:spcAft>
                <a:spcPts val="0"/>
              </a:spcAft>
              <a:buSzPts val="800"/>
              <a:buChar char="●"/>
            </a:pPr>
            <a:r>
              <a:rPr lang="en">
                <a:solidFill>
                  <a:srgbClr val="F3F3F3"/>
                </a:solidFill>
                <a:uFill>
                  <a:noFill/>
                </a:uFill>
                <a:hlinkClick r:id="rId18"/>
              </a:rPr>
              <a:t>Front view of friends together</a:t>
            </a:r>
            <a:endParaRPr>
              <a:solidFill>
                <a:srgbClr val="F3F3F3"/>
              </a:solidFill>
            </a:endParaRPr>
          </a:p>
          <a:p>
            <a:pPr marL="457200" lvl="0" indent="-279400" algn="l" rtl="0">
              <a:spcBef>
                <a:spcPts val="0"/>
              </a:spcBef>
              <a:spcAft>
                <a:spcPts val="0"/>
              </a:spcAft>
              <a:buClr>
                <a:srgbClr val="F3F3F3"/>
              </a:buClr>
              <a:buSzPts val="800"/>
              <a:buChar char="●"/>
            </a:pPr>
            <a:r>
              <a:rPr lang="en">
                <a:solidFill>
                  <a:srgbClr val="F3F3F3"/>
                </a:solidFill>
                <a:uFill>
                  <a:noFill/>
                </a:uFill>
                <a:hlinkClick r:id="rId19"/>
              </a:rPr>
              <a:t>Side view of an african and blonde young woman holding each other's hand against grey backdrop</a:t>
            </a:r>
            <a:endParaRPr>
              <a:solidFill>
                <a:srgbClr val="F3F3F3"/>
              </a:solidFill>
            </a:endParaRPr>
          </a:p>
          <a:p>
            <a:pPr marL="457200" lvl="0" indent="-279400" algn="l" rtl="0">
              <a:spcBef>
                <a:spcPts val="0"/>
              </a:spcBef>
              <a:spcAft>
                <a:spcPts val="0"/>
              </a:spcAft>
              <a:buClr>
                <a:srgbClr val="F3F3F3"/>
              </a:buClr>
              <a:buSzPts val="800"/>
              <a:buChar char="●"/>
            </a:pPr>
            <a:r>
              <a:rPr lang="en">
                <a:solidFill>
                  <a:srgbClr val="F3F3F3"/>
                </a:solidFill>
                <a:uFill>
                  <a:noFill/>
                </a:uFill>
                <a:hlinkClick r:id="rId20"/>
              </a:rPr>
              <a:t>Front view of a multiracial group of friends</a:t>
            </a:r>
            <a:endParaRPr>
              <a:solidFill>
                <a:srgbClr val="F3F3F3"/>
              </a:solidFill>
            </a:endParaRPr>
          </a:p>
          <a:p>
            <a:pPr marL="457200" lvl="0" indent="-279400" algn="l" rtl="0">
              <a:spcBef>
                <a:spcPts val="0"/>
              </a:spcBef>
              <a:spcAft>
                <a:spcPts val="0"/>
              </a:spcAft>
              <a:buClr>
                <a:srgbClr val="F3F3F3"/>
              </a:buClr>
              <a:buSzPts val="800"/>
              <a:buChar char="●"/>
            </a:pPr>
            <a:r>
              <a:rPr lang="en">
                <a:solidFill>
                  <a:srgbClr val="F3F3F3"/>
                </a:solidFill>
                <a:uFill>
                  <a:noFill/>
                </a:uFill>
                <a:hlinkClick r:id="rId21"/>
              </a:rPr>
              <a:t>Front view group of friends</a:t>
            </a:r>
            <a:endParaRPr>
              <a:solidFill>
                <a:srgbClr val="F3F3F3"/>
              </a:solidFill>
            </a:endParaRPr>
          </a:p>
          <a:p>
            <a:pPr marL="457200" lvl="0" indent="-279400" algn="l" rtl="0">
              <a:spcBef>
                <a:spcPts val="0"/>
              </a:spcBef>
              <a:spcAft>
                <a:spcPts val="0"/>
              </a:spcAft>
              <a:buClr>
                <a:srgbClr val="F3F3F3"/>
              </a:buClr>
              <a:buSzPts val="800"/>
              <a:buChar char="●"/>
            </a:pPr>
            <a:r>
              <a:rPr lang="en">
                <a:solidFill>
                  <a:srgbClr val="F3F3F3"/>
                </a:solidFill>
                <a:uFill>
                  <a:noFill/>
                </a:uFill>
                <a:hlinkClick r:id="rId22"/>
              </a:rPr>
              <a:t>Empty road along with rainforest at costa rica</a:t>
            </a:r>
            <a:endParaRPr>
              <a:solidFill>
                <a:srgbClr val="F3F3F3"/>
              </a:solidFill>
            </a:endParaRPr>
          </a:p>
          <a:p>
            <a:pPr marL="457200" lvl="0" indent="-279400" algn="l" rtl="0">
              <a:spcBef>
                <a:spcPts val="0"/>
              </a:spcBef>
              <a:spcAft>
                <a:spcPts val="0"/>
              </a:spcAft>
              <a:buClr>
                <a:srgbClr val="F3F3F3"/>
              </a:buClr>
              <a:buSzPts val="800"/>
              <a:buChar char="●"/>
            </a:pPr>
            <a:r>
              <a:rPr lang="en">
                <a:solidFill>
                  <a:srgbClr val="F3F3F3"/>
                </a:solidFill>
                <a:uFill>
                  <a:noFill/>
                </a:uFill>
                <a:hlinkClick r:id="rId23"/>
              </a:rPr>
              <a:t>Lemur</a:t>
            </a:r>
            <a:endParaRPr>
              <a:solidFill>
                <a:srgbClr val="F3F3F3"/>
              </a:solidFill>
            </a:endParaRPr>
          </a:p>
          <a:p>
            <a:pPr marL="457200" lvl="0" indent="-279400" algn="l" rtl="0">
              <a:spcBef>
                <a:spcPts val="0"/>
              </a:spcBef>
              <a:spcAft>
                <a:spcPts val="0"/>
              </a:spcAft>
              <a:buClr>
                <a:srgbClr val="F3F3F3"/>
              </a:buClr>
              <a:buSzPts val="800"/>
              <a:buChar char="●"/>
            </a:pPr>
            <a:r>
              <a:rPr lang="en">
                <a:solidFill>
                  <a:srgbClr val="F3F3F3"/>
                </a:solidFill>
                <a:uFill>
                  <a:noFill/>
                </a:uFill>
                <a:hlinkClick r:id="rId24"/>
              </a:rPr>
              <a:t>Black and white butterfly standing on aloe vera</a:t>
            </a:r>
            <a:endParaRPr>
              <a:solidFill>
                <a:srgbClr val="F3F3F3"/>
              </a:solidFill>
            </a:endParaRPr>
          </a:p>
          <a:p>
            <a:pPr marL="457200" lvl="0" indent="-279400" algn="l" rtl="0">
              <a:spcBef>
                <a:spcPts val="0"/>
              </a:spcBef>
              <a:spcAft>
                <a:spcPts val="0"/>
              </a:spcAft>
              <a:buClr>
                <a:srgbClr val="F3F3F3"/>
              </a:buClr>
              <a:buSzPts val="800"/>
              <a:buChar char="●"/>
            </a:pPr>
            <a:r>
              <a:rPr lang="en">
                <a:solidFill>
                  <a:srgbClr val="F3F3F3"/>
                </a:solidFill>
                <a:uFill>
                  <a:noFill/>
                </a:uFill>
                <a:hlinkClick r:id="rId25"/>
              </a:rPr>
              <a:t>Flamingo</a:t>
            </a:r>
            <a:endParaRPr>
              <a:solidFill>
                <a:srgbClr val="F3F3F3"/>
              </a:solidFill>
            </a:endParaRPr>
          </a:p>
          <a:p>
            <a:pPr marL="457200" lvl="0" indent="-279400" algn="l" rtl="0">
              <a:spcBef>
                <a:spcPts val="0"/>
              </a:spcBef>
              <a:spcAft>
                <a:spcPts val="0"/>
              </a:spcAft>
              <a:buClr>
                <a:srgbClr val="F3F3F3"/>
              </a:buClr>
              <a:buSzPts val="800"/>
              <a:buChar char="●"/>
            </a:pPr>
            <a:r>
              <a:rPr lang="en">
                <a:solidFill>
                  <a:srgbClr val="F3F3F3"/>
                </a:solidFill>
                <a:uFill>
                  <a:noFill/>
                </a:uFill>
                <a:hlinkClick r:id="rId26"/>
              </a:rPr>
              <a:t>Leopard</a:t>
            </a:r>
            <a:endParaRPr>
              <a:solidFill>
                <a:srgbClr val="F3F3F3"/>
              </a:solidFill>
            </a:endParaRPr>
          </a:p>
          <a:p>
            <a:pPr marL="457200" lvl="0" indent="-279400" algn="l" rtl="0">
              <a:spcBef>
                <a:spcPts val="0"/>
              </a:spcBef>
              <a:spcAft>
                <a:spcPts val="0"/>
              </a:spcAft>
              <a:buClr>
                <a:srgbClr val="F3F3F3"/>
              </a:buClr>
              <a:buSzPts val="800"/>
              <a:buChar char="●"/>
            </a:pPr>
            <a:r>
              <a:rPr lang="en">
                <a:solidFill>
                  <a:srgbClr val="F3F3F3"/>
                </a:solidFill>
                <a:uFill>
                  <a:noFill/>
                </a:uFill>
                <a:hlinkClick r:id="rId27"/>
              </a:rPr>
              <a:t>Lizard</a:t>
            </a:r>
            <a:endParaRPr>
              <a:solidFill>
                <a:srgbClr val="F3F3F3"/>
              </a:solidFill>
            </a:endParaRPr>
          </a:p>
          <a:p>
            <a:pPr marL="457200" lvl="0" indent="-279400" algn="l" rtl="0">
              <a:spcBef>
                <a:spcPts val="0"/>
              </a:spcBef>
              <a:spcAft>
                <a:spcPts val="0"/>
              </a:spcAft>
              <a:buClr>
                <a:srgbClr val="F3F3F3"/>
              </a:buClr>
              <a:buSzPts val="800"/>
              <a:buChar char="●"/>
            </a:pPr>
            <a:r>
              <a:rPr lang="en">
                <a:solidFill>
                  <a:srgbClr val="F3F3F3"/>
                </a:solidFill>
                <a:uFill>
                  <a:noFill/>
                </a:uFill>
                <a:hlinkClick r:id="rId28"/>
              </a:rPr>
              <a:t>Chimpanzee</a:t>
            </a:r>
            <a:endParaRPr>
              <a:solidFill>
                <a:srgbClr val="F3F3F3"/>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2C3938"/>
        </a:solidFill>
        <a:effectLst/>
      </p:bgPr>
    </p:bg>
    <p:spTree>
      <p:nvGrpSpPr>
        <p:cNvPr id="1" name="Shape 1235"/>
        <p:cNvGrpSpPr/>
        <p:nvPr/>
      </p:nvGrpSpPr>
      <p:grpSpPr>
        <a:xfrm>
          <a:off x="0" y="0"/>
          <a:ext cx="0" cy="0"/>
          <a:chOff x="0" y="0"/>
          <a:chExt cx="0" cy="0"/>
        </a:xfrm>
      </p:grpSpPr>
      <p:grpSp>
        <p:nvGrpSpPr>
          <p:cNvPr id="1236" name="Google Shape;1236;p68"/>
          <p:cNvGrpSpPr/>
          <p:nvPr/>
        </p:nvGrpSpPr>
        <p:grpSpPr>
          <a:xfrm>
            <a:off x="7860739" y="3480885"/>
            <a:ext cx="379132" cy="379338"/>
            <a:chOff x="7860739" y="3480885"/>
            <a:chExt cx="379132" cy="379338"/>
          </a:xfrm>
        </p:grpSpPr>
        <p:sp>
          <p:nvSpPr>
            <p:cNvPr id="1237" name="Google Shape;1237;p68"/>
            <p:cNvSpPr/>
            <p:nvPr/>
          </p:nvSpPr>
          <p:spPr>
            <a:xfrm>
              <a:off x="7880887" y="3513272"/>
              <a:ext cx="326546" cy="314281"/>
            </a:xfrm>
            <a:custGeom>
              <a:avLst/>
              <a:gdLst/>
              <a:ahLst/>
              <a:cxnLst/>
              <a:rect l="l" t="t" r="r" b="b"/>
              <a:pathLst>
                <a:path w="12674" h="12198" extrusionOk="0">
                  <a:moveTo>
                    <a:pt x="6575" y="434"/>
                  </a:moveTo>
                  <a:cubicBezTo>
                    <a:pt x="7305" y="434"/>
                    <a:pt x="8041" y="575"/>
                    <a:pt x="8743" y="866"/>
                  </a:cubicBezTo>
                  <a:cubicBezTo>
                    <a:pt x="10861" y="1741"/>
                    <a:pt x="12241" y="3804"/>
                    <a:pt x="12241" y="6099"/>
                  </a:cubicBezTo>
                  <a:cubicBezTo>
                    <a:pt x="12236" y="9226"/>
                    <a:pt x="9702" y="11759"/>
                    <a:pt x="6575" y="11759"/>
                  </a:cubicBezTo>
                  <a:cubicBezTo>
                    <a:pt x="4286" y="11759"/>
                    <a:pt x="2218" y="10384"/>
                    <a:pt x="1342" y="8267"/>
                  </a:cubicBezTo>
                  <a:cubicBezTo>
                    <a:pt x="466" y="6149"/>
                    <a:pt x="954" y="3715"/>
                    <a:pt x="2573" y="2091"/>
                  </a:cubicBezTo>
                  <a:cubicBezTo>
                    <a:pt x="3655" y="1008"/>
                    <a:pt x="5102" y="434"/>
                    <a:pt x="6575" y="434"/>
                  </a:cubicBezTo>
                  <a:close/>
                  <a:moveTo>
                    <a:pt x="6575" y="1"/>
                  </a:moveTo>
                  <a:cubicBezTo>
                    <a:pt x="4108" y="1"/>
                    <a:pt x="1885" y="1486"/>
                    <a:pt x="943" y="3765"/>
                  </a:cubicBezTo>
                  <a:cubicBezTo>
                    <a:pt x="0" y="6043"/>
                    <a:pt x="522" y="8666"/>
                    <a:pt x="2262" y="10412"/>
                  </a:cubicBezTo>
                  <a:cubicBezTo>
                    <a:pt x="3430" y="11576"/>
                    <a:pt x="4990" y="12198"/>
                    <a:pt x="6577" y="12198"/>
                  </a:cubicBezTo>
                  <a:cubicBezTo>
                    <a:pt x="7363" y="12198"/>
                    <a:pt x="8155" y="12045"/>
                    <a:pt x="8909" y="11731"/>
                  </a:cubicBezTo>
                  <a:cubicBezTo>
                    <a:pt x="11188" y="10789"/>
                    <a:pt x="12674" y="8566"/>
                    <a:pt x="12674" y="6099"/>
                  </a:cubicBezTo>
                  <a:cubicBezTo>
                    <a:pt x="12674" y="2734"/>
                    <a:pt x="9946" y="1"/>
                    <a:pt x="657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8"/>
            <p:cNvSpPr/>
            <p:nvPr/>
          </p:nvSpPr>
          <p:spPr>
            <a:xfrm>
              <a:off x="7996572" y="3714651"/>
              <a:ext cx="43749" cy="48052"/>
            </a:xfrm>
            <a:custGeom>
              <a:avLst/>
              <a:gdLst/>
              <a:ahLst/>
              <a:cxnLst/>
              <a:rect l="l" t="t" r="r" b="b"/>
              <a:pathLst>
                <a:path w="1698" h="1865" extrusionOk="0">
                  <a:moveTo>
                    <a:pt x="1265" y="650"/>
                  </a:moveTo>
                  <a:lnTo>
                    <a:pt x="1265" y="1376"/>
                  </a:lnTo>
                  <a:cubicBezTo>
                    <a:pt x="1049" y="1321"/>
                    <a:pt x="838" y="1238"/>
                    <a:pt x="638" y="1138"/>
                  </a:cubicBezTo>
                  <a:lnTo>
                    <a:pt x="1265" y="650"/>
                  </a:lnTo>
                  <a:close/>
                  <a:moveTo>
                    <a:pt x="1483" y="0"/>
                  </a:moveTo>
                  <a:cubicBezTo>
                    <a:pt x="1436" y="0"/>
                    <a:pt x="1390" y="16"/>
                    <a:pt x="1354" y="46"/>
                  </a:cubicBezTo>
                  <a:lnTo>
                    <a:pt x="117" y="994"/>
                  </a:lnTo>
                  <a:cubicBezTo>
                    <a:pt x="1" y="1083"/>
                    <a:pt x="6" y="1265"/>
                    <a:pt x="134" y="1343"/>
                  </a:cubicBezTo>
                  <a:cubicBezTo>
                    <a:pt x="705" y="1709"/>
                    <a:pt x="1348" y="1864"/>
                    <a:pt x="1481" y="1864"/>
                  </a:cubicBezTo>
                  <a:cubicBezTo>
                    <a:pt x="1603" y="1864"/>
                    <a:pt x="1697" y="1764"/>
                    <a:pt x="1697" y="1648"/>
                  </a:cubicBezTo>
                  <a:lnTo>
                    <a:pt x="1697" y="218"/>
                  </a:lnTo>
                  <a:cubicBezTo>
                    <a:pt x="1697" y="135"/>
                    <a:pt x="1653" y="57"/>
                    <a:pt x="1581" y="24"/>
                  </a:cubicBezTo>
                  <a:cubicBezTo>
                    <a:pt x="1549" y="8"/>
                    <a:pt x="1516" y="0"/>
                    <a:pt x="148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8"/>
            <p:cNvSpPr/>
            <p:nvPr/>
          </p:nvSpPr>
          <p:spPr>
            <a:xfrm>
              <a:off x="7933448" y="3578045"/>
              <a:ext cx="106873" cy="150674"/>
            </a:xfrm>
            <a:custGeom>
              <a:avLst/>
              <a:gdLst/>
              <a:ahLst/>
              <a:cxnLst/>
              <a:rect l="l" t="t" r="r" b="b"/>
              <a:pathLst>
                <a:path w="4148" h="5848" extrusionOk="0">
                  <a:moveTo>
                    <a:pt x="3720" y="486"/>
                  </a:moveTo>
                  <a:lnTo>
                    <a:pt x="3720" y="3890"/>
                  </a:lnTo>
                  <a:lnTo>
                    <a:pt x="1847" y="5326"/>
                  </a:lnTo>
                  <a:cubicBezTo>
                    <a:pt x="660" y="3496"/>
                    <a:pt x="1608" y="1040"/>
                    <a:pt x="3720" y="486"/>
                  </a:cubicBezTo>
                  <a:close/>
                  <a:moveTo>
                    <a:pt x="3934" y="0"/>
                  </a:moveTo>
                  <a:cubicBezTo>
                    <a:pt x="3922" y="0"/>
                    <a:pt x="3910" y="1"/>
                    <a:pt x="3898" y="4"/>
                  </a:cubicBezTo>
                  <a:cubicBezTo>
                    <a:pt x="1242" y="480"/>
                    <a:pt x="1" y="3602"/>
                    <a:pt x="1630" y="5764"/>
                  </a:cubicBezTo>
                  <a:cubicBezTo>
                    <a:pt x="1669" y="5819"/>
                    <a:pt x="1732" y="5847"/>
                    <a:pt x="1797" y="5847"/>
                  </a:cubicBezTo>
                  <a:cubicBezTo>
                    <a:pt x="1843" y="5847"/>
                    <a:pt x="1891" y="5832"/>
                    <a:pt x="1930" y="5802"/>
                  </a:cubicBezTo>
                  <a:lnTo>
                    <a:pt x="4064" y="4167"/>
                  </a:lnTo>
                  <a:cubicBezTo>
                    <a:pt x="4120" y="4123"/>
                    <a:pt x="4147" y="4062"/>
                    <a:pt x="4147" y="3995"/>
                  </a:cubicBezTo>
                  <a:lnTo>
                    <a:pt x="4147" y="214"/>
                  </a:lnTo>
                  <a:cubicBezTo>
                    <a:pt x="4147" y="94"/>
                    <a:pt x="4047" y="0"/>
                    <a:pt x="393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8"/>
            <p:cNvSpPr/>
            <p:nvPr/>
          </p:nvSpPr>
          <p:spPr>
            <a:xfrm>
              <a:off x="7902891" y="3546225"/>
              <a:ext cx="295550" cy="248890"/>
            </a:xfrm>
            <a:custGeom>
              <a:avLst/>
              <a:gdLst/>
              <a:ahLst/>
              <a:cxnLst/>
              <a:rect l="l" t="t" r="r" b="b"/>
              <a:pathLst>
                <a:path w="11471" h="9660" extrusionOk="0">
                  <a:moveTo>
                    <a:pt x="5226" y="0"/>
                  </a:moveTo>
                  <a:cubicBezTo>
                    <a:pt x="5216" y="0"/>
                    <a:pt x="5205" y="1"/>
                    <a:pt x="5195" y="2"/>
                  </a:cubicBezTo>
                  <a:cubicBezTo>
                    <a:pt x="3343" y="207"/>
                    <a:pt x="1774" y="1455"/>
                    <a:pt x="1159" y="3212"/>
                  </a:cubicBezTo>
                  <a:cubicBezTo>
                    <a:pt x="538" y="4970"/>
                    <a:pt x="987" y="6927"/>
                    <a:pt x="2301" y="8246"/>
                  </a:cubicBezTo>
                  <a:cubicBezTo>
                    <a:pt x="2323" y="8268"/>
                    <a:pt x="2351" y="8290"/>
                    <a:pt x="2378" y="8312"/>
                  </a:cubicBezTo>
                  <a:cubicBezTo>
                    <a:pt x="3313" y="9211"/>
                    <a:pt x="4518" y="9660"/>
                    <a:pt x="5724" y="9660"/>
                  </a:cubicBezTo>
                  <a:cubicBezTo>
                    <a:pt x="6930" y="9660"/>
                    <a:pt x="8136" y="9211"/>
                    <a:pt x="9070" y="8312"/>
                  </a:cubicBezTo>
                  <a:cubicBezTo>
                    <a:pt x="9098" y="8290"/>
                    <a:pt x="9125" y="8268"/>
                    <a:pt x="9147" y="8246"/>
                  </a:cubicBezTo>
                  <a:cubicBezTo>
                    <a:pt x="10971" y="6422"/>
                    <a:pt x="11049" y="3489"/>
                    <a:pt x="9319" y="1577"/>
                  </a:cubicBezTo>
                  <a:cubicBezTo>
                    <a:pt x="8521" y="690"/>
                    <a:pt x="7429" y="130"/>
                    <a:pt x="6248" y="2"/>
                  </a:cubicBezTo>
                  <a:cubicBezTo>
                    <a:pt x="6238" y="1"/>
                    <a:pt x="6227" y="0"/>
                    <a:pt x="6218" y="0"/>
                  </a:cubicBezTo>
                  <a:cubicBezTo>
                    <a:pt x="5962" y="0"/>
                    <a:pt x="5926" y="402"/>
                    <a:pt x="6204" y="429"/>
                  </a:cubicBezTo>
                  <a:cubicBezTo>
                    <a:pt x="9929" y="834"/>
                    <a:pt x="11470" y="5413"/>
                    <a:pt x="8776" y="8002"/>
                  </a:cubicBezTo>
                  <a:cubicBezTo>
                    <a:pt x="7925" y="8823"/>
                    <a:pt x="6825" y="9233"/>
                    <a:pt x="5723" y="9233"/>
                  </a:cubicBezTo>
                  <a:cubicBezTo>
                    <a:pt x="4622" y="9233"/>
                    <a:pt x="3521" y="8823"/>
                    <a:pt x="2667" y="8002"/>
                  </a:cubicBezTo>
                  <a:cubicBezTo>
                    <a:pt x="2614" y="7945"/>
                    <a:pt x="2611" y="7941"/>
                    <a:pt x="2611" y="7941"/>
                  </a:cubicBezTo>
                  <a:lnTo>
                    <a:pt x="2611" y="7941"/>
                  </a:lnTo>
                  <a:cubicBezTo>
                    <a:pt x="2611" y="7941"/>
                    <a:pt x="2611" y="7941"/>
                    <a:pt x="2611" y="7941"/>
                  </a:cubicBezTo>
                  <a:lnTo>
                    <a:pt x="2611" y="7941"/>
                  </a:lnTo>
                  <a:cubicBezTo>
                    <a:pt x="0" y="5335"/>
                    <a:pt x="1552" y="834"/>
                    <a:pt x="5245" y="429"/>
                  </a:cubicBezTo>
                  <a:cubicBezTo>
                    <a:pt x="5517" y="402"/>
                    <a:pt x="5486" y="0"/>
                    <a:pt x="52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8"/>
            <p:cNvSpPr/>
            <p:nvPr/>
          </p:nvSpPr>
          <p:spPr>
            <a:xfrm>
              <a:off x="8060289" y="3578045"/>
              <a:ext cx="107002" cy="150674"/>
            </a:xfrm>
            <a:custGeom>
              <a:avLst/>
              <a:gdLst/>
              <a:ahLst/>
              <a:cxnLst/>
              <a:rect l="l" t="t" r="r" b="b"/>
              <a:pathLst>
                <a:path w="4153" h="5848" extrusionOk="0">
                  <a:moveTo>
                    <a:pt x="433" y="486"/>
                  </a:moveTo>
                  <a:cubicBezTo>
                    <a:pt x="2556" y="1040"/>
                    <a:pt x="3482" y="3518"/>
                    <a:pt x="2301" y="5326"/>
                  </a:cubicBezTo>
                  <a:lnTo>
                    <a:pt x="433" y="3890"/>
                  </a:lnTo>
                  <a:lnTo>
                    <a:pt x="433" y="486"/>
                  </a:lnTo>
                  <a:close/>
                  <a:moveTo>
                    <a:pt x="218" y="0"/>
                  </a:moveTo>
                  <a:cubicBezTo>
                    <a:pt x="101" y="0"/>
                    <a:pt x="0" y="94"/>
                    <a:pt x="0" y="214"/>
                  </a:cubicBezTo>
                  <a:lnTo>
                    <a:pt x="0" y="3995"/>
                  </a:lnTo>
                  <a:cubicBezTo>
                    <a:pt x="0" y="4062"/>
                    <a:pt x="34" y="4123"/>
                    <a:pt x="89" y="4167"/>
                  </a:cubicBezTo>
                  <a:cubicBezTo>
                    <a:pt x="2168" y="5767"/>
                    <a:pt x="2252" y="5848"/>
                    <a:pt x="2324" y="5848"/>
                  </a:cubicBezTo>
                  <a:cubicBezTo>
                    <a:pt x="2332" y="5848"/>
                    <a:pt x="2340" y="5847"/>
                    <a:pt x="2351" y="5847"/>
                  </a:cubicBezTo>
                  <a:cubicBezTo>
                    <a:pt x="2418" y="5847"/>
                    <a:pt x="2484" y="5819"/>
                    <a:pt x="2523" y="5764"/>
                  </a:cubicBezTo>
                  <a:cubicBezTo>
                    <a:pt x="4153" y="3590"/>
                    <a:pt x="2894" y="475"/>
                    <a:pt x="255" y="4"/>
                  </a:cubicBezTo>
                  <a:cubicBezTo>
                    <a:pt x="243" y="1"/>
                    <a:pt x="231" y="0"/>
                    <a:pt x="2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8"/>
            <p:cNvSpPr/>
            <p:nvPr/>
          </p:nvSpPr>
          <p:spPr>
            <a:xfrm>
              <a:off x="8060289" y="3714651"/>
              <a:ext cx="43878" cy="47974"/>
            </a:xfrm>
            <a:custGeom>
              <a:avLst/>
              <a:gdLst/>
              <a:ahLst/>
              <a:cxnLst/>
              <a:rect l="l" t="t" r="r" b="b"/>
              <a:pathLst>
                <a:path w="1703" h="1862" extrusionOk="0">
                  <a:moveTo>
                    <a:pt x="433" y="650"/>
                  </a:moveTo>
                  <a:lnTo>
                    <a:pt x="1065" y="1138"/>
                  </a:lnTo>
                  <a:cubicBezTo>
                    <a:pt x="865" y="1243"/>
                    <a:pt x="649" y="1321"/>
                    <a:pt x="433" y="1382"/>
                  </a:cubicBezTo>
                  <a:lnTo>
                    <a:pt x="433" y="650"/>
                  </a:lnTo>
                  <a:close/>
                  <a:moveTo>
                    <a:pt x="219" y="0"/>
                  </a:moveTo>
                  <a:cubicBezTo>
                    <a:pt x="106" y="0"/>
                    <a:pt x="0" y="90"/>
                    <a:pt x="0" y="218"/>
                  </a:cubicBezTo>
                  <a:lnTo>
                    <a:pt x="0" y="1648"/>
                  </a:lnTo>
                  <a:cubicBezTo>
                    <a:pt x="0" y="1769"/>
                    <a:pt x="101" y="1862"/>
                    <a:pt x="218" y="1862"/>
                  </a:cubicBezTo>
                  <a:cubicBezTo>
                    <a:pt x="231" y="1862"/>
                    <a:pt x="243" y="1861"/>
                    <a:pt x="255" y="1859"/>
                  </a:cubicBezTo>
                  <a:cubicBezTo>
                    <a:pt x="721" y="1775"/>
                    <a:pt x="1170" y="1604"/>
                    <a:pt x="1569" y="1343"/>
                  </a:cubicBezTo>
                  <a:cubicBezTo>
                    <a:pt x="1691" y="1265"/>
                    <a:pt x="1702" y="1083"/>
                    <a:pt x="1586" y="994"/>
                  </a:cubicBezTo>
                  <a:lnTo>
                    <a:pt x="350" y="46"/>
                  </a:lnTo>
                  <a:cubicBezTo>
                    <a:pt x="309" y="14"/>
                    <a:pt x="263" y="0"/>
                    <a:pt x="21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8"/>
            <p:cNvSpPr/>
            <p:nvPr/>
          </p:nvSpPr>
          <p:spPr>
            <a:xfrm>
              <a:off x="7860739" y="3480885"/>
              <a:ext cx="379132" cy="379338"/>
            </a:xfrm>
            <a:custGeom>
              <a:avLst/>
              <a:gdLst/>
              <a:ahLst/>
              <a:cxnLst/>
              <a:rect l="l" t="t" r="r" b="b"/>
              <a:pathLst>
                <a:path w="14715" h="14723" extrusionOk="0">
                  <a:moveTo>
                    <a:pt x="7359" y="0"/>
                  </a:moveTo>
                  <a:cubicBezTo>
                    <a:pt x="7272" y="0"/>
                    <a:pt x="7184" y="2"/>
                    <a:pt x="7097" y="5"/>
                  </a:cubicBezTo>
                  <a:cubicBezTo>
                    <a:pt x="3139" y="143"/>
                    <a:pt x="1" y="3398"/>
                    <a:pt x="1" y="7361"/>
                  </a:cubicBezTo>
                  <a:cubicBezTo>
                    <a:pt x="1" y="11325"/>
                    <a:pt x="3139" y="14579"/>
                    <a:pt x="7097" y="14718"/>
                  </a:cubicBezTo>
                  <a:cubicBezTo>
                    <a:pt x="7188" y="14721"/>
                    <a:pt x="7278" y="14723"/>
                    <a:pt x="7368" y="14723"/>
                  </a:cubicBezTo>
                  <a:cubicBezTo>
                    <a:pt x="11213" y="14723"/>
                    <a:pt x="14427" y="11745"/>
                    <a:pt x="14703" y="7883"/>
                  </a:cubicBezTo>
                  <a:cubicBezTo>
                    <a:pt x="14714" y="7761"/>
                    <a:pt x="14625" y="7650"/>
                    <a:pt x="14503" y="7644"/>
                  </a:cubicBezTo>
                  <a:cubicBezTo>
                    <a:pt x="14496" y="7644"/>
                    <a:pt x="14490" y="7643"/>
                    <a:pt x="14483" y="7643"/>
                  </a:cubicBezTo>
                  <a:cubicBezTo>
                    <a:pt x="14370" y="7643"/>
                    <a:pt x="14281" y="7729"/>
                    <a:pt x="14271" y="7844"/>
                  </a:cubicBezTo>
                  <a:cubicBezTo>
                    <a:pt x="14021" y="11453"/>
                    <a:pt x="10983" y="14286"/>
                    <a:pt x="7357" y="14286"/>
                  </a:cubicBezTo>
                  <a:cubicBezTo>
                    <a:pt x="3532" y="14286"/>
                    <a:pt x="428" y="11187"/>
                    <a:pt x="428" y="7356"/>
                  </a:cubicBezTo>
                  <a:cubicBezTo>
                    <a:pt x="428" y="3531"/>
                    <a:pt x="3532" y="426"/>
                    <a:pt x="7357" y="426"/>
                  </a:cubicBezTo>
                  <a:cubicBezTo>
                    <a:pt x="10983" y="426"/>
                    <a:pt x="14021" y="3259"/>
                    <a:pt x="14271" y="6874"/>
                  </a:cubicBezTo>
                  <a:cubicBezTo>
                    <a:pt x="14281" y="7007"/>
                    <a:pt x="14382" y="7072"/>
                    <a:pt x="14484" y="7072"/>
                  </a:cubicBezTo>
                  <a:cubicBezTo>
                    <a:pt x="14597" y="7072"/>
                    <a:pt x="14712" y="6992"/>
                    <a:pt x="14703" y="6840"/>
                  </a:cubicBezTo>
                  <a:cubicBezTo>
                    <a:pt x="14426" y="2975"/>
                    <a:pt x="11208" y="0"/>
                    <a:pt x="735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 name="Google Shape;1244;p68"/>
          <p:cNvGrpSpPr/>
          <p:nvPr/>
        </p:nvGrpSpPr>
        <p:grpSpPr>
          <a:xfrm>
            <a:off x="7225889" y="3502811"/>
            <a:ext cx="381348" cy="335873"/>
            <a:chOff x="7225889" y="3502811"/>
            <a:chExt cx="381348" cy="335873"/>
          </a:xfrm>
        </p:grpSpPr>
        <p:sp>
          <p:nvSpPr>
            <p:cNvPr id="1245" name="Google Shape;1245;p68"/>
            <p:cNvSpPr/>
            <p:nvPr/>
          </p:nvSpPr>
          <p:spPr>
            <a:xfrm>
              <a:off x="7225889" y="3502811"/>
              <a:ext cx="381348" cy="335873"/>
            </a:xfrm>
            <a:custGeom>
              <a:avLst/>
              <a:gdLst/>
              <a:ahLst/>
              <a:cxnLst/>
              <a:rect l="l" t="t" r="r" b="b"/>
              <a:pathLst>
                <a:path w="14801" h="13036" extrusionOk="0">
                  <a:moveTo>
                    <a:pt x="4105" y="0"/>
                  </a:moveTo>
                  <a:cubicBezTo>
                    <a:pt x="1956" y="0"/>
                    <a:pt x="1" y="1749"/>
                    <a:pt x="26" y="4165"/>
                  </a:cubicBezTo>
                  <a:lnTo>
                    <a:pt x="26" y="4215"/>
                  </a:lnTo>
                  <a:lnTo>
                    <a:pt x="26" y="4260"/>
                  </a:lnTo>
                  <a:lnTo>
                    <a:pt x="26" y="4293"/>
                  </a:lnTo>
                  <a:lnTo>
                    <a:pt x="26" y="4343"/>
                  </a:lnTo>
                  <a:lnTo>
                    <a:pt x="26" y="4387"/>
                  </a:lnTo>
                  <a:lnTo>
                    <a:pt x="26" y="4420"/>
                  </a:lnTo>
                  <a:lnTo>
                    <a:pt x="26" y="4470"/>
                  </a:lnTo>
                  <a:lnTo>
                    <a:pt x="26" y="4520"/>
                  </a:lnTo>
                  <a:lnTo>
                    <a:pt x="26" y="4553"/>
                  </a:lnTo>
                  <a:lnTo>
                    <a:pt x="26" y="4592"/>
                  </a:lnTo>
                  <a:cubicBezTo>
                    <a:pt x="26" y="4609"/>
                    <a:pt x="26" y="4631"/>
                    <a:pt x="32" y="4648"/>
                  </a:cubicBezTo>
                  <a:lnTo>
                    <a:pt x="32" y="4681"/>
                  </a:lnTo>
                  <a:lnTo>
                    <a:pt x="32" y="4720"/>
                  </a:lnTo>
                  <a:cubicBezTo>
                    <a:pt x="32" y="4736"/>
                    <a:pt x="32" y="4764"/>
                    <a:pt x="37" y="4781"/>
                  </a:cubicBezTo>
                  <a:lnTo>
                    <a:pt x="37" y="4808"/>
                  </a:lnTo>
                  <a:cubicBezTo>
                    <a:pt x="37" y="4825"/>
                    <a:pt x="37" y="4836"/>
                    <a:pt x="37" y="4847"/>
                  </a:cubicBezTo>
                  <a:cubicBezTo>
                    <a:pt x="43" y="4858"/>
                    <a:pt x="43" y="4886"/>
                    <a:pt x="43" y="4903"/>
                  </a:cubicBezTo>
                  <a:lnTo>
                    <a:pt x="48" y="4942"/>
                  </a:lnTo>
                  <a:lnTo>
                    <a:pt x="54" y="4975"/>
                  </a:lnTo>
                  <a:cubicBezTo>
                    <a:pt x="348" y="7309"/>
                    <a:pt x="1750" y="9249"/>
                    <a:pt x="3563" y="10763"/>
                  </a:cubicBezTo>
                  <a:cubicBezTo>
                    <a:pt x="4622" y="11650"/>
                    <a:pt x="5792" y="12392"/>
                    <a:pt x="7039" y="12969"/>
                  </a:cubicBezTo>
                  <a:cubicBezTo>
                    <a:pt x="7142" y="13013"/>
                    <a:pt x="7251" y="13035"/>
                    <a:pt x="7361" y="13035"/>
                  </a:cubicBezTo>
                  <a:cubicBezTo>
                    <a:pt x="7470" y="13035"/>
                    <a:pt x="7580" y="13013"/>
                    <a:pt x="7682" y="12969"/>
                  </a:cubicBezTo>
                  <a:cubicBezTo>
                    <a:pt x="8935" y="12392"/>
                    <a:pt x="10105" y="11650"/>
                    <a:pt x="11164" y="10763"/>
                  </a:cubicBezTo>
                  <a:cubicBezTo>
                    <a:pt x="13043" y="9188"/>
                    <a:pt x="14507" y="7131"/>
                    <a:pt x="14701" y="4681"/>
                  </a:cubicBezTo>
                  <a:cubicBezTo>
                    <a:pt x="14801" y="3866"/>
                    <a:pt x="14751" y="3190"/>
                    <a:pt x="14412" y="2441"/>
                  </a:cubicBezTo>
                  <a:cubicBezTo>
                    <a:pt x="13853" y="1172"/>
                    <a:pt x="12683" y="268"/>
                    <a:pt x="11308" y="57"/>
                  </a:cubicBezTo>
                  <a:cubicBezTo>
                    <a:pt x="11292" y="55"/>
                    <a:pt x="11277" y="53"/>
                    <a:pt x="11263" y="53"/>
                  </a:cubicBezTo>
                  <a:cubicBezTo>
                    <a:pt x="11018" y="53"/>
                    <a:pt x="10969" y="437"/>
                    <a:pt x="11236" y="484"/>
                  </a:cubicBezTo>
                  <a:cubicBezTo>
                    <a:pt x="12954" y="745"/>
                    <a:pt x="14374" y="2220"/>
                    <a:pt x="14318" y="4282"/>
                  </a:cubicBezTo>
                  <a:cubicBezTo>
                    <a:pt x="14196" y="9482"/>
                    <a:pt x="7782" y="12598"/>
                    <a:pt x="7405" y="12603"/>
                  </a:cubicBezTo>
                  <a:lnTo>
                    <a:pt x="7377" y="12603"/>
                  </a:lnTo>
                  <a:cubicBezTo>
                    <a:pt x="7333" y="12603"/>
                    <a:pt x="7283" y="12592"/>
                    <a:pt x="7239" y="12575"/>
                  </a:cubicBezTo>
                  <a:cubicBezTo>
                    <a:pt x="6025" y="12010"/>
                    <a:pt x="4894" y="11289"/>
                    <a:pt x="3868" y="10430"/>
                  </a:cubicBezTo>
                  <a:cubicBezTo>
                    <a:pt x="2648" y="9410"/>
                    <a:pt x="1567" y="8151"/>
                    <a:pt x="969" y="6666"/>
                  </a:cubicBezTo>
                  <a:lnTo>
                    <a:pt x="952" y="6632"/>
                  </a:lnTo>
                  <a:lnTo>
                    <a:pt x="941" y="6599"/>
                  </a:lnTo>
                  <a:lnTo>
                    <a:pt x="924" y="6549"/>
                  </a:lnTo>
                  <a:lnTo>
                    <a:pt x="913" y="6522"/>
                  </a:lnTo>
                  <a:lnTo>
                    <a:pt x="902" y="6499"/>
                  </a:lnTo>
                  <a:cubicBezTo>
                    <a:pt x="470" y="5363"/>
                    <a:pt x="254" y="3855"/>
                    <a:pt x="730" y="2696"/>
                  </a:cubicBezTo>
                  <a:cubicBezTo>
                    <a:pt x="747" y="2663"/>
                    <a:pt x="752" y="2641"/>
                    <a:pt x="764" y="2613"/>
                  </a:cubicBezTo>
                  <a:cubicBezTo>
                    <a:pt x="1397" y="1181"/>
                    <a:pt x="2749" y="439"/>
                    <a:pt x="4108" y="439"/>
                  </a:cubicBezTo>
                  <a:cubicBezTo>
                    <a:pt x="5295" y="439"/>
                    <a:pt x="6487" y="1006"/>
                    <a:pt x="7205" y="2175"/>
                  </a:cubicBezTo>
                  <a:cubicBezTo>
                    <a:pt x="7247" y="2244"/>
                    <a:pt x="7318" y="2279"/>
                    <a:pt x="7388" y="2279"/>
                  </a:cubicBezTo>
                  <a:cubicBezTo>
                    <a:pt x="7459" y="2279"/>
                    <a:pt x="7530" y="2244"/>
                    <a:pt x="7571" y="2175"/>
                  </a:cubicBezTo>
                  <a:cubicBezTo>
                    <a:pt x="8165" y="1222"/>
                    <a:pt x="9168" y="584"/>
                    <a:pt x="10282" y="462"/>
                  </a:cubicBezTo>
                  <a:cubicBezTo>
                    <a:pt x="10562" y="430"/>
                    <a:pt x="10529" y="28"/>
                    <a:pt x="10264" y="28"/>
                  </a:cubicBezTo>
                  <a:cubicBezTo>
                    <a:pt x="10256" y="28"/>
                    <a:pt x="10247" y="29"/>
                    <a:pt x="10238" y="30"/>
                  </a:cubicBezTo>
                  <a:cubicBezTo>
                    <a:pt x="9101" y="157"/>
                    <a:pt x="8070" y="756"/>
                    <a:pt x="7388" y="1676"/>
                  </a:cubicBezTo>
                  <a:cubicBezTo>
                    <a:pt x="7045" y="1205"/>
                    <a:pt x="6601" y="817"/>
                    <a:pt x="6091" y="529"/>
                  </a:cubicBezTo>
                  <a:cubicBezTo>
                    <a:pt x="5445" y="166"/>
                    <a:pt x="4766" y="0"/>
                    <a:pt x="41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8"/>
            <p:cNvSpPr/>
            <p:nvPr/>
          </p:nvSpPr>
          <p:spPr>
            <a:xfrm>
              <a:off x="7425671" y="3701974"/>
              <a:ext cx="74590" cy="97984"/>
            </a:xfrm>
            <a:custGeom>
              <a:avLst/>
              <a:gdLst/>
              <a:ahLst/>
              <a:cxnLst/>
              <a:rect l="l" t="t" r="r" b="b"/>
              <a:pathLst>
                <a:path w="2895" h="3803" extrusionOk="0">
                  <a:moveTo>
                    <a:pt x="427" y="632"/>
                  </a:moveTo>
                  <a:lnTo>
                    <a:pt x="2295" y="1935"/>
                  </a:lnTo>
                  <a:cubicBezTo>
                    <a:pt x="1708" y="2406"/>
                    <a:pt x="1081" y="2838"/>
                    <a:pt x="427" y="3215"/>
                  </a:cubicBezTo>
                  <a:lnTo>
                    <a:pt x="427" y="632"/>
                  </a:lnTo>
                  <a:close/>
                  <a:moveTo>
                    <a:pt x="217" y="0"/>
                  </a:moveTo>
                  <a:cubicBezTo>
                    <a:pt x="104" y="0"/>
                    <a:pt x="0" y="90"/>
                    <a:pt x="0" y="216"/>
                  </a:cubicBezTo>
                  <a:lnTo>
                    <a:pt x="0" y="3587"/>
                  </a:lnTo>
                  <a:cubicBezTo>
                    <a:pt x="0" y="3714"/>
                    <a:pt x="101" y="3802"/>
                    <a:pt x="212" y="3802"/>
                  </a:cubicBezTo>
                  <a:cubicBezTo>
                    <a:pt x="247" y="3802"/>
                    <a:pt x="282" y="3794"/>
                    <a:pt x="316" y="3775"/>
                  </a:cubicBezTo>
                  <a:cubicBezTo>
                    <a:pt x="1192" y="3299"/>
                    <a:pt x="2024" y="2728"/>
                    <a:pt x="2789" y="2085"/>
                  </a:cubicBezTo>
                  <a:cubicBezTo>
                    <a:pt x="2894" y="1990"/>
                    <a:pt x="2889" y="1824"/>
                    <a:pt x="2772" y="1741"/>
                  </a:cubicBezTo>
                  <a:lnTo>
                    <a:pt x="339" y="39"/>
                  </a:lnTo>
                  <a:cubicBezTo>
                    <a:pt x="300" y="12"/>
                    <a:pt x="258" y="0"/>
                    <a:pt x="21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8"/>
            <p:cNvSpPr/>
            <p:nvPr/>
          </p:nvSpPr>
          <p:spPr>
            <a:xfrm>
              <a:off x="7425517" y="3532389"/>
              <a:ext cx="154178" cy="204059"/>
            </a:xfrm>
            <a:custGeom>
              <a:avLst/>
              <a:gdLst/>
              <a:ahLst/>
              <a:cxnLst/>
              <a:rect l="l" t="t" r="r" b="b"/>
              <a:pathLst>
                <a:path w="5984" h="7920" extrusionOk="0">
                  <a:moveTo>
                    <a:pt x="2931" y="0"/>
                  </a:moveTo>
                  <a:cubicBezTo>
                    <a:pt x="2164" y="0"/>
                    <a:pt x="1376" y="303"/>
                    <a:pt x="744" y="966"/>
                  </a:cubicBezTo>
                  <a:cubicBezTo>
                    <a:pt x="450" y="1271"/>
                    <a:pt x="206" y="1626"/>
                    <a:pt x="23" y="2014"/>
                  </a:cubicBezTo>
                  <a:cubicBezTo>
                    <a:pt x="12" y="2042"/>
                    <a:pt x="1" y="2075"/>
                    <a:pt x="6" y="2103"/>
                  </a:cubicBezTo>
                  <a:lnTo>
                    <a:pt x="6" y="3289"/>
                  </a:lnTo>
                  <a:cubicBezTo>
                    <a:pt x="6" y="3433"/>
                    <a:pt x="113" y="3505"/>
                    <a:pt x="220" y="3505"/>
                  </a:cubicBezTo>
                  <a:cubicBezTo>
                    <a:pt x="326" y="3505"/>
                    <a:pt x="433" y="3433"/>
                    <a:pt x="433" y="3289"/>
                  </a:cubicBezTo>
                  <a:lnTo>
                    <a:pt x="433" y="2153"/>
                  </a:lnTo>
                  <a:cubicBezTo>
                    <a:pt x="566" y="1881"/>
                    <a:pt x="1342" y="428"/>
                    <a:pt x="2872" y="428"/>
                  </a:cubicBezTo>
                  <a:lnTo>
                    <a:pt x="2889" y="428"/>
                  </a:lnTo>
                  <a:cubicBezTo>
                    <a:pt x="3044" y="428"/>
                    <a:pt x="3200" y="440"/>
                    <a:pt x="3349" y="462"/>
                  </a:cubicBezTo>
                  <a:cubicBezTo>
                    <a:pt x="3416" y="495"/>
                    <a:pt x="4092" y="556"/>
                    <a:pt x="4707" y="1171"/>
                  </a:cubicBezTo>
                  <a:cubicBezTo>
                    <a:pt x="5162" y="1626"/>
                    <a:pt x="5423" y="2241"/>
                    <a:pt x="5439" y="2884"/>
                  </a:cubicBezTo>
                  <a:cubicBezTo>
                    <a:pt x="5473" y="4586"/>
                    <a:pt x="4652" y="6150"/>
                    <a:pt x="3477" y="7419"/>
                  </a:cubicBezTo>
                  <a:lnTo>
                    <a:pt x="439" y="5290"/>
                  </a:lnTo>
                  <a:lnTo>
                    <a:pt x="439" y="4298"/>
                  </a:lnTo>
                  <a:cubicBezTo>
                    <a:pt x="439" y="4154"/>
                    <a:pt x="331" y="4082"/>
                    <a:pt x="223" y="4082"/>
                  </a:cubicBezTo>
                  <a:cubicBezTo>
                    <a:pt x="114" y="4082"/>
                    <a:pt x="6" y="4154"/>
                    <a:pt x="6" y="4298"/>
                  </a:cubicBezTo>
                  <a:lnTo>
                    <a:pt x="6" y="5401"/>
                  </a:lnTo>
                  <a:cubicBezTo>
                    <a:pt x="6" y="5473"/>
                    <a:pt x="40" y="5540"/>
                    <a:pt x="95" y="5579"/>
                  </a:cubicBezTo>
                  <a:cubicBezTo>
                    <a:pt x="3274" y="7804"/>
                    <a:pt x="3418" y="7920"/>
                    <a:pt x="3481" y="7920"/>
                  </a:cubicBezTo>
                  <a:cubicBezTo>
                    <a:pt x="3488" y="7920"/>
                    <a:pt x="3495" y="7918"/>
                    <a:pt x="3504" y="7918"/>
                  </a:cubicBezTo>
                  <a:cubicBezTo>
                    <a:pt x="3565" y="7913"/>
                    <a:pt x="3621" y="7890"/>
                    <a:pt x="3660" y="7846"/>
                  </a:cubicBezTo>
                  <a:cubicBezTo>
                    <a:pt x="4902" y="6554"/>
                    <a:pt x="5744" y="5052"/>
                    <a:pt x="5861" y="3300"/>
                  </a:cubicBezTo>
                  <a:cubicBezTo>
                    <a:pt x="5984" y="1270"/>
                    <a:pt x="4502" y="0"/>
                    <a:pt x="293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8"/>
            <p:cNvSpPr/>
            <p:nvPr/>
          </p:nvSpPr>
          <p:spPr>
            <a:xfrm>
              <a:off x="7332531" y="3701974"/>
              <a:ext cx="74744" cy="98036"/>
            </a:xfrm>
            <a:custGeom>
              <a:avLst/>
              <a:gdLst/>
              <a:ahLst/>
              <a:cxnLst/>
              <a:rect l="l" t="t" r="r" b="b"/>
              <a:pathLst>
                <a:path w="2901" h="3805" extrusionOk="0">
                  <a:moveTo>
                    <a:pt x="2468" y="632"/>
                  </a:moveTo>
                  <a:lnTo>
                    <a:pt x="2468" y="3221"/>
                  </a:lnTo>
                  <a:cubicBezTo>
                    <a:pt x="1814" y="2838"/>
                    <a:pt x="1193" y="2412"/>
                    <a:pt x="605" y="1935"/>
                  </a:cubicBezTo>
                  <a:lnTo>
                    <a:pt x="2468" y="632"/>
                  </a:lnTo>
                  <a:close/>
                  <a:moveTo>
                    <a:pt x="2681" y="0"/>
                  </a:moveTo>
                  <a:cubicBezTo>
                    <a:pt x="2640" y="0"/>
                    <a:pt x="2599" y="12"/>
                    <a:pt x="2562" y="39"/>
                  </a:cubicBezTo>
                  <a:lnTo>
                    <a:pt x="123" y="1741"/>
                  </a:lnTo>
                  <a:cubicBezTo>
                    <a:pt x="12" y="1824"/>
                    <a:pt x="1" y="1990"/>
                    <a:pt x="112" y="2085"/>
                  </a:cubicBezTo>
                  <a:cubicBezTo>
                    <a:pt x="877" y="2728"/>
                    <a:pt x="1703" y="3293"/>
                    <a:pt x="2579" y="3775"/>
                  </a:cubicBezTo>
                  <a:cubicBezTo>
                    <a:pt x="2613" y="3795"/>
                    <a:pt x="2650" y="3804"/>
                    <a:pt x="2685" y="3804"/>
                  </a:cubicBezTo>
                  <a:cubicBezTo>
                    <a:pt x="2798" y="3804"/>
                    <a:pt x="2900" y="3713"/>
                    <a:pt x="2900" y="3587"/>
                  </a:cubicBezTo>
                  <a:lnTo>
                    <a:pt x="2900" y="216"/>
                  </a:lnTo>
                  <a:cubicBezTo>
                    <a:pt x="2900" y="90"/>
                    <a:pt x="2793" y="0"/>
                    <a:pt x="268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8"/>
            <p:cNvSpPr/>
            <p:nvPr/>
          </p:nvSpPr>
          <p:spPr>
            <a:xfrm>
              <a:off x="7255365" y="3532338"/>
              <a:ext cx="151910" cy="204085"/>
            </a:xfrm>
            <a:custGeom>
              <a:avLst/>
              <a:gdLst/>
              <a:ahLst/>
              <a:cxnLst/>
              <a:rect l="l" t="t" r="r" b="b"/>
              <a:pathLst>
                <a:path w="5896" h="7921" extrusionOk="0">
                  <a:moveTo>
                    <a:pt x="2940" y="435"/>
                  </a:moveTo>
                  <a:cubicBezTo>
                    <a:pt x="2966" y="435"/>
                    <a:pt x="2992" y="435"/>
                    <a:pt x="3018" y="436"/>
                  </a:cubicBezTo>
                  <a:lnTo>
                    <a:pt x="3023" y="436"/>
                  </a:lnTo>
                  <a:cubicBezTo>
                    <a:pt x="4554" y="436"/>
                    <a:pt x="5335" y="1888"/>
                    <a:pt x="5463" y="2155"/>
                  </a:cubicBezTo>
                  <a:lnTo>
                    <a:pt x="5463" y="5298"/>
                  </a:lnTo>
                  <a:lnTo>
                    <a:pt x="2425" y="7421"/>
                  </a:lnTo>
                  <a:cubicBezTo>
                    <a:pt x="1227" y="6135"/>
                    <a:pt x="451" y="4627"/>
                    <a:pt x="462" y="2881"/>
                  </a:cubicBezTo>
                  <a:cubicBezTo>
                    <a:pt x="490" y="1700"/>
                    <a:pt x="1338" y="702"/>
                    <a:pt x="2502" y="486"/>
                  </a:cubicBezTo>
                  <a:cubicBezTo>
                    <a:pt x="2519" y="480"/>
                    <a:pt x="2536" y="475"/>
                    <a:pt x="2552" y="469"/>
                  </a:cubicBezTo>
                  <a:cubicBezTo>
                    <a:pt x="2682" y="446"/>
                    <a:pt x="2811" y="435"/>
                    <a:pt x="2940" y="435"/>
                  </a:cubicBezTo>
                  <a:close/>
                  <a:moveTo>
                    <a:pt x="2984" y="1"/>
                  </a:moveTo>
                  <a:cubicBezTo>
                    <a:pt x="1442" y="1"/>
                    <a:pt x="0" y="1238"/>
                    <a:pt x="30" y="2964"/>
                  </a:cubicBezTo>
                  <a:cubicBezTo>
                    <a:pt x="58" y="4877"/>
                    <a:pt x="911" y="6473"/>
                    <a:pt x="2236" y="7854"/>
                  </a:cubicBezTo>
                  <a:cubicBezTo>
                    <a:pt x="2277" y="7898"/>
                    <a:pt x="2335" y="7920"/>
                    <a:pt x="2392" y="7920"/>
                  </a:cubicBezTo>
                  <a:cubicBezTo>
                    <a:pt x="2435" y="7920"/>
                    <a:pt x="2478" y="7908"/>
                    <a:pt x="2513" y="7881"/>
                  </a:cubicBezTo>
                  <a:lnTo>
                    <a:pt x="5801" y="5586"/>
                  </a:lnTo>
                  <a:cubicBezTo>
                    <a:pt x="5856" y="5542"/>
                    <a:pt x="5895" y="5475"/>
                    <a:pt x="5895" y="5409"/>
                  </a:cubicBezTo>
                  <a:lnTo>
                    <a:pt x="5895" y="2110"/>
                  </a:lnTo>
                  <a:cubicBezTo>
                    <a:pt x="5895" y="1977"/>
                    <a:pt x="5557" y="1395"/>
                    <a:pt x="5152" y="968"/>
                  </a:cubicBezTo>
                  <a:cubicBezTo>
                    <a:pt x="4511" y="294"/>
                    <a:pt x="3736" y="1"/>
                    <a:pt x="298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 name="Google Shape;1250;p68"/>
          <p:cNvGrpSpPr/>
          <p:nvPr/>
        </p:nvGrpSpPr>
        <p:grpSpPr>
          <a:xfrm>
            <a:off x="6648058" y="3480705"/>
            <a:ext cx="277128" cy="379570"/>
            <a:chOff x="6648058" y="3480705"/>
            <a:chExt cx="277128" cy="379570"/>
          </a:xfrm>
        </p:grpSpPr>
        <p:sp>
          <p:nvSpPr>
            <p:cNvPr id="1251" name="Google Shape;1251;p68"/>
            <p:cNvSpPr/>
            <p:nvPr/>
          </p:nvSpPr>
          <p:spPr>
            <a:xfrm>
              <a:off x="6648058" y="3480705"/>
              <a:ext cx="277128" cy="379570"/>
            </a:xfrm>
            <a:custGeom>
              <a:avLst/>
              <a:gdLst/>
              <a:ahLst/>
              <a:cxnLst/>
              <a:rect l="l" t="t" r="r" b="b"/>
              <a:pathLst>
                <a:path w="10756" h="14732" extrusionOk="0">
                  <a:moveTo>
                    <a:pt x="4270" y="496"/>
                  </a:moveTo>
                  <a:cubicBezTo>
                    <a:pt x="4704" y="664"/>
                    <a:pt x="5001" y="1078"/>
                    <a:pt x="5007" y="1547"/>
                  </a:cubicBezTo>
                  <a:cubicBezTo>
                    <a:pt x="4486" y="1403"/>
                    <a:pt x="4254" y="1022"/>
                    <a:pt x="4270" y="496"/>
                  </a:cubicBezTo>
                  <a:close/>
                  <a:moveTo>
                    <a:pt x="7682" y="1237"/>
                  </a:moveTo>
                  <a:cubicBezTo>
                    <a:pt x="7698" y="1237"/>
                    <a:pt x="7713" y="1237"/>
                    <a:pt x="7729" y="1237"/>
                  </a:cubicBezTo>
                  <a:cubicBezTo>
                    <a:pt x="7388" y="2058"/>
                    <a:pt x="6877" y="2697"/>
                    <a:pt x="6202" y="2697"/>
                  </a:cubicBezTo>
                  <a:cubicBezTo>
                    <a:pt x="5988" y="2697"/>
                    <a:pt x="5758" y="2633"/>
                    <a:pt x="5511" y="2490"/>
                  </a:cubicBezTo>
                  <a:cubicBezTo>
                    <a:pt x="5953" y="1742"/>
                    <a:pt x="6723" y="1237"/>
                    <a:pt x="7682" y="1237"/>
                  </a:cubicBezTo>
                  <a:close/>
                  <a:moveTo>
                    <a:pt x="4075" y="0"/>
                  </a:moveTo>
                  <a:cubicBezTo>
                    <a:pt x="3977" y="0"/>
                    <a:pt x="3889" y="67"/>
                    <a:pt x="3870" y="167"/>
                  </a:cubicBezTo>
                  <a:cubicBezTo>
                    <a:pt x="3865" y="195"/>
                    <a:pt x="3721" y="860"/>
                    <a:pt x="4070" y="1398"/>
                  </a:cubicBezTo>
                  <a:cubicBezTo>
                    <a:pt x="4275" y="1708"/>
                    <a:pt x="4591" y="1908"/>
                    <a:pt x="5012" y="1996"/>
                  </a:cubicBezTo>
                  <a:lnTo>
                    <a:pt x="5012" y="2762"/>
                  </a:lnTo>
                  <a:cubicBezTo>
                    <a:pt x="4824" y="2617"/>
                    <a:pt x="4597" y="2529"/>
                    <a:pt x="4364" y="2501"/>
                  </a:cubicBezTo>
                  <a:cubicBezTo>
                    <a:pt x="4360" y="2501"/>
                    <a:pt x="4357" y="2501"/>
                    <a:pt x="4354" y="2501"/>
                  </a:cubicBezTo>
                  <a:cubicBezTo>
                    <a:pt x="4236" y="2501"/>
                    <a:pt x="4142" y="2593"/>
                    <a:pt x="4137" y="2712"/>
                  </a:cubicBezTo>
                  <a:cubicBezTo>
                    <a:pt x="4131" y="2828"/>
                    <a:pt x="4220" y="2928"/>
                    <a:pt x="4342" y="2933"/>
                  </a:cubicBezTo>
                  <a:cubicBezTo>
                    <a:pt x="4358" y="2933"/>
                    <a:pt x="4713" y="2967"/>
                    <a:pt x="5012" y="3371"/>
                  </a:cubicBezTo>
                  <a:lnTo>
                    <a:pt x="5012" y="4480"/>
                  </a:lnTo>
                  <a:cubicBezTo>
                    <a:pt x="2318" y="4585"/>
                    <a:pt x="162" y="6764"/>
                    <a:pt x="84" y="9458"/>
                  </a:cubicBezTo>
                  <a:cubicBezTo>
                    <a:pt x="1" y="12153"/>
                    <a:pt x="2019" y="14453"/>
                    <a:pt x="4702" y="14731"/>
                  </a:cubicBezTo>
                  <a:cubicBezTo>
                    <a:pt x="4711" y="14731"/>
                    <a:pt x="4720" y="14732"/>
                    <a:pt x="4728" y="14732"/>
                  </a:cubicBezTo>
                  <a:cubicBezTo>
                    <a:pt x="4992" y="14732"/>
                    <a:pt x="5020" y="14325"/>
                    <a:pt x="4746" y="14298"/>
                  </a:cubicBezTo>
                  <a:cubicBezTo>
                    <a:pt x="2252" y="14043"/>
                    <a:pt x="394" y="11876"/>
                    <a:pt x="522" y="9370"/>
                  </a:cubicBezTo>
                  <a:cubicBezTo>
                    <a:pt x="649" y="6864"/>
                    <a:pt x="2717" y="4901"/>
                    <a:pt x="5229" y="4901"/>
                  </a:cubicBezTo>
                  <a:cubicBezTo>
                    <a:pt x="7734" y="4901"/>
                    <a:pt x="9802" y="6864"/>
                    <a:pt x="9935" y="9370"/>
                  </a:cubicBezTo>
                  <a:cubicBezTo>
                    <a:pt x="10063" y="11876"/>
                    <a:pt x="8206" y="14043"/>
                    <a:pt x="5711" y="14298"/>
                  </a:cubicBezTo>
                  <a:cubicBezTo>
                    <a:pt x="5432" y="14325"/>
                    <a:pt x="5465" y="14732"/>
                    <a:pt x="5724" y="14732"/>
                  </a:cubicBezTo>
                  <a:cubicBezTo>
                    <a:pt x="5732" y="14732"/>
                    <a:pt x="5741" y="14731"/>
                    <a:pt x="5750" y="14731"/>
                  </a:cubicBezTo>
                  <a:cubicBezTo>
                    <a:pt x="6886" y="14609"/>
                    <a:pt x="7956" y="14115"/>
                    <a:pt x="8782" y="13328"/>
                  </a:cubicBezTo>
                  <a:cubicBezTo>
                    <a:pt x="8810" y="13300"/>
                    <a:pt x="8832" y="13278"/>
                    <a:pt x="8860" y="13250"/>
                  </a:cubicBezTo>
                  <a:cubicBezTo>
                    <a:pt x="10301" y="11809"/>
                    <a:pt x="10756" y="9647"/>
                    <a:pt x="10019" y="7745"/>
                  </a:cubicBezTo>
                  <a:cubicBezTo>
                    <a:pt x="9276" y="5844"/>
                    <a:pt x="7479" y="4563"/>
                    <a:pt x="5445" y="4480"/>
                  </a:cubicBezTo>
                  <a:lnTo>
                    <a:pt x="5445" y="4475"/>
                  </a:lnTo>
                  <a:lnTo>
                    <a:pt x="5445" y="2944"/>
                  </a:lnTo>
                  <a:cubicBezTo>
                    <a:pt x="5678" y="3061"/>
                    <a:pt x="5938" y="3127"/>
                    <a:pt x="6204" y="3133"/>
                  </a:cubicBezTo>
                  <a:cubicBezTo>
                    <a:pt x="7590" y="3133"/>
                    <a:pt x="8217" y="1187"/>
                    <a:pt x="8239" y="1104"/>
                  </a:cubicBezTo>
                  <a:cubicBezTo>
                    <a:pt x="8278" y="976"/>
                    <a:pt x="8189" y="843"/>
                    <a:pt x="8056" y="827"/>
                  </a:cubicBezTo>
                  <a:cubicBezTo>
                    <a:pt x="7930" y="813"/>
                    <a:pt x="7807" y="807"/>
                    <a:pt x="7686" y="807"/>
                  </a:cubicBezTo>
                  <a:cubicBezTo>
                    <a:pt x="6769" y="807"/>
                    <a:pt x="5998" y="1190"/>
                    <a:pt x="5445" y="1847"/>
                  </a:cubicBezTo>
                  <a:lnTo>
                    <a:pt x="5445" y="1531"/>
                  </a:lnTo>
                  <a:cubicBezTo>
                    <a:pt x="5445" y="1104"/>
                    <a:pt x="5168" y="234"/>
                    <a:pt x="4125" y="6"/>
                  </a:cubicBezTo>
                  <a:cubicBezTo>
                    <a:pt x="4109" y="2"/>
                    <a:pt x="4092" y="0"/>
                    <a:pt x="407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8"/>
            <p:cNvSpPr/>
            <p:nvPr/>
          </p:nvSpPr>
          <p:spPr>
            <a:xfrm>
              <a:off x="6793759" y="3630322"/>
              <a:ext cx="112722" cy="159820"/>
            </a:xfrm>
            <a:custGeom>
              <a:avLst/>
              <a:gdLst/>
              <a:ahLst/>
              <a:cxnLst/>
              <a:rect l="l" t="t" r="r" b="b"/>
              <a:pathLst>
                <a:path w="4375" h="6203" extrusionOk="0">
                  <a:moveTo>
                    <a:pt x="214" y="1"/>
                  </a:moveTo>
                  <a:cubicBezTo>
                    <a:pt x="101" y="1"/>
                    <a:pt x="1" y="94"/>
                    <a:pt x="1" y="214"/>
                  </a:cubicBezTo>
                  <a:lnTo>
                    <a:pt x="1" y="1988"/>
                  </a:lnTo>
                  <a:cubicBezTo>
                    <a:pt x="1" y="2132"/>
                    <a:pt x="109" y="2205"/>
                    <a:pt x="217" y="2205"/>
                  </a:cubicBezTo>
                  <a:cubicBezTo>
                    <a:pt x="325" y="2205"/>
                    <a:pt x="433" y="2132"/>
                    <a:pt x="433" y="1988"/>
                  </a:cubicBezTo>
                  <a:lnTo>
                    <a:pt x="433" y="491"/>
                  </a:lnTo>
                  <a:cubicBezTo>
                    <a:pt x="2717" y="1079"/>
                    <a:pt x="3709" y="3746"/>
                    <a:pt x="2440" y="5680"/>
                  </a:cubicBezTo>
                  <a:lnTo>
                    <a:pt x="433" y="4139"/>
                  </a:lnTo>
                  <a:lnTo>
                    <a:pt x="433" y="3003"/>
                  </a:lnTo>
                  <a:cubicBezTo>
                    <a:pt x="433" y="2859"/>
                    <a:pt x="325" y="2787"/>
                    <a:pt x="217" y="2787"/>
                  </a:cubicBezTo>
                  <a:cubicBezTo>
                    <a:pt x="109" y="2787"/>
                    <a:pt x="1" y="2859"/>
                    <a:pt x="1" y="3003"/>
                  </a:cubicBezTo>
                  <a:lnTo>
                    <a:pt x="1" y="4245"/>
                  </a:lnTo>
                  <a:cubicBezTo>
                    <a:pt x="1" y="4311"/>
                    <a:pt x="28" y="4372"/>
                    <a:pt x="84" y="4416"/>
                  </a:cubicBezTo>
                  <a:cubicBezTo>
                    <a:pt x="2309" y="6121"/>
                    <a:pt x="2387" y="6203"/>
                    <a:pt x="2459" y="6203"/>
                  </a:cubicBezTo>
                  <a:cubicBezTo>
                    <a:pt x="2466" y="6203"/>
                    <a:pt x="2474" y="6202"/>
                    <a:pt x="2484" y="6202"/>
                  </a:cubicBezTo>
                  <a:cubicBezTo>
                    <a:pt x="2551" y="6202"/>
                    <a:pt x="2617" y="6168"/>
                    <a:pt x="2656" y="6118"/>
                  </a:cubicBezTo>
                  <a:cubicBezTo>
                    <a:pt x="4375" y="3823"/>
                    <a:pt x="3072" y="508"/>
                    <a:pt x="250" y="4"/>
                  </a:cubicBezTo>
                  <a:cubicBezTo>
                    <a:pt x="238" y="2"/>
                    <a:pt x="226" y="1"/>
                    <a:pt x="21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68"/>
            <p:cNvSpPr/>
            <p:nvPr/>
          </p:nvSpPr>
          <p:spPr>
            <a:xfrm>
              <a:off x="6793604" y="3775765"/>
              <a:ext cx="46042" cy="50345"/>
            </a:xfrm>
            <a:custGeom>
              <a:avLst/>
              <a:gdLst/>
              <a:ahLst/>
              <a:cxnLst/>
              <a:rect l="l" t="t" r="r" b="b"/>
              <a:pathLst>
                <a:path w="1787" h="1954" extrusionOk="0">
                  <a:moveTo>
                    <a:pt x="439" y="651"/>
                  </a:moveTo>
                  <a:lnTo>
                    <a:pt x="1149" y="1194"/>
                  </a:lnTo>
                  <a:cubicBezTo>
                    <a:pt x="921" y="1316"/>
                    <a:pt x="683" y="1405"/>
                    <a:pt x="439" y="1471"/>
                  </a:cubicBezTo>
                  <a:lnTo>
                    <a:pt x="439" y="1466"/>
                  </a:lnTo>
                  <a:lnTo>
                    <a:pt x="439" y="651"/>
                  </a:lnTo>
                  <a:close/>
                  <a:moveTo>
                    <a:pt x="216" y="0"/>
                  </a:moveTo>
                  <a:cubicBezTo>
                    <a:pt x="104" y="0"/>
                    <a:pt x="1" y="87"/>
                    <a:pt x="1" y="213"/>
                  </a:cubicBezTo>
                  <a:lnTo>
                    <a:pt x="1" y="1737"/>
                  </a:lnTo>
                  <a:cubicBezTo>
                    <a:pt x="1" y="1859"/>
                    <a:pt x="101" y="1954"/>
                    <a:pt x="217" y="1954"/>
                  </a:cubicBezTo>
                  <a:cubicBezTo>
                    <a:pt x="727" y="1876"/>
                    <a:pt x="1215" y="1688"/>
                    <a:pt x="1647" y="1405"/>
                  </a:cubicBezTo>
                  <a:cubicBezTo>
                    <a:pt x="1775" y="1327"/>
                    <a:pt x="1786" y="1144"/>
                    <a:pt x="1664" y="1050"/>
                  </a:cubicBezTo>
                  <a:lnTo>
                    <a:pt x="350" y="47"/>
                  </a:lnTo>
                  <a:cubicBezTo>
                    <a:pt x="308" y="14"/>
                    <a:pt x="262" y="0"/>
                    <a:pt x="2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8"/>
            <p:cNvSpPr/>
            <p:nvPr/>
          </p:nvSpPr>
          <p:spPr>
            <a:xfrm>
              <a:off x="6725765" y="3775688"/>
              <a:ext cx="45887" cy="50422"/>
            </a:xfrm>
            <a:custGeom>
              <a:avLst/>
              <a:gdLst/>
              <a:ahLst/>
              <a:cxnLst/>
              <a:rect l="l" t="t" r="r" b="b"/>
              <a:pathLst>
                <a:path w="1781" h="1957" extrusionOk="0">
                  <a:moveTo>
                    <a:pt x="1353" y="654"/>
                  </a:moveTo>
                  <a:lnTo>
                    <a:pt x="1353" y="1474"/>
                  </a:lnTo>
                  <a:cubicBezTo>
                    <a:pt x="1104" y="1408"/>
                    <a:pt x="866" y="1319"/>
                    <a:pt x="644" y="1203"/>
                  </a:cubicBezTo>
                  <a:lnTo>
                    <a:pt x="1353" y="654"/>
                  </a:lnTo>
                  <a:close/>
                  <a:moveTo>
                    <a:pt x="1568" y="1"/>
                  </a:moveTo>
                  <a:cubicBezTo>
                    <a:pt x="1522" y="1"/>
                    <a:pt x="1475" y="15"/>
                    <a:pt x="1437" y="44"/>
                  </a:cubicBezTo>
                  <a:lnTo>
                    <a:pt x="123" y="1053"/>
                  </a:lnTo>
                  <a:cubicBezTo>
                    <a:pt x="1" y="1147"/>
                    <a:pt x="12" y="1325"/>
                    <a:pt x="134" y="1408"/>
                  </a:cubicBezTo>
                  <a:cubicBezTo>
                    <a:pt x="738" y="1796"/>
                    <a:pt x="1425" y="1957"/>
                    <a:pt x="1564" y="1957"/>
                  </a:cubicBezTo>
                  <a:cubicBezTo>
                    <a:pt x="1686" y="1957"/>
                    <a:pt x="1780" y="1862"/>
                    <a:pt x="1780" y="1740"/>
                  </a:cubicBezTo>
                  <a:lnTo>
                    <a:pt x="1780" y="216"/>
                  </a:lnTo>
                  <a:cubicBezTo>
                    <a:pt x="1780" y="133"/>
                    <a:pt x="1736" y="61"/>
                    <a:pt x="1664" y="22"/>
                  </a:cubicBezTo>
                  <a:cubicBezTo>
                    <a:pt x="1634" y="8"/>
                    <a:pt x="1601" y="1"/>
                    <a:pt x="156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8"/>
            <p:cNvSpPr/>
            <p:nvPr/>
          </p:nvSpPr>
          <p:spPr>
            <a:xfrm>
              <a:off x="6658776" y="3630322"/>
              <a:ext cx="113005" cy="159640"/>
            </a:xfrm>
            <a:custGeom>
              <a:avLst/>
              <a:gdLst/>
              <a:ahLst/>
              <a:cxnLst/>
              <a:rect l="l" t="t" r="r" b="b"/>
              <a:pathLst>
                <a:path w="4386" h="6196" extrusionOk="0">
                  <a:moveTo>
                    <a:pt x="3953" y="486"/>
                  </a:moveTo>
                  <a:lnTo>
                    <a:pt x="3953" y="4134"/>
                  </a:lnTo>
                  <a:lnTo>
                    <a:pt x="1941" y="5675"/>
                  </a:lnTo>
                  <a:cubicBezTo>
                    <a:pt x="671" y="3740"/>
                    <a:pt x="1664" y="1074"/>
                    <a:pt x="3953" y="486"/>
                  </a:cubicBezTo>
                  <a:close/>
                  <a:moveTo>
                    <a:pt x="4168" y="1"/>
                  </a:moveTo>
                  <a:cubicBezTo>
                    <a:pt x="4156" y="1"/>
                    <a:pt x="4143" y="2"/>
                    <a:pt x="4131" y="4"/>
                  </a:cubicBezTo>
                  <a:cubicBezTo>
                    <a:pt x="1320" y="508"/>
                    <a:pt x="1" y="3818"/>
                    <a:pt x="1725" y="6107"/>
                  </a:cubicBezTo>
                  <a:cubicBezTo>
                    <a:pt x="1767" y="6166"/>
                    <a:pt x="1833" y="6196"/>
                    <a:pt x="1898" y="6196"/>
                  </a:cubicBezTo>
                  <a:cubicBezTo>
                    <a:pt x="1945" y="6196"/>
                    <a:pt x="1991" y="6181"/>
                    <a:pt x="2030" y="6152"/>
                  </a:cubicBezTo>
                  <a:lnTo>
                    <a:pt x="4297" y="4411"/>
                  </a:lnTo>
                  <a:cubicBezTo>
                    <a:pt x="4353" y="4367"/>
                    <a:pt x="4386" y="4306"/>
                    <a:pt x="4386" y="4239"/>
                  </a:cubicBezTo>
                  <a:lnTo>
                    <a:pt x="4386" y="220"/>
                  </a:lnTo>
                  <a:cubicBezTo>
                    <a:pt x="4386" y="94"/>
                    <a:pt x="4286" y="1"/>
                    <a:pt x="416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 name="Google Shape;1256;p68"/>
          <p:cNvGrpSpPr/>
          <p:nvPr/>
        </p:nvGrpSpPr>
        <p:grpSpPr>
          <a:xfrm>
            <a:off x="6000171" y="3481400"/>
            <a:ext cx="299364" cy="380704"/>
            <a:chOff x="6000171" y="3481400"/>
            <a:chExt cx="299364" cy="380704"/>
          </a:xfrm>
        </p:grpSpPr>
        <p:sp>
          <p:nvSpPr>
            <p:cNvPr id="1257" name="Google Shape;1257;p68"/>
            <p:cNvSpPr/>
            <p:nvPr/>
          </p:nvSpPr>
          <p:spPr>
            <a:xfrm>
              <a:off x="6240687" y="3548853"/>
              <a:ext cx="11311" cy="11311"/>
            </a:xfrm>
            <a:custGeom>
              <a:avLst/>
              <a:gdLst/>
              <a:ahLst/>
              <a:cxnLst/>
              <a:rect l="l" t="t" r="r" b="b"/>
              <a:pathLst>
                <a:path w="439" h="439" extrusionOk="0">
                  <a:moveTo>
                    <a:pt x="223" y="0"/>
                  </a:moveTo>
                  <a:cubicBezTo>
                    <a:pt x="101" y="0"/>
                    <a:pt x="1" y="100"/>
                    <a:pt x="1" y="216"/>
                  </a:cubicBezTo>
                  <a:cubicBezTo>
                    <a:pt x="1" y="338"/>
                    <a:pt x="101" y="438"/>
                    <a:pt x="223" y="438"/>
                  </a:cubicBezTo>
                  <a:cubicBezTo>
                    <a:pt x="339" y="438"/>
                    <a:pt x="439" y="338"/>
                    <a:pt x="439" y="216"/>
                  </a:cubicBezTo>
                  <a:cubicBezTo>
                    <a:pt x="439" y="100"/>
                    <a:pt x="339" y="0"/>
                    <a:pt x="22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68"/>
            <p:cNvSpPr/>
            <p:nvPr/>
          </p:nvSpPr>
          <p:spPr>
            <a:xfrm>
              <a:off x="6074890" y="3481400"/>
              <a:ext cx="223975" cy="228226"/>
            </a:xfrm>
            <a:custGeom>
              <a:avLst/>
              <a:gdLst/>
              <a:ahLst/>
              <a:cxnLst/>
              <a:rect l="l" t="t" r="r" b="b"/>
              <a:pathLst>
                <a:path w="8693" h="8858" extrusionOk="0">
                  <a:moveTo>
                    <a:pt x="2273" y="667"/>
                  </a:moveTo>
                  <a:cubicBezTo>
                    <a:pt x="2461" y="966"/>
                    <a:pt x="2866" y="1365"/>
                    <a:pt x="3714" y="1703"/>
                  </a:cubicBezTo>
                  <a:cubicBezTo>
                    <a:pt x="4562" y="2042"/>
                    <a:pt x="4895" y="2635"/>
                    <a:pt x="5028" y="3112"/>
                  </a:cubicBezTo>
                  <a:cubicBezTo>
                    <a:pt x="4512" y="2352"/>
                    <a:pt x="3636" y="2003"/>
                    <a:pt x="2722" y="1897"/>
                  </a:cubicBezTo>
                  <a:lnTo>
                    <a:pt x="2727" y="1897"/>
                  </a:lnTo>
                  <a:cubicBezTo>
                    <a:pt x="2533" y="1881"/>
                    <a:pt x="2350" y="1820"/>
                    <a:pt x="2184" y="1720"/>
                  </a:cubicBezTo>
                  <a:cubicBezTo>
                    <a:pt x="2078" y="1371"/>
                    <a:pt x="2106" y="994"/>
                    <a:pt x="2273" y="667"/>
                  </a:cubicBezTo>
                  <a:close/>
                  <a:moveTo>
                    <a:pt x="2318" y="1"/>
                  </a:moveTo>
                  <a:cubicBezTo>
                    <a:pt x="2258" y="1"/>
                    <a:pt x="2201" y="26"/>
                    <a:pt x="2162" y="73"/>
                  </a:cubicBezTo>
                  <a:cubicBezTo>
                    <a:pt x="1896" y="367"/>
                    <a:pt x="1735" y="744"/>
                    <a:pt x="1696" y="1143"/>
                  </a:cubicBezTo>
                  <a:cubicBezTo>
                    <a:pt x="1668" y="1082"/>
                    <a:pt x="1646" y="1021"/>
                    <a:pt x="1624" y="961"/>
                  </a:cubicBezTo>
                  <a:cubicBezTo>
                    <a:pt x="1573" y="811"/>
                    <a:pt x="1443" y="737"/>
                    <a:pt x="1312" y="737"/>
                  </a:cubicBezTo>
                  <a:cubicBezTo>
                    <a:pt x="1185" y="737"/>
                    <a:pt x="1058" y="807"/>
                    <a:pt x="1003" y="949"/>
                  </a:cubicBezTo>
                  <a:cubicBezTo>
                    <a:pt x="587" y="2086"/>
                    <a:pt x="615" y="2973"/>
                    <a:pt x="1097" y="3655"/>
                  </a:cubicBezTo>
                  <a:cubicBezTo>
                    <a:pt x="1790" y="4647"/>
                    <a:pt x="3315" y="4891"/>
                    <a:pt x="3415" y="5279"/>
                  </a:cubicBezTo>
                  <a:cubicBezTo>
                    <a:pt x="3431" y="5335"/>
                    <a:pt x="3409" y="5418"/>
                    <a:pt x="3337" y="5518"/>
                  </a:cubicBezTo>
                  <a:cubicBezTo>
                    <a:pt x="2973" y="6070"/>
                    <a:pt x="2297" y="6300"/>
                    <a:pt x="1603" y="6300"/>
                  </a:cubicBezTo>
                  <a:cubicBezTo>
                    <a:pt x="1281" y="6300"/>
                    <a:pt x="954" y="6250"/>
                    <a:pt x="654" y="6161"/>
                  </a:cubicBezTo>
                  <a:lnTo>
                    <a:pt x="582" y="6138"/>
                  </a:lnTo>
                  <a:cubicBezTo>
                    <a:pt x="536" y="6128"/>
                    <a:pt x="492" y="6123"/>
                    <a:pt x="451" y="6123"/>
                  </a:cubicBezTo>
                  <a:cubicBezTo>
                    <a:pt x="172" y="6123"/>
                    <a:pt x="0" y="6350"/>
                    <a:pt x="5" y="6582"/>
                  </a:cubicBezTo>
                  <a:cubicBezTo>
                    <a:pt x="22" y="7375"/>
                    <a:pt x="360" y="8045"/>
                    <a:pt x="598" y="8306"/>
                  </a:cubicBezTo>
                  <a:cubicBezTo>
                    <a:pt x="765" y="8500"/>
                    <a:pt x="970" y="8661"/>
                    <a:pt x="1191" y="8788"/>
                  </a:cubicBezTo>
                  <a:cubicBezTo>
                    <a:pt x="1273" y="8836"/>
                    <a:pt x="1360" y="8858"/>
                    <a:pt x="1447" y="8858"/>
                  </a:cubicBezTo>
                  <a:cubicBezTo>
                    <a:pt x="1644" y="8858"/>
                    <a:pt x="1833" y="8743"/>
                    <a:pt x="1918" y="8550"/>
                  </a:cubicBezTo>
                  <a:cubicBezTo>
                    <a:pt x="2130" y="8059"/>
                    <a:pt x="2621" y="7281"/>
                    <a:pt x="3570" y="7281"/>
                  </a:cubicBezTo>
                  <a:cubicBezTo>
                    <a:pt x="3660" y="7281"/>
                    <a:pt x="3754" y="7288"/>
                    <a:pt x="3852" y="7303"/>
                  </a:cubicBezTo>
                  <a:cubicBezTo>
                    <a:pt x="4016" y="7328"/>
                    <a:pt x="4179" y="7340"/>
                    <a:pt x="4340" y="7340"/>
                  </a:cubicBezTo>
                  <a:cubicBezTo>
                    <a:pt x="5408" y="7340"/>
                    <a:pt x="6393" y="6797"/>
                    <a:pt x="6879" y="5906"/>
                  </a:cubicBezTo>
                  <a:cubicBezTo>
                    <a:pt x="6974" y="5736"/>
                    <a:pt x="6830" y="5585"/>
                    <a:pt x="6685" y="5585"/>
                  </a:cubicBezTo>
                  <a:cubicBezTo>
                    <a:pt x="6616" y="5585"/>
                    <a:pt x="6547" y="5619"/>
                    <a:pt x="6502" y="5700"/>
                  </a:cubicBezTo>
                  <a:cubicBezTo>
                    <a:pt x="6156" y="6335"/>
                    <a:pt x="5376" y="6909"/>
                    <a:pt x="4351" y="6909"/>
                  </a:cubicBezTo>
                  <a:cubicBezTo>
                    <a:pt x="4211" y="6909"/>
                    <a:pt x="4067" y="6898"/>
                    <a:pt x="3919" y="6876"/>
                  </a:cubicBezTo>
                  <a:cubicBezTo>
                    <a:pt x="3796" y="6857"/>
                    <a:pt x="3678" y="6849"/>
                    <a:pt x="3566" y="6849"/>
                  </a:cubicBezTo>
                  <a:cubicBezTo>
                    <a:pt x="2332" y="6849"/>
                    <a:pt x="1732" y="7890"/>
                    <a:pt x="1524" y="8378"/>
                  </a:cubicBezTo>
                  <a:cubicBezTo>
                    <a:pt x="1509" y="8409"/>
                    <a:pt x="1477" y="8427"/>
                    <a:pt x="1446" y="8427"/>
                  </a:cubicBezTo>
                  <a:cubicBezTo>
                    <a:pt x="1432" y="8427"/>
                    <a:pt x="1419" y="8424"/>
                    <a:pt x="1408" y="8417"/>
                  </a:cubicBezTo>
                  <a:cubicBezTo>
                    <a:pt x="1225" y="8312"/>
                    <a:pt x="1058" y="8179"/>
                    <a:pt x="920" y="8023"/>
                  </a:cubicBezTo>
                  <a:cubicBezTo>
                    <a:pt x="504" y="7502"/>
                    <a:pt x="410" y="6654"/>
                    <a:pt x="449" y="6554"/>
                  </a:cubicBezTo>
                  <a:cubicBezTo>
                    <a:pt x="449" y="6554"/>
                    <a:pt x="449" y="6554"/>
                    <a:pt x="450" y="6554"/>
                  </a:cubicBezTo>
                  <a:cubicBezTo>
                    <a:pt x="508" y="6554"/>
                    <a:pt x="986" y="6735"/>
                    <a:pt x="1617" y="6735"/>
                  </a:cubicBezTo>
                  <a:cubicBezTo>
                    <a:pt x="2141" y="6735"/>
                    <a:pt x="2770" y="6611"/>
                    <a:pt x="3354" y="6155"/>
                  </a:cubicBezTo>
                  <a:lnTo>
                    <a:pt x="3365" y="6144"/>
                  </a:lnTo>
                  <a:cubicBezTo>
                    <a:pt x="3642" y="5900"/>
                    <a:pt x="3936" y="5523"/>
                    <a:pt x="3836" y="5163"/>
                  </a:cubicBezTo>
                  <a:cubicBezTo>
                    <a:pt x="3548" y="4132"/>
                    <a:pt x="382" y="4381"/>
                    <a:pt x="1325" y="1360"/>
                  </a:cubicBezTo>
                  <a:lnTo>
                    <a:pt x="1325" y="1360"/>
                  </a:lnTo>
                  <a:cubicBezTo>
                    <a:pt x="1519" y="1759"/>
                    <a:pt x="1912" y="2247"/>
                    <a:pt x="2677" y="2330"/>
                  </a:cubicBezTo>
                  <a:cubicBezTo>
                    <a:pt x="3498" y="2424"/>
                    <a:pt x="4551" y="2762"/>
                    <a:pt x="4917" y="3854"/>
                  </a:cubicBezTo>
                  <a:cubicBezTo>
                    <a:pt x="4965" y="4005"/>
                    <a:pt x="5102" y="4092"/>
                    <a:pt x="5243" y="4092"/>
                  </a:cubicBezTo>
                  <a:cubicBezTo>
                    <a:pt x="5315" y="4092"/>
                    <a:pt x="5387" y="4069"/>
                    <a:pt x="5449" y="4021"/>
                  </a:cubicBezTo>
                  <a:cubicBezTo>
                    <a:pt x="5821" y="3782"/>
                    <a:pt x="6015" y="3350"/>
                    <a:pt x="5954" y="2917"/>
                  </a:cubicBezTo>
                  <a:cubicBezTo>
                    <a:pt x="5915" y="2585"/>
                    <a:pt x="6142" y="2285"/>
                    <a:pt x="6469" y="2236"/>
                  </a:cubicBezTo>
                  <a:cubicBezTo>
                    <a:pt x="6501" y="2231"/>
                    <a:pt x="6532" y="2228"/>
                    <a:pt x="6563" y="2228"/>
                  </a:cubicBezTo>
                  <a:cubicBezTo>
                    <a:pt x="6854" y="2228"/>
                    <a:pt x="7113" y="2433"/>
                    <a:pt x="7168" y="2729"/>
                  </a:cubicBezTo>
                  <a:cubicBezTo>
                    <a:pt x="7179" y="2762"/>
                    <a:pt x="7251" y="3056"/>
                    <a:pt x="7661" y="3150"/>
                  </a:cubicBezTo>
                  <a:lnTo>
                    <a:pt x="7717" y="3167"/>
                  </a:lnTo>
                  <a:lnTo>
                    <a:pt x="7511" y="3250"/>
                  </a:lnTo>
                  <a:cubicBezTo>
                    <a:pt x="7101" y="3394"/>
                    <a:pt x="6724" y="3899"/>
                    <a:pt x="6735" y="4647"/>
                  </a:cubicBezTo>
                  <a:lnTo>
                    <a:pt x="6735" y="4664"/>
                  </a:lnTo>
                  <a:lnTo>
                    <a:pt x="6735" y="4797"/>
                  </a:lnTo>
                  <a:cubicBezTo>
                    <a:pt x="6735" y="4941"/>
                    <a:pt x="6843" y="5013"/>
                    <a:pt x="6951" y="5013"/>
                  </a:cubicBezTo>
                  <a:cubicBezTo>
                    <a:pt x="7060" y="5013"/>
                    <a:pt x="7168" y="4941"/>
                    <a:pt x="7168" y="4797"/>
                  </a:cubicBezTo>
                  <a:lnTo>
                    <a:pt x="7168" y="4647"/>
                  </a:lnTo>
                  <a:cubicBezTo>
                    <a:pt x="7162" y="4254"/>
                    <a:pt x="7306" y="3793"/>
                    <a:pt x="7661" y="3655"/>
                  </a:cubicBezTo>
                  <a:lnTo>
                    <a:pt x="8493" y="3328"/>
                  </a:lnTo>
                  <a:cubicBezTo>
                    <a:pt x="8692" y="3250"/>
                    <a:pt x="8676" y="2973"/>
                    <a:pt x="8470" y="2917"/>
                  </a:cubicBezTo>
                  <a:lnTo>
                    <a:pt x="8465" y="2917"/>
                  </a:lnTo>
                  <a:cubicBezTo>
                    <a:pt x="7689" y="2712"/>
                    <a:pt x="7622" y="2712"/>
                    <a:pt x="7583" y="2629"/>
                  </a:cubicBezTo>
                  <a:cubicBezTo>
                    <a:pt x="7489" y="2131"/>
                    <a:pt x="7049" y="1784"/>
                    <a:pt x="6554" y="1784"/>
                  </a:cubicBezTo>
                  <a:cubicBezTo>
                    <a:pt x="6498" y="1784"/>
                    <a:pt x="6442" y="1789"/>
                    <a:pt x="6386" y="1798"/>
                  </a:cubicBezTo>
                  <a:cubicBezTo>
                    <a:pt x="5832" y="1892"/>
                    <a:pt x="5449" y="2407"/>
                    <a:pt x="5521" y="2973"/>
                  </a:cubicBezTo>
                  <a:cubicBezTo>
                    <a:pt x="5538" y="3073"/>
                    <a:pt x="5527" y="3172"/>
                    <a:pt x="5499" y="3272"/>
                  </a:cubicBezTo>
                  <a:cubicBezTo>
                    <a:pt x="5349" y="2391"/>
                    <a:pt x="4800" y="1670"/>
                    <a:pt x="3875" y="1304"/>
                  </a:cubicBezTo>
                  <a:cubicBezTo>
                    <a:pt x="2677" y="827"/>
                    <a:pt x="2533" y="229"/>
                    <a:pt x="2528" y="195"/>
                  </a:cubicBezTo>
                  <a:cubicBezTo>
                    <a:pt x="2522" y="112"/>
                    <a:pt x="2467" y="40"/>
                    <a:pt x="2389" y="13"/>
                  </a:cubicBezTo>
                  <a:cubicBezTo>
                    <a:pt x="2365" y="5"/>
                    <a:pt x="2342" y="1"/>
                    <a:pt x="231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8"/>
            <p:cNvSpPr/>
            <p:nvPr/>
          </p:nvSpPr>
          <p:spPr>
            <a:xfrm>
              <a:off x="6000171" y="3683552"/>
              <a:ext cx="299364" cy="178551"/>
            </a:xfrm>
            <a:custGeom>
              <a:avLst/>
              <a:gdLst/>
              <a:ahLst/>
              <a:cxnLst/>
              <a:rect l="l" t="t" r="r" b="b"/>
              <a:pathLst>
                <a:path w="11619" h="6930" extrusionOk="0">
                  <a:moveTo>
                    <a:pt x="3265" y="2195"/>
                  </a:moveTo>
                  <a:lnTo>
                    <a:pt x="4457" y="5355"/>
                  </a:lnTo>
                  <a:lnTo>
                    <a:pt x="3731" y="5627"/>
                  </a:lnTo>
                  <a:lnTo>
                    <a:pt x="2545" y="2472"/>
                  </a:lnTo>
                  <a:lnTo>
                    <a:pt x="3265" y="2195"/>
                  </a:lnTo>
                  <a:close/>
                  <a:moveTo>
                    <a:pt x="2140" y="2622"/>
                  </a:moveTo>
                  <a:lnTo>
                    <a:pt x="3326" y="5777"/>
                  </a:lnTo>
                  <a:lnTo>
                    <a:pt x="1713" y="6386"/>
                  </a:lnTo>
                  <a:lnTo>
                    <a:pt x="521" y="3232"/>
                  </a:lnTo>
                  <a:lnTo>
                    <a:pt x="2140" y="2622"/>
                  </a:lnTo>
                  <a:close/>
                  <a:moveTo>
                    <a:pt x="10450" y="0"/>
                  </a:moveTo>
                  <a:cubicBezTo>
                    <a:pt x="10217" y="0"/>
                    <a:pt x="9960" y="96"/>
                    <a:pt x="9713" y="327"/>
                  </a:cubicBezTo>
                  <a:lnTo>
                    <a:pt x="7917" y="1868"/>
                  </a:lnTo>
                  <a:cubicBezTo>
                    <a:pt x="7800" y="1652"/>
                    <a:pt x="7573" y="1447"/>
                    <a:pt x="7163" y="1447"/>
                  </a:cubicBezTo>
                  <a:cubicBezTo>
                    <a:pt x="6656" y="1447"/>
                    <a:pt x="6281" y="1443"/>
                    <a:pt x="5990" y="1443"/>
                  </a:cubicBezTo>
                  <a:cubicBezTo>
                    <a:pt x="4880" y="1443"/>
                    <a:pt x="4991" y="1499"/>
                    <a:pt x="3665" y="2034"/>
                  </a:cubicBezTo>
                  <a:cubicBezTo>
                    <a:pt x="3596" y="1864"/>
                    <a:pt x="3436" y="1762"/>
                    <a:pt x="3265" y="1762"/>
                  </a:cubicBezTo>
                  <a:cubicBezTo>
                    <a:pt x="3214" y="1762"/>
                    <a:pt x="3161" y="1771"/>
                    <a:pt x="3110" y="1791"/>
                  </a:cubicBezTo>
                  <a:lnTo>
                    <a:pt x="166" y="2899"/>
                  </a:lnTo>
                  <a:cubicBezTo>
                    <a:pt x="61" y="2938"/>
                    <a:pt x="0" y="3055"/>
                    <a:pt x="33" y="3165"/>
                  </a:cubicBezTo>
                  <a:cubicBezTo>
                    <a:pt x="33" y="3171"/>
                    <a:pt x="39" y="3182"/>
                    <a:pt x="44" y="3188"/>
                  </a:cubicBezTo>
                  <a:cubicBezTo>
                    <a:pt x="1453" y="6930"/>
                    <a:pt x="1375" y="6725"/>
                    <a:pt x="1386" y="6752"/>
                  </a:cubicBezTo>
                  <a:cubicBezTo>
                    <a:pt x="1424" y="6829"/>
                    <a:pt x="1502" y="6876"/>
                    <a:pt x="1584" y="6876"/>
                  </a:cubicBezTo>
                  <a:cubicBezTo>
                    <a:pt x="1609" y="6876"/>
                    <a:pt x="1633" y="6872"/>
                    <a:pt x="1658" y="6863"/>
                  </a:cubicBezTo>
                  <a:lnTo>
                    <a:pt x="4607" y="5754"/>
                  </a:lnTo>
                  <a:cubicBezTo>
                    <a:pt x="4829" y="5666"/>
                    <a:pt x="4940" y="5411"/>
                    <a:pt x="4851" y="5189"/>
                  </a:cubicBezTo>
                  <a:cubicBezTo>
                    <a:pt x="5472" y="4945"/>
                    <a:pt x="5433" y="4928"/>
                    <a:pt x="6010" y="4928"/>
                  </a:cubicBezTo>
                  <a:cubicBezTo>
                    <a:pt x="6298" y="4928"/>
                    <a:pt x="6298" y="4496"/>
                    <a:pt x="6010" y="4496"/>
                  </a:cubicBezTo>
                  <a:cubicBezTo>
                    <a:pt x="5350" y="4496"/>
                    <a:pt x="5328" y="4535"/>
                    <a:pt x="4701" y="4784"/>
                  </a:cubicBezTo>
                  <a:lnTo>
                    <a:pt x="3814" y="2434"/>
                  </a:lnTo>
                  <a:cubicBezTo>
                    <a:pt x="4940" y="1979"/>
                    <a:pt x="5117" y="1879"/>
                    <a:pt x="5500" y="1879"/>
                  </a:cubicBezTo>
                  <a:lnTo>
                    <a:pt x="7163" y="1879"/>
                  </a:lnTo>
                  <a:cubicBezTo>
                    <a:pt x="7173" y="1879"/>
                    <a:pt x="7183" y="1878"/>
                    <a:pt x="7192" y="1878"/>
                  </a:cubicBezTo>
                  <a:cubicBezTo>
                    <a:pt x="7402" y="1878"/>
                    <a:pt x="7579" y="2044"/>
                    <a:pt x="7590" y="2256"/>
                  </a:cubicBezTo>
                  <a:cubicBezTo>
                    <a:pt x="7601" y="2389"/>
                    <a:pt x="7562" y="2517"/>
                    <a:pt x="7484" y="2622"/>
                  </a:cubicBezTo>
                  <a:cubicBezTo>
                    <a:pt x="7403" y="2711"/>
                    <a:pt x="7349" y="2724"/>
                    <a:pt x="6815" y="2724"/>
                  </a:cubicBezTo>
                  <a:cubicBezTo>
                    <a:pt x="6583" y="2724"/>
                    <a:pt x="6260" y="2722"/>
                    <a:pt x="5804" y="2722"/>
                  </a:cubicBezTo>
                  <a:cubicBezTo>
                    <a:pt x="5516" y="2722"/>
                    <a:pt x="5516" y="3154"/>
                    <a:pt x="5804" y="3154"/>
                  </a:cubicBezTo>
                  <a:lnTo>
                    <a:pt x="7202" y="3154"/>
                  </a:lnTo>
                  <a:cubicBezTo>
                    <a:pt x="7700" y="3154"/>
                    <a:pt x="7994" y="2827"/>
                    <a:pt x="8022" y="2345"/>
                  </a:cubicBezTo>
                  <a:cubicBezTo>
                    <a:pt x="8039" y="2334"/>
                    <a:pt x="9990" y="654"/>
                    <a:pt x="10001" y="643"/>
                  </a:cubicBezTo>
                  <a:cubicBezTo>
                    <a:pt x="10121" y="534"/>
                    <a:pt x="10275" y="431"/>
                    <a:pt x="10438" y="431"/>
                  </a:cubicBezTo>
                  <a:cubicBezTo>
                    <a:pt x="10531" y="431"/>
                    <a:pt x="10627" y="464"/>
                    <a:pt x="10722" y="549"/>
                  </a:cubicBezTo>
                  <a:cubicBezTo>
                    <a:pt x="11016" y="843"/>
                    <a:pt x="10738" y="1192"/>
                    <a:pt x="10678" y="1264"/>
                  </a:cubicBezTo>
                  <a:lnTo>
                    <a:pt x="8166" y="4036"/>
                  </a:lnTo>
                  <a:cubicBezTo>
                    <a:pt x="7911" y="4319"/>
                    <a:pt x="7551" y="4485"/>
                    <a:pt x="7174" y="4501"/>
                  </a:cubicBezTo>
                  <a:lnTo>
                    <a:pt x="7024" y="4501"/>
                  </a:lnTo>
                  <a:cubicBezTo>
                    <a:pt x="6736" y="4501"/>
                    <a:pt x="6736" y="4934"/>
                    <a:pt x="7024" y="4934"/>
                  </a:cubicBezTo>
                  <a:lnTo>
                    <a:pt x="7190" y="4934"/>
                  </a:lnTo>
                  <a:cubicBezTo>
                    <a:pt x="7689" y="4912"/>
                    <a:pt x="8155" y="4690"/>
                    <a:pt x="8488" y="4324"/>
                  </a:cubicBezTo>
                  <a:lnTo>
                    <a:pt x="11005" y="1558"/>
                  </a:lnTo>
                  <a:cubicBezTo>
                    <a:pt x="11618" y="849"/>
                    <a:pt x="11140" y="0"/>
                    <a:pt x="1045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 name="Google Shape;1260;p68"/>
          <p:cNvGrpSpPr/>
          <p:nvPr/>
        </p:nvGrpSpPr>
        <p:grpSpPr>
          <a:xfrm>
            <a:off x="5383692" y="3480705"/>
            <a:ext cx="263396" cy="379415"/>
            <a:chOff x="5383692" y="3480705"/>
            <a:chExt cx="263396" cy="379415"/>
          </a:xfrm>
        </p:grpSpPr>
        <p:sp>
          <p:nvSpPr>
            <p:cNvPr id="1261" name="Google Shape;1261;p68"/>
            <p:cNvSpPr/>
            <p:nvPr/>
          </p:nvSpPr>
          <p:spPr>
            <a:xfrm>
              <a:off x="5515660" y="3730393"/>
              <a:ext cx="72013" cy="61681"/>
            </a:xfrm>
            <a:custGeom>
              <a:avLst/>
              <a:gdLst/>
              <a:ahLst/>
              <a:cxnLst/>
              <a:rect l="l" t="t" r="r" b="b"/>
              <a:pathLst>
                <a:path w="2795" h="2394" extrusionOk="0">
                  <a:moveTo>
                    <a:pt x="1381" y="460"/>
                  </a:moveTo>
                  <a:cubicBezTo>
                    <a:pt x="1381" y="793"/>
                    <a:pt x="1381" y="588"/>
                    <a:pt x="1381" y="1043"/>
                  </a:cubicBezTo>
                  <a:lnTo>
                    <a:pt x="876" y="1453"/>
                  </a:lnTo>
                  <a:cubicBezTo>
                    <a:pt x="727" y="1037"/>
                    <a:pt x="960" y="588"/>
                    <a:pt x="1381" y="460"/>
                  </a:cubicBezTo>
                  <a:close/>
                  <a:moveTo>
                    <a:pt x="1813" y="460"/>
                  </a:moveTo>
                  <a:cubicBezTo>
                    <a:pt x="2235" y="588"/>
                    <a:pt x="2462" y="1037"/>
                    <a:pt x="2318" y="1447"/>
                  </a:cubicBezTo>
                  <a:lnTo>
                    <a:pt x="2318" y="1453"/>
                  </a:lnTo>
                  <a:lnTo>
                    <a:pt x="1813" y="1043"/>
                  </a:lnTo>
                  <a:lnTo>
                    <a:pt x="1813" y="460"/>
                  </a:lnTo>
                  <a:close/>
                  <a:moveTo>
                    <a:pt x="1813" y="1597"/>
                  </a:moveTo>
                  <a:lnTo>
                    <a:pt x="2063" y="1796"/>
                  </a:lnTo>
                  <a:cubicBezTo>
                    <a:pt x="1991" y="1852"/>
                    <a:pt x="1902" y="1896"/>
                    <a:pt x="1813" y="1924"/>
                  </a:cubicBezTo>
                  <a:lnTo>
                    <a:pt x="1813" y="1597"/>
                  </a:lnTo>
                  <a:close/>
                  <a:moveTo>
                    <a:pt x="1381" y="1597"/>
                  </a:moveTo>
                  <a:lnTo>
                    <a:pt x="1381" y="1930"/>
                  </a:lnTo>
                  <a:cubicBezTo>
                    <a:pt x="1292" y="1902"/>
                    <a:pt x="1204" y="1857"/>
                    <a:pt x="1131" y="1802"/>
                  </a:cubicBezTo>
                  <a:lnTo>
                    <a:pt x="1381" y="1597"/>
                  </a:lnTo>
                  <a:close/>
                  <a:moveTo>
                    <a:pt x="1597" y="0"/>
                  </a:moveTo>
                  <a:cubicBezTo>
                    <a:pt x="533" y="0"/>
                    <a:pt x="1" y="1286"/>
                    <a:pt x="754" y="2040"/>
                  </a:cubicBezTo>
                  <a:cubicBezTo>
                    <a:pt x="997" y="2285"/>
                    <a:pt x="1296" y="2394"/>
                    <a:pt x="1590" y="2394"/>
                  </a:cubicBezTo>
                  <a:cubicBezTo>
                    <a:pt x="2204" y="2394"/>
                    <a:pt x="2795" y="1917"/>
                    <a:pt x="2795" y="1198"/>
                  </a:cubicBezTo>
                  <a:cubicBezTo>
                    <a:pt x="2789" y="538"/>
                    <a:pt x="2257" y="0"/>
                    <a:pt x="159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8"/>
            <p:cNvSpPr/>
            <p:nvPr/>
          </p:nvSpPr>
          <p:spPr>
            <a:xfrm>
              <a:off x="5509940" y="3717253"/>
              <a:ext cx="11182" cy="123852"/>
            </a:xfrm>
            <a:custGeom>
              <a:avLst/>
              <a:gdLst/>
              <a:ahLst/>
              <a:cxnLst/>
              <a:rect l="l" t="t" r="r" b="b"/>
              <a:pathLst>
                <a:path w="434" h="4807" extrusionOk="0">
                  <a:moveTo>
                    <a:pt x="217" y="0"/>
                  </a:moveTo>
                  <a:cubicBezTo>
                    <a:pt x="95" y="0"/>
                    <a:pt x="1" y="100"/>
                    <a:pt x="1" y="216"/>
                  </a:cubicBezTo>
                  <a:lnTo>
                    <a:pt x="1" y="4591"/>
                  </a:lnTo>
                  <a:cubicBezTo>
                    <a:pt x="1" y="4735"/>
                    <a:pt x="109" y="4807"/>
                    <a:pt x="217" y="4807"/>
                  </a:cubicBezTo>
                  <a:cubicBezTo>
                    <a:pt x="325" y="4807"/>
                    <a:pt x="433" y="4735"/>
                    <a:pt x="433" y="4591"/>
                  </a:cubicBezTo>
                  <a:lnTo>
                    <a:pt x="433" y="216"/>
                  </a:lnTo>
                  <a:cubicBezTo>
                    <a:pt x="433" y="94"/>
                    <a:pt x="333" y="0"/>
                    <a:pt x="21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8"/>
            <p:cNvSpPr/>
            <p:nvPr/>
          </p:nvSpPr>
          <p:spPr>
            <a:xfrm>
              <a:off x="5521097" y="3768525"/>
              <a:ext cx="125991" cy="91595"/>
            </a:xfrm>
            <a:custGeom>
              <a:avLst/>
              <a:gdLst/>
              <a:ahLst/>
              <a:cxnLst/>
              <a:rect l="l" t="t" r="r" b="b"/>
              <a:pathLst>
                <a:path w="4890" h="3555" extrusionOk="0">
                  <a:moveTo>
                    <a:pt x="4457" y="1525"/>
                  </a:moveTo>
                  <a:lnTo>
                    <a:pt x="4457" y="2989"/>
                  </a:lnTo>
                  <a:cubicBezTo>
                    <a:pt x="4457" y="3061"/>
                    <a:pt x="4396" y="3122"/>
                    <a:pt x="4324" y="3122"/>
                  </a:cubicBezTo>
                  <a:lnTo>
                    <a:pt x="3121" y="3122"/>
                  </a:lnTo>
                  <a:lnTo>
                    <a:pt x="3121" y="1653"/>
                  </a:lnTo>
                  <a:cubicBezTo>
                    <a:pt x="3121" y="1580"/>
                    <a:pt x="3182" y="1525"/>
                    <a:pt x="3254" y="1525"/>
                  </a:cubicBezTo>
                  <a:close/>
                  <a:moveTo>
                    <a:pt x="4674" y="0"/>
                  </a:moveTo>
                  <a:cubicBezTo>
                    <a:pt x="4552" y="0"/>
                    <a:pt x="4457" y="95"/>
                    <a:pt x="4457" y="217"/>
                  </a:cubicBezTo>
                  <a:lnTo>
                    <a:pt x="4457" y="1093"/>
                  </a:lnTo>
                  <a:cubicBezTo>
                    <a:pt x="4023" y="1093"/>
                    <a:pt x="3740" y="1092"/>
                    <a:pt x="3553" y="1092"/>
                  </a:cubicBezTo>
                  <a:cubicBezTo>
                    <a:pt x="3179" y="1092"/>
                    <a:pt x="3186" y="1094"/>
                    <a:pt x="3127" y="1109"/>
                  </a:cubicBezTo>
                  <a:lnTo>
                    <a:pt x="3127" y="316"/>
                  </a:lnTo>
                  <a:cubicBezTo>
                    <a:pt x="3127" y="172"/>
                    <a:pt x="3019" y="100"/>
                    <a:pt x="2911" y="100"/>
                  </a:cubicBezTo>
                  <a:cubicBezTo>
                    <a:pt x="2803" y="100"/>
                    <a:pt x="2694" y="172"/>
                    <a:pt x="2694" y="316"/>
                  </a:cubicBezTo>
                  <a:lnTo>
                    <a:pt x="2694" y="3122"/>
                  </a:lnTo>
                  <a:lnTo>
                    <a:pt x="288" y="3122"/>
                  </a:lnTo>
                  <a:cubicBezTo>
                    <a:pt x="0" y="3122"/>
                    <a:pt x="0" y="3554"/>
                    <a:pt x="288" y="3554"/>
                  </a:cubicBezTo>
                  <a:lnTo>
                    <a:pt x="4324" y="3554"/>
                  </a:lnTo>
                  <a:cubicBezTo>
                    <a:pt x="4635" y="3554"/>
                    <a:pt x="4884" y="3299"/>
                    <a:pt x="4884" y="2994"/>
                  </a:cubicBezTo>
                  <a:lnTo>
                    <a:pt x="4884" y="222"/>
                  </a:lnTo>
                  <a:cubicBezTo>
                    <a:pt x="4890" y="100"/>
                    <a:pt x="4790" y="0"/>
                    <a:pt x="467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8"/>
            <p:cNvSpPr/>
            <p:nvPr/>
          </p:nvSpPr>
          <p:spPr>
            <a:xfrm>
              <a:off x="5383692" y="3480705"/>
              <a:ext cx="263267" cy="379415"/>
            </a:xfrm>
            <a:custGeom>
              <a:avLst/>
              <a:gdLst/>
              <a:ahLst/>
              <a:cxnLst/>
              <a:rect l="l" t="t" r="r" b="b"/>
              <a:pathLst>
                <a:path w="10218" h="14726" extrusionOk="0">
                  <a:moveTo>
                    <a:pt x="7218" y="3798"/>
                  </a:moveTo>
                  <a:cubicBezTo>
                    <a:pt x="7822" y="3837"/>
                    <a:pt x="7861" y="4763"/>
                    <a:pt x="7218" y="4807"/>
                  </a:cubicBezTo>
                  <a:lnTo>
                    <a:pt x="7218" y="3798"/>
                  </a:lnTo>
                  <a:close/>
                  <a:moveTo>
                    <a:pt x="5111" y="472"/>
                  </a:moveTo>
                  <a:cubicBezTo>
                    <a:pt x="6414" y="472"/>
                    <a:pt x="7479" y="1514"/>
                    <a:pt x="7501" y="2817"/>
                  </a:cubicBezTo>
                  <a:lnTo>
                    <a:pt x="7501" y="3421"/>
                  </a:lnTo>
                  <a:cubicBezTo>
                    <a:pt x="7479" y="3410"/>
                    <a:pt x="7456" y="3405"/>
                    <a:pt x="7429" y="3399"/>
                  </a:cubicBezTo>
                  <a:cubicBezTo>
                    <a:pt x="7362" y="3377"/>
                    <a:pt x="7290" y="3366"/>
                    <a:pt x="7213" y="3366"/>
                  </a:cubicBezTo>
                  <a:cubicBezTo>
                    <a:pt x="7201" y="3211"/>
                    <a:pt x="7091" y="3078"/>
                    <a:pt x="6941" y="3033"/>
                  </a:cubicBezTo>
                  <a:cubicBezTo>
                    <a:pt x="6547" y="2906"/>
                    <a:pt x="6192" y="2678"/>
                    <a:pt x="5910" y="2379"/>
                  </a:cubicBezTo>
                  <a:cubicBezTo>
                    <a:pt x="5849" y="2312"/>
                    <a:pt x="5760" y="2274"/>
                    <a:pt x="5671" y="2268"/>
                  </a:cubicBezTo>
                  <a:cubicBezTo>
                    <a:pt x="5655" y="2266"/>
                    <a:pt x="5639" y="2265"/>
                    <a:pt x="5623" y="2265"/>
                  </a:cubicBezTo>
                  <a:cubicBezTo>
                    <a:pt x="5513" y="2265"/>
                    <a:pt x="5411" y="2313"/>
                    <a:pt x="5339" y="2396"/>
                  </a:cubicBezTo>
                  <a:cubicBezTo>
                    <a:pt x="4274" y="3610"/>
                    <a:pt x="3282" y="3904"/>
                    <a:pt x="3204" y="3948"/>
                  </a:cubicBezTo>
                  <a:cubicBezTo>
                    <a:pt x="3082" y="4014"/>
                    <a:pt x="3010" y="4142"/>
                    <a:pt x="3005" y="4286"/>
                  </a:cubicBezTo>
                  <a:cubicBezTo>
                    <a:pt x="3005" y="5012"/>
                    <a:pt x="3005" y="5051"/>
                    <a:pt x="3016" y="5190"/>
                  </a:cubicBezTo>
                  <a:cubicBezTo>
                    <a:pt x="3077" y="5755"/>
                    <a:pt x="3365" y="6276"/>
                    <a:pt x="3820" y="6620"/>
                  </a:cubicBezTo>
                  <a:lnTo>
                    <a:pt x="2855" y="6620"/>
                  </a:lnTo>
                  <a:cubicBezTo>
                    <a:pt x="2783" y="6620"/>
                    <a:pt x="2728" y="6565"/>
                    <a:pt x="2728" y="6493"/>
                  </a:cubicBezTo>
                  <a:lnTo>
                    <a:pt x="2728" y="2817"/>
                  </a:lnTo>
                  <a:cubicBezTo>
                    <a:pt x="2750" y="1514"/>
                    <a:pt x="3809" y="472"/>
                    <a:pt x="5111" y="472"/>
                  </a:cubicBezTo>
                  <a:close/>
                  <a:moveTo>
                    <a:pt x="7501" y="5184"/>
                  </a:moveTo>
                  <a:lnTo>
                    <a:pt x="7501" y="6493"/>
                  </a:lnTo>
                  <a:cubicBezTo>
                    <a:pt x="7501" y="6565"/>
                    <a:pt x="7445" y="6620"/>
                    <a:pt x="7373" y="6620"/>
                  </a:cubicBezTo>
                  <a:lnTo>
                    <a:pt x="6403" y="6620"/>
                  </a:lnTo>
                  <a:cubicBezTo>
                    <a:pt x="6841" y="6282"/>
                    <a:pt x="7129" y="5788"/>
                    <a:pt x="7201" y="5240"/>
                  </a:cubicBezTo>
                  <a:cubicBezTo>
                    <a:pt x="7301" y="5240"/>
                    <a:pt x="7401" y="5223"/>
                    <a:pt x="7501" y="5184"/>
                  </a:cubicBezTo>
                  <a:close/>
                  <a:moveTo>
                    <a:pt x="5633" y="2717"/>
                  </a:moveTo>
                  <a:cubicBezTo>
                    <a:pt x="5954" y="3044"/>
                    <a:pt x="6348" y="3288"/>
                    <a:pt x="6786" y="3438"/>
                  </a:cubicBezTo>
                  <a:lnTo>
                    <a:pt x="6786" y="5001"/>
                  </a:lnTo>
                  <a:cubicBezTo>
                    <a:pt x="6775" y="5633"/>
                    <a:pt x="6398" y="6210"/>
                    <a:pt x="5821" y="6476"/>
                  </a:cubicBezTo>
                  <a:cubicBezTo>
                    <a:pt x="5599" y="6575"/>
                    <a:pt x="5365" y="6622"/>
                    <a:pt x="5134" y="6622"/>
                  </a:cubicBezTo>
                  <a:cubicBezTo>
                    <a:pt x="4266" y="6622"/>
                    <a:pt x="3437" y="5967"/>
                    <a:pt x="3437" y="4974"/>
                  </a:cubicBezTo>
                  <a:lnTo>
                    <a:pt x="3443" y="4974"/>
                  </a:lnTo>
                  <a:lnTo>
                    <a:pt x="3443" y="4314"/>
                  </a:lnTo>
                  <a:cubicBezTo>
                    <a:pt x="4252" y="4009"/>
                    <a:pt x="5023" y="3388"/>
                    <a:pt x="5599" y="2750"/>
                  </a:cubicBezTo>
                  <a:lnTo>
                    <a:pt x="5633" y="2717"/>
                  </a:lnTo>
                  <a:close/>
                  <a:moveTo>
                    <a:pt x="4269" y="6875"/>
                  </a:moveTo>
                  <a:cubicBezTo>
                    <a:pt x="4543" y="6991"/>
                    <a:pt x="4834" y="7049"/>
                    <a:pt x="5125" y="7049"/>
                  </a:cubicBezTo>
                  <a:cubicBezTo>
                    <a:pt x="5406" y="7049"/>
                    <a:pt x="5687" y="6995"/>
                    <a:pt x="5954" y="6886"/>
                  </a:cubicBezTo>
                  <a:lnTo>
                    <a:pt x="5954" y="7119"/>
                  </a:lnTo>
                  <a:lnTo>
                    <a:pt x="5111" y="8156"/>
                  </a:lnTo>
                  <a:lnTo>
                    <a:pt x="4269" y="7119"/>
                  </a:lnTo>
                  <a:lnTo>
                    <a:pt x="4269" y="6875"/>
                  </a:lnTo>
                  <a:close/>
                  <a:moveTo>
                    <a:pt x="3936" y="7479"/>
                  </a:moveTo>
                  <a:lnTo>
                    <a:pt x="4768" y="8505"/>
                  </a:lnTo>
                  <a:lnTo>
                    <a:pt x="4341" y="8838"/>
                  </a:lnTo>
                  <a:lnTo>
                    <a:pt x="3698" y="7579"/>
                  </a:lnTo>
                  <a:lnTo>
                    <a:pt x="3936" y="7479"/>
                  </a:lnTo>
                  <a:close/>
                  <a:moveTo>
                    <a:pt x="6292" y="7479"/>
                  </a:moveTo>
                  <a:lnTo>
                    <a:pt x="6536" y="7579"/>
                  </a:lnTo>
                  <a:lnTo>
                    <a:pt x="5888" y="8838"/>
                  </a:lnTo>
                  <a:lnTo>
                    <a:pt x="5461" y="8499"/>
                  </a:lnTo>
                  <a:lnTo>
                    <a:pt x="6292" y="7479"/>
                  </a:lnTo>
                  <a:close/>
                  <a:moveTo>
                    <a:pt x="1635" y="12696"/>
                  </a:moveTo>
                  <a:cubicBezTo>
                    <a:pt x="1708" y="12696"/>
                    <a:pt x="1763" y="12757"/>
                    <a:pt x="1763" y="12829"/>
                  </a:cubicBezTo>
                  <a:lnTo>
                    <a:pt x="1763" y="14293"/>
                  </a:lnTo>
                  <a:lnTo>
                    <a:pt x="560" y="14293"/>
                  </a:lnTo>
                  <a:cubicBezTo>
                    <a:pt x="488" y="14293"/>
                    <a:pt x="432" y="14237"/>
                    <a:pt x="432" y="14165"/>
                  </a:cubicBezTo>
                  <a:lnTo>
                    <a:pt x="432" y="12696"/>
                  </a:lnTo>
                  <a:close/>
                  <a:moveTo>
                    <a:pt x="5111" y="1"/>
                  </a:moveTo>
                  <a:cubicBezTo>
                    <a:pt x="3554" y="1"/>
                    <a:pt x="2290" y="1259"/>
                    <a:pt x="2290" y="2817"/>
                  </a:cubicBezTo>
                  <a:lnTo>
                    <a:pt x="2290" y="6493"/>
                  </a:lnTo>
                  <a:cubicBezTo>
                    <a:pt x="2290" y="6803"/>
                    <a:pt x="2539" y="7052"/>
                    <a:pt x="2850" y="7052"/>
                  </a:cubicBezTo>
                  <a:lnTo>
                    <a:pt x="3831" y="7052"/>
                  </a:lnTo>
                  <a:lnTo>
                    <a:pt x="1170" y="8167"/>
                  </a:lnTo>
                  <a:cubicBezTo>
                    <a:pt x="1125" y="8189"/>
                    <a:pt x="0" y="8666"/>
                    <a:pt x="0" y="9974"/>
                  </a:cubicBezTo>
                  <a:lnTo>
                    <a:pt x="0" y="14165"/>
                  </a:lnTo>
                  <a:cubicBezTo>
                    <a:pt x="0" y="14476"/>
                    <a:pt x="250" y="14725"/>
                    <a:pt x="560" y="14725"/>
                  </a:cubicBezTo>
                  <a:lnTo>
                    <a:pt x="4618" y="14725"/>
                  </a:lnTo>
                  <a:cubicBezTo>
                    <a:pt x="4901" y="14725"/>
                    <a:pt x="4901" y="14293"/>
                    <a:pt x="4618" y="14293"/>
                  </a:cubicBezTo>
                  <a:lnTo>
                    <a:pt x="2195" y="14293"/>
                  </a:lnTo>
                  <a:lnTo>
                    <a:pt x="2195" y="11487"/>
                  </a:lnTo>
                  <a:cubicBezTo>
                    <a:pt x="2195" y="11343"/>
                    <a:pt x="2089" y="11271"/>
                    <a:pt x="1982" y="11271"/>
                  </a:cubicBezTo>
                  <a:cubicBezTo>
                    <a:pt x="1875" y="11271"/>
                    <a:pt x="1769" y="11343"/>
                    <a:pt x="1769" y="11487"/>
                  </a:cubicBezTo>
                  <a:lnTo>
                    <a:pt x="1769" y="12280"/>
                  </a:lnTo>
                  <a:cubicBezTo>
                    <a:pt x="1724" y="12269"/>
                    <a:pt x="1680" y="12264"/>
                    <a:pt x="1635" y="12264"/>
                  </a:cubicBezTo>
                  <a:lnTo>
                    <a:pt x="432" y="12264"/>
                  </a:lnTo>
                  <a:lnTo>
                    <a:pt x="432" y="9968"/>
                  </a:lnTo>
                  <a:cubicBezTo>
                    <a:pt x="432" y="8954"/>
                    <a:pt x="1303" y="8577"/>
                    <a:pt x="1336" y="8560"/>
                  </a:cubicBezTo>
                  <a:lnTo>
                    <a:pt x="3293" y="7740"/>
                  </a:lnTo>
                  <a:cubicBezTo>
                    <a:pt x="3299" y="7751"/>
                    <a:pt x="3997" y="9115"/>
                    <a:pt x="4003" y="9120"/>
                  </a:cubicBezTo>
                  <a:cubicBezTo>
                    <a:pt x="4064" y="9231"/>
                    <a:pt x="4186" y="9303"/>
                    <a:pt x="4313" y="9303"/>
                  </a:cubicBezTo>
                  <a:cubicBezTo>
                    <a:pt x="4402" y="9303"/>
                    <a:pt x="4491" y="9270"/>
                    <a:pt x="4563" y="9209"/>
                  </a:cubicBezTo>
                  <a:lnTo>
                    <a:pt x="5084" y="8799"/>
                  </a:lnTo>
                  <a:lnTo>
                    <a:pt x="5139" y="8799"/>
                  </a:lnTo>
                  <a:cubicBezTo>
                    <a:pt x="5732" y="9270"/>
                    <a:pt x="5699" y="9242"/>
                    <a:pt x="5721" y="9253"/>
                  </a:cubicBezTo>
                  <a:cubicBezTo>
                    <a:pt x="5776" y="9285"/>
                    <a:pt x="5839" y="9302"/>
                    <a:pt x="5902" y="9302"/>
                  </a:cubicBezTo>
                  <a:cubicBezTo>
                    <a:pt x="6036" y="9302"/>
                    <a:pt x="6174" y="9227"/>
                    <a:pt x="6253" y="9065"/>
                  </a:cubicBezTo>
                  <a:lnTo>
                    <a:pt x="6930" y="7745"/>
                  </a:lnTo>
                  <a:lnTo>
                    <a:pt x="8887" y="8566"/>
                  </a:lnTo>
                  <a:cubicBezTo>
                    <a:pt x="8892" y="8571"/>
                    <a:pt x="9785" y="8948"/>
                    <a:pt x="9785" y="9974"/>
                  </a:cubicBezTo>
                  <a:lnTo>
                    <a:pt x="9785" y="10384"/>
                  </a:lnTo>
                  <a:cubicBezTo>
                    <a:pt x="9785" y="10528"/>
                    <a:pt x="9893" y="10600"/>
                    <a:pt x="10001" y="10600"/>
                  </a:cubicBezTo>
                  <a:cubicBezTo>
                    <a:pt x="10109" y="10600"/>
                    <a:pt x="10217" y="10528"/>
                    <a:pt x="10217" y="10384"/>
                  </a:cubicBezTo>
                  <a:lnTo>
                    <a:pt x="10217" y="9968"/>
                  </a:lnTo>
                  <a:cubicBezTo>
                    <a:pt x="10217" y="8660"/>
                    <a:pt x="9097" y="8183"/>
                    <a:pt x="9053" y="8167"/>
                  </a:cubicBezTo>
                  <a:lnTo>
                    <a:pt x="6381" y="7052"/>
                  </a:lnTo>
                  <a:lnTo>
                    <a:pt x="7368" y="7052"/>
                  </a:lnTo>
                  <a:cubicBezTo>
                    <a:pt x="7678" y="7052"/>
                    <a:pt x="7928" y="6797"/>
                    <a:pt x="7928" y="6493"/>
                  </a:cubicBezTo>
                  <a:lnTo>
                    <a:pt x="7928" y="4868"/>
                  </a:lnTo>
                  <a:cubicBezTo>
                    <a:pt x="8183" y="4530"/>
                    <a:pt x="8183" y="4075"/>
                    <a:pt x="7928" y="3743"/>
                  </a:cubicBezTo>
                  <a:lnTo>
                    <a:pt x="7928" y="2817"/>
                  </a:lnTo>
                  <a:cubicBezTo>
                    <a:pt x="7928" y="1259"/>
                    <a:pt x="6669" y="1"/>
                    <a:pt x="511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 name="Google Shape;1265;p68"/>
          <p:cNvSpPr/>
          <p:nvPr/>
        </p:nvSpPr>
        <p:spPr>
          <a:xfrm>
            <a:off x="4620352" y="3484131"/>
            <a:ext cx="459390" cy="373438"/>
          </a:xfrm>
          <a:custGeom>
            <a:avLst/>
            <a:gdLst/>
            <a:ahLst/>
            <a:cxnLst/>
            <a:rect l="l" t="t" r="r" b="b"/>
            <a:pathLst>
              <a:path w="17830" h="14494" extrusionOk="0">
                <a:moveTo>
                  <a:pt x="8300" y="694"/>
                </a:moveTo>
                <a:lnTo>
                  <a:pt x="8300" y="694"/>
                </a:lnTo>
                <a:cubicBezTo>
                  <a:pt x="7757" y="1121"/>
                  <a:pt x="7313" y="1714"/>
                  <a:pt x="6975" y="2324"/>
                </a:cubicBezTo>
                <a:lnTo>
                  <a:pt x="6942" y="2385"/>
                </a:lnTo>
                <a:lnTo>
                  <a:pt x="6909" y="2446"/>
                </a:lnTo>
                <a:lnTo>
                  <a:pt x="6886" y="2490"/>
                </a:lnTo>
                <a:lnTo>
                  <a:pt x="6848" y="2562"/>
                </a:lnTo>
                <a:lnTo>
                  <a:pt x="6831" y="2595"/>
                </a:lnTo>
                <a:lnTo>
                  <a:pt x="6787" y="2684"/>
                </a:lnTo>
                <a:lnTo>
                  <a:pt x="6781" y="2701"/>
                </a:lnTo>
                <a:cubicBezTo>
                  <a:pt x="6581" y="3116"/>
                  <a:pt x="6415" y="3543"/>
                  <a:pt x="6282" y="3987"/>
                </a:cubicBezTo>
                <a:cubicBezTo>
                  <a:pt x="5611" y="3881"/>
                  <a:pt x="4968" y="3743"/>
                  <a:pt x="4353" y="3582"/>
                </a:cubicBezTo>
                <a:cubicBezTo>
                  <a:pt x="5279" y="2174"/>
                  <a:pt x="6681" y="1148"/>
                  <a:pt x="8300" y="694"/>
                </a:cubicBezTo>
                <a:close/>
                <a:moveTo>
                  <a:pt x="12003" y="694"/>
                </a:moveTo>
                <a:lnTo>
                  <a:pt x="12003" y="694"/>
                </a:lnTo>
                <a:cubicBezTo>
                  <a:pt x="13628" y="1148"/>
                  <a:pt x="15030" y="2174"/>
                  <a:pt x="15956" y="3582"/>
                </a:cubicBezTo>
                <a:cubicBezTo>
                  <a:pt x="15341" y="3748"/>
                  <a:pt x="14692" y="3881"/>
                  <a:pt x="14027" y="3992"/>
                </a:cubicBezTo>
                <a:cubicBezTo>
                  <a:pt x="13655" y="2778"/>
                  <a:pt x="13007" y="1486"/>
                  <a:pt x="12003" y="694"/>
                </a:cubicBezTo>
                <a:close/>
                <a:moveTo>
                  <a:pt x="10368" y="450"/>
                </a:moveTo>
                <a:cubicBezTo>
                  <a:pt x="11992" y="594"/>
                  <a:pt x="13090" y="2434"/>
                  <a:pt x="13594" y="4053"/>
                </a:cubicBezTo>
                <a:cubicBezTo>
                  <a:pt x="12524" y="4203"/>
                  <a:pt x="11443" y="4281"/>
                  <a:pt x="10368" y="4286"/>
                </a:cubicBezTo>
                <a:lnTo>
                  <a:pt x="10368" y="450"/>
                </a:lnTo>
                <a:close/>
                <a:moveTo>
                  <a:pt x="9935" y="450"/>
                </a:moveTo>
                <a:lnTo>
                  <a:pt x="9935" y="4292"/>
                </a:lnTo>
                <a:cubicBezTo>
                  <a:pt x="8860" y="4286"/>
                  <a:pt x="7779" y="4203"/>
                  <a:pt x="6709" y="4053"/>
                </a:cubicBezTo>
                <a:cubicBezTo>
                  <a:pt x="7202" y="2468"/>
                  <a:pt x="8278" y="616"/>
                  <a:pt x="9935" y="450"/>
                </a:cubicBezTo>
                <a:close/>
                <a:moveTo>
                  <a:pt x="4120" y="3965"/>
                </a:moveTo>
                <a:cubicBezTo>
                  <a:pt x="4791" y="4148"/>
                  <a:pt x="5473" y="4292"/>
                  <a:pt x="6166" y="4408"/>
                </a:cubicBezTo>
                <a:cubicBezTo>
                  <a:pt x="6071" y="4752"/>
                  <a:pt x="5999" y="5107"/>
                  <a:pt x="5944" y="5445"/>
                </a:cubicBezTo>
                <a:cubicBezTo>
                  <a:pt x="5778" y="5253"/>
                  <a:pt x="5551" y="5160"/>
                  <a:pt x="5326" y="5160"/>
                </a:cubicBezTo>
                <a:cubicBezTo>
                  <a:pt x="5031" y="5160"/>
                  <a:pt x="4739" y="5318"/>
                  <a:pt x="4591" y="5617"/>
                </a:cubicBezTo>
                <a:cubicBezTo>
                  <a:pt x="4458" y="5888"/>
                  <a:pt x="4480" y="6204"/>
                  <a:pt x="4652" y="6448"/>
                </a:cubicBezTo>
                <a:lnTo>
                  <a:pt x="5135" y="7147"/>
                </a:lnTo>
                <a:lnTo>
                  <a:pt x="3233" y="7147"/>
                </a:lnTo>
                <a:cubicBezTo>
                  <a:pt x="3266" y="6027"/>
                  <a:pt x="3571" y="4935"/>
                  <a:pt x="4120" y="3965"/>
                </a:cubicBezTo>
                <a:close/>
                <a:moveTo>
                  <a:pt x="6587" y="4475"/>
                </a:moveTo>
                <a:cubicBezTo>
                  <a:pt x="7696" y="4630"/>
                  <a:pt x="8816" y="4713"/>
                  <a:pt x="9935" y="4724"/>
                </a:cubicBezTo>
                <a:lnTo>
                  <a:pt x="9935" y="5284"/>
                </a:lnTo>
                <a:cubicBezTo>
                  <a:pt x="8982" y="5367"/>
                  <a:pt x="8261" y="6188"/>
                  <a:pt x="8306" y="7147"/>
                </a:cubicBezTo>
                <a:lnTo>
                  <a:pt x="7130" y="7147"/>
                </a:lnTo>
                <a:lnTo>
                  <a:pt x="6310" y="5960"/>
                </a:lnTo>
                <a:cubicBezTo>
                  <a:pt x="6371" y="5456"/>
                  <a:pt x="6459" y="4962"/>
                  <a:pt x="6587" y="4475"/>
                </a:cubicBezTo>
                <a:close/>
                <a:moveTo>
                  <a:pt x="13716" y="4475"/>
                </a:moveTo>
                <a:cubicBezTo>
                  <a:pt x="13844" y="4962"/>
                  <a:pt x="13933" y="5461"/>
                  <a:pt x="13994" y="5960"/>
                </a:cubicBezTo>
                <a:lnTo>
                  <a:pt x="13173" y="7147"/>
                </a:lnTo>
                <a:lnTo>
                  <a:pt x="11870" y="7147"/>
                </a:lnTo>
                <a:cubicBezTo>
                  <a:pt x="11915" y="6238"/>
                  <a:pt x="11266" y="5445"/>
                  <a:pt x="10368" y="5301"/>
                </a:cubicBezTo>
                <a:lnTo>
                  <a:pt x="10368" y="4724"/>
                </a:lnTo>
                <a:cubicBezTo>
                  <a:pt x="11488" y="4719"/>
                  <a:pt x="12608" y="4635"/>
                  <a:pt x="13716" y="4475"/>
                </a:cubicBezTo>
                <a:close/>
                <a:moveTo>
                  <a:pt x="10146" y="5711"/>
                </a:moveTo>
                <a:cubicBezTo>
                  <a:pt x="11039" y="5750"/>
                  <a:pt x="11648" y="6631"/>
                  <a:pt x="11377" y="7479"/>
                </a:cubicBezTo>
                <a:cubicBezTo>
                  <a:pt x="11176" y="8100"/>
                  <a:pt x="10628" y="8417"/>
                  <a:pt x="10081" y="8417"/>
                </a:cubicBezTo>
                <a:cubicBezTo>
                  <a:pt x="9572" y="8417"/>
                  <a:pt x="9065" y="8143"/>
                  <a:pt x="8838" y="7585"/>
                </a:cubicBezTo>
                <a:cubicBezTo>
                  <a:pt x="8489" y="6742"/>
                  <a:pt x="9048" y="5711"/>
                  <a:pt x="10146" y="5711"/>
                </a:cubicBezTo>
                <a:close/>
                <a:moveTo>
                  <a:pt x="12874" y="7579"/>
                </a:moveTo>
                <a:cubicBezTo>
                  <a:pt x="11770" y="9170"/>
                  <a:pt x="11854" y="9054"/>
                  <a:pt x="11820" y="9093"/>
                </a:cubicBezTo>
                <a:lnTo>
                  <a:pt x="11820" y="9087"/>
                </a:lnTo>
                <a:cubicBezTo>
                  <a:pt x="11582" y="9359"/>
                  <a:pt x="11238" y="9514"/>
                  <a:pt x="10878" y="9519"/>
                </a:cubicBezTo>
                <a:lnTo>
                  <a:pt x="10368" y="9519"/>
                </a:lnTo>
                <a:lnTo>
                  <a:pt x="10368" y="8827"/>
                </a:lnTo>
                <a:cubicBezTo>
                  <a:pt x="11044" y="8721"/>
                  <a:pt x="11599" y="8233"/>
                  <a:pt x="11798" y="7579"/>
                </a:cubicBezTo>
                <a:close/>
                <a:moveTo>
                  <a:pt x="8383" y="7579"/>
                </a:moveTo>
                <a:cubicBezTo>
                  <a:pt x="8594" y="8278"/>
                  <a:pt x="9209" y="8777"/>
                  <a:pt x="9935" y="8843"/>
                </a:cubicBezTo>
                <a:lnTo>
                  <a:pt x="9935" y="9525"/>
                </a:lnTo>
                <a:cubicBezTo>
                  <a:pt x="9793" y="9525"/>
                  <a:pt x="9667" y="9529"/>
                  <a:pt x="9552" y="9529"/>
                </a:cubicBezTo>
                <a:cubicBezTo>
                  <a:pt x="9253" y="9529"/>
                  <a:pt x="9024" y="9503"/>
                  <a:pt x="8744" y="9314"/>
                </a:cubicBezTo>
                <a:lnTo>
                  <a:pt x="8744" y="9309"/>
                </a:lnTo>
                <a:cubicBezTo>
                  <a:pt x="8455" y="9126"/>
                  <a:pt x="8483" y="9098"/>
                  <a:pt x="7430" y="7579"/>
                </a:cubicBezTo>
                <a:close/>
                <a:moveTo>
                  <a:pt x="13982" y="8865"/>
                </a:moveTo>
                <a:cubicBezTo>
                  <a:pt x="13921" y="9336"/>
                  <a:pt x="13833" y="9796"/>
                  <a:pt x="13711" y="10251"/>
                </a:cubicBezTo>
                <a:lnTo>
                  <a:pt x="13711" y="10251"/>
                </a:lnTo>
                <a:cubicBezTo>
                  <a:pt x="13502" y="10223"/>
                  <a:pt x="13293" y="10196"/>
                  <a:pt x="13079" y="10168"/>
                </a:cubicBezTo>
                <a:lnTo>
                  <a:pt x="13982" y="8865"/>
                </a:lnTo>
                <a:close/>
                <a:moveTo>
                  <a:pt x="6321" y="8865"/>
                </a:moveTo>
                <a:lnTo>
                  <a:pt x="7225" y="10168"/>
                </a:lnTo>
                <a:cubicBezTo>
                  <a:pt x="7008" y="10190"/>
                  <a:pt x="6798" y="10218"/>
                  <a:pt x="6593" y="10251"/>
                </a:cubicBezTo>
                <a:cubicBezTo>
                  <a:pt x="6471" y="9791"/>
                  <a:pt x="6382" y="9331"/>
                  <a:pt x="6321" y="8865"/>
                </a:cubicBezTo>
                <a:close/>
                <a:moveTo>
                  <a:pt x="5428" y="7579"/>
                </a:moveTo>
                <a:lnTo>
                  <a:pt x="5822" y="8139"/>
                </a:lnTo>
                <a:cubicBezTo>
                  <a:pt x="5866" y="8876"/>
                  <a:pt x="5977" y="9603"/>
                  <a:pt x="6160" y="10318"/>
                </a:cubicBezTo>
                <a:cubicBezTo>
                  <a:pt x="5473" y="10429"/>
                  <a:pt x="4791" y="10578"/>
                  <a:pt x="4120" y="10761"/>
                </a:cubicBezTo>
                <a:cubicBezTo>
                  <a:pt x="3566" y="9786"/>
                  <a:pt x="3261" y="8693"/>
                  <a:pt x="3233" y="7579"/>
                </a:cubicBezTo>
                <a:close/>
                <a:moveTo>
                  <a:pt x="17076" y="7579"/>
                </a:moveTo>
                <a:cubicBezTo>
                  <a:pt x="17037" y="8699"/>
                  <a:pt x="16732" y="9791"/>
                  <a:pt x="16183" y="10761"/>
                </a:cubicBezTo>
                <a:cubicBezTo>
                  <a:pt x="15513" y="10578"/>
                  <a:pt x="14831" y="10429"/>
                  <a:pt x="14143" y="10318"/>
                </a:cubicBezTo>
                <a:cubicBezTo>
                  <a:pt x="14326" y="9608"/>
                  <a:pt x="14437" y="8876"/>
                  <a:pt x="14481" y="8145"/>
                </a:cubicBezTo>
                <a:lnTo>
                  <a:pt x="14875" y="7579"/>
                </a:lnTo>
                <a:close/>
                <a:moveTo>
                  <a:pt x="7496" y="10567"/>
                </a:moveTo>
                <a:lnTo>
                  <a:pt x="7685" y="10833"/>
                </a:lnTo>
                <a:lnTo>
                  <a:pt x="7723" y="10894"/>
                </a:lnTo>
                <a:cubicBezTo>
                  <a:pt x="8256" y="11654"/>
                  <a:pt x="8178" y="12591"/>
                  <a:pt x="8178" y="13334"/>
                </a:cubicBezTo>
                <a:cubicBezTo>
                  <a:pt x="7485" y="12613"/>
                  <a:pt x="7003" y="11621"/>
                  <a:pt x="6709" y="10667"/>
                </a:cubicBezTo>
                <a:cubicBezTo>
                  <a:pt x="6970" y="10628"/>
                  <a:pt x="7230" y="10595"/>
                  <a:pt x="7496" y="10567"/>
                </a:cubicBezTo>
                <a:close/>
                <a:moveTo>
                  <a:pt x="12802" y="10567"/>
                </a:moveTo>
                <a:cubicBezTo>
                  <a:pt x="13073" y="10595"/>
                  <a:pt x="13334" y="10628"/>
                  <a:pt x="13594" y="10667"/>
                </a:cubicBezTo>
                <a:cubicBezTo>
                  <a:pt x="13334" y="11499"/>
                  <a:pt x="12957" y="12319"/>
                  <a:pt x="12419" y="13001"/>
                </a:cubicBezTo>
                <a:cubicBezTo>
                  <a:pt x="12325" y="13117"/>
                  <a:pt x="12231" y="13234"/>
                  <a:pt x="12125" y="13339"/>
                </a:cubicBezTo>
                <a:lnTo>
                  <a:pt x="12125" y="12508"/>
                </a:lnTo>
                <a:cubicBezTo>
                  <a:pt x="12125" y="11438"/>
                  <a:pt x="12596" y="10867"/>
                  <a:pt x="12802" y="10567"/>
                </a:cubicBezTo>
                <a:close/>
                <a:moveTo>
                  <a:pt x="6277" y="10728"/>
                </a:moveTo>
                <a:cubicBezTo>
                  <a:pt x="6631" y="11903"/>
                  <a:pt x="7247" y="13140"/>
                  <a:pt x="8178" y="13932"/>
                </a:cubicBezTo>
                <a:lnTo>
                  <a:pt x="8178" y="13999"/>
                </a:lnTo>
                <a:cubicBezTo>
                  <a:pt x="6604" y="13528"/>
                  <a:pt x="5251" y="12513"/>
                  <a:pt x="4353" y="11138"/>
                </a:cubicBezTo>
                <a:cubicBezTo>
                  <a:pt x="4963" y="10977"/>
                  <a:pt x="5611" y="10839"/>
                  <a:pt x="6277" y="10728"/>
                </a:cubicBezTo>
                <a:close/>
                <a:moveTo>
                  <a:pt x="10152" y="1"/>
                </a:moveTo>
                <a:cubicBezTo>
                  <a:pt x="3178" y="1"/>
                  <a:pt x="1" y="8987"/>
                  <a:pt x="5778" y="13273"/>
                </a:cubicBezTo>
                <a:cubicBezTo>
                  <a:pt x="5816" y="13300"/>
                  <a:pt x="5794" y="13284"/>
                  <a:pt x="5844" y="13317"/>
                </a:cubicBezTo>
                <a:lnTo>
                  <a:pt x="5866" y="13334"/>
                </a:lnTo>
                <a:lnTo>
                  <a:pt x="5961" y="13406"/>
                </a:lnTo>
                <a:cubicBezTo>
                  <a:pt x="6969" y="14107"/>
                  <a:pt x="8188" y="14493"/>
                  <a:pt x="8406" y="14493"/>
                </a:cubicBezTo>
                <a:cubicBezTo>
                  <a:pt x="8412" y="14493"/>
                  <a:pt x="8417" y="14493"/>
                  <a:pt x="8422" y="14492"/>
                </a:cubicBezTo>
                <a:cubicBezTo>
                  <a:pt x="8527" y="14476"/>
                  <a:pt x="8610" y="14387"/>
                  <a:pt x="8610" y="14282"/>
                </a:cubicBezTo>
                <a:lnTo>
                  <a:pt x="8610" y="12502"/>
                </a:lnTo>
                <a:cubicBezTo>
                  <a:pt x="8610" y="11870"/>
                  <a:pt x="8439" y="11155"/>
                  <a:pt x="8034" y="10584"/>
                </a:cubicBezTo>
                <a:cubicBezTo>
                  <a:pt x="4807" y="5922"/>
                  <a:pt x="4935" y="6154"/>
                  <a:pt x="4935" y="5983"/>
                </a:cubicBezTo>
                <a:cubicBezTo>
                  <a:pt x="4935" y="5757"/>
                  <a:pt x="5119" y="5590"/>
                  <a:pt x="5325" y="5590"/>
                </a:cubicBezTo>
                <a:cubicBezTo>
                  <a:pt x="5372" y="5590"/>
                  <a:pt x="5420" y="5598"/>
                  <a:pt x="5467" y="5617"/>
                </a:cubicBezTo>
                <a:cubicBezTo>
                  <a:pt x="5606" y="5667"/>
                  <a:pt x="5628" y="5733"/>
                  <a:pt x="5911" y="6132"/>
                </a:cubicBezTo>
                <a:lnTo>
                  <a:pt x="6842" y="7479"/>
                </a:lnTo>
                <a:lnTo>
                  <a:pt x="8106" y="9314"/>
                </a:lnTo>
                <a:cubicBezTo>
                  <a:pt x="8128" y="9337"/>
                  <a:pt x="8599" y="9952"/>
                  <a:pt x="9425" y="9952"/>
                </a:cubicBezTo>
                <a:lnTo>
                  <a:pt x="10878" y="9952"/>
                </a:lnTo>
                <a:cubicBezTo>
                  <a:pt x="11698" y="9952"/>
                  <a:pt x="12175" y="9337"/>
                  <a:pt x="12197" y="9314"/>
                </a:cubicBezTo>
                <a:lnTo>
                  <a:pt x="12203" y="9303"/>
                </a:lnTo>
                <a:cubicBezTo>
                  <a:pt x="14892" y="5412"/>
                  <a:pt x="14686" y="5672"/>
                  <a:pt x="14836" y="5617"/>
                </a:cubicBezTo>
                <a:cubicBezTo>
                  <a:pt x="14886" y="5597"/>
                  <a:pt x="14935" y="5589"/>
                  <a:pt x="14983" y="5589"/>
                </a:cubicBezTo>
                <a:cubicBezTo>
                  <a:pt x="15275" y="5589"/>
                  <a:pt x="15488" y="5927"/>
                  <a:pt x="15302" y="6199"/>
                </a:cubicBezTo>
                <a:lnTo>
                  <a:pt x="12197" y="10689"/>
                </a:lnTo>
                <a:cubicBezTo>
                  <a:pt x="11865" y="11233"/>
                  <a:pt x="11687" y="11865"/>
                  <a:pt x="11693" y="12502"/>
                </a:cubicBezTo>
                <a:lnTo>
                  <a:pt x="11693" y="14282"/>
                </a:lnTo>
                <a:cubicBezTo>
                  <a:pt x="11693" y="14287"/>
                  <a:pt x="11693" y="14293"/>
                  <a:pt x="11693" y="14304"/>
                </a:cubicBezTo>
                <a:cubicBezTo>
                  <a:pt x="11693" y="14309"/>
                  <a:pt x="11693" y="14320"/>
                  <a:pt x="11698" y="14326"/>
                </a:cubicBezTo>
                <a:cubicBezTo>
                  <a:pt x="11704" y="14332"/>
                  <a:pt x="11704" y="14343"/>
                  <a:pt x="11704" y="14348"/>
                </a:cubicBezTo>
                <a:cubicBezTo>
                  <a:pt x="11709" y="14354"/>
                  <a:pt x="11709" y="14365"/>
                  <a:pt x="11715" y="14370"/>
                </a:cubicBezTo>
                <a:cubicBezTo>
                  <a:pt x="11721" y="14376"/>
                  <a:pt x="11721" y="14387"/>
                  <a:pt x="11726" y="14392"/>
                </a:cubicBezTo>
                <a:cubicBezTo>
                  <a:pt x="11732" y="14398"/>
                  <a:pt x="11737" y="14404"/>
                  <a:pt x="11737" y="14409"/>
                </a:cubicBezTo>
                <a:cubicBezTo>
                  <a:pt x="11743" y="14420"/>
                  <a:pt x="11754" y="14426"/>
                  <a:pt x="11759" y="14431"/>
                </a:cubicBezTo>
                <a:lnTo>
                  <a:pt x="11776" y="14448"/>
                </a:lnTo>
                <a:lnTo>
                  <a:pt x="11782" y="14448"/>
                </a:lnTo>
                <a:cubicBezTo>
                  <a:pt x="11820" y="14477"/>
                  <a:pt x="11867" y="14493"/>
                  <a:pt x="11912" y="14493"/>
                </a:cubicBezTo>
                <a:cubicBezTo>
                  <a:pt x="11918" y="14493"/>
                  <a:pt x="11925" y="14493"/>
                  <a:pt x="11931" y="14492"/>
                </a:cubicBezTo>
                <a:lnTo>
                  <a:pt x="11959" y="14487"/>
                </a:lnTo>
                <a:cubicBezTo>
                  <a:pt x="12785" y="14293"/>
                  <a:pt x="13816" y="13821"/>
                  <a:pt x="14664" y="13162"/>
                </a:cubicBezTo>
                <a:cubicBezTo>
                  <a:pt x="14848" y="13019"/>
                  <a:pt x="14713" y="12771"/>
                  <a:pt x="14535" y="12771"/>
                </a:cubicBezTo>
                <a:cubicBezTo>
                  <a:pt x="14493" y="12771"/>
                  <a:pt x="14448" y="12785"/>
                  <a:pt x="14404" y="12818"/>
                </a:cubicBezTo>
                <a:cubicBezTo>
                  <a:pt x="13722" y="13350"/>
                  <a:pt x="12951" y="13749"/>
                  <a:pt x="12125" y="13993"/>
                </a:cubicBezTo>
                <a:lnTo>
                  <a:pt x="12125" y="13927"/>
                </a:lnTo>
                <a:cubicBezTo>
                  <a:pt x="12397" y="13694"/>
                  <a:pt x="12635" y="13428"/>
                  <a:pt x="12851" y="13145"/>
                </a:cubicBezTo>
                <a:cubicBezTo>
                  <a:pt x="13378" y="12452"/>
                  <a:pt x="13772" y="11560"/>
                  <a:pt x="14027" y="10734"/>
                </a:cubicBezTo>
                <a:cubicBezTo>
                  <a:pt x="14692" y="10839"/>
                  <a:pt x="15335" y="10977"/>
                  <a:pt x="15950" y="11138"/>
                </a:cubicBezTo>
                <a:cubicBezTo>
                  <a:pt x="15712" y="11510"/>
                  <a:pt x="15440" y="11848"/>
                  <a:pt x="15136" y="12164"/>
                </a:cubicBezTo>
                <a:cubicBezTo>
                  <a:pt x="14983" y="12320"/>
                  <a:pt x="15128" y="12532"/>
                  <a:pt x="15294" y="12532"/>
                </a:cubicBezTo>
                <a:cubicBezTo>
                  <a:pt x="15345" y="12532"/>
                  <a:pt x="15399" y="12512"/>
                  <a:pt x="15446" y="12463"/>
                </a:cubicBezTo>
                <a:cubicBezTo>
                  <a:pt x="17109" y="10739"/>
                  <a:pt x="17830" y="8311"/>
                  <a:pt x="17370" y="5955"/>
                </a:cubicBezTo>
                <a:cubicBezTo>
                  <a:pt x="17346" y="5834"/>
                  <a:pt x="17255" y="5780"/>
                  <a:pt x="17164" y="5780"/>
                </a:cubicBezTo>
                <a:cubicBezTo>
                  <a:pt x="17041" y="5780"/>
                  <a:pt x="16917" y="5876"/>
                  <a:pt x="16948" y="6038"/>
                </a:cubicBezTo>
                <a:cubicBezTo>
                  <a:pt x="17015" y="6404"/>
                  <a:pt x="17059" y="6775"/>
                  <a:pt x="17070" y="7147"/>
                </a:cubicBezTo>
                <a:lnTo>
                  <a:pt x="15169" y="7147"/>
                </a:lnTo>
                <a:cubicBezTo>
                  <a:pt x="15657" y="6448"/>
                  <a:pt x="15812" y="6282"/>
                  <a:pt x="15795" y="5977"/>
                </a:cubicBezTo>
                <a:cubicBezTo>
                  <a:pt x="15792" y="5483"/>
                  <a:pt x="15383" y="5158"/>
                  <a:pt x="14961" y="5158"/>
                </a:cubicBezTo>
                <a:cubicBezTo>
                  <a:pt x="14744" y="5158"/>
                  <a:pt x="14524" y="5245"/>
                  <a:pt x="14354" y="5439"/>
                </a:cubicBezTo>
                <a:cubicBezTo>
                  <a:pt x="14298" y="5090"/>
                  <a:pt x="14226" y="4741"/>
                  <a:pt x="14143" y="4403"/>
                </a:cubicBezTo>
                <a:cubicBezTo>
                  <a:pt x="14831" y="4292"/>
                  <a:pt x="15513" y="4142"/>
                  <a:pt x="16183" y="3959"/>
                </a:cubicBezTo>
                <a:cubicBezTo>
                  <a:pt x="16383" y="4308"/>
                  <a:pt x="16549" y="4680"/>
                  <a:pt x="16682" y="5057"/>
                </a:cubicBezTo>
                <a:cubicBezTo>
                  <a:pt x="16718" y="5159"/>
                  <a:pt x="16798" y="5202"/>
                  <a:pt x="16879" y="5202"/>
                </a:cubicBezTo>
                <a:cubicBezTo>
                  <a:pt x="17014" y="5202"/>
                  <a:pt x="17151" y="5082"/>
                  <a:pt x="17093" y="4913"/>
                </a:cubicBezTo>
                <a:cubicBezTo>
                  <a:pt x="16056" y="1969"/>
                  <a:pt x="13273" y="1"/>
                  <a:pt x="1015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 name="Google Shape;1266;p68"/>
          <p:cNvGrpSpPr/>
          <p:nvPr/>
        </p:nvGrpSpPr>
        <p:grpSpPr>
          <a:xfrm>
            <a:off x="4063596" y="3480705"/>
            <a:ext cx="369676" cy="379261"/>
            <a:chOff x="4063596" y="3480705"/>
            <a:chExt cx="369676" cy="379261"/>
          </a:xfrm>
        </p:grpSpPr>
        <p:sp>
          <p:nvSpPr>
            <p:cNvPr id="1267" name="Google Shape;1267;p68"/>
            <p:cNvSpPr/>
            <p:nvPr/>
          </p:nvSpPr>
          <p:spPr>
            <a:xfrm>
              <a:off x="4063596" y="3480705"/>
              <a:ext cx="369676" cy="379261"/>
            </a:xfrm>
            <a:custGeom>
              <a:avLst/>
              <a:gdLst/>
              <a:ahLst/>
              <a:cxnLst/>
              <a:rect l="l" t="t" r="r" b="b"/>
              <a:pathLst>
                <a:path w="14348" h="14720" extrusionOk="0">
                  <a:moveTo>
                    <a:pt x="5405" y="683"/>
                  </a:moveTo>
                  <a:lnTo>
                    <a:pt x="5405" y="683"/>
                  </a:lnTo>
                  <a:cubicBezTo>
                    <a:pt x="4685" y="1281"/>
                    <a:pt x="4169" y="2174"/>
                    <a:pt x="3837" y="3050"/>
                  </a:cubicBezTo>
                  <a:cubicBezTo>
                    <a:pt x="3753" y="3272"/>
                    <a:pt x="3676" y="3504"/>
                    <a:pt x="3609" y="3737"/>
                  </a:cubicBezTo>
                  <a:cubicBezTo>
                    <a:pt x="3016" y="3649"/>
                    <a:pt x="2434" y="3532"/>
                    <a:pt x="1868" y="3394"/>
                  </a:cubicBezTo>
                  <a:cubicBezTo>
                    <a:pt x="2672" y="2085"/>
                    <a:pt x="3931" y="1121"/>
                    <a:pt x="5405" y="683"/>
                  </a:cubicBezTo>
                  <a:close/>
                  <a:moveTo>
                    <a:pt x="8915" y="688"/>
                  </a:moveTo>
                  <a:lnTo>
                    <a:pt x="8915" y="688"/>
                  </a:lnTo>
                  <a:cubicBezTo>
                    <a:pt x="10384" y="1126"/>
                    <a:pt x="11642" y="2091"/>
                    <a:pt x="12446" y="3394"/>
                  </a:cubicBezTo>
                  <a:cubicBezTo>
                    <a:pt x="11881" y="3532"/>
                    <a:pt x="11298" y="3643"/>
                    <a:pt x="10705" y="3737"/>
                  </a:cubicBezTo>
                  <a:lnTo>
                    <a:pt x="10705" y="3743"/>
                  </a:lnTo>
                  <a:cubicBezTo>
                    <a:pt x="10389" y="2628"/>
                    <a:pt x="9807" y="1431"/>
                    <a:pt x="8915" y="688"/>
                  </a:cubicBezTo>
                  <a:close/>
                  <a:moveTo>
                    <a:pt x="6935" y="439"/>
                  </a:moveTo>
                  <a:lnTo>
                    <a:pt x="6935" y="3216"/>
                  </a:lnTo>
                  <a:cubicBezTo>
                    <a:pt x="6908" y="3216"/>
                    <a:pt x="6830" y="3233"/>
                    <a:pt x="6764" y="3244"/>
                  </a:cubicBezTo>
                  <a:lnTo>
                    <a:pt x="6714" y="3249"/>
                  </a:lnTo>
                  <a:lnTo>
                    <a:pt x="6697" y="3249"/>
                  </a:lnTo>
                  <a:lnTo>
                    <a:pt x="6647" y="3260"/>
                  </a:lnTo>
                  <a:lnTo>
                    <a:pt x="6608" y="3272"/>
                  </a:lnTo>
                  <a:lnTo>
                    <a:pt x="6592" y="3277"/>
                  </a:lnTo>
                  <a:lnTo>
                    <a:pt x="6536" y="3288"/>
                  </a:lnTo>
                  <a:lnTo>
                    <a:pt x="6509" y="3299"/>
                  </a:lnTo>
                  <a:lnTo>
                    <a:pt x="6503" y="3299"/>
                  </a:lnTo>
                  <a:lnTo>
                    <a:pt x="6486" y="3305"/>
                  </a:lnTo>
                  <a:lnTo>
                    <a:pt x="6431" y="3321"/>
                  </a:lnTo>
                  <a:lnTo>
                    <a:pt x="6420" y="3321"/>
                  </a:lnTo>
                  <a:lnTo>
                    <a:pt x="6392" y="3333"/>
                  </a:lnTo>
                  <a:lnTo>
                    <a:pt x="6387" y="3333"/>
                  </a:lnTo>
                  <a:cubicBezTo>
                    <a:pt x="6043" y="3460"/>
                    <a:pt x="5732" y="3665"/>
                    <a:pt x="5489" y="3937"/>
                  </a:cubicBezTo>
                  <a:cubicBezTo>
                    <a:pt x="5001" y="3904"/>
                    <a:pt x="4513" y="3854"/>
                    <a:pt x="4036" y="3787"/>
                  </a:cubicBezTo>
                  <a:cubicBezTo>
                    <a:pt x="4462" y="2353"/>
                    <a:pt x="5425" y="615"/>
                    <a:pt x="6935" y="439"/>
                  </a:cubicBezTo>
                  <a:close/>
                  <a:moveTo>
                    <a:pt x="7373" y="439"/>
                  </a:moveTo>
                  <a:cubicBezTo>
                    <a:pt x="8870" y="599"/>
                    <a:pt x="9846" y="2335"/>
                    <a:pt x="10273" y="3798"/>
                  </a:cubicBezTo>
                  <a:cubicBezTo>
                    <a:pt x="9796" y="3865"/>
                    <a:pt x="9308" y="3915"/>
                    <a:pt x="8820" y="3948"/>
                  </a:cubicBezTo>
                  <a:cubicBezTo>
                    <a:pt x="8449" y="3532"/>
                    <a:pt x="7928" y="3272"/>
                    <a:pt x="7373" y="3216"/>
                  </a:cubicBezTo>
                  <a:lnTo>
                    <a:pt x="7373" y="439"/>
                  </a:lnTo>
                  <a:close/>
                  <a:moveTo>
                    <a:pt x="3931" y="4214"/>
                  </a:moveTo>
                  <a:cubicBezTo>
                    <a:pt x="4346" y="4275"/>
                    <a:pt x="4771" y="4325"/>
                    <a:pt x="5197" y="4363"/>
                  </a:cubicBezTo>
                  <a:lnTo>
                    <a:pt x="5197" y="4363"/>
                  </a:lnTo>
                  <a:lnTo>
                    <a:pt x="5178" y="4397"/>
                  </a:lnTo>
                  <a:lnTo>
                    <a:pt x="5150" y="4452"/>
                  </a:lnTo>
                  <a:lnTo>
                    <a:pt x="5128" y="4497"/>
                  </a:lnTo>
                  <a:lnTo>
                    <a:pt x="5106" y="4547"/>
                  </a:lnTo>
                  <a:lnTo>
                    <a:pt x="5089" y="4591"/>
                  </a:lnTo>
                  <a:cubicBezTo>
                    <a:pt x="5051" y="4674"/>
                    <a:pt x="5023" y="4763"/>
                    <a:pt x="5001" y="4852"/>
                  </a:cubicBezTo>
                  <a:lnTo>
                    <a:pt x="4984" y="4896"/>
                  </a:lnTo>
                  <a:cubicBezTo>
                    <a:pt x="4984" y="4913"/>
                    <a:pt x="4979" y="4935"/>
                    <a:pt x="4973" y="4951"/>
                  </a:cubicBezTo>
                  <a:cubicBezTo>
                    <a:pt x="4967" y="4974"/>
                    <a:pt x="4967" y="4985"/>
                    <a:pt x="4962" y="5001"/>
                  </a:cubicBezTo>
                  <a:cubicBezTo>
                    <a:pt x="4962" y="5018"/>
                    <a:pt x="4956" y="5040"/>
                    <a:pt x="4951" y="5062"/>
                  </a:cubicBezTo>
                  <a:cubicBezTo>
                    <a:pt x="4945" y="5084"/>
                    <a:pt x="4945" y="5090"/>
                    <a:pt x="4945" y="5107"/>
                  </a:cubicBezTo>
                  <a:cubicBezTo>
                    <a:pt x="4940" y="5123"/>
                    <a:pt x="4940" y="5151"/>
                    <a:pt x="4934" y="5173"/>
                  </a:cubicBezTo>
                  <a:cubicBezTo>
                    <a:pt x="4934" y="5195"/>
                    <a:pt x="4934" y="5201"/>
                    <a:pt x="4929" y="5217"/>
                  </a:cubicBezTo>
                  <a:cubicBezTo>
                    <a:pt x="4929" y="5229"/>
                    <a:pt x="4929" y="5267"/>
                    <a:pt x="4923" y="5290"/>
                  </a:cubicBezTo>
                  <a:lnTo>
                    <a:pt x="4923" y="5328"/>
                  </a:lnTo>
                  <a:lnTo>
                    <a:pt x="4923" y="5439"/>
                  </a:lnTo>
                  <a:lnTo>
                    <a:pt x="4923" y="6415"/>
                  </a:lnTo>
                  <a:lnTo>
                    <a:pt x="3654" y="6415"/>
                  </a:lnTo>
                  <a:cubicBezTo>
                    <a:pt x="3665" y="5672"/>
                    <a:pt x="3759" y="4935"/>
                    <a:pt x="3931" y="4214"/>
                  </a:cubicBezTo>
                  <a:close/>
                  <a:moveTo>
                    <a:pt x="10389" y="4220"/>
                  </a:moveTo>
                  <a:cubicBezTo>
                    <a:pt x="10561" y="4940"/>
                    <a:pt x="10650" y="5683"/>
                    <a:pt x="10666" y="6420"/>
                  </a:cubicBezTo>
                  <a:lnTo>
                    <a:pt x="9541" y="6420"/>
                  </a:lnTo>
                  <a:cubicBezTo>
                    <a:pt x="9519" y="6310"/>
                    <a:pt x="9463" y="6204"/>
                    <a:pt x="9391" y="6110"/>
                  </a:cubicBezTo>
                  <a:cubicBezTo>
                    <a:pt x="9391" y="5417"/>
                    <a:pt x="9441" y="4957"/>
                    <a:pt x="9109" y="4364"/>
                  </a:cubicBezTo>
                  <a:lnTo>
                    <a:pt x="9109" y="4358"/>
                  </a:lnTo>
                  <a:cubicBezTo>
                    <a:pt x="9541" y="4325"/>
                    <a:pt x="9968" y="4281"/>
                    <a:pt x="10389" y="4220"/>
                  </a:cubicBezTo>
                  <a:close/>
                  <a:moveTo>
                    <a:pt x="1647" y="3782"/>
                  </a:moveTo>
                  <a:cubicBezTo>
                    <a:pt x="2251" y="3931"/>
                    <a:pt x="2866" y="4059"/>
                    <a:pt x="3498" y="4159"/>
                  </a:cubicBezTo>
                  <a:cubicBezTo>
                    <a:pt x="3326" y="4901"/>
                    <a:pt x="3232" y="5661"/>
                    <a:pt x="3221" y="6426"/>
                  </a:cubicBezTo>
                  <a:lnTo>
                    <a:pt x="954" y="6426"/>
                  </a:lnTo>
                  <a:cubicBezTo>
                    <a:pt x="987" y="5500"/>
                    <a:pt x="1220" y="4597"/>
                    <a:pt x="1647" y="3782"/>
                  </a:cubicBezTo>
                  <a:close/>
                  <a:moveTo>
                    <a:pt x="12668" y="3787"/>
                  </a:moveTo>
                  <a:cubicBezTo>
                    <a:pt x="13095" y="4602"/>
                    <a:pt x="13333" y="5506"/>
                    <a:pt x="13361" y="6426"/>
                  </a:cubicBezTo>
                  <a:lnTo>
                    <a:pt x="11093" y="6426"/>
                  </a:lnTo>
                  <a:cubicBezTo>
                    <a:pt x="11082" y="5666"/>
                    <a:pt x="10988" y="4907"/>
                    <a:pt x="10816" y="4164"/>
                  </a:cubicBezTo>
                  <a:cubicBezTo>
                    <a:pt x="11448" y="4064"/>
                    <a:pt x="12069" y="3937"/>
                    <a:pt x="12668" y="3787"/>
                  </a:cubicBezTo>
                  <a:close/>
                  <a:moveTo>
                    <a:pt x="8831" y="6254"/>
                  </a:moveTo>
                  <a:cubicBezTo>
                    <a:pt x="9081" y="6287"/>
                    <a:pt x="9208" y="6570"/>
                    <a:pt x="9075" y="6781"/>
                  </a:cubicBezTo>
                  <a:cubicBezTo>
                    <a:pt x="9059" y="6803"/>
                    <a:pt x="9048" y="6825"/>
                    <a:pt x="9026" y="6842"/>
                  </a:cubicBezTo>
                  <a:cubicBezTo>
                    <a:pt x="8976" y="6892"/>
                    <a:pt x="8909" y="6925"/>
                    <a:pt x="8837" y="6936"/>
                  </a:cubicBezTo>
                  <a:lnTo>
                    <a:pt x="8831" y="6930"/>
                  </a:lnTo>
                  <a:lnTo>
                    <a:pt x="8831" y="6254"/>
                  </a:lnTo>
                  <a:close/>
                  <a:moveTo>
                    <a:pt x="7152" y="3637"/>
                  </a:moveTo>
                  <a:cubicBezTo>
                    <a:pt x="8144" y="3637"/>
                    <a:pt x="8953" y="4441"/>
                    <a:pt x="8953" y="5439"/>
                  </a:cubicBezTo>
                  <a:lnTo>
                    <a:pt x="8953" y="5838"/>
                  </a:lnTo>
                  <a:cubicBezTo>
                    <a:pt x="8915" y="5827"/>
                    <a:pt x="8870" y="5822"/>
                    <a:pt x="8826" y="5816"/>
                  </a:cubicBezTo>
                  <a:lnTo>
                    <a:pt x="8826" y="5811"/>
                  </a:lnTo>
                  <a:cubicBezTo>
                    <a:pt x="8820" y="5783"/>
                    <a:pt x="8809" y="5755"/>
                    <a:pt x="8798" y="5733"/>
                  </a:cubicBezTo>
                  <a:cubicBezTo>
                    <a:pt x="8782" y="5705"/>
                    <a:pt x="8765" y="5678"/>
                    <a:pt x="8743" y="5655"/>
                  </a:cubicBezTo>
                  <a:cubicBezTo>
                    <a:pt x="8726" y="5633"/>
                    <a:pt x="8698" y="5617"/>
                    <a:pt x="8676" y="5600"/>
                  </a:cubicBezTo>
                  <a:cubicBezTo>
                    <a:pt x="8649" y="5583"/>
                    <a:pt x="8621" y="5572"/>
                    <a:pt x="8593" y="5561"/>
                  </a:cubicBezTo>
                  <a:cubicBezTo>
                    <a:pt x="8288" y="5467"/>
                    <a:pt x="8011" y="5290"/>
                    <a:pt x="7795" y="5057"/>
                  </a:cubicBezTo>
                  <a:cubicBezTo>
                    <a:pt x="7730" y="4987"/>
                    <a:pt x="7643" y="4952"/>
                    <a:pt x="7556" y="4952"/>
                  </a:cubicBezTo>
                  <a:cubicBezTo>
                    <a:pt x="7464" y="4952"/>
                    <a:pt x="7372" y="4991"/>
                    <a:pt x="7307" y="5068"/>
                  </a:cubicBezTo>
                  <a:cubicBezTo>
                    <a:pt x="6886" y="5556"/>
                    <a:pt x="6298" y="6032"/>
                    <a:pt x="5694" y="6254"/>
                  </a:cubicBezTo>
                  <a:cubicBezTo>
                    <a:pt x="5622" y="6282"/>
                    <a:pt x="5561" y="6332"/>
                    <a:pt x="5522" y="6398"/>
                  </a:cubicBezTo>
                  <a:cubicBezTo>
                    <a:pt x="5511" y="6409"/>
                    <a:pt x="5505" y="6426"/>
                    <a:pt x="5500" y="6443"/>
                  </a:cubicBezTo>
                  <a:cubicBezTo>
                    <a:pt x="5489" y="6465"/>
                    <a:pt x="5483" y="6487"/>
                    <a:pt x="5477" y="6515"/>
                  </a:cubicBezTo>
                  <a:cubicBezTo>
                    <a:pt x="5477" y="6531"/>
                    <a:pt x="5472" y="6548"/>
                    <a:pt x="5472" y="6565"/>
                  </a:cubicBezTo>
                  <a:lnTo>
                    <a:pt x="5472" y="7191"/>
                  </a:lnTo>
                  <a:cubicBezTo>
                    <a:pt x="5472" y="7213"/>
                    <a:pt x="5477" y="7246"/>
                    <a:pt x="5477" y="7263"/>
                  </a:cubicBezTo>
                  <a:cubicBezTo>
                    <a:pt x="5516" y="7673"/>
                    <a:pt x="5710" y="8056"/>
                    <a:pt x="6015" y="8339"/>
                  </a:cubicBezTo>
                  <a:lnTo>
                    <a:pt x="5444" y="8339"/>
                  </a:lnTo>
                  <a:cubicBezTo>
                    <a:pt x="5394" y="8333"/>
                    <a:pt x="5350" y="8294"/>
                    <a:pt x="5350" y="8244"/>
                  </a:cubicBezTo>
                  <a:lnTo>
                    <a:pt x="5350" y="5439"/>
                  </a:lnTo>
                  <a:cubicBezTo>
                    <a:pt x="5350" y="4441"/>
                    <a:pt x="6159" y="3637"/>
                    <a:pt x="7152" y="3637"/>
                  </a:cubicBezTo>
                  <a:close/>
                  <a:moveTo>
                    <a:pt x="7562" y="5434"/>
                  </a:moveTo>
                  <a:cubicBezTo>
                    <a:pt x="7800" y="5666"/>
                    <a:pt x="8089" y="5844"/>
                    <a:pt x="8405" y="5960"/>
                  </a:cubicBezTo>
                  <a:cubicBezTo>
                    <a:pt x="8405" y="7191"/>
                    <a:pt x="8405" y="7158"/>
                    <a:pt x="8394" y="7258"/>
                  </a:cubicBezTo>
                  <a:cubicBezTo>
                    <a:pt x="8360" y="7557"/>
                    <a:pt x="8216" y="7834"/>
                    <a:pt x="7989" y="8034"/>
                  </a:cubicBezTo>
                  <a:cubicBezTo>
                    <a:pt x="7972" y="8050"/>
                    <a:pt x="7950" y="8067"/>
                    <a:pt x="7928" y="8084"/>
                  </a:cubicBezTo>
                  <a:lnTo>
                    <a:pt x="7917" y="8095"/>
                  </a:lnTo>
                  <a:cubicBezTo>
                    <a:pt x="7900" y="8106"/>
                    <a:pt x="7878" y="8122"/>
                    <a:pt x="7856" y="8139"/>
                  </a:cubicBezTo>
                  <a:lnTo>
                    <a:pt x="7828" y="8156"/>
                  </a:lnTo>
                  <a:lnTo>
                    <a:pt x="7823" y="8161"/>
                  </a:lnTo>
                  <a:lnTo>
                    <a:pt x="7789" y="8178"/>
                  </a:lnTo>
                  <a:lnTo>
                    <a:pt x="7778" y="8189"/>
                  </a:lnTo>
                  <a:lnTo>
                    <a:pt x="7745" y="8200"/>
                  </a:lnTo>
                  <a:lnTo>
                    <a:pt x="7728" y="8211"/>
                  </a:lnTo>
                  <a:lnTo>
                    <a:pt x="7701" y="8228"/>
                  </a:lnTo>
                  <a:cubicBezTo>
                    <a:pt x="7689" y="8233"/>
                    <a:pt x="7662" y="8244"/>
                    <a:pt x="7640" y="8255"/>
                  </a:cubicBezTo>
                  <a:lnTo>
                    <a:pt x="7590" y="8272"/>
                  </a:lnTo>
                  <a:lnTo>
                    <a:pt x="7534" y="8289"/>
                  </a:lnTo>
                  <a:cubicBezTo>
                    <a:pt x="7507" y="8300"/>
                    <a:pt x="7490" y="8305"/>
                    <a:pt x="7473" y="8305"/>
                  </a:cubicBezTo>
                  <a:lnTo>
                    <a:pt x="7418" y="8322"/>
                  </a:lnTo>
                  <a:lnTo>
                    <a:pt x="7362" y="8328"/>
                  </a:lnTo>
                  <a:cubicBezTo>
                    <a:pt x="7335" y="8333"/>
                    <a:pt x="7318" y="8339"/>
                    <a:pt x="7290" y="8339"/>
                  </a:cubicBezTo>
                  <a:cubicBezTo>
                    <a:pt x="7249" y="8342"/>
                    <a:pt x="7209" y="8344"/>
                    <a:pt x="7169" y="8344"/>
                  </a:cubicBezTo>
                  <a:cubicBezTo>
                    <a:pt x="6465" y="8344"/>
                    <a:pt x="5904" y="7801"/>
                    <a:pt x="5904" y="7119"/>
                  </a:cubicBezTo>
                  <a:lnTo>
                    <a:pt x="5904" y="6637"/>
                  </a:lnTo>
                  <a:cubicBezTo>
                    <a:pt x="6669" y="6343"/>
                    <a:pt x="7274" y="5750"/>
                    <a:pt x="7562" y="5434"/>
                  </a:cubicBezTo>
                  <a:close/>
                  <a:moveTo>
                    <a:pt x="8953" y="7353"/>
                  </a:moveTo>
                  <a:lnTo>
                    <a:pt x="8953" y="8250"/>
                  </a:lnTo>
                  <a:cubicBezTo>
                    <a:pt x="8953" y="8300"/>
                    <a:pt x="8915" y="8344"/>
                    <a:pt x="8865" y="8344"/>
                  </a:cubicBezTo>
                  <a:lnTo>
                    <a:pt x="8288" y="8344"/>
                  </a:lnTo>
                  <a:cubicBezTo>
                    <a:pt x="8571" y="8089"/>
                    <a:pt x="8754" y="7745"/>
                    <a:pt x="8815" y="7374"/>
                  </a:cubicBezTo>
                  <a:cubicBezTo>
                    <a:pt x="8863" y="7369"/>
                    <a:pt x="8906" y="7363"/>
                    <a:pt x="8953" y="7353"/>
                  </a:cubicBezTo>
                  <a:close/>
                  <a:moveTo>
                    <a:pt x="4923" y="6853"/>
                  </a:moveTo>
                  <a:lnTo>
                    <a:pt x="4923" y="8250"/>
                  </a:lnTo>
                  <a:cubicBezTo>
                    <a:pt x="4923" y="8538"/>
                    <a:pt x="5156" y="8771"/>
                    <a:pt x="5450" y="8771"/>
                  </a:cubicBezTo>
                  <a:lnTo>
                    <a:pt x="6048" y="8771"/>
                  </a:lnTo>
                  <a:lnTo>
                    <a:pt x="5799" y="8871"/>
                  </a:lnTo>
                  <a:cubicBezTo>
                    <a:pt x="5167" y="8910"/>
                    <a:pt x="4541" y="8971"/>
                    <a:pt x="3931" y="9054"/>
                  </a:cubicBezTo>
                  <a:cubicBezTo>
                    <a:pt x="3759" y="8333"/>
                    <a:pt x="3665" y="7596"/>
                    <a:pt x="3654" y="6853"/>
                  </a:cubicBezTo>
                  <a:close/>
                  <a:moveTo>
                    <a:pt x="10661" y="6858"/>
                  </a:moveTo>
                  <a:cubicBezTo>
                    <a:pt x="10650" y="7601"/>
                    <a:pt x="10556" y="8333"/>
                    <a:pt x="10384" y="9054"/>
                  </a:cubicBezTo>
                  <a:lnTo>
                    <a:pt x="10384" y="9059"/>
                  </a:lnTo>
                  <a:cubicBezTo>
                    <a:pt x="9774" y="8971"/>
                    <a:pt x="9147" y="8915"/>
                    <a:pt x="8515" y="8876"/>
                  </a:cubicBezTo>
                  <a:lnTo>
                    <a:pt x="8266" y="8777"/>
                  </a:lnTo>
                  <a:lnTo>
                    <a:pt x="8870" y="8777"/>
                  </a:lnTo>
                  <a:cubicBezTo>
                    <a:pt x="9159" y="8777"/>
                    <a:pt x="9391" y="8544"/>
                    <a:pt x="9391" y="8255"/>
                  </a:cubicBezTo>
                  <a:lnTo>
                    <a:pt x="9391" y="7080"/>
                  </a:lnTo>
                  <a:cubicBezTo>
                    <a:pt x="9447" y="7014"/>
                    <a:pt x="9486" y="6942"/>
                    <a:pt x="9519" y="6858"/>
                  </a:cubicBezTo>
                  <a:close/>
                  <a:moveTo>
                    <a:pt x="3221" y="6853"/>
                  </a:moveTo>
                  <a:cubicBezTo>
                    <a:pt x="3232" y="7618"/>
                    <a:pt x="3326" y="8377"/>
                    <a:pt x="3498" y="9115"/>
                  </a:cubicBezTo>
                  <a:cubicBezTo>
                    <a:pt x="2866" y="9215"/>
                    <a:pt x="2251" y="9342"/>
                    <a:pt x="1647" y="9492"/>
                  </a:cubicBezTo>
                  <a:cubicBezTo>
                    <a:pt x="1225" y="8677"/>
                    <a:pt x="987" y="7773"/>
                    <a:pt x="954" y="6853"/>
                  </a:cubicBezTo>
                  <a:close/>
                  <a:moveTo>
                    <a:pt x="4380" y="9431"/>
                  </a:moveTo>
                  <a:cubicBezTo>
                    <a:pt x="4104" y="9535"/>
                    <a:pt x="4092" y="9541"/>
                    <a:pt x="4069" y="9551"/>
                  </a:cubicBezTo>
                  <a:lnTo>
                    <a:pt x="4069" y="9551"/>
                  </a:lnTo>
                  <a:cubicBezTo>
                    <a:pt x="4058" y="9524"/>
                    <a:pt x="4052" y="9502"/>
                    <a:pt x="4042" y="9475"/>
                  </a:cubicBezTo>
                  <a:cubicBezTo>
                    <a:pt x="4153" y="9458"/>
                    <a:pt x="4269" y="9442"/>
                    <a:pt x="4380" y="9431"/>
                  </a:cubicBezTo>
                  <a:close/>
                  <a:moveTo>
                    <a:pt x="9935" y="9436"/>
                  </a:moveTo>
                  <a:cubicBezTo>
                    <a:pt x="10046" y="9447"/>
                    <a:pt x="10156" y="9464"/>
                    <a:pt x="10273" y="9475"/>
                  </a:cubicBezTo>
                  <a:cubicBezTo>
                    <a:pt x="10267" y="9503"/>
                    <a:pt x="10256" y="9525"/>
                    <a:pt x="10251" y="9553"/>
                  </a:cubicBezTo>
                  <a:lnTo>
                    <a:pt x="10245" y="9558"/>
                  </a:lnTo>
                  <a:lnTo>
                    <a:pt x="9935" y="9436"/>
                  </a:lnTo>
                  <a:close/>
                  <a:moveTo>
                    <a:pt x="6547" y="8666"/>
                  </a:moveTo>
                  <a:cubicBezTo>
                    <a:pt x="6749" y="8738"/>
                    <a:pt x="6963" y="8776"/>
                    <a:pt x="7175" y="8776"/>
                  </a:cubicBezTo>
                  <a:cubicBezTo>
                    <a:pt x="7255" y="8776"/>
                    <a:pt x="7334" y="8770"/>
                    <a:pt x="7412" y="8760"/>
                  </a:cubicBezTo>
                  <a:lnTo>
                    <a:pt x="7451" y="8754"/>
                  </a:lnTo>
                  <a:lnTo>
                    <a:pt x="7490" y="8743"/>
                  </a:lnTo>
                  <a:lnTo>
                    <a:pt x="7529" y="8738"/>
                  </a:lnTo>
                  <a:lnTo>
                    <a:pt x="7567" y="8727"/>
                  </a:lnTo>
                  <a:lnTo>
                    <a:pt x="7606" y="8721"/>
                  </a:lnTo>
                  <a:lnTo>
                    <a:pt x="7645" y="8710"/>
                  </a:lnTo>
                  <a:lnTo>
                    <a:pt x="7678" y="8699"/>
                  </a:lnTo>
                  <a:lnTo>
                    <a:pt x="7717" y="8682"/>
                  </a:lnTo>
                  <a:lnTo>
                    <a:pt x="7756" y="8671"/>
                  </a:lnTo>
                  <a:lnTo>
                    <a:pt x="7762" y="8671"/>
                  </a:lnTo>
                  <a:lnTo>
                    <a:pt x="7762" y="8893"/>
                  </a:lnTo>
                  <a:lnTo>
                    <a:pt x="7762" y="9209"/>
                  </a:lnTo>
                  <a:cubicBezTo>
                    <a:pt x="7689" y="9275"/>
                    <a:pt x="7507" y="9453"/>
                    <a:pt x="7152" y="9791"/>
                  </a:cubicBezTo>
                  <a:cubicBezTo>
                    <a:pt x="7057" y="9702"/>
                    <a:pt x="6880" y="9531"/>
                    <a:pt x="6547" y="9209"/>
                  </a:cubicBezTo>
                  <a:lnTo>
                    <a:pt x="6547" y="8666"/>
                  </a:lnTo>
                  <a:close/>
                  <a:moveTo>
                    <a:pt x="3609" y="9536"/>
                  </a:moveTo>
                  <a:cubicBezTo>
                    <a:pt x="3637" y="9625"/>
                    <a:pt x="3665" y="9713"/>
                    <a:pt x="3692" y="9802"/>
                  </a:cubicBezTo>
                  <a:cubicBezTo>
                    <a:pt x="3338" y="10096"/>
                    <a:pt x="3138" y="10534"/>
                    <a:pt x="3149" y="10989"/>
                  </a:cubicBezTo>
                  <a:lnTo>
                    <a:pt x="3149" y="11377"/>
                  </a:lnTo>
                  <a:cubicBezTo>
                    <a:pt x="2650" y="10950"/>
                    <a:pt x="2218" y="10445"/>
                    <a:pt x="1874" y="9885"/>
                  </a:cubicBezTo>
                  <a:cubicBezTo>
                    <a:pt x="2439" y="9747"/>
                    <a:pt x="3016" y="9630"/>
                    <a:pt x="3609" y="9536"/>
                  </a:cubicBezTo>
                  <a:close/>
                  <a:moveTo>
                    <a:pt x="10705" y="9542"/>
                  </a:moveTo>
                  <a:cubicBezTo>
                    <a:pt x="11298" y="9630"/>
                    <a:pt x="11881" y="9747"/>
                    <a:pt x="12446" y="9885"/>
                  </a:cubicBezTo>
                  <a:lnTo>
                    <a:pt x="12446" y="9891"/>
                  </a:lnTo>
                  <a:cubicBezTo>
                    <a:pt x="12102" y="10451"/>
                    <a:pt x="11670" y="10955"/>
                    <a:pt x="11165" y="11382"/>
                  </a:cubicBezTo>
                  <a:cubicBezTo>
                    <a:pt x="11165" y="10955"/>
                    <a:pt x="11237" y="10334"/>
                    <a:pt x="10628" y="9802"/>
                  </a:cubicBezTo>
                  <a:cubicBezTo>
                    <a:pt x="10655" y="9719"/>
                    <a:pt x="10678" y="9630"/>
                    <a:pt x="10705" y="9542"/>
                  </a:cubicBezTo>
                  <a:close/>
                  <a:moveTo>
                    <a:pt x="10733" y="13250"/>
                  </a:moveTo>
                  <a:lnTo>
                    <a:pt x="10733" y="14198"/>
                  </a:lnTo>
                  <a:cubicBezTo>
                    <a:pt x="10733" y="14248"/>
                    <a:pt x="10694" y="14287"/>
                    <a:pt x="10639" y="14287"/>
                  </a:cubicBezTo>
                  <a:lnTo>
                    <a:pt x="9802" y="14287"/>
                  </a:lnTo>
                  <a:lnTo>
                    <a:pt x="9802" y="13345"/>
                  </a:lnTo>
                  <a:cubicBezTo>
                    <a:pt x="9802" y="13295"/>
                    <a:pt x="9840" y="13250"/>
                    <a:pt x="9890" y="13250"/>
                  </a:cubicBezTo>
                  <a:close/>
                  <a:moveTo>
                    <a:pt x="4419" y="13256"/>
                  </a:moveTo>
                  <a:cubicBezTo>
                    <a:pt x="4474" y="13256"/>
                    <a:pt x="4513" y="13295"/>
                    <a:pt x="4513" y="13345"/>
                  </a:cubicBezTo>
                  <a:lnTo>
                    <a:pt x="4513" y="14293"/>
                  </a:lnTo>
                  <a:lnTo>
                    <a:pt x="3670" y="14293"/>
                  </a:lnTo>
                  <a:cubicBezTo>
                    <a:pt x="3620" y="14293"/>
                    <a:pt x="3576" y="14248"/>
                    <a:pt x="3576" y="14198"/>
                  </a:cubicBezTo>
                  <a:lnTo>
                    <a:pt x="3576" y="13256"/>
                  </a:lnTo>
                  <a:close/>
                  <a:moveTo>
                    <a:pt x="7136" y="1"/>
                  </a:moveTo>
                  <a:cubicBezTo>
                    <a:pt x="5420" y="1"/>
                    <a:pt x="3770" y="671"/>
                    <a:pt x="2539" y="1869"/>
                  </a:cubicBezTo>
                  <a:lnTo>
                    <a:pt x="2517" y="1891"/>
                  </a:lnTo>
                  <a:lnTo>
                    <a:pt x="2462" y="1947"/>
                  </a:lnTo>
                  <a:lnTo>
                    <a:pt x="2417" y="1996"/>
                  </a:lnTo>
                  <a:cubicBezTo>
                    <a:pt x="133" y="4325"/>
                    <a:pt x="0" y="7812"/>
                    <a:pt x="1541" y="10179"/>
                  </a:cubicBezTo>
                  <a:cubicBezTo>
                    <a:pt x="1968" y="10855"/>
                    <a:pt x="2512" y="11449"/>
                    <a:pt x="3149" y="11931"/>
                  </a:cubicBezTo>
                  <a:lnTo>
                    <a:pt x="3149" y="14198"/>
                  </a:lnTo>
                  <a:cubicBezTo>
                    <a:pt x="3149" y="14487"/>
                    <a:pt x="3387" y="14720"/>
                    <a:pt x="3676" y="14720"/>
                  </a:cubicBezTo>
                  <a:lnTo>
                    <a:pt x="6658" y="14720"/>
                  </a:lnTo>
                  <a:cubicBezTo>
                    <a:pt x="6664" y="14720"/>
                    <a:pt x="6669" y="14720"/>
                    <a:pt x="6674" y="14720"/>
                  </a:cubicBezTo>
                  <a:cubicBezTo>
                    <a:pt x="6953" y="14720"/>
                    <a:pt x="6953" y="14287"/>
                    <a:pt x="6674" y="14287"/>
                  </a:cubicBezTo>
                  <a:cubicBezTo>
                    <a:pt x="6669" y="14287"/>
                    <a:pt x="6664" y="14287"/>
                    <a:pt x="6658" y="14287"/>
                  </a:cubicBezTo>
                  <a:lnTo>
                    <a:pt x="4951" y="14287"/>
                  </a:lnTo>
                  <a:lnTo>
                    <a:pt x="4951" y="12280"/>
                  </a:lnTo>
                  <a:cubicBezTo>
                    <a:pt x="4942" y="12144"/>
                    <a:pt x="4839" y="12077"/>
                    <a:pt x="4735" y="12077"/>
                  </a:cubicBezTo>
                  <a:cubicBezTo>
                    <a:pt x="4631" y="12077"/>
                    <a:pt x="4527" y="12144"/>
                    <a:pt x="4518" y="12280"/>
                  </a:cubicBezTo>
                  <a:lnTo>
                    <a:pt x="4518" y="12829"/>
                  </a:lnTo>
                  <a:cubicBezTo>
                    <a:pt x="4452" y="12818"/>
                    <a:pt x="4513" y="12818"/>
                    <a:pt x="3581" y="12818"/>
                  </a:cubicBezTo>
                  <a:cubicBezTo>
                    <a:pt x="3581" y="10761"/>
                    <a:pt x="3460" y="10517"/>
                    <a:pt x="4069" y="10046"/>
                  </a:cubicBezTo>
                  <a:cubicBezTo>
                    <a:pt x="4236" y="9930"/>
                    <a:pt x="4069" y="10013"/>
                    <a:pt x="6121" y="9203"/>
                  </a:cubicBezTo>
                  <a:lnTo>
                    <a:pt x="6121" y="9242"/>
                  </a:lnTo>
                  <a:cubicBezTo>
                    <a:pt x="6132" y="9436"/>
                    <a:pt x="6165" y="9425"/>
                    <a:pt x="6608" y="9858"/>
                  </a:cubicBezTo>
                  <a:cubicBezTo>
                    <a:pt x="7013" y="10257"/>
                    <a:pt x="7013" y="10257"/>
                    <a:pt x="7152" y="10257"/>
                  </a:cubicBezTo>
                  <a:cubicBezTo>
                    <a:pt x="7324" y="10257"/>
                    <a:pt x="7362" y="10185"/>
                    <a:pt x="7773" y="9791"/>
                  </a:cubicBezTo>
                  <a:cubicBezTo>
                    <a:pt x="7956" y="9608"/>
                    <a:pt x="8039" y="9531"/>
                    <a:pt x="8089" y="9475"/>
                  </a:cubicBezTo>
                  <a:cubicBezTo>
                    <a:pt x="8155" y="9414"/>
                    <a:pt x="8188" y="9331"/>
                    <a:pt x="8188" y="9248"/>
                  </a:cubicBezTo>
                  <a:lnTo>
                    <a:pt x="8188" y="9209"/>
                  </a:lnTo>
                  <a:cubicBezTo>
                    <a:pt x="10201" y="9996"/>
                    <a:pt x="10079" y="9941"/>
                    <a:pt x="10168" y="10002"/>
                  </a:cubicBezTo>
                  <a:cubicBezTo>
                    <a:pt x="10212" y="10024"/>
                    <a:pt x="10223" y="10035"/>
                    <a:pt x="10251" y="10052"/>
                  </a:cubicBezTo>
                  <a:cubicBezTo>
                    <a:pt x="10556" y="10268"/>
                    <a:pt x="10733" y="10617"/>
                    <a:pt x="10733" y="10989"/>
                  </a:cubicBezTo>
                  <a:lnTo>
                    <a:pt x="10733" y="12818"/>
                  </a:lnTo>
                  <a:cubicBezTo>
                    <a:pt x="9802" y="12818"/>
                    <a:pt x="9863" y="12818"/>
                    <a:pt x="9796" y="12829"/>
                  </a:cubicBezTo>
                  <a:lnTo>
                    <a:pt x="9796" y="12280"/>
                  </a:lnTo>
                  <a:cubicBezTo>
                    <a:pt x="9788" y="12144"/>
                    <a:pt x="9684" y="12077"/>
                    <a:pt x="9580" y="12077"/>
                  </a:cubicBezTo>
                  <a:cubicBezTo>
                    <a:pt x="9476" y="12077"/>
                    <a:pt x="9372" y="12144"/>
                    <a:pt x="9364" y="12280"/>
                  </a:cubicBezTo>
                  <a:lnTo>
                    <a:pt x="9364" y="14287"/>
                  </a:lnTo>
                  <a:lnTo>
                    <a:pt x="7656" y="14287"/>
                  </a:lnTo>
                  <a:cubicBezTo>
                    <a:pt x="7385" y="14304"/>
                    <a:pt x="7385" y="14703"/>
                    <a:pt x="7656" y="14720"/>
                  </a:cubicBezTo>
                  <a:lnTo>
                    <a:pt x="10639" y="14720"/>
                  </a:lnTo>
                  <a:cubicBezTo>
                    <a:pt x="10927" y="14720"/>
                    <a:pt x="11160" y="14487"/>
                    <a:pt x="11160" y="14193"/>
                  </a:cubicBezTo>
                  <a:lnTo>
                    <a:pt x="11160" y="11931"/>
                  </a:lnTo>
                  <a:cubicBezTo>
                    <a:pt x="12230" y="11127"/>
                    <a:pt x="13023" y="10018"/>
                    <a:pt x="13449" y="8749"/>
                  </a:cubicBezTo>
                  <a:cubicBezTo>
                    <a:pt x="13504" y="8580"/>
                    <a:pt x="13370" y="8463"/>
                    <a:pt x="13237" y="8463"/>
                  </a:cubicBezTo>
                  <a:cubicBezTo>
                    <a:pt x="13156" y="8463"/>
                    <a:pt x="13075" y="8507"/>
                    <a:pt x="13039" y="8610"/>
                  </a:cubicBezTo>
                  <a:cubicBezTo>
                    <a:pt x="12939" y="8915"/>
                    <a:pt x="12812" y="9209"/>
                    <a:pt x="12668" y="9492"/>
                  </a:cubicBezTo>
                  <a:cubicBezTo>
                    <a:pt x="12064" y="9342"/>
                    <a:pt x="11448" y="9215"/>
                    <a:pt x="10811" y="9115"/>
                  </a:cubicBezTo>
                  <a:cubicBezTo>
                    <a:pt x="10982" y="8372"/>
                    <a:pt x="11071" y="7618"/>
                    <a:pt x="11088" y="6853"/>
                  </a:cubicBezTo>
                  <a:lnTo>
                    <a:pt x="13355" y="6853"/>
                  </a:lnTo>
                  <a:cubicBezTo>
                    <a:pt x="13344" y="7119"/>
                    <a:pt x="13316" y="7380"/>
                    <a:pt x="13278" y="7640"/>
                  </a:cubicBezTo>
                  <a:cubicBezTo>
                    <a:pt x="13240" y="7804"/>
                    <a:pt x="13368" y="7901"/>
                    <a:pt x="13493" y="7901"/>
                  </a:cubicBezTo>
                  <a:cubicBezTo>
                    <a:pt x="13592" y="7901"/>
                    <a:pt x="13690" y="7841"/>
                    <a:pt x="13704" y="7707"/>
                  </a:cubicBezTo>
                  <a:cubicBezTo>
                    <a:pt x="14348" y="3782"/>
                    <a:pt x="11470" y="184"/>
                    <a:pt x="7346" y="1"/>
                  </a:cubicBezTo>
                  <a:lnTo>
                    <a:pt x="7157" y="1"/>
                  </a:lnTo>
                  <a:cubicBezTo>
                    <a:pt x="7150" y="1"/>
                    <a:pt x="7143" y="1"/>
                    <a:pt x="713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8"/>
            <p:cNvSpPr/>
            <p:nvPr/>
          </p:nvSpPr>
          <p:spPr>
            <a:xfrm>
              <a:off x="4197574" y="3762110"/>
              <a:ext cx="88142" cy="75414"/>
            </a:xfrm>
            <a:custGeom>
              <a:avLst/>
              <a:gdLst/>
              <a:ahLst/>
              <a:cxnLst/>
              <a:rect l="l" t="t" r="r" b="b"/>
              <a:pathLst>
                <a:path w="3421" h="2927" extrusionOk="0">
                  <a:moveTo>
                    <a:pt x="1741" y="455"/>
                  </a:moveTo>
                  <a:lnTo>
                    <a:pt x="1741" y="1297"/>
                  </a:lnTo>
                  <a:lnTo>
                    <a:pt x="1015" y="1879"/>
                  </a:lnTo>
                  <a:cubicBezTo>
                    <a:pt x="749" y="1281"/>
                    <a:pt x="1098" y="588"/>
                    <a:pt x="1741" y="455"/>
                  </a:cubicBezTo>
                  <a:close/>
                  <a:moveTo>
                    <a:pt x="2173" y="455"/>
                  </a:moveTo>
                  <a:cubicBezTo>
                    <a:pt x="2811" y="593"/>
                    <a:pt x="3166" y="1281"/>
                    <a:pt x="2900" y="1879"/>
                  </a:cubicBezTo>
                  <a:lnTo>
                    <a:pt x="2173" y="1297"/>
                  </a:lnTo>
                  <a:lnTo>
                    <a:pt x="2173" y="455"/>
                  </a:lnTo>
                  <a:close/>
                  <a:moveTo>
                    <a:pt x="1741" y="1852"/>
                  </a:moveTo>
                  <a:lnTo>
                    <a:pt x="1741" y="2467"/>
                  </a:lnTo>
                  <a:cubicBezTo>
                    <a:pt x="1564" y="2434"/>
                    <a:pt x="1403" y="2351"/>
                    <a:pt x="1270" y="2229"/>
                  </a:cubicBezTo>
                  <a:lnTo>
                    <a:pt x="1741" y="1852"/>
                  </a:lnTo>
                  <a:close/>
                  <a:moveTo>
                    <a:pt x="2173" y="1852"/>
                  </a:moveTo>
                  <a:lnTo>
                    <a:pt x="2639" y="2229"/>
                  </a:lnTo>
                  <a:cubicBezTo>
                    <a:pt x="2506" y="2351"/>
                    <a:pt x="2345" y="2434"/>
                    <a:pt x="2173" y="2473"/>
                  </a:cubicBezTo>
                  <a:lnTo>
                    <a:pt x="2173" y="2467"/>
                  </a:lnTo>
                  <a:lnTo>
                    <a:pt x="2173" y="1852"/>
                  </a:lnTo>
                  <a:close/>
                  <a:moveTo>
                    <a:pt x="1957" y="0"/>
                  </a:moveTo>
                  <a:cubicBezTo>
                    <a:pt x="654" y="0"/>
                    <a:pt x="0" y="1574"/>
                    <a:pt x="921" y="2495"/>
                  </a:cubicBezTo>
                  <a:cubicBezTo>
                    <a:pt x="1218" y="2793"/>
                    <a:pt x="1585" y="2926"/>
                    <a:pt x="1945" y="2926"/>
                  </a:cubicBezTo>
                  <a:cubicBezTo>
                    <a:pt x="2698" y="2926"/>
                    <a:pt x="3421" y="2343"/>
                    <a:pt x="3421" y="1458"/>
                  </a:cubicBezTo>
                  <a:cubicBezTo>
                    <a:pt x="3415" y="654"/>
                    <a:pt x="2761" y="0"/>
                    <a:pt x="195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68"/>
          <p:cNvGrpSpPr/>
          <p:nvPr/>
        </p:nvGrpSpPr>
        <p:grpSpPr>
          <a:xfrm>
            <a:off x="3399117" y="3481426"/>
            <a:ext cx="393097" cy="379544"/>
            <a:chOff x="3399117" y="3481426"/>
            <a:chExt cx="393097" cy="379544"/>
          </a:xfrm>
        </p:grpSpPr>
        <p:sp>
          <p:nvSpPr>
            <p:cNvPr id="1270" name="Google Shape;1270;p68"/>
            <p:cNvSpPr/>
            <p:nvPr/>
          </p:nvSpPr>
          <p:spPr>
            <a:xfrm>
              <a:off x="3563936" y="3763656"/>
              <a:ext cx="88013" cy="75388"/>
            </a:xfrm>
            <a:custGeom>
              <a:avLst/>
              <a:gdLst/>
              <a:ahLst/>
              <a:cxnLst/>
              <a:rect l="l" t="t" r="r" b="b"/>
              <a:pathLst>
                <a:path w="3416" h="2926" extrusionOk="0">
                  <a:moveTo>
                    <a:pt x="1736" y="450"/>
                  </a:moveTo>
                  <a:lnTo>
                    <a:pt x="1736" y="871"/>
                  </a:lnTo>
                  <a:lnTo>
                    <a:pt x="1736" y="877"/>
                  </a:lnTo>
                  <a:lnTo>
                    <a:pt x="1736" y="882"/>
                  </a:lnTo>
                  <a:lnTo>
                    <a:pt x="1736" y="1298"/>
                  </a:lnTo>
                  <a:lnTo>
                    <a:pt x="1015" y="1880"/>
                  </a:lnTo>
                  <a:cubicBezTo>
                    <a:pt x="744" y="1282"/>
                    <a:pt x="1099" y="589"/>
                    <a:pt x="1736" y="450"/>
                  </a:cubicBezTo>
                  <a:close/>
                  <a:moveTo>
                    <a:pt x="2169" y="456"/>
                  </a:moveTo>
                  <a:cubicBezTo>
                    <a:pt x="2812" y="589"/>
                    <a:pt x="3166" y="1282"/>
                    <a:pt x="2900" y="1880"/>
                  </a:cubicBezTo>
                  <a:lnTo>
                    <a:pt x="2895" y="1880"/>
                  </a:lnTo>
                  <a:lnTo>
                    <a:pt x="2169" y="1298"/>
                  </a:lnTo>
                  <a:lnTo>
                    <a:pt x="2169" y="456"/>
                  </a:lnTo>
                  <a:close/>
                  <a:moveTo>
                    <a:pt x="1736" y="1853"/>
                  </a:moveTo>
                  <a:lnTo>
                    <a:pt x="1736" y="2468"/>
                  </a:lnTo>
                  <a:cubicBezTo>
                    <a:pt x="1564" y="2429"/>
                    <a:pt x="1404" y="2346"/>
                    <a:pt x="1270" y="2230"/>
                  </a:cubicBezTo>
                  <a:lnTo>
                    <a:pt x="1736" y="1853"/>
                  </a:lnTo>
                  <a:close/>
                  <a:moveTo>
                    <a:pt x="2169" y="1853"/>
                  </a:moveTo>
                  <a:lnTo>
                    <a:pt x="2640" y="2230"/>
                  </a:lnTo>
                  <a:cubicBezTo>
                    <a:pt x="2507" y="2352"/>
                    <a:pt x="2346" y="2429"/>
                    <a:pt x="2169" y="2468"/>
                  </a:cubicBezTo>
                  <a:lnTo>
                    <a:pt x="2169" y="1853"/>
                  </a:lnTo>
                  <a:close/>
                  <a:moveTo>
                    <a:pt x="1952" y="1"/>
                  </a:moveTo>
                  <a:cubicBezTo>
                    <a:pt x="650" y="1"/>
                    <a:pt x="1" y="1575"/>
                    <a:pt x="921" y="2496"/>
                  </a:cubicBezTo>
                  <a:cubicBezTo>
                    <a:pt x="1218" y="2793"/>
                    <a:pt x="1584" y="2926"/>
                    <a:pt x="1942" y="2926"/>
                  </a:cubicBezTo>
                  <a:cubicBezTo>
                    <a:pt x="2694" y="2926"/>
                    <a:pt x="3416" y="2341"/>
                    <a:pt x="3416" y="1459"/>
                  </a:cubicBezTo>
                  <a:cubicBezTo>
                    <a:pt x="3416" y="655"/>
                    <a:pt x="2762" y="1"/>
                    <a:pt x="195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8"/>
            <p:cNvSpPr/>
            <p:nvPr/>
          </p:nvSpPr>
          <p:spPr>
            <a:xfrm>
              <a:off x="3399117" y="3481426"/>
              <a:ext cx="393097" cy="379544"/>
            </a:xfrm>
            <a:custGeom>
              <a:avLst/>
              <a:gdLst/>
              <a:ahLst/>
              <a:cxnLst/>
              <a:rect l="l" t="t" r="r" b="b"/>
              <a:pathLst>
                <a:path w="15257" h="14731" extrusionOk="0">
                  <a:moveTo>
                    <a:pt x="6592" y="693"/>
                  </a:moveTo>
                  <a:lnTo>
                    <a:pt x="6592" y="699"/>
                  </a:lnTo>
                  <a:cubicBezTo>
                    <a:pt x="5705" y="1436"/>
                    <a:pt x="5123" y="2628"/>
                    <a:pt x="4801" y="3748"/>
                  </a:cubicBezTo>
                  <a:cubicBezTo>
                    <a:pt x="4208" y="3659"/>
                    <a:pt x="3632" y="3543"/>
                    <a:pt x="3066" y="3404"/>
                  </a:cubicBezTo>
                  <a:cubicBezTo>
                    <a:pt x="3864" y="2096"/>
                    <a:pt x="5123" y="1131"/>
                    <a:pt x="6592" y="693"/>
                  </a:cubicBezTo>
                  <a:close/>
                  <a:moveTo>
                    <a:pt x="10107" y="699"/>
                  </a:moveTo>
                  <a:lnTo>
                    <a:pt x="10107" y="699"/>
                  </a:lnTo>
                  <a:cubicBezTo>
                    <a:pt x="11576" y="1131"/>
                    <a:pt x="12829" y="2096"/>
                    <a:pt x="13638" y="3399"/>
                  </a:cubicBezTo>
                  <a:cubicBezTo>
                    <a:pt x="13073" y="3537"/>
                    <a:pt x="12491" y="3654"/>
                    <a:pt x="11897" y="3748"/>
                  </a:cubicBezTo>
                  <a:lnTo>
                    <a:pt x="11897" y="3754"/>
                  </a:lnTo>
                  <a:cubicBezTo>
                    <a:pt x="11576" y="2634"/>
                    <a:pt x="10994" y="1442"/>
                    <a:pt x="10107" y="699"/>
                  </a:cubicBezTo>
                  <a:close/>
                  <a:moveTo>
                    <a:pt x="8133" y="455"/>
                  </a:moveTo>
                  <a:lnTo>
                    <a:pt x="8133" y="3415"/>
                  </a:lnTo>
                  <a:cubicBezTo>
                    <a:pt x="7673" y="3460"/>
                    <a:pt x="7235" y="3659"/>
                    <a:pt x="6891" y="3975"/>
                  </a:cubicBezTo>
                  <a:cubicBezTo>
                    <a:pt x="6331" y="3942"/>
                    <a:pt x="5777" y="3887"/>
                    <a:pt x="5234" y="3815"/>
                  </a:cubicBezTo>
                  <a:cubicBezTo>
                    <a:pt x="5666" y="2345"/>
                    <a:pt x="6647" y="616"/>
                    <a:pt x="8133" y="455"/>
                  </a:cubicBezTo>
                  <a:close/>
                  <a:moveTo>
                    <a:pt x="8566" y="455"/>
                  </a:moveTo>
                  <a:cubicBezTo>
                    <a:pt x="10062" y="616"/>
                    <a:pt x="11038" y="2351"/>
                    <a:pt x="11471" y="3809"/>
                  </a:cubicBezTo>
                  <a:cubicBezTo>
                    <a:pt x="10922" y="3887"/>
                    <a:pt x="10367" y="3942"/>
                    <a:pt x="9807" y="3975"/>
                  </a:cubicBezTo>
                  <a:cubicBezTo>
                    <a:pt x="9464" y="3659"/>
                    <a:pt x="9026" y="3460"/>
                    <a:pt x="8566" y="3415"/>
                  </a:cubicBezTo>
                  <a:lnTo>
                    <a:pt x="8566" y="455"/>
                  </a:lnTo>
                  <a:close/>
                  <a:moveTo>
                    <a:pt x="8358" y="3835"/>
                  </a:moveTo>
                  <a:cubicBezTo>
                    <a:pt x="8386" y="3835"/>
                    <a:pt x="8415" y="3835"/>
                    <a:pt x="8444" y="3837"/>
                  </a:cubicBezTo>
                  <a:cubicBezTo>
                    <a:pt x="9353" y="3887"/>
                    <a:pt x="10062" y="4635"/>
                    <a:pt x="10062" y="5550"/>
                  </a:cubicBezTo>
                  <a:lnTo>
                    <a:pt x="10062" y="5888"/>
                  </a:lnTo>
                  <a:cubicBezTo>
                    <a:pt x="10046" y="5888"/>
                    <a:pt x="10024" y="5882"/>
                    <a:pt x="10007" y="5882"/>
                  </a:cubicBezTo>
                  <a:cubicBezTo>
                    <a:pt x="10007" y="5744"/>
                    <a:pt x="9957" y="5722"/>
                    <a:pt x="9453" y="5178"/>
                  </a:cubicBezTo>
                  <a:cubicBezTo>
                    <a:pt x="9388" y="5108"/>
                    <a:pt x="9300" y="5072"/>
                    <a:pt x="9211" y="5072"/>
                  </a:cubicBezTo>
                  <a:cubicBezTo>
                    <a:pt x="9147" y="5072"/>
                    <a:pt x="9082" y="5091"/>
                    <a:pt x="9026" y="5128"/>
                  </a:cubicBezTo>
                  <a:cubicBezTo>
                    <a:pt x="8500" y="5474"/>
                    <a:pt x="7883" y="5661"/>
                    <a:pt x="7253" y="5661"/>
                  </a:cubicBezTo>
                  <a:cubicBezTo>
                    <a:pt x="7186" y="5661"/>
                    <a:pt x="7119" y="5659"/>
                    <a:pt x="7052" y="5655"/>
                  </a:cubicBezTo>
                  <a:cubicBezTo>
                    <a:pt x="7044" y="5655"/>
                    <a:pt x="7036" y="5654"/>
                    <a:pt x="7028" y="5654"/>
                  </a:cubicBezTo>
                  <a:cubicBezTo>
                    <a:pt x="6888" y="5654"/>
                    <a:pt x="6761" y="5746"/>
                    <a:pt x="6714" y="5882"/>
                  </a:cubicBezTo>
                  <a:cubicBezTo>
                    <a:pt x="6692" y="5882"/>
                    <a:pt x="6664" y="5882"/>
                    <a:pt x="6636" y="5888"/>
                  </a:cubicBezTo>
                  <a:cubicBezTo>
                    <a:pt x="6631" y="5716"/>
                    <a:pt x="6636" y="5544"/>
                    <a:pt x="6647" y="5372"/>
                  </a:cubicBezTo>
                  <a:cubicBezTo>
                    <a:pt x="6739" y="4492"/>
                    <a:pt x="7480" y="3835"/>
                    <a:pt x="8358" y="3835"/>
                  </a:cubicBezTo>
                  <a:close/>
                  <a:moveTo>
                    <a:pt x="2844" y="3792"/>
                  </a:moveTo>
                  <a:cubicBezTo>
                    <a:pt x="3443" y="3942"/>
                    <a:pt x="4058" y="4070"/>
                    <a:pt x="4696" y="4169"/>
                  </a:cubicBezTo>
                  <a:cubicBezTo>
                    <a:pt x="4524" y="4912"/>
                    <a:pt x="4430" y="5672"/>
                    <a:pt x="4419" y="6431"/>
                  </a:cubicBezTo>
                  <a:lnTo>
                    <a:pt x="2151" y="6431"/>
                  </a:lnTo>
                  <a:cubicBezTo>
                    <a:pt x="2179" y="5511"/>
                    <a:pt x="2417" y="4607"/>
                    <a:pt x="2844" y="3792"/>
                  </a:cubicBezTo>
                  <a:close/>
                  <a:moveTo>
                    <a:pt x="5123" y="4230"/>
                  </a:moveTo>
                  <a:cubicBezTo>
                    <a:pt x="5594" y="4297"/>
                    <a:pt x="6071" y="4347"/>
                    <a:pt x="6553" y="4380"/>
                  </a:cubicBezTo>
                  <a:cubicBezTo>
                    <a:pt x="6148" y="5001"/>
                    <a:pt x="6204" y="5500"/>
                    <a:pt x="6204" y="6110"/>
                  </a:cubicBezTo>
                  <a:cubicBezTo>
                    <a:pt x="6115" y="6198"/>
                    <a:pt x="6054" y="6309"/>
                    <a:pt x="6015" y="6431"/>
                  </a:cubicBezTo>
                  <a:lnTo>
                    <a:pt x="4846" y="6431"/>
                  </a:lnTo>
                  <a:cubicBezTo>
                    <a:pt x="4862" y="5688"/>
                    <a:pt x="4951" y="4951"/>
                    <a:pt x="5123" y="4230"/>
                  </a:cubicBezTo>
                  <a:close/>
                  <a:moveTo>
                    <a:pt x="11581" y="4230"/>
                  </a:moveTo>
                  <a:cubicBezTo>
                    <a:pt x="11753" y="4951"/>
                    <a:pt x="11842" y="5688"/>
                    <a:pt x="11859" y="6431"/>
                  </a:cubicBezTo>
                  <a:lnTo>
                    <a:pt x="10683" y="6431"/>
                  </a:lnTo>
                  <a:cubicBezTo>
                    <a:pt x="10645" y="6309"/>
                    <a:pt x="10578" y="6198"/>
                    <a:pt x="10495" y="6110"/>
                  </a:cubicBezTo>
                  <a:cubicBezTo>
                    <a:pt x="10495" y="5505"/>
                    <a:pt x="10550" y="4995"/>
                    <a:pt x="10151" y="4386"/>
                  </a:cubicBezTo>
                  <a:cubicBezTo>
                    <a:pt x="10633" y="4347"/>
                    <a:pt x="11110" y="4297"/>
                    <a:pt x="11581" y="4230"/>
                  </a:cubicBezTo>
                  <a:close/>
                  <a:moveTo>
                    <a:pt x="13860" y="3792"/>
                  </a:moveTo>
                  <a:cubicBezTo>
                    <a:pt x="14281" y="4607"/>
                    <a:pt x="14520" y="5511"/>
                    <a:pt x="14553" y="6431"/>
                  </a:cubicBezTo>
                  <a:lnTo>
                    <a:pt x="12285" y="6431"/>
                  </a:lnTo>
                  <a:cubicBezTo>
                    <a:pt x="12274" y="5672"/>
                    <a:pt x="12180" y="4912"/>
                    <a:pt x="12008" y="4169"/>
                  </a:cubicBezTo>
                  <a:cubicBezTo>
                    <a:pt x="12640" y="4070"/>
                    <a:pt x="13256" y="3942"/>
                    <a:pt x="13860" y="3792"/>
                  </a:cubicBezTo>
                  <a:close/>
                  <a:moveTo>
                    <a:pt x="10007" y="6315"/>
                  </a:moveTo>
                  <a:cubicBezTo>
                    <a:pt x="10367" y="6376"/>
                    <a:pt x="10378" y="6914"/>
                    <a:pt x="10007" y="6975"/>
                  </a:cubicBezTo>
                  <a:lnTo>
                    <a:pt x="10007" y="6315"/>
                  </a:lnTo>
                  <a:close/>
                  <a:moveTo>
                    <a:pt x="6692" y="6320"/>
                  </a:moveTo>
                  <a:lnTo>
                    <a:pt x="6692" y="6980"/>
                  </a:lnTo>
                  <a:cubicBezTo>
                    <a:pt x="6326" y="6914"/>
                    <a:pt x="6326" y="6381"/>
                    <a:pt x="6692" y="6320"/>
                  </a:cubicBezTo>
                  <a:close/>
                  <a:moveTo>
                    <a:pt x="9186" y="5533"/>
                  </a:moveTo>
                  <a:cubicBezTo>
                    <a:pt x="9403" y="5766"/>
                    <a:pt x="9519" y="5888"/>
                    <a:pt x="9569" y="5943"/>
                  </a:cubicBezTo>
                  <a:cubicBezTo>
                    <a:pt x="9569" y="7224"/>
                    <a:pt x="9624" y="7418"/>
                    <a:pt x="9386" y="7795"/>
                  </a:cubicBezTo>
                  <a:cubicBezTo>
                    <a:pt x="9152" y="8173"/>
                    <a:pt x="8754" y="8360"/>
                    <a:pt x="8354" y="8360"/>
                  </a:cubicBezTo>
                  <a:cubicBezTo>
                    <a:pt x="8062" y="8360"/>
                    <a:pt x="7769" y="8260"/>
                    <a:pt x="7540" y="8061"/>
                  </a:cubicBezTo>
                  <a:lnTo>
                    <a:pt x="7540" y="8067"/>
                  </a:lnTo>
                  <a:cubicBezTo>
                    <a:pt x="7523" y="8050"/>
                    <a:pt x="7512" y="8039"/>
                    <a:pt x="7473" y="8006"/>
                  </a:cubicBezTo>
                  <a:cubicBezTo>
                    <a:pt x="7351" y="7878"/>
                    <a:pt x="7257" y="7734"/>
                    <a:pt x="7196" y="7568"/>
                  </a:cubicBezTo>
                  <a:cubicBezTo>
                    <a:pt x="7185" y="7540"/>
                    <a:pt x="7180" y="7529"/>
                    <a:pt x="7174" y="7507"/>
                  </a:cubicBezTo>
                  <a:cubicBezTo>
                    <a:pt x="7124" y="7340"/>
                    <a:pt x="7108" y="7230"/>
                    <a:pt x="7124" y="6093"/>
                  </a:cubicBezTo>
                  <a:lnTo>
                    <a:pt x="7124" y="6093"/>
                  </a:lnTo>
                  <a:cubicBezTo>
                    <a:pt x="7162" y="6094"/>
                    <a:pt x="7199" y="6095"/>
                    <a:pt x="7236" y="6095"/>
                  </a:cubicBezTo>
                  <a:cubicBezTo>
                    <a:pt x="7924" y="6095"/>
                    <a:pt x="8603" y="5901"/>
                    <a:pt x="9186" y="5533"/>
                  </a:cubicBezTo>
                  <a:close/>
                  <a:moveTo>
                    <a:pt x="11853" y="6864"/>
                  </a:moveTo>
                  <a:cubicBezTo>
                    <a:pt x="11842" y="7601"/>
                    <a:pt x="11748" y="8338"/>
                    <a:pt x="11576" y="9059"/>
                  </a:cubicBezTo>
                  <a:cubicBezTo>
                    <a:pt x="10872" y="8959"/>
                    <a:pt x="10157" y="8898"/>
                    <a:pt x="9425" y="8865"/>
                  </a:cubicBezTo>
                  <a:lnTo>
                    <a:pt x="9369" y="8848"/>
                  </a:lnTo>
                  <a:lnTo>
                    <a:pt x="9369" y="8449"/>
                  </a:lnTo>
                  <a:cubicBezTo>
                    <a:pt x="9702" y="8194"/>
                    <a:pt x="9918" y="7823"/>
                    <a:pt x="9985" y="7412"/>
                  </a:cubicBezTo>
                  <a:cubicBezTo>
                    <a:pt x="10312" y="7396"/>
                    <a:pt x="10589" y="7174"/>
                    <a:pt x="10683" y="6864"/>
                  </a:cubicBezTo>
                  <a:close/>
                  <a:moveTo>
                    <a:pt x="6015" y="6864"/>
                  </a:moveTo>
                  <a:cubicBezTo>
                    <a:pt x="6110" y="7180"/>
                    <a:pt x="6387" y="7401"/>
                    <a:pt x="6714" y="7418"/>
                  </a:cubicBezTo>
                  <a:cubicBezTo>
                    <a:pt x="6780" y="7828"/>
                    <a:pt x="6997" y="8200"/>
                    <a:pt x="7329" y="8449"/>
                  </a:cubicBezTo>
                  <a:lnTo>
                    <a:pt x="7329" y="8848"/>
                  </a:lnTo>
                  <a:lnTo>
                    <a:pt x="7279" y="8871"/>
                  </a:lnTo>
                  <a:cubicBezTo>
                    <a:pt x="6548" y="8898"/>
                    <a:pt x="5827" y="8965"/>
                    <a:pt x="5123" y="9065"/>
                  </a:cubicBezTo>
                  <a:cubicBezTo>
                    <a:pt x="4951" y="8344"/>
                    <a:pt x="4862" y="7607"/>
                    <a:pt x="4846" y="6864"/>
                  </a:cubicBezTo>
                  <a:close/>
                  <a:moveTo>
                    <a:pt x="4419" y="6864"/>
                  </a:moveTo>
                  <a:cubicBezTo>
                    <a:pt x="4430" y="7623"/>
                    <a:pt x="4519" y="8383"/>
                    <a:pt x="4696" y="9126"/>
                  </a:cubicBezTo>
                  <a:cubicBezTo>
                    <a:pt x="4064" y="9225"/>
                    <a:pt x="3443" y="9347"/>
                    <a:pt x="2844" y="9503"/>
                  </a:cubicBezTo>
                  <a:cubicBezTo>
                    <a:pt x="2417" y="8682"/>
                    <a:pt x="2185" y="7784"/>
                    <a:pt x="2151" y="6864"/>
                  </a:cubicBezTo>
                  <a:close/>
                  <a:moveTo>
                    <a:pt x="8943" y="8693"/>
                  </a:moveTo>
                  <a:lnTo>
                    <a:pt x="8943" y="9126"/>
                  </a:lnTo>
                  <a:cubicBezTo>
                    <a:pt x="8865" y="9198"/>
                    <a:pt x="8688" y="9347"/>
                    <a:pt x="8349" y="9647"/>
                  </a:cubicBezTo>
                  <a:cubicBezTo>
                    <a:pt x="8255" y="9563"/>
                    <a:pt x="8083" y="9414"/>
                    <a:pt x="7756" y="9126"/>
                  </a:cubicBezTo>
                  <a:lnTo>
                    <a:pt x="7756" y="8693"/>
                  </a:lnTo>
                  <a:cubicBezTo>
                    <a:pt x="7947" y="8760"/>
                    <a:pt x="8148" y="8793"/>
                    <a:pt x="8349" y="8793"/>
                  </a:cubicBezTo>
                  <a:cubicBezTo>
                    <a:pt x="8550" y="8793"/>
                    <a:pt x="8751" y="8760"/>
                    <a:pt x="8943" y="8693"/>
                  </a:cubicBezTo>
                  <a:close/>
                  <a:moveTo>
                    <a:pt x="5921" y="9397"/>
                  </a:moveTo>
                  <a:cubicBezTo>
                    <a:pt x="5295" y="9641"/>
                    <a:pt x="5345" y="9619"/>
                    <a:pt x="5289" y="9647"/>
                  </a:cubicBezTo>
                  <a:lnTo>
                    <a:pt x="5289" y="9652"/>
                  </a:lnTo>
                  <a:cubicBezTo>
                    <a:pt x="5267" y="9597"/>
                    <a:pt x="5250" y="9541"/>
                    <a:pt x="5234" y="9480"/>
                  </a:cubicBezTo>
                  <a:cubicBezTo>
                    <a:pt x="5461" y="9453"/>
                    <a:pt x="5694" y="9425"/>
                    <a:pt x="5921" y="9397"/>
                  </a:cubicBezTo>
                  <a:close/>
                  <a:moveTo>
                    <a:pt x="10778" y="9397"/>
                  </a:moveTo>
                  <a:cubicBezTo>
                    <a:pt x="11010" y="9419"/>
                    <a:pt x="11238" y="9447"/>
                    <a:pt x="11465" y="9480"/>
                  </a:cubicBezTo>
                  <a:cubicBezTo>
                    <a:pt x="11448" y="9536"/>
                    <a:pt x="11432" y="9591"/>
                    <a:pt x="11415" y="9647"/>
                  </a:cubicBezTo>
                  <a:lnTo>
                    <a:pt x="11415" y="9652"/>
                  </a:lnTo>
                  <a:cubicBezTo>
                    <a:pt x="11382" y="9636"/>
                    <a:pt x="11387" y="9641"/>
                    <a:pt x="11371" y="9630"/>
                  </a:cubicBezTo>
                  <a:lnTo>
                    <a:pt x="10778" y="9397"/>
                  </a:lnTo>
                  <a:close/>
                  <a:moveTo>
                    <a:pt x="4807" y="9547"/>
                  </a:moveTo>
                  <a:cubicBezTo>
                    <a:pt x="4824" y="9602"/>
                    <a:pt x="4846" y="9691"/>
                    <a:pt x="4918" y="9907"/>
                  </a:cubicBezTo>
                  <a:cubicBezTo>
                    <a:pt x="4352" y="10412"/>
                    <a:pt x="4408" y="10983"/>
                    <a:pt x="4408" y="11432"/>
                  </a:cubicBezTo>
                  <a:lnTo>
                    <a:pt x="4408" y="11437"/>
                  </a:lnTo>
                  <a:cubicBezTo>
                    <a:pt x="3876" y="10999"/>
                    <a:pt x="3421" y="10478"/>
                    <a:pt x="3066" y="9891"/>
                  </a:cubicBezTo>
                  <a:cubicBezTo>
                    <a:pt x="3632" y="9752"/>
                    <a:pt x="4208" y="9636"/>
                    <a:pt x="4807" y="9547"/>
                  </a:cubicBezTo>
                  <a:close/>
                  <a:moveTo>
                    <a:pt x="11897" y="9541"/>
                  </a:moveTo>
                  <a:cubicBezTo>
                    <a:pt x="12491" y="9636"/>
                    <a:pt x="13073" y="9746"/>
                    <a:pt x="13638" y="9891"/>
                  </a:cubicBezTo>
                  <a:cubicBezTo>
                    <a:pt x="13278" y="10478"/>
                    <a:pt x="12823" y="10999"/>
                    <a:pt x="12297" y="11437"/>
                  </a:cubicBezTo>
                  <a:cubicBezTo>
                    <a:pt x="12297" y="10983"/>
                    <a:pt x="12352" y="10417"/>
                    <a:pt x="11787" y="9902"/>
                  </a:cubicBezTo>
                  <a:cubicBezTo>
                    <a:pt x="11825" y="9785"/>
                    <a:pt x="11864" y="9663"/>
                    <a:pt x="11897" y="9541"/>
                  </a:cubicBezTo>
                  <a:close/>
                  <a:moveTo>
                    <a:pt x="5661" y="13278"/>
                  </a:moveTo>
                  <a:cubicBezTo>
                    <a:pt x="5711" y="13278"/>
                    <a:pt x="5749" y="13322"/>
                    <a:pt x="5749" y="13367"/>
                  </a:cubicBezTo>
                  <a:lnTo>
                    <a:pt x="5749" y="14292"/>
                  </a:lnTo>
                  <a:lnTo>
                    <a:pt x="4929" y="14292"/>
                  </a:lnTo>
                  <a:cubicBezTo>
                    <a:pt x="4879" y="14292"/>
                    <a:pt x="4840" y="14254"/>
                    <a:pt x="4840" y="14204"/>
                  </a:cubicBezTo>
                  <a:lnTo>
                    <a:pt x="4840" y="13278"/>
                  </a:lnTo>
                  <a:close/>
                  <a:moveTo>
                    <a:pt x="11864" y="13278"/>
                  </a:moveTo>
                  <a:lnTo>
                    <a:pt x="11864" y="14204"/>
                  </a:lnTo>
                  <a:cubicBezTo>
                    <a:pt x="11864" y="14254"/>
                    <a:pt x="11825" y="14292"/>
                    <a:pt x="11775" y="14292"/>
                  </a:cubicBezTo>
                  <a:lnTo>
                    <a:pt x="10949" y="14292"/>
                  </a:lnTo>
                  <a:lnTo>
                    <a:pt x="10949" y="13367"/>
                  </a:lnTo>
                  <a:cubicBezTo>
                    <a:pt x="10949" y="13322"/>
                    <a:pt x="10994" y="13278"/>
                    <a:pt x="11038" y="13278"/>
                  </a:cubicBezTo>
                  <a:close/>
                  <a:moveTo>
                    <a:pt x="8492" y="0"/>
                  </a:moveTo>
                  <a:cubicBezTo>
                    <a:pt x="8337" y="0"/>
                    <a:pt x="8279" y="12"/>
                    <a:pt x="8349" y="12"/>
                  </a:cubicBezTo>
                  <a:cubicBezTo>
                    <a:pt x="3105" y="12"/>
                    <a:pt x="0" y="5810"/>
                    <a:pt x="2722" y="10157"/>
                  </a:cubicBezTo>
                  <a:lnTo>
                    <a:pt x="2739" y="10184"/>
                  </a:lnTo>
                  <a:cubicBezTo>
                    <a:pt x="3177" y="10883"/>
                    <a:pt x="3742" y="11493"/>
                    <a:pt x="4408" y="11986"/>
                  </a:cubicBezTo>
                  <a:lnTo>
                    <a:pt x="4408" y="14209"/>
                  </a:lnTo>
                  <a:cubicBezTo>
                    <a:pt x="4408" y="14497"/>
                    <a:pt x="4641" y="14730"/>
                    <a:pt x="4929" y="14730"/>
                  </a:cubicBezTo>
                  <a:lnTo>
                    <a:pt x="7850" y="14730"/>
                  </a:lnTo>
                  <a:cubicBezTo>
                    <a:pt x="8133" y="14730"/>
                    <a:pt x="8133" y="14298"/>
                    <a:pt x="7850" y="14298"/>
                  </a:cubicBezTo>
                  <a:lnTo>
                    <a:pt x="6187" y="14298"/>
                  </a:lnTo>
                  <a:lnTo>
                    <a:pt x="6187" y="12330"/>
                  </a:lnTo>
                  <a:cubicBezTo>
                    <a:pt x="6187" y="12186"/>
                    <a:pt x="6079" y="12114"/>
                    <a:pt x="5971" y="12114"/>
                  </a:cubicBezTo>
                  <a:cubicBezTo>
                    <a:pt x="5863" y="12114"/>
                    <a:pt x="5755" y="12186"/>
                    <a:pt x="5755" y="12330"/>
                  </a:cubicBezTo>
                  <a:lnTo>
                    <a:pt x="5755" y="12862"/>
                  </a:lnTo>
                  <a:cubicBezTo>
                    <a:pt x="5688" y="12851"/>
                    <a:pt x="5755" y="12851"/>
                    <a:pt x="4840" y="12851"/>
                  </a:cubicBezTo>
                  <a:cubicBezTo>
                    <a:pt x="4840" y="10999"/>
                    <a:pt x="4801" y="10894"/>
                    <a:pt x="4940" y="10589"/>
                  </a:cubicBezTo>
                  <a:cubicBezTo>
                    <a:pt x="4968" y="10528"/>
                    <a:pt x="5001" y="10467"/>
                    <a:pt x="5040" y="10412"/>
                  </a:cubicBezTo>
                  <a:cubicBezTo>
                    <a:pt x="5106" y="10317"/>
                    <a:pt x="5189" y="10229"/>
                    <a:pt x="5284" y="10157"/>
                  </a:cubicBezTo>
                  <a:cubicBezTo>
                    <a:pt x="5300" y="10151"/>
                    <a:pt x="5317" y="10135"/>
                    <a:pt x="5339" y="10123"/>
                  </a:cubicBezTo>
                  <a:lnTo>
                    <a:pt x="5350" y="10118"/>
                  </a:lnTo>
                  <a:lnTo>
                    <a:pt x="5367" y="10101"/>
                  </a:lnTo>
                  <a:lnTo>
                    <a:pt x="5395" y="10085"/>
                  </a:lnTo>
                  <a:lnTo>
                    <a:pt x="5439" y="10062"/>
                  </a:lnTo>
                  <a:lnTo>
                    <a:pt x="5456" y="10051"/>
                  </a:lnTo>
                  <a:lnTo>
                    <a:pt x="5483" y="10040"/>
                  </a:lnTo>
                  <a:lnTo>
                    <a:pt x="5489" y="10035"/>
                  </a:lnTo>
                  <a:lnTo>
                    <a:pt x="7351" y="9303"/>
                  </a:lnTo>
                  <a:cubicBezTo>
                    <a:pt x="7390" y="9392"/>
                    <a:pt x="7401" y="9386"/>
                    <a:pt x="7823" y="9763"/>
                  </a:cubicBezTo>
                  <a:cubicBezTo>
                    <a:pt x="8211" y="10107"/>
                    <a:pt x="8222" y="10112"/>
                    <a:pt x="8338" y="10112"/>
                  </a:cubicBezTo>
                  <a:cubicBezTo>
                    <a:pt x="8345" y="10113"/>
                    <a:pt x="8352" y="10113"/>
                    <a:pt x="8359" y="10113"/>
                  </a:cubicBezTo>
                  <a:cubicBezTo>
                    <a:pt x="8435" y="10113"/>
                    <a:pt x="8510" y="10086"/>
                    <a:pt x="8566" y="10035"/>
                  </a:cubicBezTo>
                  <a:cubicBezTo>
                    <a:pt x="9026" y="9630"/>
                    <a:pt x="9186" y="9491"/>
                    <a:pt x="9264" y="9414"/>
                  </a:cubicBezTo>
                  <a:cubicBezTo>
                    <a:pt x="9297" y="9381"/>
                    <a:pt x="9325" y="9342"/>
                    <a:pt x="9347" y="9303"/>
                  </a:cubicBezTo>
                  <a:lnTo>
                    <a:pt x="9358" y="9308"/>
                  </a:lnTo>
                  <a:cubicBezTo>
                    <a:pt x="11360" y="10090"/>
                    <a:pt x="11199" y="10029"/>
                    <a:pt x="11221" y="10040"/>
                  </a:cubicBezTo>
                  <a:cubicBezTo>
                    <a:pt x="11288" y="10074"/>
                    <a:pt x="11349" y="10112"/>
                    <a:pt x="11410" y="10157"/>
                  </a:cubicBezTo>
                  <a:cubicBezTo>
                    <a:pt x="11698" y="10362"/>
                    <a:pt x="11864" y="10700"/>
                    <a:pt x="11864" y="11055"/>
                  </a:cubicBezTo>
                  <a:lnTo>
                    <a:pt x="11864" y="12851"/>
                  </a:lnTo>
                  <a:cubicBezTo>
                    <a:pt x="10949" y="12851"/>
                    <a:pt x="11016" y="12851"/>
                    <a:pt x="10949" y="12857"/>
                  </a:cubicBezTo>
                  <a:lnTo>
                    <a:pt x="10949" y="12324"/>
                  </a:lnTo>
                  <a:cubicBezTo>
                    <a:pt x="10949" y="12183"/>
                    <a:pt x="10841" y="12112"/>
                    <a:pt x="10733" y="12112"/>
                  </a:cubicBezTo>
                  <a:cubicBezTo>
                    <a:pt x="10625" y="12112"/>
                    <a:pt x="10517" y="12183"/>
                    <a:pt x="10517" y="12324"/>
                  </a:cubicBezTo>
                  <a:lnTo>
                    <a:pt x="10517" y="14292"/>
                  </a:lnTo>
                  <a:lnTo>
                    <a:pt x="8854" y="14292"/>
                  </a:lnTo>
                  <a:cubicBezTo>
                    <a:pt x="8566" y="14292"/>
                    <a:pt x="8566" y="14725"/>
                    <a:pt x="8854" y="14725"/>
                  </a:cubicBezTo>
                  <a:lnTo>
                    <a:pt x="11775" y="14725"/>
                  </a:lnTo>
                  <a:cubicBezTo>
                    <a:pt x="12064" y="14725"/>
                    <a:pt x="12297" y="14492"/>
                    <a:pt x="12297" y="14209"/>
                  </a:cubicBezTo>
                  <a:lnTo>
                    <a:pt x="12297" y="11986"/>
                  </a:lnTo>
                  <a:cubicBezTo>
                    <a:pt x="13344" y="11210"/>
                    <a:pt x="14143" y="10146"/>
                    <a:pt x="14586" y="8915"/>
                  </a:cubicBezTo>
                  <a:cubicBezTo>
                    <a:pt x="14649" y="8748"/>
                    <a:pt x="14513" y="8627"/>
                    <a:pt x="14378" y="8627"/>
                  </a:cubicBezTo>
                  <a:cubicBezTo>
                    <a:pt x="14298" y="8627"/>
                    <a:pt x="14219" y="8670"/>
                    <a:pt x="14181" y="8771"/>
                  </a:cubicBezTo>
                  <a:cubicBezTo>
                    <a:pt x="14093" y="9020"/>
                    <a:pt x="13982" y="9264"/>
                    <a:pt x="13860" y="9503"/>
                  </a:cubicBezTo>
                  <a:cubicBezTo>
                    <a:pt x="13261" y="9353"/>
                    <a:pt x="12640" y="9225"/>
                    <a:pt x="12008" y="9126"/>
                  </a:cubicBezTo>
                  <a:cubicBezTo>
                    <a:pt x="12180" y="8383"/>
                    <a:pt x="12269" y="7623"/>
                    <a:pt x="12285" y="6864"/>
                  </a:cubicBezTo>
                  <a:lnTo>
                    <a:pt x="14547" y="6864"/>
                  </a:lnTo>
                  <a:cubicBezTo>
                    <a:pt x="14536" y="7180"/>
                    <a:pt x="14503" y="7490"/>
                    <a:pt x="14448" y="7795"/>
                  </a:cubicBezTo>
                  <a:cubicBezTo>
                    <a:pt x="14416" y="7957"/>
                    <a:pt x="14542" y="8053"/>
                    <a:pt x="14665" y="8053"/>
                  </a:cubicBezTo>
                  <a:cubicBezTo>
                    <a:pt x="14757" y="8053"/>
                    <a:pt x="14848" y="7999"/>
                    <a:pt x="14869" y="7878"/>
                  </a:cubicBezTo>
                  <a:cubicBezTo>
                    <a:pt x="15257" y="5860"/>
                    <a:pt x="14680" y="3781"/>
                    <a:pt x="13322" y="2251"/>
                  </a:cubicBezTo>
                  <a:cubicBezTo>
                    <a:pt x="11498" y="199"/>
                    <a:pt x="9143" y="0"/>
                    <a:pt x="849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 name="Google Shape;1272;p68"/>
          <p:cNvGrpSpPr/>
          <p:nvPr/>
        </p:nvGrpSpPr>
        <p:grpSpPr>
          <a:xfrm>
            <a:off x="2791192" y="3481400"/>
            <a:ext cx="378591" cy="379415"/>
            <a:chOff x="2791192" y="3481400"/>
            <a:chExt cx="378591" cy="379415"/>
          </a:xfrm>
        </p:grpSpPr>
        <p:sp>
          <p:nvSpPr>
            <p:cNvPr id="1273" name="Google Shape;1273;p68"/>
            <p:cNvSpPr/>
            <p:nvPr/>
          </p:nvSpPr>
          <p:spPr>
            <a:xfrm>
              <a:off x="3027740" y="3795347"/>
              <a:ext cx="36973" cy="40039"/>
            </a:xfrm>
            <a:custGeom>
              <a:avLst/>
              <a:gdLst/>
              <a:ahLst/>
              <a:cxnLst/>
              <a:rect l="l" t="t" r="r" b="b"/>
              <a:pathLst>
                <a:path w="1435" h="1554" extrusionOk="0">
                  <a:moveTo>
                    <a:pt x="998" y="645"/>
                  </a:moveTo>
                  <a:lnTo>
                    <a:pt x="998" y="1061"/>
                  </a:lnTo>
                  <a:cubicBezTo>
                    <a:pt x="876" y="1027"/>
                    <a:pt x="760" y="977"/>
                    <a:pt x="644" y="922"/>
                  </a:cubicBezTo>
                  <a:lnTo>
                    <a:pt x="998" y="645"/>
                  </a:lnTo>
                  <a:close/>
                  <a:moveTo>
                    <a:pt x="1216" y="1"/>
                  </a:moveTo>
                  <a:cubicBezTo>
                    <a:pt x="1171" y="1"/>
                    <a:pt x="1126" y="15"/>
                    <a:pt x="1087" y="46"/>
                  </a:cubicBezTo>
                  <a:lnTo>
                    <a:pt x="117" y="783"/>
                  </a:lnTo>
                  <a:cubicBezTo>
                    <a:pt x="0" y="878"/>
                    <a:pt x="6" y="1055"/>
                    <a:pt x="134" y="1138"/>
                  </a:cubicBezTo>
                  <a:cubicBezTo>
                    <a:pt x="632" y="1454"/>
                    <a:pt x="1143" y="1554"/>
                    <a:pt x="1215" y="1554"/>
                  </a:cubicBezTo>
                  <a:cubicBezTo>
                    <a:pt x="1337" y="1554"/>
                    <a:pt x="1431" y="1454"/>
                    <a:pt x="1431" y="1338"/>
                  </a:cubicBezTo>
                  <a:lnTo>
                    <a:pt x="1431" y="218"/>
                  </a:lnTo>
                  <a:cubicBezTo>
                    <a:pt x="1435" y="91"/>
                    <a:pt x="1328" y="1"/>
                    <a:pt x="121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8"/>
            <p:cNvSpPr/>
            <p:nvPr/>
          </p:nvSpPr>
          <p:spPr>
            <a:xfrm>
              <a:off x="3077879" y="3795424"/>
              <a:ext cx="36870" cy="39910"/>
            </a:xfrm>
            <a:custGeom>
              <a:avLst/>
              <a:gdLst/>
              <a:ahLst/>
              <a:cxnLst/>
              <a:rect l="l" t="t" r="r" b="b"/>
              <a:pathLst>
                <a:path w="1431" h="1549" extrusionOk="0">
                  <a:moveTo>
                    <a:pt x="427" y="653"/>
                  </a:moveTo>
                  <a:lnTo>
                    <a:pt x="788" y="930"/>
                  </a:lnTo>
                  <a:cubicBezTo>
                    <a:pt x="671" y="980"/>
                    <a:pt x="555" y="1030"/>
                    <a:pt x="433" y="1063"/>
                  </a:cubicBezTo>
                  <a:lnTo>
                    <a:pt x="427" y="1063"/>
                  </a:lnTo>
                  <a:lnTo>
                    <a:pt x="427" y="653"/>
                  </a:lnTo>
                  <a:close/>
                  <a:moveTo>
                    <a:pt x="217" y="0"/>
                  </a:moveTo>
                  <a:cubicBezTo>
                    <a:pt x="106" y="0"/>
                    <a:pt x="0" y="87"/>
                    <a:pt x="0" y="215"/>
                  </a:cubicBezTo>
                  <a:lnTo>
                    <a:pt x="0" y="1335"/>
                  </a:lnTo>
                  <a:cubicBezTo>
                    <a:pt x="0" y="1455"/>
                    <a:pt x="100" y="1549"/>
                    <a:pt x="214" y="1549"/>
                  </a:cubicBezTo>
                  <a:cubicBezTo>
                    <a:pt x="226" y="1549"/>
                    <a:pt x="238" y="1548"/>
                    <a:pt x="250" y="1545"/>
                  </a:cubicBezTo>
                  <a:cubicBezTo>
                    <a:pt x="621" y="1479"/>
                    <a:pt x="976" y="1340"/>
                    <a:pt x="1298" y="1135"/>
                  </a:cubicBezTo>
                  <a:cubicBezTo>
                    <a:pt x="1420" y="1058"/>
                    <a:pt x="1431" y="875"/>
                    <a:pt x="1309" y="786"/>
                  </a:cubicBezTo>
                  <a:lnTo>
                    <a:pt x="344" y="43"/>
                  </a:lnTo>
                  <a:cubicBezTo>
                    <a:pt x="305" y="13"/>
                    <a:pt x="261" y="0"/>
                    <a:pt x="21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8"/>
            <p:cNvSpPr/>
            <p:nvPr/>
          </p:nvSpPr>
          <p:spPr>
            <a:xfrm>
              <a:off x="2912906" y="3603243"/>
              <a:ext cx="24863" cy="35994"/>
            </a:xfrm>
            <a:custGeom>
              <a:avLst/>
              <a:gdLst/>
              <a:ahLst/>
              <a:cxnLst/>
              <a:rect l="l" t="t" r="r" b="b"/>
              <a:pathLst>
                <a:path w="965" h="1397" extrusionOk="0">
                  <a:moveTo>
                    <a:pt x="431" y="283"/>
                  </a:moveTo>
                  <a:cubicBezTo>
                    <a:pt x="558" y="283"/>
                    <a:pt x="643" y="300"/>
                    <a:pt x="643" y="456"/>
                  </a:cubicBezTo>
                  <a:cubicBezTo>
                    <a:pt x="643" y="632"/>
                    <a:pt x="570" y="652"/>
                    <a:pt x="445" y="652"/>
                  </a:cubicBezTo>
                  <a:cubicBezTo>
                    <a:pt x="408" y="652"/>
                    <a:pt x="367" y="650"/>
                    <a:pt x="322" y="650"/>
                  </a:cubicBezTo>
                  <a:lnTo>
                    <a:pt x="316" y="650"/>
                  </a:lnTo>
                  <a:lnTo>
                    <a:pt x="316" y="284"/>
                  </a:lnTo>
                  <a:cubicBezTo>
                    <a:pt x="357" y="284"/>
                    <a:pt x="396" y="283"/>
                    <a:pt x="431" y="283"/>
                  </a:cubicBezTo>
                  <a:close/>
                  <a:moveTo>
                    <a:pt x="112" y="1"/>
                  </a:moveTo>
                  <a:cubicBezTo>
                    <a:pt x="55" y="1"/>
                    <a:pt x="6" y="44"/>
                    <a:pt x="0" y="107"/>
                  </a:cubicBezTo>
                  <a:lnTo>
                    <a:pt x="0" y="1293"/>
                  </a:lnTo>
                  <a:cubicBezTo>
                    <a:pt x="0" y="1362"/>
                    <a:pt x="81" y="1397"/>
                    <a:pt x="161" y="1397"/>
                  </a:cubicBezTo>
                  <a:cubicBezTo>
                    <a:pt x="241" y="1397"/>
                    <a:pt x="322" y="1362"/>
                    <a:pt x="322" y="1293"/>
                  </a:cubicBezTo>
                  <a:lnTo>
                    <a:pt x="322" y="905"/>
                  </a:lnTo>
                  <a:cubicBezTo>
                    <a:pt x="349" y="905"/>
                    <a:pt x="380" y="905"/>
                    <a:pt x="411" y="905"/>
                  </a:cubicBezTo>
                  <a:cubicBezTo>
                    <a:pt x="646" y="905"/>
                    <a:pt x="965" y="880"/>
                    <a:pt x="965" y="445"/>
                  </a:cubicBezTo>
                  <a:cubicBezTo>
                    <a:pt x="965" y="162"/>
                    <a:pt x="799" y="1"/>
                    <a:pt x="510" y="1"/>
                  </a:cubicBezTo>
                  <a:lnTo>
                    <a:pt x="122" y="1"/>
                  </a:lnTo>
                  <a:cubicBezTo>
                    <a:pt x="119" y="1"/>
                    <a:pt x="115" y="1"/>
                    <a:pt x="11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8"/>
            <p:cNvSpPr/>
            <p:nvPr/>
          </p:nvSpPr>
          <p:spPr>
            <a:xfrm>
              <a:off x="2941041" y="3603269"/>
              <a:ext cx="24296" cy="36019"/>
            </a:xfrm>
            <a:custGeom>
              <a:avLst/>
              <a:gdLst/>
              <a:ahLst/>
              <a:cxnLst/>
              <a:rect l="l" t="t" r="r" b="b"/>
              <a:pathLst>
                <a:path w="943" h="1398" extrusionOk="0">
                  <a:moveTo>
                    <a:pt x="139" y="0"/>
                  </a:moveTo>
                  <a:cubicBezTo>
                    <a:pt x="72" y="0"/>
                    <a:pt x="0" y="34"/>
                    <a:pt x="0" y="106"/>
                  </a:cubicBezTo>
                  <a:lnTo>
                    <a:pt x="0" y="1292"/>
                  </a:lnTo>
                  <a:cubicBezTo>
                    <a:pt x="0" y="1359"/>
                    <a:pt x="72" y="1397"/>
                    <a:pt x="139" y="1397"/>
                  </a:cubicBezTo>
                  <a:lnTo>
                    <a:pt x="804" y="1397"/>
                  </a:lnTo>
                  <a:cubicBezTo>
                    <a:pt x="943" y="1397"/>
                    <a:pt x="937" y="1115"/>
                    <a:pt x="804" y="1115"/>
                  </a:cubicBezTo>
                  <a:lnTo>
                    <a:pt x="316" y="1115"/>
                  </a:lnTo>
                  <a:lnTo>
                    <a:pt x="316" y="826"/>
                  </a:lnTo>
                  <a:lnTo>
                    <a:pt x="583" y="826"/>
                  </a:lnTo>
                  <a:cubicBezTo>
                    <a:pt x="721" y="826"/>
                    <a:pt x="716" y="571"/>
                    <a:pt x="583" y="571"/>
                  </a:cubicBezTo>
                  <a:lnTo>
                    <a:pt x="316" y="571"/>
                  </a:lnTo>
                  <a:lnTo>
                    <a:pt x="316" y="283"/>
                  </a:lnTo>
                  <a:lnTo>
                    <a:pt x="804" y="283"/>
                  </a:lnTo>
                  <a:cubicBezTo>
                    <a:pt x="865" y="283"/>
                    <a:pt x="904" y="228"/>
                    <a:pt x="904" y="139"/>
                  </a:cubicBezTo>
                  <a:cubicBezTo>
                    <a:pt x="904" y="72"/>
                    <a:pt x="871" y="0"/>
                    <a:pt x="80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8"/>
            <p:cNvSpPr/>
            <p:nvPr/>
          </p:nvSpPr>
          <p:spPr>
            <a:xfrm>
              <a:off x="2966188" y="3603037"/>
              <a:ext cx="29295" cy="36251"/>
            </a:xfrm>
            <a:custGeom>
              <a:avLst/>
              <a:gdLst/>
              <a:ahLst/>
              <a:cxnLst/>
              <a:rect l="l" t="t" r="r" b="b"/>
              <a:pathLst>
                <a:path w="1137" h="1407" extrusionOk="0">
                  <a:moveTo>
                    <a:pt x="577" y="431"/>
                  </a:moveTo>
                  <a:lnTo>
                    <a:pt x="693" y="863"/>
                  </a:lnTo>
                  <a:lnTo>
                    <a:pt x="460" y="863"/>
                  </a:lnTo>
                  <a:lnTo>
                    <a:pt x="577" y="431"/>
                  </a:lnTo>
                  <a:close/>
                  <a:moveTo>
                    <a:pt x="579" y="1"/>
                  </a:moveTo>
                  <a:cubicBezTo>
                    <a:pt x="488" y="1"/>
                    <a:pt x="397" y="37"/>
                    <a:pt x="372" y="109"/>
                  </a:cubicBezTo>
                  <a:lnTo>
                    <a:pt x="28" y="1246"/>
                  </a:lnTo>
                  <a:cubicBezTo>
                    <a:pt x="0" y="1345"/>
                    <a:pt x="139" y="1406"/>
                    <a:pt x="222" y="1406"/>
                  </a:cubicBezTo>
                  <a:cubicBezTo>
                    <a:pt x="311" y="1406"/>
                    <a:pt x="327" y="1368"/>
                    <a:pt x="333" y="1340"/>
                  </a:cubicBezTo>
                  <a:lnTo>
                    <a:pt x="394" y="1118"/>
                  </a:lnTo>
                  <a:lnTo>
                    <a:pt x="765" y="1118"/>
                  </a:lnTo>
                  <a:lnTo>
                    <a:pt x="826" y="1340"/>
                  </a:lnTo>
                  <a:cubicBezTo>
                    <a:pt x="838" y="1384"/>
                    <a:pt x="883" y="1403"/>
                    <a:pt x="934" y="1403"/>
                  </a:cubicBezTo>
                  <a:cubicBezTo>
                    <a:pt x="1024" y="1403"/>
                    <a:pt x="1137" y="1345"/>
                    <a:pt x="1137" y="1268"/>
                  </a:cubicBezTo>
                  <a:cubicBezTo>
                    <a:pt x="1137" y="1257"/>
                    <a:pt x="787" y="126"/>
                    <a:pt x="782" y="109"/>
                  </a:cubicBezTo>
                  <a:cubicBezTo>
                    <a:pt x="760" y="37"/>
                    <a:pt x="670" y="1"/>
                    <a:pt x="57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8"/>
            <p:cNvSpPr/>
            <p:nvPr/>
          </p:nvSpPr>
          <p:spPr>
            <a:xfrm>
              <a:off x="2997028" y="3603269"/>
              <a:ext cx="24451" cy="36303"/>
            </a:xfrm>
            <a:custGeom>
              <a:avLst/>
              <a:gdLst/>
              <a:ahLst/>
              <a:cxnLst/>
              <a:rect l="l" t="t" r="r" b="b"/>
              <a:pathLst>
                <a:path w="949" h="1409" extrusionOk="0">
                  <a:moveTo>
                    <a:pt x="461" y="0"/>
                  </a:moveTo>
                  <a:cubicBezTo>
                    <a:pt x="167" y="0"/>
                    <a:pt x="1" y="167"/>
                    <a:pt x="1" y="455"/>
                  </a:cubicBezTo>
                  <a:lnTo>
                    <a:pt x="1" y="954"/>
                  </a:lnTo>
                  <a:cubicBezTo>
                    <a:pt x="1" y="1242"/>
                    <a:pt x="167" y="1408"/>
                    <a:pt x="461" y="1408"/>
                  </a:cubicBezTo>
                  <a:cubicBezTo>
                    <a:pt x="755" y="1408"/>
                    <a:pt x="949" y="1242"/>
                    <a:pt x="949" y="1004"/>
                  </a:cubicBezTo>
                  <a:cubicBezTo>
                    <a:pt x="949" y="876"/>
                    <a:pt x="888" y="848"/>
                    <a:pt x="788" y="848"/>
                  </a:cubicBezTo>
                  <a:cubicBezTo>
                    <a:pt x="688" y="848"/>
                    <a:pt x="633" y="882"/>
                    <a:pt x="627" y="948"/>
                  </a:cubicBezTo>
                  <a:cubicBezTo>
                    <a:pt x="621" y="1020"/>
                    <a:pt x="616" y="1126"/>
                    <a:pt x="477" y="1126"/>
                  </a:cubicBezTo>
                  <a:cubicBezTo>
                    <a:pt x="372" y="1126"/>
                    <a:pt x="322" y="1065"/>
                    <a:pt x="322" y="954"/>
                  </a:cubicBezTo>
                  <a:lnTo>
                    <a:pt x="322" y="455"/>
                  </a:lnTo>
                  <a:cubicBezTo>
                    <a:pt x="322" y="344"/>
                    <a:pt x="372" y="283"/>
                    <a:pt x="477" y="283"/>
                  </a:cubicBezTo>
                  <a:cubicBezTo>
                    <a:pt x="481" y="283"/>
                    <a:pt x="484" y="283"/>
                    <a:pt x="487" y="283"/>
                  </a:cubicBezTo>
                  <a:cubicBezTo>
                    <a:pt x="571" y="283"/>
                    <a:pt x="638" y="353"/>
                    <a:pt x="627" y="438"/>
                  </a:cubicBezTo>
                  <a:cubicBezTo>
                    <a:pt x="627" y="488"/>
                    <a:pt x="660" y="544"/>
                    <a:pt x="788" y="544"/>
                  </a:cubicBezTo>
                  <a:cubicBezTo>
                    <a:pt x="888" y="544"/>
                    <a:pt x="949" y="516"/>
                    <a:pt x="949" y="388"/>
                  </a:cubicBezTo>
                  <a:cubicBezTo>
                    <a:pt x="949" y="156"/>
                    <a:pt x="760" y="0"/>
                    <a:pt x="46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8"/>
            <p:cNvSpPr/>
            <p:nvPr/>
          </p:nvSpPr>
          <p:spPr>
            <a:xfrm>
              <a:off x="3024597" y="3603269"/>
              <a:ext cx="24168" cy="36019"/>
            </a:xfrm>
            <a:custGeom>
              <a:avLst/>
              <a:gdLst/>
              <a:ahLst/>
              <a:cxnLst/>
              <a:rect l="l" t="t" r="r" b="b"/>
              <a:pathLst>
                <a:path w="938" h="1398" extrusionOk="0">
                  <a:moveTo>
                    <a:pt x="139" y="0"/>
                  </a:moveTo>
                  <a:cubicBezTo>
                    <a:pt x="67" y="0"/>
                    <a:pt x="1" y="34"/>
                    <a:pt x="1" y="106"/>
                  </a:cubicBezTo>
                  <a:lnTo>
                    <a:pt x="1" y="1292"/>
                  </a:lnTo>
                  <a:cubicBezTo>
                    <a:pt x="1" y="1359"/>
                    <a:pt x="73" y="1397"/>
                    <a:pt x="139" y="1397"/>
                  </a:cubicBezTo>
                  <a:lnTo>
                    <a:pt x="799" y="1397"/>
                  </a:lnTo>
                  <a:cubicBezTo>
                    <a:pt x="937" y="1397"/>
                    <a:pt x="937" y="1115"/>
                    <a:pt x="799" y="1115"/>
                  </a:cubicBezTo>
                  <a:lnTo>
                    <a:pt x="317" y="1115"/>
                  </a:lnTo>
                  <a:lnTo>
                    <a:pt x="317" y="826"/>
                  </a:lnTo>
                  <a:lnTo>
                    <a:pt x="583" y="826"/>
                  </a:lnTo>
                  <a:cubicBezTo>
                    <a:pt x="721" y="826"/>
                    <a:pt x="716" y="571"/>
                    <a:pt x="583" y="571"/>
                  </a:cubicBezTo>
                  <a:lnTo>
                    <a:pt x="317" y="571"/>
                  </a:lnTo>
                  <a:lnTo>
                    <a:pt x="317" y="283"/>
                  </a:lnTo>
                  <a:lnTo>
                    <a:pt x="799" y="283"/>
                  </a:lnTo>
                  <a:cubicBezTo>
                    <a:pt x="937" y="283"/>
                    <a:pt x="937" y="0"/>
                    <a:pt x="79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8"/>
            <p:cNvSpPr/>
            <p:nvPr/>
          </p:nvSpPr>
          <p:spPr>
            <a:xfrm>
              <a:off x="2978606" y="3688602"/>
              <a:ext cx="86004" cy="120348"/>
            </a:xfrm>
            <a:custGeom>
              <a:avLst/>
              <a:gdLst/>
              <a:ahLst/>
              <a:cxnLst/>
              <a:rect l="l" t="t" r="r" b="b"/>
              <a:pathLst>
                <a:path w="3338" h="4671" extrusionOk="0">
                  <a:moveTo>
                    <a:pt x="2905" y="486"/>
                  </a:moveTo>
                  <a:lnTo>
                    <a:pt x="2905" y="3064"/>
                  </a:lnTo>
                  <a:lnTo>
                    <a:pt x="1503" y="4139"/>
                  </a:lnTo>
                  <a:cubicBezTo>
                    <a:pt x="649" y="2759"/>
                    <a:pt x="1348" y="940"/>
                    <a:pt x="2905" y="486"/>
                  </a:cubicBezTo>
                  <a:close/>
                  <a:moveTo>
                    <a:pt x="3123" y="0"/>
                  </a:moveTo>
                  <a:cubicBezTo>
                    <a:pt x="3110" y="0"/>
                    <a:pt x="3096" y="1"/>
                    <a:pt x="3083" y="3"/>
                  </a:cubicBezTo>
                  <a:cubicBezTo>
                    <a:pt x="954" y="380"/>
                    <a:pt x="0" y="2875"/>
                    <a:pt x="1281" y="4577"/>
                  </a:cubicBezTo>
                  <a:cubicBezTo>
                    <a:pt x="1320" y="4627"/>
                    <a:pt x="1370" y="4655"/>
                    <a:pt x="1425" y="4666"/>
                  </a:cubicBezTo>
                  <a:cubicBezTo>
                    <a:pt x="1440" y="4668"/>
                    <a:pt x="1452" y="4670"/>
                    <a:pt x="1465" y="4670"/>
                  </a:cubicBezTo>
                  <a:cubicBezTo>
                    <a:pt x="1553" y="4670"/>
                    <a:pt x="1676" y="4550"/>
                    <a:pt x="3255" y="3341"/>
                  </a:cubicBezTo>
                  <a:cubicBezTo>
                    <a:pt x="3310" y="3302"/>
                    <a:pt x="3338" y="3236"/>
                    <a:pt x="3338" y="3169"/>
                  </a:cubicBezTo>
                  <a:lnTo>
                    <a:pt x="3338" y="214"/>
                  </a:lnTo>
                  <a:cubicBezTo>
                    <a:pt x="3338" y="148"/>
                    <a:pt x="3310" y="87"/>
                    <a:pt x="3260" y="48"/>
                  </a:cubicBezTo>
                  <a:cubicBezTo>
                    <a:pt x="3220" y="17"/>
                    <a:pt x="3174" y="0"/>
                    <a:pt x="312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8"/>
            <p:cNvSpPr/>
            <p:nvPr/>
          </p:nvSpPr>
          <p:spPr>
            <a:xfrm>
              <a:off x="3077879" y="3688577"/>
              <a:ext cx="86004" cy="120374"/>
            </a:xfrm>
            <a:custGeom>
              <a:avLst/>
              <a:gdLst/>
              <a:ahLst/>
              <a:cxnLst/>
              <a:rect l="l" t="t" r="r" b="b"/>
              <a:pathLst>
                <a:path w="3338" h="4672" extrusionOk="0">
                  <a:moveTo>
                    <a:pt x="427" y="487"/>
                  </a:moveTo>
                  <a:cubicBezTo>
                    <a:pt x="1991" y="941"/>
                    <a:pt x="2689" y="2760"/>
                    <a:pt x="1835" y="4140"/>
                  </a:cubicBezTo>
                  <a:lnTo>
                    <a:pt x="427" y="3065"/>
                  </a:lnTo>
                  <a:lnTo>
                    <a:pt x="427" y="487"/>
                  </a:lnTo>
                  <a:close/>
                  <a:moveTo>
                    <a:pt x="209" y="0"/>
                  </a:moveTo>
                  <a:cubicBezTo>
                    <a:pt x="97" y="0"/>
                    <a:pt x="0" y="97"/>
                    <a:pt x="0" y="215"/>
                  </a:cubicBezTo>
                  <a:lnTo>
                    <a:pt x="0" y="3170"/>
                  </a:lnTo>
                  <a:cubicBezTo>
                    <a:pt x="0" y="3237"/>
                    <a:pt x="28" y="3303"/>
                    <a:pt x="84" y="3342"/>
                  </a:cubicBezTo>
                  <a:cubicBezTo>
                    <a:pt x="1659" y="4551"/>
                    <a:pt x="1781" y="4672"/>
                    <a:pt x="1870" y="4672"/>
                  </a:cubicBezTo>
                  <a:cubicBezTo>
                    <a:pt x="1884" y="4672"/>
                    <a:pt x="1896" y="4669"/>
                    <a:pt x="1913" y="4667"/>
                  </a:cubicBezTo>
                  <a:cubicBezTo>
                    <a:pt x="1968" y="4656"/>
                    <a:pt x="2018" y="4628"/>
                    <a:pt x="2057" y="4584"/>
                  </a:cubicBezTo>
                  <a:cubicBezTo>
                    <a:pt x="3338" y="2876"/>
                    <a:pt x="2384" y="381"/>
                    <a:pt x="250" y="4"/>
                  </a:cubicBezTo>
                  <a:cubicBezTo>
                    <a:pt x="236" y="1"/>
                    <a:pt x="222" y="0"/>
                    <a:pt x="20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8"/>
            <p:cNvSpPr/>
            <p:nvPr/>
          </p:nvSpPr>
          <p:spPr>
            <a:xfrm>
              <a:off x="2791192" y="3481400"/>
              <a:ext cx="378591" cy="379415"/>
            </a:xfrm>
            <a:custGeom>
              <a:avLst/>
              <a:gdLst/>
              <a:ahLst/>
              <a:cxnLst/>
              <a:rect l="l" t="t" r="r" b="b"/>
              <a:pathLst>
                <a:path w="14694" h="14726" extrusionOk="0">
                  <a:moveTo>
                    <a:pt x="9281" y="511"/>
                  </a:moveTo>
                  <a:lnTo>
                    <a:pt x="11843" y="1665"/>
                  </a:lnTo>
                  <a:lnTo>
                    <a:pt x="14154" y="4120"/>
                  </a:lnTo>
                  <a:lnTo>
                    <a:pt x="12303" y="6371"/>
                  </a:lnTo>
                  <a:lnTo>
                    <a:pt x="11377" y="5501"/>
                  </a:lnTo>
                  <a:cubicBezTo>
                    <a:pt x="11333" y="5459"/>
                    <a:pt x="11280" y="5440"/>
                    <a:pt x="11228" y="5440"/>
                  </a:cubicBezTo>
                  <a:cubicBezTo>
                    <a:pt x="11117" y="5440"/>
                    <a:pt x="11011" y="5527"/>
                    <a:pt x="11011" y="5656"/>
                  </a:cubicBezTo>
                  <a:lnTo>
                    <a:pt x="11011" y="7059"/>
                  </a:lnTo>
                  <a:cubicBezTo>
                    <a:pt x="10964" y="7057"/>
                    <a:pt x="10918" y="7056"/>
                    <a:pt x="10872" y="7056"/>
                  </a:cubicBezTo>
                  <a:cubicBezTo>
                    <a:pt x="8925" y="7056"/>
                    <a:pt x="7275" y="8524"/>
                    <a:pt x="7058" y="10474"/>
                  </a:cubicBezTo>
                  <a:cubicBezTo>
                    <a:pt x="6886" y="12048"/>
                    <a:pt x="7696" y="13562"/>
                    <a:pt x="9104" y="14293"/>
                  </a:cubicBezTo>
                  <a:lnTo>
                    <a:pt x="3477" y="14293"/>
                  </a:lnTo>
                  <a:lnTo>
                    <a:pt x="3671" y="5656"/>
                  </a:lnTo>
                  <a:cubicBezTo>
                    <a:pt x="3675" y="5526"/>
                    <a:pt x="3568" y="5436"/>
                    <a:pt x="3454" y="5436"/>
                  </a:cubicBezTo>
                  <a:cubicBezTo>
                    <a:pt x="3403" y="5436"/>
                    <a:pt x="3350" y="5454"/>
                    <a:pt x="3305" y="5495"/>
                  </a:cubicBezTo>
                  <a:lnTo>
                    <a:pt x="2385" y="6366"/>
                  </a:lnTo>
                  <a:lnTo>
                    <a:pt x="528" y="4120"/>
                  </a:lnTo>
                  <a:lnTo>
                    <a:pt x="2839" y="1665"/>
                  </a:lnTo>
                  <a:lnTo>
                    <a:pt x="5401" y="511"/>
                  </a:lnTo>
                  <a:cubicBezTo>
                    <a:pt x="5866" y="1728"/>
                    <a:pt x="7109" y="2167"/>
                    <a:pt x="7356" y="2167"/>
                  </a:cubicBezTo>
                  <a:cubicBezTo>
                    <a:pt x="7377" y="2167"/>
                    <a:pt x="7391" y="2164"/>
                    <a:pt x="7396" y="2158"/>
                  </a:cubicBezTo>
                  <a:cubicBezTo>
                    <a:pt x="7962" y="2030"/>
                    <a:pt x="8888" y="1537"/>
                    <a:pt x="9281" y="511"/>
                  </a:cubicBezTo>
                  <a:close/>
                  <a:moveTo>
                    <a:pt x="9167" y="1"/>
                  </a:moveTo>
                  <a:cubicBezTo>
                    <a:pt x="9163" y="1"/>
                    <a:pt x="9159" y="1"/>
                    <a:pt x="9154" y="1"/>
                  </a:cubicBezTo>
                  <a:lnTo>
                    <a:pt x="7840" y="1"/>
                  </a:lnTo>
                  <a:cubicBezTo>
                    <a:pt x="7552" y="1"/>
                    <a:pt x="7552" y="428"/>
                    <a:pt x="7840" y="428"/>
                  </a:cubicBezTo>
                  <a:lnTo>
                    <a:pt x="8843" y="428"/>
                  </a:lnTo>
                  <a:cubicBezTo>
                    <a:pt x="8566" y="1066"/>
                    <a:pt x="8012" y="1543"/>
                    <a:pt x="7341" y="1731"/>
                  </a:cubicBezTo>
                  <a:cubicBezTo>
                    <a:pt x="6670" y="1543"/>
                    <a:pt x="6121" y="1066"/>
                    <a:pt x="5839" y="428"/>
                  </a:cubicBezTo>
                  <a:lnTo>
                    <a:pt x="6836" y="428"/>
                  </a:lnTo>
                  <a:cubicBezTo>
                    <a:pt x="7125" y="428"/>
                    <a:pt x="7125" y="1"/>
                    <a:pt x="6836" y="1"/>
                  </a:cubicBezTo>
                  <a:lnTo>
                    <a:pt x="5528" y="1"/>
                  </a:lnTo>
                  <a:cubicBezTo>
                    <a:pt x="5506" y="1"/>
                    <a:pt x="5489" y="1"/>
                    <a:pt x="5473" y="7"/>
                  </a:cubicBezTo>
                  <a:cubicBezTo>
                    <a:pt x="5462" y="7"/>
                    <a:pt x="5451" y="13"/>
                    <a:pt x="5445" y="18"/>
                  </a:cubicBezTo>
                  <a:lnTo>
                    <a:pt x="2623" y="1288"/>
                  </a:lnTo>
                  <a:cubicBezTo>
                    <a:pt x="2595" y="1299"/>
                    <a:pt x="2573" y="1315"/>
                    <a:pt x="2551" y="1337"/>
                  </a:cubicBezTo>
                  <a:lnTo>
                    <a:pt x="79" y="3965"/>
                  </a:lnTo>
                  <a:cubicBezTo>
                    <a:pt x="6" y="4043"/>
                    <a:pt x="1" y="4165"/>
                    <a:pt x="73" y="4248"/>
                  </a:cubicBezTo>
                  <a:lnTo>
                    <a:pt x="2191" y="6820"/>
                  </a:lnTo>
                  <a:cubicBezTo>
                    <a:pt x="2236" y="6872"/>
                    <a:pt x="2300" y="6899"/>
                    <a:pt x="2363" y="6899"/>
                  </a:cubicBezTo>
                  <a:cubicBezTo>
                    <a:pt x="2415" y="6899"/>
                    <a:pt x="2467" y="6880"/>
                    <a:pt x="2507" y="6842"/>
                  </a:cubicBezTo>
                  <a:lnTo>
                    <a:pt x="3227" y="6166"/>
                  </a:lnTo>
                  <a:lnTo>
                    <a:pt x="3039" y="14504"/>
                  </a:lnTo>
                  <a:cubicBezTo>
                    <a:pt x="3039" y="14626"/>
                    <a:pt x="3133" y="14726"/>
                    <a:pt x="3255" y="14726"/>
                  </a:cubicBezTo>
                  <a:lnTo>
                    <a:pt x="10867" y="14726"/>
                  </a:lnTo>
                  <a:cubicBezTo>
                    <a:pt x="11854" y="14726"/>
                    <a:pt x="12802" y="14343"/>
                    <a:pt x="13517" y="13661"/>
                  </a:cubicBezTo>
                  <a:cubicBezTo>
                    <a:pt x="13539" y="13639"/>
                    <a:pt x="13556" y="13623"/>
                    <a:pt x="13578" y="13600"/>
                  </a:cubicBezTo>
                  <a:cubicBezTo>
                    <a:pt x="14149" y="13029"/>
                    <a:pt x="14531" y="12292"/>
                    <a:pt x="14653" y="11488"/>
                  </a:cubicBezTo>
                  <a:cubicBezTo>
                    <a:pt x="14675" y="11372"/>
                    <a:pt x="14592" y="11261"/>
                    <a:pt x="14476" y="11244"/>
                  </a:cubicBezTo>
                  <a:cubicBezTo>
                    <a:pt x="14463" y="11242"/>
                    <a:pt x="14450" y="11241"/>
                    <a:pt x="14438" y="11241"/>
                  </a:cubicBezTo>
                  <a:cubicBezTo>
                    <a:pt x="14336" y="11241"/>
                    <a:pt x="14247" y="11318"/>
                    <a:pt x="14232" y="11422"/>
                  </a:cubicBezTo>
                  <a:cubicBezTo>
                    <a:pt x="14121" y="12131"/>
                    <a:pt x="13783" y="12791"/>
                    <a:pt x="13273" y="13301"/>
                  </a:cubicBezTo>
                  <a:lnTo>
                    <a:pt x="13262" y="13307"/>
                  </a:lnTo>
                  <a:cubicBezTo>
                    <a:pt x="13256" y="13318"/>
                    <a:pt x="13245" y="13323"/>
                    <a:pt x="13240" y="13334"/>
                  </a:cubicBezTo>
                  <a:lnTo>
                    <a:pt x="13228" y="13345"/>
                  </a:lnTo>
                  <a:cubicBezTo>
                    <a:pt x="12577" y="13969"/>
                    <a:pt x="11727" y="14294"/>
                    <a:pt x="10867" y="14294"/>
                  </a:cubicBezTo>
                  <a:cubicBezTo>
                    <a:pt x="10336" y="14294"/>
                    <a:pt x="9802" y="14170"/>
                    <a:pt x="9309" y="13916"/>
                  </a:cubicBezTo>
                  <a:cubicBezTo>
                    <a:pt x="8012" y="13246"/>
                    <a:pt x="7286" y="11832"/>
                    <a:pt x="7502" y="10391"/>
                  </a:cubicBezTo>
                  <a:cubicBezTo>
                    <a:pt x="7507" y="10341"/>
                    <a:pt x="7518" y="10296"/>
                    <a:pt x="7529" y="10235"/>
                  </a:cubicBezTo>
                  <a:cubicBezTo>
                    <a:pt x="7535" y="10196"/>
                    <a:pt x="7529" y="10224"/>
                    <a:pt x="7552" y="10119"/>
                  </a:cubicBezTo>
                  <a:cubicBezTo>
                    <a:pt x="7563" y="10080"/>
                    <a:pt x="7579" y="10019"/>
                    <a:pt x="7596" y="9964"/>
                  </a:cubicBezTo>
                  <a:cubicBezTo>
                    <a:pt x="8093" y="8276"/>
                    <a:pt x="9458" y="7494"/>
                    <a:pt x="10825" y="7494"/>
                  </a:cubicBezTo>
                  <a:cubicBezTo>
                    <a:pt x="12417" y="7494"/>
                    <a:pt x="14013" y="8553"/>
                    <a:pt x="14249" y="10474"/>
                  </a:cubicBezTo>
                  <a:cubicBezTo>
                    <a:pt x="14264" y="10605"/>
                    <a:pt x="14360" y="10665"/>
                    <a:pt x="14458" y="10665"/>
                  </a:cubicBezTo>
                  <a:cubicBezTo>
                    <a:pt x="14575" y="10665"/>
                    <a:pt x="14694" y="10578"/>
                    <a:pt x="14675" y="10424"/>
                  </a:cubicBezTo>
                  <a:cubicBezTo>
                    <a:pt x="14465" y="8716"/>
                    <a:pt x="13140" y="7353"/>
                    <a:pt x="11443" y="7098"/>
                  </a:cubicBezTo>
                  <a:lnTo>
                    <a:pt x="11443" y="6155"/>
                  </a:lnTo>
                  <a:cubicBezTo>
                    <a:pt x="12153" y="6824"/>
                    <a:pt x="12205" y="6900"/>
                    <a:pt x="12299" y="6900"/>
                  </a:cubicBezTo>
                  <a:cubicBezTo>
                    <a:pt x="12309" y="6900"/>
                    <a:pt x="12319" y="6899"/>
                    <a:pt x="12330" y="6898"/>
                  </a:cubicBezTo>
                  <a:cubicBezTo>
                    <a:pt x="12391" y="6892"/>
                    <a:pt x="12447" y="6865"/>
                    <a:pt x="12486" y="6820"/>
                  </a:cubicBezTo>
                  <a:lnTo>
                    <a:pt x="14609" y="4248"/>
                  </a:lnTo>
                  <a:cubicBezTo>
                    <a:pt x="14675" y="4165"/>
                    <a:pt x="14670" y="4043"/>
                    <a:pt x="14598" y="3965"/>
                  </a:cubicBezTo>
                  <a:lnTo>
                    <a:pt x="12125" y="1337"/>
                  </a:lnTo>
                  <a:cubicBezTo>
                    <a:pt x="12109" y="1315"/>
                    <a:pt x="12081" y="1299"/>
                    <a:pt x="12059" y="1288"/>
                  </a:cubicBezTo>
                  <a:cubicBezTo>
                    <a:pt x="9318" y="56"/>
                    <a:pt x="9210" y="1"/>
                    <a:pt x="916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 name="Google Shape;1283;p68"/>
          <p:cNvGrpSpPr/>
          <p:nvPr/>
        </p:nvGrpSpPr>
        <p:grpSpPr>
          <a:xfrm>
            <a:off x="2157141" y="3507294"/>
            <a:ext cx="381554" cy="326674"/>
            <a:chOff x="2157141" y="3507294"/>
            <a:chExt cx="381554" cy="326674"/>
          </a:xfrm>
        </p:grpSpPr>
        <p:sp>
          <p:nvSpPr>
            <p:cNvPr id="1284" name="Google Shape;1284;p68"/>
            <p:cNvSpPr/>
            <p:nvPr/>
          </p:nvSpPr>
          <p:spPr>
            <a:xfrm>
              <a:off x="2172729" y="3507294"/>
              <a:ext cx="365966" cy="233019"/>
            </a:xfrm>
            <a:custGeom>
              <a:avLst/>
              <a:gdLst/>
              <a:ahLst/>
              <a:cxnLst/>
              <a:rect l="l" t="t" r="r" b="b"/>
              <a:pathLst>
                <a:path w="14204" h="9044" extrusionOk="0">
                  <a:moveTo>
                    <a:pt x="13167" y="432"/>
                  </a:moveTo>
                  <a:cubicBezTo>
                    <a:pt x="13239" y="432"/>
                    <a:pt x="13300" y="471"/>
                    <a:pt x="13328" y="538"/>
                  </a:cubicBezTo>
                  <a:lnTo>
                    <a:pt x="13682" y="1386"/>
                  </a:lnTo>
                  <a:cubicBezTo>
                    <a:pt x="13716" y="1475"/>
                    <a:pt x="13677" y="1574"/>
                    <a:pt x="13588" y="1613"/>
                  </a:cubicBezTo>
                  <a:lnTo>
                    <a:pt x="13322" y="1724"/>
                  </a:lnTo>
                  <a:cubicBezTo>
                    <a:pt x="13301" y="1732"/>
                    <a:pt x="13279" y="1736"/>
                    <a:pt x="13257" y="1736"/>
                  </a:cubicBezTo>
                  <a:cubicBezTo>
                    <a:pt x="13189" y="1736"/>
                    <a:pt x="13124" y="1697"/>
                    <a:pt x="13095" y="1630"/>
                  </a:cubicBezTo>
                  <a:cubicBezTo>
                    <a:pt x="12729" y="743"/>
                    <a:pt x="12740" y="776"/>
                    <a:pt x="12734" y="748"/>
                  </a:cubicBezTo>
                  <a:cubicBezTo>
                    <a:pt x="12718" y="671"/>
                    <a:pt x="12757" y="587"/>
                    <a:pt x="12834" y="554"/>
                  </a:cubicBezTo>
                  <a:cubicBezTo>
                    <a:pt x="13128" y="432"/>
                    <a:pt x="13122" y="432"/>
                    <a:pt x="13167" y="432"/>
                  </a:cubicBezTo>
                  <a:close/>
                  <a:moveTo>
                    <a:pt x="4844" y="1390"/>
                  </a:moveTo>
                  <a:cubicBezTo>
                    <a:pt x="4849" y="1390"/>
                    <a:pt x="4851" y="1391"/>
                    <a:pt x="4857" y="1391"/>
                  </a:cubicBezTo>
                  <a:cubicBezTo>
                    <a:pt x="4923" y="1391"/>
                    <a:pt x="4984" y="1436"/>
                    <a:pt x="5012" y="1497"/>
                  </a:cubicBezTo>
                  <a:lnTo>
                    <a:pt x="5123" y="1768"/>
                  </a:lnTo>
                  <a:cubicBezTo>
                    <a:pt x="5162" y="1851"/>
                    <a:pt x="5117" y="1957"/>
                    <a:pt x="5034" y="1990"/>
                  </a:cubicBezTo>
                  <a:lnTo>
                    <a:pt x="848" y="3736"/>
                  </a:lnTo>
                  <a:cubicBezTo>
                    <a:pt x="827" y="3744"/>
                    <a:pt x="805" y="3748"/>
                    <a:pt x="784" y="3748"/>
                  </a:cubicBezTo>
                  <a:cubicBezTo>
                    <a:pt x="716" y="3748"/>
                    <a:pt x="652" y="3710"/>
                    <a:pt x="627" y="3642"/>
                  </a:cubicBezTo>
                  <a:lnTo>
                    <a:pt x="510" y="3376"/>
                  </a:lnTo>
                  <a:cubicBezTo>
                    <a:pt x="477" y="3287"/>
                    <a:pt x="516" y="3188"/>
                    <a:pt x="605" y="3149"/>
                  </a:cubicBezTo>
                  <a:cubicBezTo>
                    <a:pt x="4609" y="1479"/>
                    <a:pt x="4808" y="1390"/>
                    <a:pt x="4844" y="1390"/>
                  </a:cubicBezTo>
                  <a:close/>
                  <a:moveTo>
                    <a:pt x="4962" y="2489"/>
                  </a:moveTo>
                  <a:lnTo>
                    <a:pt x="6414" y="5971"/>
                  </a:lnTo>
                  <a:lnTo>
                    <a:pt x="2706" y="7517"/>
                  </a:lnTo>
                  <a:lnTo>
                    <a:pt x="1253" y="4036"/>
                  </a:lnTo>
                  <a:lnTo>
                    <a:pt x="4962" y="2489"/>
                  </a:lnTo>
                  <a:close/>
                  <a:moveTo>
                    <a:pt x="6874" y="6252"/>
                  </a:moveTo>
                  <a:cubicBezTo>
                    <a:pt x="6943" y="6252"/>
                    <a:pt x="7011" y="6291"/>
                    <a:pt x="7041" y="6359"/>
                  </a:cubicBezTo>
                  <a:lnTo>
                    <a:pt x="7152" y="6630"/>
                  </a:lnTo>
                  <a:cubicBezTo>
                    <a:pt x="7185" y="6719"/>
                    <a:pt x="7146" y="6819"/>
                    <a:pt x="7058" y="6852"/>
                  </a:cubicBezTo>
                  <a:cubicBezTo>
                    <a:pt x="3053" y="8522"/>
                    <a:pt x="2854" y="8611"/>
                    <a:pt x="2822" y="8611"/>
                  </a:cubicBezTo>
                  <a:cubicBezTo>
                    <a:pt x="2818" y="8611"/>
                    <a:pt x="2816" y="8609"/>
                    <a:pt x="2811" y="8609"/>
                  </a:cubicBezTo>
                  <a:cubicBezTo>
                    <a:pt x="2739" y="8609"/>
                    <a:pt x="2678" y="8571"/>
                    <a:pt x="2650" y="8504"/>
                  </a:cubicBezTo>
                  <a:lnTo>
                    <a:pt x="2539" y="8238"/>
                  </a:lnTo>
                  <a:cubicBezTo>
                    <a:pt x="2501" y="8149"/>
                    <a:pt x="2545" y="8049"/>
                    <a:pt x="2634" y="8011"/>
                  </a:cubicBezTo>
                  <a:lnTo>
                    <a:pt x="2667" y="7994"/>
                  </a:lnTo>
                  <a:lnTo>
                    <a:pt x="6775" y="6281"/>
                  </a:lnTo>
                  <a:cubicBezTo>
                    <a:pt x="6806" y="6261"/>
                    <a:pt x="6840" y="6252"/>
                    <a:pt x="6874" y="6252"/>
                  </a:cubicBezTo>
                  <a:close/>
                  <a:moveTo>
                    <a:pt x="13167" y="1"/>
                  </a:moveTo>
                  <a:cubicBezTo>
                    <a:pt x="13089" y="1"/>
                    <a:pt x="13010" y="17"/>
                    <a:pt x="12934" y="50"/>
                  </a:cubicBezTo>
                  <a:lnTo>
                    <a:pt x="12662" y="161"/>
                  </a:lnTo>
                  <a:cubicBezTo>
                    <a:pt x="12457" y="244"/>
                    <a:pt x="12313" y="438"/>
                    <a:pt x="12296" y="665"/>
                  </a:cubicBezTo>
                  <a:lnTo>
                    <a:pt x="5799" y="3370"/>
                  </a:lnTo>
                  <a:lnTo>
                    <a:pt x="5350" y="2295"/>
                  </a:lnTo>
                  <a:cubicBezTo>
                    <a:pt x="5555" y="2129"/>
                    <a:pt x="5622" y="1846"/>
                    <a:pt x="5522" y="1602"/>
                  </a:cubicBezTo>
                  <a:lnTo>
                    <a:pt x="5411" y="1330"/>
                  </a:lnTo>
                  <a:cubicBezTo>
                    <a:pt x="5315" y="1101"/>
                    <a:pt x="5090" y="962"/>
                    <a:pt x="4855" y="962"/>
                  </a:cubicBezTo>
                  <a:cubicBezTo>
                    <a:pt x="4778" y="962"/>
                    <a:pt x="4699" y="977"/>
                    <a:pt x="4624" y="1009"/>
                  </a:cubicBezTo>
                  <a:lnTo>
                    <a:pt x="438" y="2750"/>
                  </a:lnTo>
                  <a:cubicBezTo>
                    <a:pt x="289" y="2811"/>
                    <a:pt x="172" y="2933"/>
                    <a:pt x="111" y="3077"/>
                  </a:cubicBezTo>
                  <a:cubicBezTo>
                    <a:pt x="0" y="3354"/>
                    <a:pt x="111" y="3537"/>
                    <a:pt x="228" y="3808"/>
                  </a:cubicBezTo>
                  <a:cubicBezTo>
                    <a:pt x="319" y="4033"/>
                    <a:pt x="538" y="4178"/>
                    <a:pt x="780" y="4178"/>
                  </a:cubicBezTo>
                  <a:cubicBezTo>
                    <a:pt x="801" y="4178"/>
                    <a:pt x="822" y="4177"/>
                    <a:pt x="843" y="4174"/>
                  </a:cubicBezTo>
                  <a:lnTo>
                    <a:pt x="2312" y="7706"/>
                  </a:lnTo>
                  <a:cubicBezTo>
                    <a:pt x="2107" y="7878"/>
                    <a:pt x="2040" y="8160"/>
                    <a:pt x="2140" y="8404"/>
                  </a:cubicBezTo>
                  <a:lnTo>
                    <a:pt x="2251" y="8670"/>
                  </a:lnTo>
                  <a:cubicBezTo>
                    <a:pt x="2347" y="8904"/>
                    <a:pt x="2572" y="9044"/>
                    <a:pt x="2808" y="9044"/>
                  </a:cubicBezTo>
                  <a:cubicBezTo>
                    <a:pt x="2885" y="9044"/>
                    <a:pt x="2963" y="9029"/>
                    <a:pt x="3038" y="8997"/>
                  </a:cubicBezTo>
                  <a:lnTo>
                    <a:pt x="7224" y="7251"/>
                  </a:lnTo>
                  <a:cubicBezTo>
                    <a:pt x="7374" y="7190"/>
                    <a:pt x="7490" y="7074"/>
                    <a:pt x="7556" y="6930"/>
                  </a:cubicBezTo>
                  <a:cubicBezTo>
                    <a:pt x="7667" y="6652"/>
                    <a:pt x="7556" y="6469"/>
                    <a:pt x="7440" y="6198"/>
                  </a:cubicBezTo>
                  <a:cubicBezTo>
                    <a:pt x="7348" y="5973"/>
                    <a:pt x="7130" y="5829"/>
                    <a:pt x="6888" y="5829"/>
                  </a:cubicBezTo>
                  <a:cubicBezTo>
                    <a:pt x="6867" y="5829"/>
                    <a:pt x="6846" y="5830"/>
                    <a:pt x="6825" y="5832"/>
                  </a:cubicBezTo>
                  <a:lnTo>
                    <a:pt x="6376" y="4756"/>
                  </a:lnTo>
                  <a:lnTo>
                    <a:pt x="9087" y="3626"/>
                  </a:lnTo>
                  <a:cubicBezTo>
                    <a:pt x="9321" y="3528"/>
                    <a:pt x="9220" y="3207"/>
                    <a:pt x="9011" y="3207"/>
                  </a:cubicBezTo>
                  <a:cubicBezTo>
                    <a:pt x="8983" y="3207"/>
                    <a:pt x="8952" y="3213"/>
                    <a:pt x="8920" y="3226"/>
                  </a:cubicBezTo>
                  <a:lnTo>
                    <a:pt x="6209" y="4357"/>
                  </a:lnTo>
                  <a:lnTo>
                    <a:pt x="5965" y="3770"/>
                  </a:lnTo>
                  <a:lnTo>
                    <a:pt x="12402" y="1086"/>
                  </a:lnTo>
                  <a:lnTo>
                    <a:pt x="12646" y="1674"/>
                  </a:lnTo>
                  <a:lnTo>
                    <a:pt x="9846" y="2838"/>
                  </a:lnTo>
                  <a:cubicBezTo>
                    <a:pt x="9612" y="2936"/>
                    <a:pt x="9713" y="3257"/>
                    <a:pt x="9922" y="3257"/>
                  </a:cubicBezTo>
                  <a:cubicBezTo>
                    <a:pt x="9950" y="3257"/>
                    <a:pt x="9980" y="3251"/>
                    <a:pt x="10012" y="3237"/>
                  </a:cubicBezTo>
                  <a:lnTo>
                    <a:pt x="12884" y="2040"/>
                  </a:lnTo>
                  <a:cubicBezTo>
                    <a:pt x="12989" y="2124"/>
                    <a:pt x="13121" y="2168"/>
                    <a:pt x="13255" y="2168"/>
                  </a:cubicBezTo>
                  <a:cubicBezTo>
                    <a:pt x="13332" y="2168"/>
                    <a:pt x="13410" y="2154"/>
                    <a:pt x="13483" y="2123"/>
                  </a:cubicBezTo>
                  <a:lnTo>
                    <a:pt x="13754" y="2012"/>
                  </a:lnTo>
                  <a:cubicBezTo>
                    <a:pt x="14059" y="1879"/>
                    <a:pt x="14204" y="1530"/>
                    <a:pt x="14076" y="1219"/>
                  </a:cubicBezTo>
                  <a:lnTo>
                    <a:pt x="13721" y="371"/>
                  </a:lnTo>
                  <a:cubicBezTo>
                    <a:pt x="13625" y="142"/>
                    <a:pt x="13402" y="1"/>
                    <a:pt x="1316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8"/>
            <p:cNvSpPr/>
            <p:nvPr/>
          </p:nvSpPr>
          <p:spPr>
            <a:xfrm>
              <a:off x="2157141" y="3755231"/>
              <a:ext cx="259428" cy="78738"/>
            </a:xfrm>
            <a:custGeom>
              <a:avLst/>
              <a:gdLst/>
              <a:ahLst/>
              <a:cxnLst/>
              <a:rect l="l" t="t" r="r" b="b"/>
              <a:pathLst>
                <a:path w="10069" h="3056" extrusionOk="0">
                  <a:moveTo>
                    <a:pt x="8461" y="428"/>
                  </a:moveTo>
                  <a:cubicBezTo>
                    <a:pt x="8544" y="428"/>
                    <a:pt x="8611" y="494"/>
                    <a:pt x="8611" y="577"/>
                  </a:cubicBezTo>
                  <a:lnTo>
                    <a:pt x="8611" y="849"/>
                  </a:lnTo>
                  <a:cubicBezTo>
                    <a:pt x="8611" y="932"/>
                    <a:pt x="8544" y="993"/>
                    <a:pt x="8461" y="993"/>
                  </a:cubicBezTo>
                  <a:lnTo>
                    <a:pt x="1609" y="993"/>
                  </a:lnTo>
                  <a:cubicBezTo>
                    <a:pt x="1526" y="993"/>
                    <a:pt x="1465" y="932"/>
                    <a:pt x="1465" y="849"/>
                  </a:cubicBezTo>
                  <a:lnTo>
                    <a:pt x="1465" y="577"/>
                  </a:lnTo>
                  <a:cubicBezTo>
                    <a:pt x="1465" y="494"/>
                    <a:pt x="1526" y="428"/>
                    <a:pt x="1609" y="428"/>
                  </a:cubicBezTo>
                  <a:close/>
                  <a:moveTo>
                    <a:pt x="1609" y="1"/>
                  </a:moveTo>
                  <a:cubicBezTo>
                    <a:pt x="1287" y="1"/>
                    <a:pt x="1032" y="261"/>
                    <a:pt x="1032" y="577"/>
                  </a:cubicBezTo>
                  <a:cubicBezTo>
                    <a:pt x="1032" y="877"/>
                    <a:pt x="1027" y="905"/>
                    <a:pt x="1049" y="993"/>
                  </a:cubicBezTo>
                  <a:lnTo>
                    <a:pt x="844" y="993"/>
                  </a:lnTo>
                  <a:cubicBezTo>
                    <a:pt x="378" y="993"/>
                    <a:pt x="1" y="1370"/>
                    <a:pt x="1" y="1836"/>
                  </a:cubicBezTo>
                  <a:lnTo>
                    <a:pt x="1" y="2845"/>
                  </a:lnTo>
                  <a:cubicBezTo>
                    <a:pt x="1" y="2961"/>
                    <a:pt x="95" y="3056"/>
                    <a:pt x="217" y="3056"/>
                  </a:cubicBezTo>
                  <a:lnTo>
                    <a:pt x="4530" y="3056"/>
                  </a:lnTo>
                  <a:cubicBezTo>
                    <a:pt x="4813" y="3056"/>
                    <a:pt x="4813" y="2629"/>
                    <a:pt x="4530" y="2629"/>
                  </a:cubicBezTo>
                  <a:lnTo>
                    <a:pt x="433" y="2629"/>
                  </a:lnTo>
                  <a:lnTo>
                    <a:pt x="433" y="1841"/>
                  </a:lnTo>
                  <a:cubicBezTo>
                    <a:pt x="433" y="1614"/>
                    <a:pt x="616" y="1426"/>
                    <a:pt x="844" y="1426"/>
                  </a:cubicBezTo>
                  <a:lnTo>
                    <a:pt x="9226" y="1426"/>
                  </a:lnTo>
                  <a:cubicBezTo>
                    <a:pt x="9453" y="1426"/>
                    <a:pt x="9636" y="1614"/>
                    <a:pt x="9636" y="1841"/>
                  </a:cubicBezTo>
                  <a:lnTo>
                    <a:pt x="9636" y="2629"/>
                  </a:lnTo>
                  <a:lnTo>
                    <a:pt x="5539" y="2629"/>
                  </a:lnTo>
                  <a:cubicBezTo>
                    <a:pt x="5251" y="2629"/>
                    <a:pt x="5251" y="3056"/>
                    <a:pt x="5539" y="3056"/>
                  </a:cubicBezTo>
                  <a:lnTo>
                    <a:pt x="9852" y="3056"/>
                  </a:lnTo>
                  <a:cubicBezTo>
                    <a:pt x="9969" y="3056"/>
                    <a:pt x="10069" y="2961"/>
                    <a:pt x="10069" y="2845"/>
                  </a:cubicBezTo>
                  <a:lnTo>
                    <a:pt x="10069" y="1836"/>
                  </a:lnTo>
                  <a:cubicBezTo>
                    <a:pt x="10069" y="1376"/>
                    <a:pt x="9692" y="999"/>
                    <a:pt x="9226" y="993"/>
                  </a:cubicBezTo>
                  <a:lnTo>
                    <a:pt x="9015" y="993"/>
                  </a:lnTo>
                  <a:cubicBezTo>
                    <a:pt x="9043" y="905"/>
                    <a:pt x="9037" y="871"/>
                    <a:pt x="9037" y="577"/>
                  </a:cubicBezTo>
                  <a:cubicBezTo>
                    <a:pt x="9037" y="261"/>
                    <a:pt x="8777" y="1"/>
                    <a:pt x="84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 name="Google Shape;1286;p68"/>
          <p:cNvSpPr/>
          <p:nvPr/>
        </p:nvSpPr>
        <p:spPr>
          <a:xfrm>
            <a:off x="1523528" y="3495288"/>
            <a:ext cx="379415" cy="349966"/>
          </a:xfrm>
          <a:custGeom>
            <a:avLst/>
            <a:gdLst/>
            <a:ahLst/>
            <a:cxnLst/>
            <a:rect l="l" t="t" r="r" b="b"/>
            <a:pathLst>
              <a:path w="14726" h="13583" extrusionOk="0">
                <a:moveTo>
                  <a:pt x="7346" y="437"/>
                </a:moveTo>
                <a:cubicBezTo>
                  <a:pt x="7510" y="437"/>
                  <a:pt x="7673" y="546"/>
                  <a:pt x="7673" y="765"/>
                </a:cubicBezTo>
                <a:lnTo>
                  <a:pt x="7673" y="1092"/>
                </a:lnTo>
                <a:cubicBezTo>
                  <a:pt x="7565" y="1065"/>
                  <a:pt x="7454" y="1051"/>
                  <a:pt x="7344" y="1051"/>
                </a:cubicBezTo>
                <a:cubicBezTo>
                  <a:pt x="7234" y="1051"/>
                  <a:pt x="7124" y="1065"/>
                  <a:pt x="7019" y="1092"/>
                </a:cubicBezTo>
                <a:lnTo>
                  <a:pt x="7019" y="765"/>
                </a:lnTo>
                <a:cubicBezTo>
                  <a:pt x="7019" y="546"/>
                  <a:pt x="7183" y="437"/>
                  <a:pt x="7346" y="437"/>
                </a:cubicBezTo>
                <a:close/>
                <a:moveTo>
                  <a:pt x="7341" y="1480"/>
                </a:moveTo>
                <a:cubicBezTo>
                  <a:pt x="7478" y="1480"/>
                  <a:pt x="7622" y="1519"/>
                  <a:pt x="7762" y="1608"/>
                </a:cubicBezTo>
                <a:cubicBezTo>
                  <a:pt x="8411" y="2013"/>
                  <a:pt x="8150" y="3005"/>
                  <a:pt x="7396" y="3055"/>
                </a:cubicBezTo>
                <a:cubicBezTo>
                  <a:pt x="7381" y="3056"/>
                  <a:pt x="7366" y="3056"/>
                  <a:pt x="7352" y="3056"/>
                </a:cubicBezTo>
                <a:cubicBezTo>
                  <a:pt x="7064" y="3056"/>
                  <a:pt x="6801" y="2903"/>
                  <a:pt x="6659" y="2656"/>
                </a:cubicBezTo>
                <a:cubicBezTo>
                  <a:pt x="6344" y="2102"/>
                  <a:pt x="6791" y="1480"/>
                  <a:pt x="7341" y="1480"/>
                </a:cubicBezTo>
                <a:close/>
                <a:moveTo>
                  <a:pt x="8560" y="2251"/>
                </a:moveTo>
                <a:lnTo>
                  <a:pt x="12175" y="3238"/>
                </a:lnTo>
                <a:cubicBezTo>
                  <a:pt x="12352" y="3282"/>
                  <a:pt x="12452" y="3465"/>
                  <a:pt x="12408" y="3637"/>
                </a:cubicBezTo>
                <a:cubicBezTo>
                  <a:pt x="12372" y="3778"/>
                  <a:pt x="12245" y="3878"/>
                  <a:pt x="12101" y="3878"/>
                </a:cubicBezTo>
                <a:cubicBezTo>
                  <a:pt x="12087" y="3878"/>
                  <a:pt x="12073" y="3877"/>
                  <a:pt x="12058" y="3875"/>
                </a:cubicBezTo>
                <a:cubicBezTo>
                  <a:pt x="12042" y="3870"/>
                  <a:pt x="12020" y="3870"/>
                  <a:pt x="12003" y="3870"/>
                </a:cubicBezTo>
                <a:lnTo>
                  <a:pt x="8394" y="2889"/>
                </a:lnTo>
                <a:cubicBezTo>
                  <a:pt x="8505" y="2694"/>
                  <a:pt x="8566" y="2473"/>
                  <a:pt x="8560" y="2251"/>
                </a:cubicBezTo>
                <a:close/>
                <a:moveTo>
                  <a:pt x="2628" y="3881"/>
                </a:moveTo>
                <a:cubicBezTo>
                  <a:pt x="2630" y="3881"/>
                  <a:pt x="2632" y="3881"/>
                  <a:pt x="2633" y="3881"/>
                </a:cubicBezTo>
                <a:lnTo>
                  <a:pt x="2633" y="3881"/>
                </a:lnTo>
                <a:cubicBezTo>
                  <a:pt x="2633" y="3881"/>
                  <a:pt x="2634" y="3881"/>
                  <a:pt x="2634" y="3881"/>
                </a:cubicBezTo>
                <a:close/>
                <a:moveTo>
                  <a:pt x="6127" y="2251"/>
                </a:moveTo>
                <a:cubicBezTo>
                  <a:pt x="6127" y="2473"/>
                  <a:pt x="6182" y="2694"/>
                  <a:pt x="6298" y="2883"/>
                </a:cubicBezTo>
                <a:cubicBezTo>
                  <a:pt x="2776" y="3847"/>
                  <a:pt x="2674" y="3881"/>
                  <a:pt x="2637" y="3881"/>
                </a:cubicBezTo>
                <a:cubicBezTo>
                  <a:pt x="2636" y="3881"/>
                  <a:pt x="2634" y="3881"/>
                  <a:pt x="2633" y="3881"/>
                </a:cubicBezTo>
                <a:lnTo>
                  <a:pt x="2633" y="3881"/>
                </a:lnTo>
                <a:cubicBezTo>
                  <a:pt x="2620" y="3882"/>
                  <a:pt x="2608" y="3883"/>
                  <a:pt x="2596" y="3883"/>
                </a:cubicBezTo>
                <a:cubicBezTo>
                  <a:pt x="2228" y="3883"/>
                  <a:pt x="2142" y="3340"/>
                  <a:pt x="2518" y="3238"/>
                </a:cubicBezTo>
                <a:lnTo>
                  <a:pt x="6127" y="2251"/>
                </a:lnTo>
                <a:close/>
                <a:moveTo>
                  <a:pt x="2268" y="4640"/>
                </a:moveTo>
                <a:lnTo>
                  <a:pt x="2268" y="7534"/>
                </a:lnTo>
                <a:lnTo>
                  <a:pt x="1071" y="7534"/>
                </a:lnTo>
                <a:lnTo>
                  <a:pt x="2268" y="4640"/>
                </a:lnTo>
                <a:close/>
                <a:moveTo>
                  <a:pt x="2706" y="4640"/>
                </a:moveTo>
                <a:lnTo>
                  <a:pt x="3904" y="7534"/>
                </a:lnTo>
                <a:lnTo>
                  <a:pt x="2706" y="7534"/>
                </a:lnTo>
                <a:lnTo>
                  <a:pt x="2706" y="4640"/>
                </a:lnTo>
                <a:close/>
                <a:moveTo>
                  <a:pt x="12025" y="4646"/>
                </a:moveTo>
                <a:lnTo>
                  <a:pt x="12025" y="7534"/>
                </a:lnTo>
                <a:lnTo>
                  <a:pt x="10828" y="7534"/>
                </a:lnTo>
                <a:lnTo>
                  <a:pt x="12025" y="4646"/>
                </a:lnTo>
                <a:close/>
                <a:moveTo>
                  <a:pt x="12452" y="4640"/>
                </a:moveTo>
                <a:lnTo>
                  <a:pt x="13655" y="7534"/>
                </a:lnTo>
                <a:lnTo>
                  <a:pt x="12452" y="7534"/>
                </a:lnTo>
                <a:lnTo>
                  <a:pt x="12452" y="4640"/>
                </a:lnTo>
                <a:close/>
                <a:moveTo>
                  <a:pt x="4386" y="7967"/>
                </a:moveTo>
                <a:cubicBezTo>
                  <a:pt x="4469" y="7967"/>
                  <a:pt x="4541" y="8033"/>
                  <a:pt x="4541" y="8116"/>
                </a:cubicBezTo>
                <a:lnTo>
                  <a:pt x="4541" y="8321"/>
                </a:lnTo>
                <a:cubicBezTo>
                  <a:pt x="4541" y="8405"/>
                  <a:pt x="4469" y="8471"/>
                  <a:pt x="4386" y="8471"/>
                </a:cubicBezTo>
                <a:lnTo>
                  <a:pt x="583" y="8471"/>
                </a:lnTo>
                <a:cubicBezTo>
                  <a:pt x="500" y="8471"/>
                  <a:pt x="433" y="8405"/>
                  <a:pt x="433" y="8321"/>
                </a:cubicBezTo>
                <a:lnTo>
                  <a:pt x="433" y="8116"/>
                </a:lnTo>
                <a:cubicBezTo>
                  <a:pt x="433" y="8033"/>
                  <a:pt x="500" y="7967"/>
                  <a:pt x="583" y="7967"/>
                </a:cubicBezTo>
                <a:close/>
                <a:moveTo>
                  <a:pt x="14143" y="7972"/>
                </a:moveTo>
                <a:cubicBezTo>
                  <a:pt x="14226" y="7972"/>
                  <a:pt x="14293" y="8039"/>
                  <a:pt x="14293" y="8122"/>
                </a:cubicBezTo>
                <a:lnTo>
                  <a:pt x="14293" y="8321"/>
                </a:lnTo>
                <a:cubicBezTo>
                  <a:pt x="14293" y="8410"/>
                  <a:pt x="14226" y="8477"/>
                  <a:pt x="14143" y="8477"/>
                </a:cubicBezTo>
                <a:lnTo>
                  <a:pt x="10334" y="8477"/>
                </a:lnTo>
                <a:cubicBezTo>
                  <a:pt x="10251" y="8477"/>
                  <a:pt x="10185" y="8410"/>
                  <a:pt x="10185" y="8321"/>
                </a:cubicBezTo>
                <a:lnTo>
                  <a:pt x="10185" y="8122"/>
                </a:lnTo>
                <a:cubicBezTo>
                  <a:pt x="10185" y="8039"/>
                  <a:pt x="10251" y="7972"/>
                  <a:pt x="10334" y="7972"/>
                </a:cubicBezTo>
                <a:close/>
                <a:moveTo>
                  <a:pt x="3687" y="8937"/>
                </a:moveTo>
                <a:cubicBezTo>
                  <a:pt x="3369" y="9297"/>
                  <a:pt x="2928" y="9477"/>
                  <a:pt x="2486" y="9477"/>
                </a:cubicBezTo>
                <a:cubicBezTo>
                  <a:pt x="2045" y="9477"/>
                  <a:pt x="1603" y="9297"/>
                  <a:pt x="1281" y="8937"/>
                </a:cubicBezTo>
                <a:close/>
                <a:moveTo>
                  <a:pt x="13444" y="8942"/>
                </a:moveTo>
                <a:cubicBezTo>
                  <a:pt x="13123" y="9299"/>
                  <a:pt x="12682" y="9478"/>
                  <a:pt x="12242" y="9478"/>
                </a:cubicBezTo>
                <a:cubicBezTo>
                  <a:pt x="11802" y="9478"/>
                  <a:pt x="11362" y="9300"/>
                  <a:pt x="11043" y="8942"/>
                </a:cubicBezTo>
                <a:close/>
                <a:moveTo>
                  <a:pt x="8178" y="10727"/>
                </a:moveTo>
                <a:cubicBezTo>
                  <a:pt x="8239" y="10727"/>
                  <a:pt x="8289" y="10783"/>
                  <a:pt x="8289" y="10844"/>
                </a:cubicBezTo>
                <a:lnTo>
                  <a:pt x="8289" y="11121"/>
                </a:lnTo>
                <a:cubicBezTo>
                  <a:pt x="8289" y="11182"/>
                  <a:pt x="8239" y="11237"/>
                  <a:pt x="8178" y="11237"/>
                </a:cubicBezTo>
                <a:lnTo>
                  <a:pt x="6515" y="11237"/>
                </a:lnTo>
                <a:cubicBezTo>
                  <a:pt x="6448" y="11237"/>
                  <a:pt x="6398" y="11182"/>
                  <a:pt x="6398" y="11121"/>
                </a:cubicBezTo>
                <a:lnTo>
                  <a:pt x="6398" y="10844"/>
                </a:lnTo>
                <a:cubicBezTo>
                  <a:pt x="6398" y="10783"/>
                  <a:pt x="6448" y="10727"/>
                  <a:pt x="6515" y="10727"/>
                </a:cubicBezTo>
                <a:close/>
                <a:moveTo>
                  <a:pt x="9248" y="11664"/>
                </a:moveTo>
                <a:cubicBezTo>
                  <a:pt x="9331" y="11664"/>
                  <a:pt x="9403" y="11736"/>
                  <a:pt x="9403" y="11820"/>
                </a:cubicBezTo>
                <a:lnTo>
                  <a:pt x="9403" y="12219"/>
                </a:lnTo>
                <a:lnTo>
                  <a:pt x="5289" y="12219"/>
                </a:lnTo>
                <a:lnTo>
                  <a:pt x="5289" y="11820"/>
                </a:lnTo>
                <a:cubicBezTo>
                  <a:pt x="5289" y="11736"/>
                  <a:pt x="5362" y="11664"/>
                  <a:pt x="5445" y="11664"/>
                </a:cubicBezTo>
                <a:close/>
                <a:moveTo>
                  <a:pt x="7341" y="0"/>
                </a:moveTo>
                <a:cubicBezTo>
                  <a:pt x="6919" y="0"/>
                  <a:pt x="6581" y="344"/>
                  <a:pt x="6581" y="765"/>
                </a:cubicBezTo>
                <a:lnTo>
                  <a:pt x="6581" y="1320"/>
                </a:lnTo>
                <a:cubicBezTo>
                  <a:pt x="6431" y="1436"/>
                  <a:pt x="6310" y="1591"/>
                  <a:pt x="6232" y="1769"/>
                </a:cubicBezTo>
                <a:lnTo>
                  <a:pt x="2401" y="2822"/>
                </a:lnTo>
                <a:cubicBezTo>
                  <a:pt x="1852" y="2972"/>
                  <a:pt x="1658" y="3648"/>
                  <a:pt x="2041" y="4069"/>
                </a:cubicBezTo>
                <a:lnTo>
                  <a:pt x="605" y="7534"/>
                </a:lnTo>
                <a:cubicBezTo>
                  <a:pt x="598" y="7534"/>
                  <a:pt x="591" y="7534"/>
                  <a:pt x="584" y="7534"/>
                </a:cubicBezTo>
                <a:cubicBezTo>
                  <a:pt x="261" y="7534"/>
                  <a:pt x="1" y="7791"/>
                  <a:pt x="1" y="8116"/>
                </a:cubicBezTo>
                <a:lnTo>
                  <a:pt x="1" y="8316"/>
                </a:lnTo>
                <a:cubicBezTo>
                  <a:pt x="1" y="8637"/>
                  <a:pt x="261" y="8898"/>
                  <a:pt x="583" y="8904"/>
                </a:cubicBezTo>
                <a:lnTo>
                  <a:pt x="727" y="8904"/>
                </a:lnTo>
                <a:cubicBezTo>
                  <a:pt x="1123" y="9572"/>
                  <a:pt x="1805" y="9906"/>
                  <a:pt x="2487" y="9906"/>
                </a:cubicBezTo>
                <a:cubicBezTo>
                  <a:pt x="3169" y="9906"/>
                  <a:pt x="3851" y="9572"/>
                  <a:pt x="4247" y="8904"/>
                </a:cubicBezTo>
                <a:lnTo>
                  <a:pt x="4391" y="8904"/>
                </a:lnTo>
                <a:cubicBezTo>
                  <a:pt x="4713" y="8904"/>
                  <a:pt x="4973" y="8637"/>
                  <a:pt x="4973" y="8316"/>
                </a:cubicBezTo>
                <a:lnTo>
                  <a:pt x="4973" y="8116"/>
                </a:lnTo>
                <a:cubicBezTo>
                  <a:pt x="4973" y="7794"/>
                  <a:pt x="4713" y="7533"/>
                  <a:pt x="4398" y="7533"/>
                </a:cubicBezTo>
                <a:cubicBezTo>
                  <a:pt x="4389" y="7533"/>
                  <a:pt x="4379" y="7534"/>
                  <a:pt x="4369" y="7534"/>
                </a:cubicBezTo>
                <a:lnTo>
                  <a:pt x="3000" y="4230"/>
                </a:lnTo>
                <a:lnTo>
                  <a:pt x="6581" y="3249"/>
                </a:lnTo>
                <a:lnTo>
                  <a:pt x="6581" y="10295"/>
                </a:lnTo>
                <a:lnTo>
                  <a:pt x="6515" y="10295"/>
                </a:lnTo>
                <a:cubicBezTo>
                  <a:pt x="6210" y="10295"/>
                  <a:pt x="5966" y="10539"/>
                  <a:pt x="5966" y="10844"/>
                </a:cubicBezTo>
                <a:cubicBezTo>
                  <a:pt x="5966" y="11138"/>
                  <a:pt x="5966" y="11160"/>
                  <a:pt x="5977" y="11232"/>
                </a:cubicBezTo>
                <a:lnTo>
                  <a:pt x="5439" y="11232"/>
                </a:lnTo>
                <a:cubicBezTo>
                  <a:pt x="5118" y="11232"/>
                  <a:pt x="4857" y="11492"/>
                  <a:pt x="4857" y="11820"/>
                </a:cubicBezTo>
                <a:lnTo>
                  <a:pt x="4857" y="12219"/>
                </a:lnTo>
                <a:cubicBezTo>
                  <a:pt x="4541" y="12224"/>
                  <a:pt x="4286" y="12479"/>
                  <a:pt x="4286" y="12801"/>
                </a:cubicBezTo>
                <a:lnTo>
                  <a:pt x="4286" y="13000"/>
                </a:lnTo>
                <a:cubicBezTo>
                  <a:pt x="4286" y="13322"/>
                  <a:pt x="4547" y="13583"/>
                  <a:pt x="4868" y="13583"/>
                </a:cubicBezTo>
                <a:lnTo>
                  <a:pt x="6842" y="13583"/>
                </a:lnTo>
                <a:cubicBezTo>
                  <a:pt x="7130" y="13583"/>
                  <a:pt x="7130" y="13156"/>
                  <a:pt x="6842" y="13156"/>
                </a:cubicBezTo>
                <a:lnTo>
                  <a:pt x="4868" y="13156"/>
                </a:lnTo>
                <a:cubicBezTo>
                  <a:pt x="4785" y="13156"/>
                  <a:pt x="4718" y="13084"/>
                  <a:pt x="4718" y="13000"/>
                </a:cubicBezTo>
                <a:lnTo>
                  <a:pt x="4718" y="12801"/>
                </a:lnTo>
                <a:cubicBezTo>
                  <a:pt x="4718" y="12718"/>
                  <a:pt x="4785" y="12646"/>
                  <a:pt x="4868" y="12646"/>
                </a:cubicBezTo>
                <a:lnTo>
                  <a:pt x="9819" y="12646"/>
                </a:lnTo>
                <a:cubicBezTo>
                  <a:pt x="9902" y="12646"/>
                  <a:pt x="9974" y="12718"/>
                  <a:pt x="9974" y="12801"/>
                </a:cubicBezTo>
                <a:lnTo>
                  <a:pt x="9974" y="13000"/>
                </a:lnTo>
                <a:cubicBezTo>
                  <a:pt x="9968" y="13084"/>
                  <a:pt x="9902" y="13156"/>
                  <a:pt x="9819" y="13156"/>
                </a:cubicBezTo>
                <a:lnTo>
                  <a:pt x="7845" y="13156"/>
                </a:lnTo>
                <a:cubicBezTo>
                  <a:pt x="7557" y="13156"/>
                  <a:pt x="7557" y="13583"/>
                  <a:pt x="7845" y="13583"/>
                </a:cubicBezTo>
                <a:lnTo>
                  <a:pt x="9819" y="13583"/>
                </a:lnTo>
                <a:cubicBezTo>
                  <a:pt x="10140" y="13583"/>
                  <a:pt x="10401" y="13322"/>
                  <a:pt x="10401" y="13000"/>
                </a:cubicBezTo>
                <a:lnTo>
                  <a:pt x="10401" y="12801"/>
                </a:lnTo>
                <a:cubicBezTo>
                  <a:pt x="10401" y="12479"/>
                  <a:pt x="10146" y="12224"/>
                  <a:pt x="9830" y="12219"/>
                </a:cubicBezTo>
                <a:lnTo>
                  <a:pt x="9830" y="11820"/>
                </a:lnTo>
                <a:cubicBezTo>
                  <a:pt x="9830" y="11492"/>
                  <a:pt x="9569" y="11232"/>
                  <a:pt x="9248" y="11232"/>
                </a:cubicBezTo>
                <a:lnTo>
                  <a:pt x="8704" y="11232"/>
                </a:lnTo>
                <a:cubicBezTo>
                  <a:pt x="8721" y="11165"/>
                  <a:pt x="8716" y="11143"/>
                  <a:pt x="8716" y="10844"/>
                </a:cubicBezTo>
                <a:cubicBezTo>
                  <a:pt x="8716" y="10539"/>
                  <a:pt x="8472" y="10295"/>
                  <a:pt x="8172" y="10295"/>
                </a:cubicBezTo>
                <a:lnTo>
                  <a:pt x="8100" y="10295"/>
                </a:lnTo>
                <a:lnTo>
                  <a:pt x="8100" y="7312"/>
                </a:lnTo>
                <a:cubicBezTo>
                  <a:pt x="8100" y="7168"/>
                  <a:pt x="7992" y="7096"/>
                  <a:pt x="7884" y="7096"/>
                </a:cubicBezTo>
                <a:cubicBezTo>
                  <a:pt x="7776" y="7096"/>
                  <a:pt x="7668" y="7168"/>
                  <a:pt x="7668" y="7312"/>
                </a:cubicBezTo>
                <a:lnTo>
                  <a:pt x="7668" y="10295"/>
                </a:lnTo>
                <a:lnTo>
                  <a:pt x="7014" y="10295"/>
                </a:lnTo>
                <a:lnTo>
                  <a:pt x="7014" y="3437"/>
                </a:lnTo>
                <a:cubicBezTo>
                  <a:pt x="7119" y="3465"/>
                  <a:pt x="7228" y="3479"/>
                  <a:pt x="7339" y="3479"/>
                </a:cubicBezTo>
                <a:cubicBezTo>
                  <a:pt x="7449" y="3479"/>
                  <a:pt x="7560" y="3465"/>
                  <a:pt x="7668" y="3437"/>
                </a:cubicBezTo>
                <a:lnTo>
                  <a:pt x="7668" y="6303"/>
                </a:lnTo>
                <a:cubicBezTo>
                  <a:pt x="7668" y="6448"/>
                  <a:pt x="7776" y="6520"/>
                  <a:pt x="7884" y="6520"/>
                </a:cubicBezTo>
                <a:cubicBezTo>
                  <a:pt x="7992" y="6520"/>
                  <a:pt x="8100" y="6448"/>
                  <a:pt x="8100" y="6303"/>
                </a:cubicBezTo>
                <a:lnTo>
                  <a:pt x="8100" y="3249"/>
                </a:lnTo>
                <a:lnTo>
                  <a:pt x="11720" y="4236"/>
                </a:lnTo>
                <a:lnTo>
                  <a:pt x="10356" y="7534"/>
                </a:lnTo>
                <a:cubicBezTo>
                  <a:pt x="10350" y="7534"/>
                  <a:pt x="10343" y="7534"/>
                  <a:pt x="10336" y="7534"/>
                </a:cubicBezTo>
                <a:cubicBezTo>
                  <a:pt x="10018" y="7534"/>
                  <a:pt x="9752" y="7791"/>
                  <a:pt x="9752" y="8116"/>
                </a:cubicBezTo>
                <a:lnTo>
                  <a:pt x="9752" y="8316"/>
                </a:lnTo>
                <a:cubicBezTo>
                  <a:pt x="9752" y="8637"/>
                  <a:pt x="10018" y="8898"/>
                  <a:pt x="10340" y="8904"/>
                </a:cubicBezTo>
                <a:lnTo>
                  <a:pt x="10484" y="8904"/>
                </a:lnTo>
                <a:cubicBezTo>
                  <a:pt x="10878" y="9572"/>
                  <a:pt x="11560" y="9906"/>
                  <a:pt x="12241" y="9906"/>
                </a:cubicBezTo>
                <a:cubicBezTo>
                  <a:pt x="12923" y="9906"/>
                  <a:pt x="13605" y="9572"/>
                  <a:pt x="13999" y="8904"/>
                </a:cubicBezTo>
                <a:lnTo>
                  <a:pt x="14143" y="8904"/>
                </a:lnTo>
                <a:cubicBezTo>
                  <a:pt x="14464" y="8904"/>
                  <a:pt x="14725" y="8637"/>
                  <a:pt x="14725" y="8316"/>
                </a:cubicBezTo>
                <a:lnTo>
                  <a:pt x="14725" y="8116"/>
                </a:lnTo>
                <a:cubicBezTo>
                  <a:pt x="14725" y="7798"/>
                  <a:pt x="14470" y="7534"/>
                  <a:pt x="14153" y="7534"/>
                </a:cubicBezTo>
                <a:cubicBezTo>
                  <a:pt x="14149" y="7534"/>
                  <a:pt x="14146" y="7534"/>
                  <a:pt x="14143" y="7534"/>
                </a:cubicBezTo>
                <a:lnTo>
                  <a:pt x="14121" y="7534"/>
                </a:lnTo>
                <a:lnTo>
                  <a:pt x="12674" y="4036"/>
                </a:lnTo>
                <a:cubicBezTo>
                  <a:pt x="13023" y="3609"/>
                  <a:pt x="12818" y="2966"/>
                  <a:pt x="12291" y="2822"/>
                </a:cubicBezTo>
                <a:lnTo>
                  <a:pt x="8455" y="1769"/>
                </a:lnTo>
                <a:cubicBezTo>
                  <a:pt x="8377" y="1591"/>
                  <a:pt x="8255" y="1436"/>
                  <a:pt x="8106" y="1320"/>
                </a:cubicBezTo>
                <a:lnTo>
                  <a:pt x="8106" y="765"/>
                </a:lnTo>
                <a:cubicBezTo>
                  <a:pt x="8106" y="344"/>
                  <a:pt x="7762" y="0"/>
                  <a:pt x="734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7" name="Google Shape;1287;p68"/>
          <p:cNvGrpSpPr/>
          <p:nvPr/>
        </p:nvGrpSpPr>
        <p:grpSpPr>
          <a:xfrm>
            <a:off x="937194" y="3480602"/>
            <a:ext cx="276227" cy="379364"/>
            <a:chOff x="937194" y="3480602"/>
            <a:chExt cx="276227" cy="379364"/>
          </a:xfrm>
        </p:grpSpPr>
        <p:sp>
          <p:nvSpPr>
            <p:cNvPr id="1288" name="Google Shape;1288;p68"/>
            <p:cNvSpPr/>
            <p:nvPr/>
          </p:nvSpPr>
          <p:spPr>
            <a:xfrm>
              <a:off x="1123887" y="3588402"/>
              <a:ext cx="45630" cy="64619"/>
            </a:xfrm>
            <a:custGeom>
              <a:avLst/>
              <a:gdLst/>
              <a:ahLst/>
              <a:cxnLst/>
              <a:rect l="l" t="t" r="r" b="b"/>
              <a:pathLst>
                <a:path w="1771" h="2508" extrusionOk="0">
                  <a:moveTo>
                    <a:pt x="854" y="389"/>
                  </a:moveTo>
                  <a:cubicBezTo>
                    <a:pt x="1081" y="389"/>
                    <a:pt x="1231" y="483"/>
                    <a:pt x="1231" y="749"/>
                  </a:cubicBezTo>
                  <a:cubicBezTo>
                    <a:pt x="1231" y="1021"/>
                    <a:pt x="1081" y="1115"/>
                    <a:pt x="848" y="1115"/>
                  </a:cubicBezTo>
                  <a:lnTo>
                    <a:pt x="854" y="1110"/>
                  </a:lnTo>
                  <a:lnTo>
                    <a:pt x="460" y="1110"/>
                  </a:lnTo>
                  <a:lnTo>
                    <a:pt x="460" y="389"/>
                  </a:lnTo>
                  <a:close/>
                  <a:moveTo>
                    <a:pt x="140" y="0"/>
                  </a:moveTo>
                  <a:cubicBezTo>
                    <a:pt x="66" y="0"/>
                    <a:pt x="0" y="60"/>
                    <a:pt x="6" y="139"/>
                  </a:cubicBezTo>
                  <a:lnTo>
                    <a:pt x="6" y="2351"/>
                  </a:lnTo>
                  <a:cubicBezTo>
                    <a:pt x="6" y="2446"/>
                    <a:pt x="119" y="2493"/>
                    <a:pt x="233" y="2493"/>
                  </a:cubicBezTo>
                  <a:cubicBezTo>
                    <a:pt x="347" y="2493"/>
                    <a:pt x="460" y="2446"/>
                    <a:pt x="460" y="2351"/>
                  </a:cubicBezTo>
                  <a:lnTo>
                    <a:pt x="460" y="1464"/>
                  </a:lnTo>
                  <a:lnTo>
                    <a:pt x="760" y="1464"/>
                  </a:lnTo>
                  <a:lnTo>
                    <a:pt x="1264" y="2401"/>
                  </a:lnTo>
                  <a:cubicBezTo>
                    <a:pt x="1303" y="2478"/>
                    <a:pt x="1364" y="2508"/>
                    <a:pt x="1427" y="2508"/>
                  </a:cubicBezTo>
                  <a:cubicBezTo>
                    <a:pt x="1588" y="2508"/>
                    <a:pt x="1770" y="2318"/>
                    <a:pt x="1691" y="2218"/>
                  </a:cubicBezTo>
                  <a:lnTo>
                    <a:pt x="1225" y="1392"/>
                  </a:lnTo>
                  <a:cubicBezTo>
                    <a:pt x="1491" y="1315"/>
                    <a:pt x="1691" y="1104"/>
                    <a:pt x="1691" y="710"/>
                  </a:cubicBezTo>
                  <a:cubicBezTo>
                    <a:pt x="1691" y="173"/>
                    <a:pt x="1314" y="1"/>
                    <a:pt x="854" y="1"/>
                  </a:cubicBezTo>
                  <a:lnTo>
                    <a:pt x="150" y="1"/>
                  </a:lnTo>
                  <a:cubicBezTo>
                    <a:pt x="146" y="1"/>
                    <a:pt x="143" y="0"/>
                    <a:pt x="14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8"/>
            <p:cNvSpPr/>
            <p:nvPr/>
          </p:nvSpPr>
          <p:spPr>
            <a:xfrm>
              <a:off x="1003616" y="3538882"/>
              <a:ext cx="207563" cy="187208"/>
            </a:xfrm>
            <a:custGeom>
              <a:avLst/>
              <a:gdLst/>
              <a:ahLst/>
              <a:cxnLst/>
              <a:rect l="l" t="t" r="r" b="b"/>
              <a:pathLst>
                <a:path w="8056" h="7266" extrusionOk="0">
                  <a:moveTo>
                    <a:pt x="3598" y="3015"/>
                  </a:moveTo>
                  <a:lnTo>
                    <a:pt x="3748" y="3525"/>
                  </a:lnTo>
                  <a:lnTo>
                    <a:pt x="3132" y="3525"/>
                  </a:lnTo>
                  <a:lnTo>
                    <a:pt x="3149" y="3464"/>
                  </a:lnTo>
                  <a:lnTo>
                    <a:pt x="3598" y="3015"/>
                  </a:lnTo>
                  <a:close/>
                  <a:moveTo>
                    <a:pt x="6076" y="542"/>
                  </a:moveTo>
                  <a:cubicBezTo>
                    <a:pt x="8055" y="3120"/>
                    <a:pt x="6204" y="6862"/>
                    <a:pt x="2955" y="6862"/>
                  </a:cubicBezTo>
                  <a:cubicBezTo>
                    <a:pt x="2090" y="6862"/>
                    <a:pt x="1248" y="6574"/>
                    <a:pt x="566" y="6047"/>
                  </a:cubicBezTo>
                  <a:lnTo>
                    <a:pt x="2484" y="4129"/>
                  </a:lnTo>
                  <a:lnTo>
                    <a:pt x="2484" y="4129"/>
                  </a:lnTo>
                  <a:cubicBezTo>
                    <a:pt x="2467" y="4162"/>
                    <a:pt x="2462" y="4196"/>
                    <a:pt x="2456" y="4229"/>
                  </a:cubicBezTo>
                  <a:cubicBezTo>
                    <a:pt x="2456" y="4334"/>
                    <a:pt x="2616" y="4413"/>
                    <a:pt x="2745" y="4413"/>
                  </a:cubicBezTo>
                  <a:cubicBezTo>
                    <a:pt x="2819" y="4413"/>
                    <a:pt x="2883" y="4386"/>
                    <a:pt x="2900" y="4323"/>
                  </a:cubicBezTo>
                  <a:lnTo>
                    <a:pt x="3033" y="3869"/>
                  </a:lnTo>
                  <a:lnTo>
                    <a:pt x="3848" y="3869"/>
                  </a:lnTo>
                  <a:lnTo>
                    <a:pt x="3981" y="4323"/>
                  </a:lnTo>
                  <a:cubicBezTo>
                    <a:pt x="3997" y="4390"/>
                    <a:pt x="4058" y="4412"/>
                    <a:pt x="4136" y="4412"/>
                  </a:cubicBezTo>
                  <a:cubicBezTo>
                    <a:pt x="4258" y="4412"/>
                    <a:pt x="4424" y="4334"/>
                    <a:pt x="4424" y="4229"/>
                  </a:cubicBezTo>
                  <a:cubicBezTo>
                    <a:pt x="4424" y="4218"/>
                    <a:pt x="4424" y="4207"/>
                    <a:pt x="4419" y="4196"/>
                  </a:cubicBezTo>
                  <a:lnTo>
                    <a:pt x="3936" y="2682"/>
                  </a:lnTo>
                  <a:lnTo>
                    <a:pt x="6076" y="542"/>
                  </a:lnTo>
                  <a:close/>
                  <a:moveTo>
                    <a:pt x="6064" y="0"/>
                  </a:moveTo>
                  <a:cubicBezTo>
                    <a:pt x="5967" y="0"/>
                    <a:pt x="5696" y="307"/>
                    <a:pt x="89" y="5914"/>
                  </a:cubicBezTo>
                  <a:cubicBezTo>
                    <a:pt x="0" y="6003"/>
                    <a:pt x="6" y="6147"/>
                    <a:pt x="100" y="6230"/>
                  </a:cubicBezTo>
                  <a:cubicBezTo>
                    <a:pt x="918" y="6923"/>
                    <a:pt x="1923" y="7266"/>
                    <a:pt x="2925" y="7266"/>
                  </a:cubicBezTo>
                  <a:cubicBezTo>
                    <a:pt x="4047" y="7266"/>
                    <a:pt x="5166" y="6836"/>
                    <a:pt x="6015" y="5986"/>
                  </a:cubicBezTo>
                  <a:cubicBezTo>
                    <a:pt x="7623" y="4379"/>
                    <a:pt x="7728" y="1806"/>
                    <a:pt x="6254" y="77"/>
                  </a:cubicBezTo>
                  <a:cubicBezTo>
                    <a:pt x="6215" y="32"/>
                    <a:pt x="6159" y="5"/>
                    <a:pt x="6098" y="5"/>
                  </a:cubicBezTo>
                  <a:cubicBezTo>
                    <a:pt x="6084" y="4"/>
                    <a:pt x="6075" y="0"/>
                    <a:pt x="606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8"/>
            <p:cNvSpPr/>
            <p:nvPr/>
          </p:nvSpPr>
          <p:spPr>
            <a:xfrm>
              <a:off x="967339" y="3501883"/>
              <a:ext cx="183988" cy="183395"/>
            </a:xfrm>
            <a:custGeom>
              <a:avLst/>
              <a:gdLst/>
              <a:ahLst/>
              <a:cxnLst/>
              <a:rect l="l" t="t" r="r" b="b"/>
              <a:pathLst>
                <a:path w="7141" h="7118" extrusionOk="0">
                  <a:moveTo>
                    <a:pt x="2412" y="4800"/>
                  </a:moveTo>
                  <a:lnTo>
                    <a:pt x="2506" y="5177"/>
                  </a:lnTo>
                  <a:lnTo>
                    <a:pt x="2256" y="5427"/>
                  </a:lnTo>
                  <a:lnTo>
                    <a:pt x="2256" y="5427"/>
                  </a:lnTo>
                  <a:lnTo>
                    <a:pt x="2412" y="4800"/>
                  </a:lnTo>
                  <a:close/>
                  <a:moveTo>
                    <a:pt x="4389" y="429"/>
                  </a:moveTo>
                  <a:cubicBezTo>
                    <a:pt x="5127" y="429"/>
                    <a:pt x="5881" y="640"/>
                    <a:pt x="6569" y="1108"/>
                  </a:cubicBezTo>
                  <a:lnTo>
                    <a:pt x="3847" y="3830"/>
                  </a:lnTo>
                  <a:cubicBezTo>
                    <a:pt x="3931" y="3575"/>
                    <a:pt x="3942" y="3564"/>
                    <a:pt x="3942" y="3536"/>
                  </a:cubicBezTo>
                  <a:cubicBezTo>
                    <a:pt x="3942" y="3437"/>
                    <a:pt x="3780" y="3357"/>
                    <a:pt x="3650" y="3357"/>
                  </a:cubicBezTo>
                  <a:cubicBezTo>
                    <a:pt x="3575" y="3357"/>
                    <a:pt x="3511" y="3383"/>
                    <a:pt x="3493" y="3447"/>
                  </a:cubicBezTo>
                  <a:lnTo>
                    <a:pt x="3171" y="4506"/>
                  </a:lnTo>
                  <a:lnTo>
                    <a:pt x="2827" y="4856"/>
                  </a:lnTo>
                  <a:lnTo>
                    <a:pt x="2633" y="4107"/>
                  </a:lnTo>
                  <a:cubicBezTo>
                    <a:pt x="2614" y="4024"/>
                    <a:pt x="2513" y="3982"/>
                    <a:pt x="2411" y="3982"/>
                  </a:cubicBezTo>
                  <a:cubicBezTo>
                    <a:pt x="2309" y="3982"/>
                    <a:pt x="2207" y="4024"/>
                    <a:pt x="2184" y="4107"/>
                  </a:cubicBezTo>
                  <a:lnTo>
                    <a:pt x="1885" y="5288"/>
                  </a:lnTo>
                  <a:lnTo>
                    <a:pt x="1325" y="3447"/>
                  </a:lnTo>
                  <a:cubicBezTo>
                    <a:pt x="1308" y="3385"/>
                    <a:pt x="1243" y="3358"/>
                    <a:pt x="1168" y="3358"/>
                  </a:cubicBezTo>
                  <a:cubicBezTo>
                    <a:pt x="1025" y="3358"/>
                    <a:pt x="843" y="3455"/>
                    <a:pt x="887" y="3575"/>
                  </a:cubicBezTo>
                  <a:lnTo>
                    <a:pt x="1586" y="5720"/>
                  </a:lnTo>
                  <a:cubicBezTo>
                    <a:pt x="1613" y="5804"/>
                    <a:pt x="1708" y="5848"/>
                    <a:pt x="1818" y="5865"/>
                  </a:cubicBezTo>
                  <a:lnTo>
                    <a:pt x="1109" y="6569"/>
                  </a:lnTo>
                  <a:cubicBezTo>
                    <a:pt x="665" y="5920"/>
                    <a:pt x="432" y="5155"/>
                    <a:pt x="432" y="4368"/>
                  </a:cubicBezTo>
                  <a:cubicBezTo>
                    <a:pt x="432" y="2054"/>
                    <a:pt x="2345" y="429"/>
                    <a:pt x="4389" y="429"/>
                  </a:cubicBezTo>
                  <a:close/>
                  <a:moveTo>
                    <a:pt x="4393" y="0"/>
                  </a:moveTo>
                  <a:cubicBezTo>
                    <a:pt x="2135" y="0"/>
                    <a:pt x="0" y="1781"/>
                    <a:pt x="0" y="4368"/>
                  </a:cubicBezTo>
                  <a:cubicBezTo>
                    <a:pt x="0" y="5332"/>
                    <a:pt x="316" y="6269"/>
                    <a:pt x="909" y="7034"/>
                  </a:cubicBezTo>
                  <a:cubicBezTo>
                    <a:pt x="948" y="7084"/>
                    <a:pt x="1004" y="7112"/>
                    <a:pt x="1064" y="7117"/>
                  </a:cubicBezTo>
                  <a:lnTo>
                    <a:pt x="1081" y="7117"/>
                  </a:lnTo>
                  <a:cubicBezTo>
                    <a:pt x="1137" y="7117"/>
                    <a:pt x="1192" y="7095"/>
                    <a:pt x="1231" y="7056"/>
                  </a:cubicBezTo>
                  <a:lnTo>
                    <a:pt x="7052" y="1235"/>
                  </a:lnTo>
                  <a:cubicBezTo>
                    <a:pt x="7141" y="1147"/>
                    <a:pt x="7135" y="997"/>
                    <a:pt x="7030" y="914"/>
                  </a:cubicBezTo>
                  <a:cubicBezTo>
                    <a:pt x="6216" y="284"/>
                    <a:pt x="5295" y="0"/>
                    <a:pt x="43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8"/>
            <p:cNvSpPr/>
            <p:nvPr/>
          </p:nvSpPr>
          <p:spPr>
            <a:xfrm>
              <a:off x="937194" y="3480602"/>
              <a:ext cx="276227" cy="379364"/>
            </a:xfrm>
            <a:custGeom>
              <a:avLst/>
              <a:gdLst/>
              <a:ahLst/>
              <a:cxnLst/>
              <a:rect l="l" t="t" r="r" b="b"/>
              <a:pathLst>
                <a:path w="10721" h="14724" extrusionOk="0">
                  <a:moveTo>
                    <a:pt x="5530" y="1"/>
                  </a:moveTo>
                  <a:cubicBezTo>
                    <a:pt x="4257" y="1"/>
                    <a:pt x="3005" y="469"/>
                    <a:pt x="2035" y="1357"/>
                  </a:cubicBezTo>
                  <a:cubicBezTo>
                    <a:pt x="577" y="2693"/>
                    <a:pt x="0" y="4734"/>
                    <a:pt x="544" y="6630"/>
                  </a:cubicBezTo>
                  <a:cubicBezTo>
                    <a:pt x="1092" y="8526"/>
                    <a:pt x="2667" y="9950"/>
                    <a:pt x="4607" y="10300"/>
                  </a:cubicBezTo>
                  <a:lnTo>
                    <a:pt x="4607" y="14164"/>
                  </a:lnTo>
                  <a:cubicBezTo>
                    <a:pt x="4607" y="14474"/>
                    <a:pt x="4857" y="14724"/>
                    <a:pt x="5167" y="14724"/>
                  </a:cubicBezTo>
                  <a:lnTo>
                    <a:pt x="5904" y="14724"/>
                  </a:lnTo>
                  <a:cubicBezTo>
                    <a:pt x="6215" y="14724"/>
                    <a:pt x="6464" y="14474"/>
                    <a:pt x="6464" y="14164"/>
                  </a:cubicBezTo>
                  <a:lnTo>
                    <a:pt x="6464" y="12816"/>
                  </a:lnTo>
                  <a:cubicBezTo>
                    <a:pt x="6464" y="12672"/>
                    <a:pt x="6356" y="12600"/>
                    <a:pt x="6248" y="12600"/>
                  </a:cubicBezTo>
                  <a:cubicBezTo>
                    <a:pt x="6140" y="12600"/>
                    <a:pt x="6032" y="12672"/>
                    <a:pt x="6032" y="12816"/>
                  </a:cubicBezTo>
                  <a:lnTo>
                    <a:pt x="6032" y="14164"/>
                  </a:lnTo>
                  <a:cubicBezTo>
                    <a:pt x="6032" y="14236"/>
                    <a:pt x="5977" y="14297"/>
                    <a:pt x="5904" y="14297"/>
                  </a:cubicBezTo>
                  <a:lnTo>
                    <a:pt x="5167" y="14297"/>
                  </a:lnTo>
                  <a:cubicBezTo>
                    <a:pt x="5095" y="14297"/>
                    <a:pt x="5040" y="14236"/>
                    <a:pt x="5040" y="14164"/>
                  </a:cubicBezTo>
                  <a:lnTo>
                    <a:pt x="5040" y="10361"/>
                  </a:lnTo>
                  <a:cubicBezTo>
                    <a:pt x="5203" y="10377"/>
                    <a:pt x="5368" y="10385"/>
                    <a:pt x="5534" y="10385"/>
                  </a:cubicBezTo>
                  <a:cubicBezTo>
                    <a:pt x="5699" y="10385"/>
                    <a:pt x="5866" y="10377"/>
                    <a:pt x="6032" y="10361"/>
                  </a:cubicBezTo>
                  <a:lnTo>
                    <a:pt x="6032" y="11813"/>
                  </a:lnTo>
                  <a:cubicBezTo>
                    <a:pt x="6032" y="11954"/>
                    <a:pt x="6140" y="12025"/>
                    <a:pt x="6248" y="12025"/>
                  </a:cubicBezTo>
                  <a:cubicBezTo>
                    <a:pt x="6356" y="12025"/>
                    <a:pt x="6464" y="11954"/>
                    <a:pt x="6464" y="11813"/>
                  </a:cubicBezTo>
                  <a:lnTo>
                    <a:pt x="6464" y="10300"/>
                  </a:lnTo>
                  <a:cubicBezTo>
                    <a:pt x="8715" y="9895"/>
                    <a:pt x="10434" y="8054"/>
                    <a:pt x="10689" y="5776"/>
                  </a:cubicBezTo>
                  <a:cubicBezTo>
                    <a:pt x="10705" y="5659"/>
                    <a:pt x="10622" y="5554"/>
                    <a:pt x="10506" y="5537"/>
                  </a:cubicBezTo>
                  <a:cubicBezTo>
                    <a:pt x="10499" y="5537"/>
                    <a:pt x="10491" y="5536"/>
                    <a:pt x="10484" y="5536"/>
                  </a:cubicBezTo>
                  <a:cubicBezTo>
                    <a:pt x="10372" y="5536"/>
                    <a:pt x="10278" y="5616"/>
                    <a:pt x="10267" y="5726"/>
                  </a:cubicBezTo>
                  <a:cubicBezTo>
                    <a:pt x="9990" y="8150"/>
                    <a:pt x="7938" y="9954"/>
                    <a:pt x="5535" y="9954"/>
                  </a:cubicBezTo>
                  <a:cubicBezTo>
                    <a:pt x="5437" y="9954"/>
                    <a:pt x="5338" y="9951"/>
                    <a:pt x="5239" y="9945"/>
                  </a:cubicBezTo>
                  <a:cubicBezTo>
                    <a:pt x="2711" y="9784"/>
                    <a:pt x="749" y="7672"/>
                    <a:pt x="776" y="5138"/>
                  </a:cubicBezTo>
                  <a:cubicBezTo>
                    <a:pt x="804" y="2599"/>
                    <a:pt x="2817" y="531"/>
                    <a:pt x="5350" y="432"/>
                  </a:cubicBezTo>
                  <a:cubicBezTo>
                    <a:pt x="5410" y="429"/>
                    <a:pt x="5471" y="428"/>
                    <a:pt x="5530" y="428"/>
                  </a:cubicBezTo>
                  <a:cubicBezTo>
                    <a:pt x="7986" y="428"/>
                    <a:pt x="10057" y="2299"/>
                    <a:pt x="10279" y="4767"/>
                  </a:cubicBezTo>
                  <a:cubicBezTo>
                    <a:pt x="10289" y="4899"/>
                    <a:pt x="10388" y="4960"/>
                    <a:pt x="10489" y="4960"/>
                  </a:cubicBezTo>
                  <a:cubicBezTo>
                    <a:pt x="10604" y="4960"/>
                    <a:pt x="10720" y="4879"/>
                    <a:pt x="10705" y="4728"/>
                  </a:cubicBezTo>
                  <a:cubicBezTo>
                    <a:pt x="10528" y="2760"/>
                    <a:pt x="9253" y="1064"/>
                    <a:pt x="7412" y="354"/>
                  </a:cubicBezTo>
                  <a:cubicBezTo>
                    <a:pt x="6801" y="116"/>
                    <a:pt x="6163" y="1"/>
                    <a:pt x="553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 name="Google Shape;1292;p68"/>
          <p:cNvGrpSpPr/>
          <p:nvPr/>
        </p:nvGrpSpPr>
        <p:grpSpPr>
          <a:xfrm>
            <a:off x="7853602" y="2947936"/>
            <a:ext cx="388536" cy="229721"/>
            <a:chOff x="7853602" y="2947936"/>
            <a:chExt cx="388536" cy="229721"/>
          </a:xfrm>
        </p:grpSpPr>
        <p:sp>
          <p:nvSpPr>
            <p:cNvPr id="1293" name="Google Shape;1293;p68"/>
            <p:cNvSpPr/>
            <p:nvPr/>
          </p:nvSpPr>
          <p:spPr>
            <a:xfrm>
              <a:off x="8120991" y="2947936"/>
              <a:ext cx="90873" cy="41379"/>
            </a:xfrm>
            <a:custGeom>
              <a:avLst/>
              <a:gdLst/>
              <a:ahLst/>
              <a:cxnLst/>
              <a:rect l="l" t="t" r="r" b="b"/>
              <a:pathLst>
                <a:path w="3527" h="1606" extrusionOk="0">
                  <a:moveTo>
                    <a:pt x="2270" y="0"/>
                  </a:moveTo>
                  <a:cubicBezTo>
                    <a:pt x="2075" y="0"/>
                    <a:pt x="1891" y="79"/>
                    <a:pt x="1708" y="183"/>
                  </a:cubicBezTo>
                  <a:cubicBezTo>
                    <a:pt x="1235" y="454"/>
                    <a:pt x="796" y="752"/>
                    <a:pt x="483" y="752"/>
                  </a:cubicBezTo>
                  <a:cubicBezTo>
                    <a:pt x="444" y="752"/>
                    <a:pt x="407" y="747"/>
                    <a:pt x="372" y="738"/>
                  </a:cubicBezTo>
                  <a:cubicBezTo>
                    <a:pt x="350" y="732"/>
                    <a:pt x="329" y="729"/>
                    <a:pt x="309" y="729"/>
                  </a:cubicBezTo>
                  <a:cubicBezTo>
                    <a:pt x="79" y="729"/>
                    <a:pt x="0" y="1087"/>
                    <a:pt x="256" y="1153"/>
                  </a:cubicBezTo>
                  <a:cubicBezTo>
                    <a:pt x="331" y="1174"/>
                    <a:pt x="406" y="1184"/>
                    <a:pt x="483" y="1184"/>
                  </a:cubicBezTo>
                  <a:cubicBezTo>
                    <a:pt x="919" y="1184"/>
                    <a:pt x="1386" y="871"/>
                    <a:pt x="1985" y="521"/>
                  </a:cubicBezTo>
                  <a:cubicBezTo>
                    <a:pt x="2106" y="452"/>
                    <a:pt x="2202" y="427"/>
                    <a:pt x="2279" y="427"/>
                  </a:cubicBezTo>
                  <a:cubicBezTo>
                    <a:pt x="2429" y="427"/>
                    <a:pt x="2503" y="522"/>
                    <a:pt x="2529" y="566"/>
                  </a:cubicBezTo>
                  <a:lnTo>
                    <a:pt x="3055" y="1492"/>
                  </a:lnTo>
                  <a:cubicBezTo>
                    <a:pt x="3099" y="1573"/>
                    <a:pt x="3167" y="1606"/>
                    <a:pt x="3235" y="1606"/>
                  </a:cubicBezTo>
                  <a:cubicBezTo>
                    <a:pt x="3381" y="1606"/>
                    <a:pt x="3527" y="1451"/>
                    <a:pt x="3432" y="1281"/>
                  </a:cubicBezTo>
                  <a:lnTo>
                    <a:pt x="3432" y="1281"/>
                  </a:lnTo>
                  <a:lnTo>
                    <a:pt x="3432" y="1286"/>
                  </a:lnTo>
                  <a:lnTo>
                    <a:pt x="2906" y="350"/>
                  </a:lnTo>
                  <a:cubicBezTo>
                    <a:pt x="2806" y="194"/>
                    <a:pt x="2651" y="78"/>
                    <a:pt x="2468" y="28"/>
                  </a:cubicBezTo>
                  <a:cubicBezTo>
                    <a:pt x="2400" y="9"/>
                    <a:pt x="2334" y="0"/>
                    <a:pt x="227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8"/>
            <p:cNvSpPr/>
            <p:nvPr/>
          </p:nvSpPr>
          <p:spPr>
            <a:xfrm>
              <a:off x="7853602" y="2948116"/>
              <a:ext cx="388536" cy="229540"/>
            </a:xfrm>
            <a:custGeom>
              <a:avLst/>
              <a:gdLst/>
              <a:ahLst/>
              <a:cxnLst/>
              <a:rect l="l" t="t" r="r" b="b"/>
              <a:pathLst>
                <a:path w="15080" h="8909" extrusionOk="0">
                  <a:moveTo>
                    <a:pt x="2401" y="420"/>
                  </a:moveTo>
                  <a:cubicBezTo>
                    <a:pt x="2540" y="420"/>
                    <a:pt x="2662" y="492"/>
                    <a:pt x="3000" y="692"/>
                  </a:cubicBezTo>
                  <a:cubicBezTo>
                    <a:pt x="3612" y="1052"/>
                    <a:pt x="3900" y="1174"/>
                    <a:pt x="4173" y="1174"/>
                  </a:cubicBezTo>
                  <a:cubicBezTo>
                    <a:pt x="4392" y="1174"/>
                    <a:pt x="4602" y="1095"/>
                    <a:pt x="4962" y="997"/>
                  </a:cubicBezTo>
                  <a:cubicBezTo>
                    <a:pt x="5146" y="953"/>
                    <a:pt x="5335" y="929"/>
                    <a:pt x="5526" y="929"/>
                  </a:cubicBezTo>
                  <a:cubicBezTo>
                    <a:pt x="5647" y="929"/>
                    <a:pt x="5768" y="939"/>
                    <a:pt x="5888" y="958"/>
                  </a:cubicBezTo>
                  <a:cubicBezTo>
                    <a:pt x="5239" y="1318"/>
                    <a:pt x="5300" y="2466"/>
                    <a:pt x="6304" y="2566"/>
                  </a:cubicBezTo>
                  <a:lnTo>
                    <a:pt x="6548" y="2599"/>
                  </a:lnTo>
                  <a:cubicBezTo>
                    <a:pt x="6548" y="2677"/>
                    <a:pt x="6587" y="2754"/>
                    <a:pt x="6659" y="2793"/>
                  </a:cubicBezTo>
                  <a:cubicBezTo>
                    <a:pt x="10717" y="5138"/>
                    <a:pt x="10456" y="4977"/>
                    <a:pt x="10523" y="5044"/>
                  </a:cubicBezTo>
                  <a:cubicBezTo>
                    <a:pt x="10787" y="5327"/>
                    <a:pt x="10550" y="5749"/>
                    <a:pt x="10221" y="5749"/>
                  </a:cubicBezTo>
                  <a:cubicBezTo>
                    <a:pt x="10177" y="5749"/>
                    <a:pt x="10131" y="5742"/>
                    <a:pt x="10085" y="5726"/>
                  </a:cubicBezTo>
                  <a:cubicBezTo>
                    <a:pt x="10024" y="5703"/>
                    <a:pt x="10246" y="5825"/>
                    <a:pt x="6431" y="3624"/>
                  </a:cubicBezTo>
                  <a:cubicBezTo>
                    <a:pt x="6393" y="3602"/>
                    <a:pt x="6354" y="3592"/>
                    <a:pt x="6319" y="3592"/>
                  </a:cubicBezTo>
                  <a:cubicBezTo>
                    <a:pt x="6126" y="3592"/>
                    <a:pt x="6005" y="3880"/>
                    <a:pt x="6215" y="4001"/>
                  </a:cubicBezTo>
                  <a:lnTo>
                    <a:pt x="6210" y="4007"/>
                  </a:lnTo>
                  <a:lnTo>
                    <a:pt x="10201" y="6308"/>
                  </a:lnTo>
                  <a:cubicBezTo>
                    <a:pt x="10608" y="6514"/>
                    <a:pt x="10423" y="7098"/>
                    <a:pt x="10021" y="7098"/>
                  </a:cubicBezTo>
                  <a:cubicBezTo>
                    <a:pt x="9980" y="7098"/>
                    <a:pt x="9936" y="7092"/>
                    <a:pt x="9891" y="7078"/>
                  </a:cubicBezTo>
                  <a:cubicBezTo>
                    <a:pt x="9802" y="7056"/>
                    <a:pt x="10112" y="7222"/>
                    <a:pt x="5716" y="4689"/>
                  </a:cubicBezTo>
                  <a:cubicBezTo>
                    <a:pt x="5677" y="4666"/>
                    <a:pt x="5638" y="4656"/>
                    <a:pt x="5602" y="4656"/>
                  </a:cubicBezTo>
                  <a:cubicBezTo>
                    <a:pt x="5410" y="4656"/>
                    <a:pt x="5290" y="4939"/>
                    <a:pt x="5500" y="5060"/>
                  </a:cubicBezTo>
                  <a:cubicBezTo>
                    <a:pt x="9420" y="7322"/>
                    <a:pt x="9220" y="7184"/>
                    <a:pt x="9303" y="7317"/>
                  </a:cubicBezTo>
                  <a:cubicBezTo>
                    <a:pt x="9487" y="7617"/>
                    <a:pt x="9244" y="7956"/>
                    <a:pt x="8948" y="7956"/>
                  </a:cubicBezTo>
                  <a:cubicBezTo>
                    <a:pt x="8877" y="7956"/>
                    <a:pt x="8804" y="7937"/>
                    <a:pt x="8732" y="7893"/>
                  </a:cubicBezTo>
                  <a:lnTo>
                    <a:pt x="8427" y="7716"/>
                  </a:lnTo>
                  <a:lnTo>
                    <a:pt x="7729" y="7317"/>
                  </a:lnTo>
                  <a:lnTo>
                    <a:pt x="5051" y="5770"/>
                  </a:lnTo>
                  <a:cubicBezTo>
                    <a:pt x="5012" y="5747"/>
                    <a:pt x="4973" y="5737"/>
                    <a:pt x="4937" y="5737"/>
                  </a:cubicBezTo>
                  <a:cubicBezTo>
                    <a:pt x="4745" y="5737"/>
                    <a:pt x="4625" y="6020"/>
                    <a:pt x="4835" y="6141"/>
                  </a:cubicBezTo>
                  <a:lnTo>
                    <a:pt x="7512" y="7688"/>
                  </a:lnTo>
                  <a:cubicBezTo>
                    <a:pt x="7893" y="7898"/>
                    <a:pt x="7741" y="8470"/>
                    <a:pt x="7314" y="8470"/>
                  </a:cubicBezTo>
                  <a:cubicBezTo>
                    <a:pt x="7311" y="8470"/>
                    <a:pt x="7309" y="8470"/>
                    <a:pt x="7307" y="8470"/>
                  </a:cubicBezTo>
                  <a:cubicBezTo>
                    <a:pt x="7293" y="8470"/>
                    <a:pt x="7282" y="8471"/>
                    <a:pt x="7271" y="8471"/>
                  </a:cubicBezTo>
                  <a:cubicBezTo>
                    <a:pt x="7158" y="8471"/>
                    <a:pt x="7021" y="8365"/>
                    <a:pt x="2944" y="6014"/>
                  </a:cubicBezTo>
                  <a:cubicBezTo>
                    <a:pt x="2606" y="5820"/>
                    <a:pt x="2473" y="5587"/>
                    <a:pt x="2423" y="5459"/>
                  </a:cubicBezTo>
                  <a:lnTo>
                    <a:pt x="2246" y="4894"/>
                  </a:lnTo>
                  <a:cubicBezTo>
                    <a:pt x="2140" y="4617"/>
                    <a:pt x="1941" y="4390"/>
                    <a:pt x="1691" y="4240"/>
                  </a:cubicBezTo>
                  <a:cubicBezTo>
                    <a:pt x="1268" y="3996"/>
                    <a:pt x="1066" y="3879"/>
                    <a:pt x="977" y="3828"/>
                  </a:cubicBezTo>
                  <a:lnTo>
                    <a:pt x="977" y="3828"/>
                  </a:lnTo>
                  <a:cubicBezTo>
                    <a:pt x="966" y="3822"/>
                    <a:pt x="917" y="3794"/>
                    <a:pt x="788" y="3719"/>
                  </a:cubicBezTo>
                  <a:cubicBezTo>
                    <a:pt x="561" y="3586"/>
                    <a:pt x="555" y="3347"/>
                    <a:pt x="694" y="3103"/>
                  </a:cubicBezTo>
                  <a:cubicBezTo>
                    <a:pt x="1575" y="1584"/>
                    <a:pt x="1265" y="2128"/>
                    <a:pt x="2146" y="559"/>
                  </a:cubicBezTo>
                  <a:cubicBezTo>
                    <a:pt x="2201" y="476"/>
                    <a:pt x="2296" y="420"/>
                    <a:pt x="2401" y="420"/>
                  </a:cubicBezTo>
                  <a:close/>
                  <a:moveTo>
                    <a:pt x="2392" y="1"/>
                  </a:moveTo>
                  <a:cubicBezTo>
                    <a:pt x="2107" y="1"/>
                    <a:pt x="1884" y="153"/>
                    <a:pt x="1769" y="354"/>
                  </a:cubicBezTo>
                  <a:cubicBezTo>
                    <a:pt x="1032" y="1656"/>
                    <a:pt x="1126" y="1501"/>
                    <a:pt x="317" y="2893"/>
                  </a:cubicBezTo>
                  <a:cubicBezTo>
                    <a:pt x="1" y="3442"/>
                    <a:pt x="217" y="3902"/>
                    <a:pt x="566" y="4101"/>
                  </a:cubicBezTo>
                  <a:lnTo>
                    <a:pt x="1475" y="4622"/>
                  </a:lnTo>
                  <a:cubicBezTo>
                    <a:pt x="2152" y="5016"/>
                    <a:pt x="1658" y="5781"/>
                    <a:pt x="2734" y="6396"/>
                  </a:cubicBezTo>
                  <a:cubicBezTo>
                    <a:pt x="6964" y="8835"/>
                    <a:pt x="7008" y="8908"/>
                    <a:pt x="7256" y="8908"/>
                  </a:cubicBezTo>
                  <a:cubicBezTo>
                    <a:pt x="7272" y="8908"/>
                    <a:pt x="7289" y="8908"/>
                    <a:pt x="7307" y="8908"/>
                  </a:cubicBezTo>
                  <a:cubicBezTo>
                    <a:pt x="7773" y="8908"/>
                    <a:pt x="8150" y="8531"/>
                    <a:pt x="8156" y="8065"/>
                  </a:cubicBezTo>
                  <a:cubicBezTo>
                    <a:pt x="8521" y="8270"/>
                    <a:pt x="8660" y="8387"/>
                    <a:pt x="8937" y="8387"/>
                  </a:cubicBezTo>
                  <a:cubicBezTo>
                    <a:pt x="9264" y="8381"/>
                    <a:pt x="9558" y="8198"/>
                    <a:pt x="9702" y="7904"/>
                  </a:cubicBezTo>
                  <a:cubicBezTo>
                    <a:pt x="9891" y="7799"/>
                    <a:pt x="9625" y="7949"/>
                    <a:pt x="12319" y="6396"/>
                  </a:cubicBezTo>
                  <a:cubicBezTo>
                    <a:pt x="12774" y="6130"/>
                    <a:pt x="12962" y="5792"/>
                    <a:pt x="13029" y="5615"/>
                  </a:cubicBezTo>
                  <a:cubicBezTo>
                    <a:pt x="13034" y="5609"/>
                    <a:pt x="13206" y="5049"/>
                    <a:pt x="13211" y="5038"/>
                  </a:cubicBezTo>
                  <a:cubicBezTo>
                    <a:pt x="13284" y="4866"/>
                    <a:pt x="13411" y="4717"/>
                    <a:pt x="13577" y="4622"/>
                  </a:cubicBezTo>
                  <a:lnTo>
                    <a:pt x="14481" y="4101"/>
                  </a:lnTo>
                  <a:cubicBezTo>
                    <a:pt x="14780" y="3929"/>
                    <a:pt x="15080" y="3491"/>
                    <a:pt x="14730" y="2887"/>
                  </a:cubicBezTo>
                  <a:lnTo>
                    <a:pt x="14309" y="2150"/>
                  </a:lnTo>
                  <a:cubicBezTo>
                    <a:pt x="14264" y="2072"/>
                    <a:pt x="14196" y="2039"/>
                    <a:pt x="14128" y="2039"/>
                  </a:cubicBezTo>
                  <a:cubicBezTo>
                    <a:pt x="13980" y="2039"/>
                    <a:pt x="13833" y="2195"/>
                    <a:pt x="13932" y="2366"/>
                  </a:cubicBezTo>
                  <a:lnTo>
                    <a:pt x="14359" y="3103"/>
                  </a:lnTo>
                  <a:cubicBezTo>
                    <a:pt x="14531" y="3397"/>
                    <a:pt x="14453" y="3613"/>
                    <a:pt x="14270" y="3719"/>
                  </a:cubicBezTo>
                  <a:lnTo>
                    <a:pt x="14171" y="3774"/>
                  </a:lnTo>
                  <a:cubicBezTo>
                    <a:pt x="14143" y="3791"/>
                    <a:pt x="14276" y="3713"/>
                    <a:pt x="13361" y="4240"/>
                  </a:cubicBezTo>
                  <a:cubicBezTo>
                    <a:pt x="13106" y="4390"/>
                    <a:pt x="12912" y="4622"/>
                    <a:pt x="12801" y="4900"/>
                  </a:cubicBezTo>
                  <a:cubicBezTo>
                    <a:pt x="12480" y="5920"/>
                    <a:pt x="12657" y="5698"/>
                    <a:pt x="10839" y="6746"/>
                  </a:cubicBezTo>
                  <a:cubicBezTo>
                    <a:pt x="10861" y="6502"/>
                    <a:pt x="10772" y="6263"/>
                    <a:pt x="10606" y="6086"/>
                  </a:cubicBezTo>
                  <a:cubicBezTo>
                    <a:pt x="11194" y="5770"/>
                    <a:pt x="11210" y="4933"/>
                    <a:pt x="10634" y="4600"/>
                  </a:cubicBezTo>
                  <a:lnTo>
                    <a:pt x="7956" y="3053"/>
                  </a:lnTo>
                  <a:lnTo>
                    <a:pt x="8399" y="2798"/>
                  </a:lnTo>
                  <a:cubicBezTo>
                    <a:pt x="8577" y="2693"/>
                    <a:pt x="8527" y="2421"/>
                    <a:pt x="8316" y="2399"/>
                  </a:cubicBezTo>
                  <a:lnTo>
                    <a:pt x="6343" y="2144"/>
                  </a:lnTo>
                  <a:cubicBezTo>
                    <a:pt x="5716" y="2083"/>
                    <a:pt x="5772" y="1346"/>
                    <a:pt x="6271" y="1285"/>
                  </a:cubicBezTo>
                  <a:cubicBezTo>
                    <a:pt x="8968" y="986"/>
                    <a:pt x="9349" y="935"/>
                    <a:pt x="9530" y="935"/>
                  </a:cubicBezTo>
                  <a:cubicBezTo>
                    <a:pt x="9575" y="935"/>
                    <a:pt x="9607" y="938"/>
                    <a:pt x="9658" y="941"/>
                  </a:cubicBezTo>
                  <a:cubicBezTo>
                    <a:pt x="9662" y="941"/>
                    <a:pt x="9665" y="942"/>
                    <a:pt x="9669" y="942"/>
                  </a:cubicBezTo>
                  <a:cubicBezTo>
                    <a:pt x="9947" y="942"/>
                    <a:pt x="9965" y="525"/>
                    <a:pt x="9680" y="509"/>
                  </a:cubicBezTo>
                  <a:cubicBezTo>
                    <a:pt x="9617" y="506"/>
                    <a:pt x="9570" y="503"/>
                    <a:pt x="9520" y="503"/>
                  </a:cubicBezTo>
                  <a:cubicBezTo>
                    <a:pt x="9321" y="503"/>
                    <a:pt x="9072" y="542"/>
                    <a:pt x="7529" y="720"/>
                  </a:cubicBezTo>
                  <a:cubicBezTo>
                    <a:pt x="5750" y="518"/>
                    <a:pt x="5703" y="509"/>
                    <a:pt x="5571" y="509"/>
                  </a:cubicBezTo>
                  <a:cubicBezTo>
                    <a:pt x="5558" y="509"/>
                    <a:pt x="5544" y="509"/>
                    <a:pt x="5528" y="509"/>
                  </a:cubicBezTo>
                  <a:cubicBezTo>
                    <a:pt x="4857" y="509"/>
                    <a:pt x="4408" y="753"/>
                    <a:pt x="4192" y="753"/>
                  </a:cubicBezTo>
                  <a:cubicBezTo>
                    <a:pt x="3937" y="753"/>
                    <a:pt x="3576" y="542"/>
                    <a:pt x="3349" y="409"/>
                  </a:cubicBezTo>
                  <a:cubicBezTo>
                    <a:pt x="2943" y="170"/>
                    <a:pt x="2907" y="154"/>
                    <a:pt x="2905" y="154"/>
                  </a:cubicBezTo>
                  <a:lnTo>
                    <a:pt x="2905" y="154"/>
                  </a:lnTo>
                  <a:cubicBezTo>
                    <a:pt x="2905" y="154"/>
                    <a:pt x="2906" y="154"/>
                    <a:pt x="2906" y="154"/>
                  </a:cubicBezTo>
                  <a:cubicBezTo>
                    <a:pt x="2721" y="46"/>
                    <a:pt x="2548" y="1"/>
                    <a:pt x="23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 name="Google Shape;1295;p68"/>
          <p:cNvGrpSpPr/>
          <p:nvPr/>
        </p:nvGrpSpPr>
        <p:grpSpPr>
          <a:xfrm>
            <a:off x="7290405" y="2871955"/>
            <a:ext cx="246700" cy="379802"/>
            <a:chOff x="7290405" y="2871955"/>
            <a:chExt cx="246700" cy="379802"/>
          </a:xfrm>
        </p:grpSpPr>
        <p:sp>
          <p:nvSpPr>
            <p:cNvPr id="1296" name="Google Shape;1296;p68"/>
            <p:cNvSpPr/>
            <p:nvPr/>
          </p:nvSpPr>
          <p:spPr>
            <a:xfrm>
              <a:off x="7362521" y="3028349"/>
              <a:ext cx="89585" cy="76728"/>
            </a:xfrm>
            <a:custGeom>
              <a:avLst/>
              <a:gdLst/>
              <a:ahLst/>
              <a:cxnLst/>
              <a:rect l="l" t="t" r="r" b="b"/>
              <a:pathLst>
                <a:path w="3477" h="2978" extrusionOk="0">
                  <a:moveTo>
                    <a:pt x="1981" y="426"/>
                  </a:moveTo>
                  <a:cubicBezTo>
                    <a:pt x="2524" y="426"/>
                    <a:pt x="3045" y="848"/>
                    <a:pt x="3045" y="1486"/>
                  </a:cubicBezTo>
                  <a:cubicBezTo>
                    <a:pt x="3045" y="2068"/>
                    <a:pt x="2573" y="2540"/>
                    <a:pt x="1991" y="2545"/>
                  </a:cubicBezTo>
                  <a:cubicBezTo>
                    <a:pt x="1049" y="2545"/>
                    <a:pt x="578" y="1403"/>
                    <a:pt x="1243" y="738"/>
                  </a:cubicBezTo>
                  <a:cubicBezTo>
                    <a:pt x="1458" y="523"/>
                    <a:pt x="1722" y="426"/>
                    <a:pt x="1981" y="426"/>
                  </a:cubicBezTo>
                  <a:close/>
                  <a:moveTo>
                    <a:pt x="1991" y="0"/>
                  </a:moveTo>
                  <a:cubicBezTo>
                    <a:pt x="666" y="0"/>
                    <a:pt x="1" y="1603"/>
                    <a:pt x="938" y="2540"/>
                  </a:cubicBezTo>
                  <a:cubicBezTo>
                    <a:pt x="1241" y="2842"/>
                    <a:pt x="1613" y="2978"/>
                    <a:pt x="1978" y="2978"/>
                  </a:cubicBezTo>
                  <a:cubicBezTo>
                    <a:pt x="2743" y="2978"/>
                    <a:pt x="3477" y="2383"/>
                    <a:pt x="3477" y="1486"/>
                  </a:cubicBezTo>
                  <a:cubicBezTo>
                    <a:pt x="3477" y="666"/>
                    <a:pt x="2812" y="0"/>
                    <a:pt x="199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8"/>
            <p:cNvSpPr/>
            <p:nvPr/>
          </p:nvSpPr>
          <p:spPr>
            <a:xfrm>
              <a:off x="7350824" y="2917069"/>
              <a:ext cx="22725" cy="32773"/>
            </a:xfrm>
            <a:custGeom>
              <a:avLst/>
              <a:gdLst/>
              <a:ahLst/>
              <a:cxnLst/>
              <a:rect l="l" t="t" r="r" b="b"/>
              <a:pathLst>
                <a:path w="882" h="1272" extrusionOk="0">
                  <a:moveTo>
                    <a:pt x="391" y="261"/>
                  </a:moveTo>
                  <a:cubicBezTo>
                    <a:pt x="510" y="261"/>
                    <a:pt x="588" y="275"/>
                    <a:pt x="588" y="417"/>
                  </a:cubicBezTo>
                  <a:cubicBezTo>
                    <a:pt x="588" y="580"/>
                    <a:pt x="518" y="595"/>
                    <a:pt x="389" y="595"/>
                  </a:cubicBezTo>
                  <a:cubicBezTo>
                    <a:pt x="360" y="595"/>
                    <a:pt x="328" y="594"/>
                    <a:pt x="294" y="594"/>
                  </a:cubicBezTo>
                  <a:lnTo>
                    <a:pt x="294" y="588"/>
                  </a:lnTo>
                  <a:lnTo>
                    <a:pt x="294" y="261"/>
                  </a:lnTo>
                  <a:cubicBezTo>
                    <a:pt x="329" y="261"/>
                    <a:pt x="361" y="261"/>
                    <a:pt x="391" y="261"/>
                  </a:cubicBezTo>
                  <a:close/>
                  <a:moveTo>
                    <a:pt x="107" y="0"/>
                  </a:moveTo>
                  <a:cubicBezTo>
                    <a:pt x="50" y="0"/>
                    <a:pt x="6" y="43"/>
                    <a:pt x="0" y="95"/>
                  </a:cubicBezTo>
                  <a:lnTo>
                    <a:pt x="0" y="1176"/>
                  </a:lnTo>
                  <a:cubicBezTo>
                    <a:pt x="0" y="1240"/>
                    <a:pt x="74" y="1272"/>
                    <a:pt x="147" y="1272"/>
                  </a:cubicBezTo>
                  <a:cubicBezTo>
                    <a:pt x="221" y="1272"/>
                    <a:pt x="294" y="1240"/>
                    <a:pt x="294" y="1176"/>
                  </a:cubicBezTo>
                  <a:lnTo>
                    <a:pt x="294" y="821"/>
                  </a:lnTo>
                  <a:cubicBezTo>
                    <a:pt x="319" y="821"/>
                    <a:pt x="345" y="822"/>
                    <a:pt x="373" y="822"/>
                  </a:cubicBezTo>
                  <a:cubicBezTo>
                    <a:pt x="593" y="822"/>
                    <a:pt x="882" y="800"/>
                    <a:pt x="882" y="406"/>
                  </a:cubicBezTo>
                  <a:cubicBezTo>
                    <a:pt x="882" y="145"/>
                    <a:pt x="732" y="1"/>
                    <a:pt x="466" y="1"/>
                  </a:cubicBezTo>
                  <a:lnTo>
                    <a:pt x="117" y="1"/>
                  </a:lnTo>
                  <a:cubicBezTo>
                    <a:pt x="113" y="1"/>
                    <a:pt x="110" y="0"/>
                    <a:pt x="10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8"/>
            <p:cNvSpPr/>
            <p:nvPr/>
          </p:nvSpPr>
          <p:spPr>
            <a:xfrm>
              <a:off x="7376383" y="2917069"/>
              <a:ext cx="22158" cy="32747"/>
            </a:xfrm>
            <a:custGeom>
              <a:avLst/>
              <a:gdLst/>
              <a:ahLst/>
              <a:cxnLst/>
              <a:rect l="l" t="t" r="r" b="b"/>
              <a:pathLst>
                <a:path w="860" h="1271" extrusionOk="0">
                  <a:moveTo>
                    <a:pt x="128" y="1"/>
                  </a:moveTo>
                  <a:cubicBezTo>
                    <a:pt x="67" y="1"/>
                    <a:pt x="1" y="29"/>
                    <a:pt x="1" y="95"/>
                  </a:cubicBezTo>
                  <a:lnTo>
                    <a:pt x="1" y="1171"/>
                  </a:lnTo>
                  <a:cubicBezTo>
                    <a:pt x="1" y="1243"/>
                    <a:pt x="67" y="1270"/>
                    <a:pt x="128" y="1270"/>
                  </a:cubicBezTo>
                  <a:lnTo>
                    <a:pt x="732" y="1270"/>
                  </a:lnTo>
                  <a:cubicBezTo>
                    <a:pt x="860" y="1270"/>
                    <a:pt x="860" y="1010"/>
                    <a:pt x="732" y="1010"/>
                  </a:cubicBezTo>
                  <a:lnTo>
                    <a:pt x="295" y="1010"/>
                  </a:lnTo>
                  <a:lnTo>
                    <a:pt x="295" y="749"/>
                  </a:lnTo>
                  <a:lnTo>
                    <a:pt x="533" y="749"/>
                  </a:lnTo>
                  <a:cubicBezTo>
                    <a:pt x="660" y="749"/>
                    <a:pt x="660" y="516"/>
                    <a:pt x="533" y="516"/>
                  </a:cubicBezTo>
                  <a:lnTo>
                    <a:pt x="295" y="516"/>
                  </a:lnTo>
                  <a:lnTo>
                    <a:pt x="295" y="261"/>
                  </a:lnTo>
                  <a:lnTo>
                    <a:pt x="732" y="261"/>
                  </a:lnTo>
                  <a:cubicBezTo>
                    <a:pt x="860" y="261"/>
                    <a:pt x="860" y="1"/>
                    <a:pt x="73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8"/>
            <p:cNvSpPr/>
            <p:nvPr/>
          </p:nvSpPr>
          <p:spPr>
            <a:xfrm>
              <a:off x="7399803" y="2916786"/>
              <a:ext cx="26177" cy="33031"/>
            </a:xfrm>
            <a:custGeom>
              <a:avLst/>
              <a:gdLst/>
              <a:ahLst/>
              <a:cxnLst/>
              <a:rect l="l" t="t" r="r" b="b"/>
              <a:pathLst>
                <a:path w="1016" h="1282" extrusionOk="0">
                  <a:moveTo>
                    <a:pt x="505" y="405"/>
                  </a:moveTo>
                  <a:lnTo>
                    <a:pt x="611" y="788"/>
                  </a:lnTo>
                  <a:lnTo>
                    <a:pt x="400" y="788"/>
                  </a:lnTo>
                  <a:lnTo>
                    <a:pt x="505" y="405"/>
                  </a:lnTo>
                  <a:close/>
                  <a:moveTo>
                    <a:pt x="505" y="1"/>
                  </a:moveTo>
                  <a:cubicBezTo>
                    <a:pt x="422" y="1"/>
                    <a:pt x="339" y="34"/>
                    <a:pt x="317" y="101"/>
                  </a:cubicBezTo>
                  <a:cubicBezTo>
                    <a:pt x="317" y="117"/>
                    <a:pt x="1" y="1143"/>
                    <a:pt x="1" y="1159"/>
                  </a:cubicBezTo>
                  <a:cubicBezTo>
                    <a:pt x="1" y="1231"/>
                    <a:pt x="106" y="1281"/>
                    <a:pt x="184" y="1281"/>
                  </a:cubicBezTo>
                  <a:cubicBezTo>
                    <a:pt x="261" y="1281"/>
                    <a:pt x="278" y="1248"/>
                    <a:pt x="284" y="1220"/>
                  </a:cubicBezTo>
                  <a:lnTo>
                    <a:pt x="339" y="1021"/>
                  </a:lnTo>
                  <a:lnTo>
                    <a:pt x="672" y="1021"/>
                  </a:lnTo>
                  <a:lnTo>
                    <a:pt x="727" y="1220"/>
                  </a:lnTo>
                  <a:cubicBezTo>
                    <a:pt x="739" y="1263"/>
                    <a:pt x="782" y="1282"/>
                    <a:pt x="831" y="1282"/>
                  </a:cubicBezTo>
                  <a:cubicBezTo>
                    <a:pt x="914" y="1282"/>
                    <a:pt x="1015" y="1229"/>
                    <a:pt x="1015" y="1159"/>
                  </a:cubicBezTo>
                  <a:cubicBezTo>
                    <a:pt x="1015" y="1143"/>
                    <a:pt x="699" y="117"/>
                    <a:pt x="694" y="101"/>
                  </a:cubicBezTo>
                  <a:cubicBezTo>
                    <a:pt x="672" y="34"/>
                    <a:pt x="589" y="1"/>
                    <a:pt x="50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8"/>
            <p:cNvSpPr/>
            <p:nvPr/>
          </p:nvSpPr>
          <p:spPr>
            <a:xfrm>
              <a:off x="7427526" y="2917224"/>
              <a:ext cx="22158" cy="33005"/>
            </a:xfrm>
            <a:custGeom>
              <a:avLst/>
              <a:gdLst/>
              <a:ahLst/>
              <a:cxnLst/>
              <a:rect l="l" t="t" r="r" b="b"/>
              <a:pathLst>
                <a:path w="860" h="1281" extrusionOk="0">
                  <a:moveTo>
                    <a:pt x="422" y="0"/>
                  </a:moveTo>
                  <a:cubicBezTo>
                    <a:pt x="150" y="0"/>
                    <a:pt x="0" y="150"/>
                    <a:pt x="0" y="416"/>
                  </a:cubicBezTo>
                  <a:lnTo>
                    <a:pt x="0" y="865"/>
                  </a:lnTo>
                  <a:cubicBezTo>
                    <a:pt x="0" y="1126"/>
                    <a:pt x="150" y="1281"/>
                    <a:pt x="422" y="1281"/>
                  </a:cubicBezTo>
                  <a:cubicBezTo>
                    <a:pt x="688" y="1281"/>
                    <a:pt x="860" y="1131"/>
                    <a:pt x="860" y="910"/>
                  </a:cubicBezTo>
                  <a:cubicBezTo>
                    <a:pt x="854" y="788"/>
                    <a:pt x="799" y="765"/>
                    <a:pt x="704" y="765"/>
                  </a:cubicBezTo>
                  <a:cubicBezTo>
                    <a:pt x="616" y="765"/>
                    <a:pt x="566" y="799"/>
                    <a:pt x="560" y="860"/>
                  </a:cubicBezTo>
                  <a:cubicBezTo>
                    <a:pt x="555" y="921"/>
                    <a:pt x="549" y="1015"/>
                    <a:pt x="427" y="1015"/>
                  </a:cubicBezTo>
                  <a:cubicBezTo>
                    <a:pt x="333" y="1015"/>
                    <a:pt x="289" y="965"/>
                    <a:pt x="289" y="860"/>
                  </a:cubicBezTo>
                  <a:lnTo>
                    <a:pt x="289" y="411"/>
                  </a:lnTo>
                  <a:cubicBezTo>
                    <a:pt x="289" y="311"/>
                    <a:pt x="333" y="255"/>
                    <a:pt x="427" y="255"/>
                  </a:cubicBezTo>
                  <a:cubicBezTo>
                    <a:pt x="544" y="255"/>
                    <a:pt x="560" y="327"/>
                    <a:pt x="566" y="394"/>
                  </a:cubicBezTo>
                  <a:cubicBezTo>
                    <a:pt x="566" y="438"/>
                    <a:pt x="594" y="488"/>
                    <a:pt x="716" y="488"/>
                  </a:cubicBezTo>
                  <a:cubicBezTo>
                    <a:pt x="804" y="488"/>
                    <a:pt x="860" y="466"/>
                    <a:pt x="860" y="350"/>
                  </a:cubicBezTo>
                  <a:cubicBezTo>
                    <a:pt x="860" y="139"/>
                    <a:pt x="688" y="0"/>
                    <a:pt x="4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8"/>
            <p:cNvSpPr/>
            <p:nvPr/>
          </p:nvSpPr>
          <p:spPr>
            <a:xfrm>
              <a:off x="7452235" y="2917069"/>
              <a:ext cx="22158" cy="32747"/>
            </a:xfrm>
            <a:custGeom>
              <a:avLst/>
              <a:gdLst/>
              <a:ahLst/>
              <a:cxnLst/>
              <a:rect l="l" t="t" r="r" b="b"/>
              <a:pathLst>
                <a:path w="860" h="1271" extrusionOk="0">
                  <a:moveTo>
                    <a:pt x="128" y="1"/>
                  </a:moveTo>
                  <a:cubicBezTo>
                    <a:pt x="67" y="1"/>
                    <a:pt x="0" y="29"/>
                    <a:pt x="0" y="95"/>
                  </a:cubicBezTo>
                  <a:lnTo>
                    <a:pt x="0" y="1171"/>
                  </a:lnTo>
                  <a:cubicBezTo>
                    <a:pt x="0" y="1243"/>
                    <a:pt x="67" y="1270"/>
                    <a:pt x="128" y="1270"/>
                  </a:cubicBezTo>
                  <a:lnTo>
                    <a:pt x="732" y="1270"/>
                  </a:lnTo>
                  <a:cubicBezTo>
                    <a:pt x="860" y="1270"/>
                    <a:pt x="860" y="1010"/>
                    <a:pt x="732" y="1010"/>
                  </a:cubicBezTo>
                  <a:lnTo>
                    <a:pt x="294" y="1010"/>
                  </a:lnTo>
                  <a:lnTo>
                    <a:pt x="294" y="749"/>
                  </a:lnTo>
                  <a:lnTo>
                    <a:pt x="533" y="749"/>
                  </a:lnTo>
                  <a:cubicBezTo>
                    <a:pt x="660" y="749"/>
                    <a:pt x="660" y="516"/>
                    <a:pt x="533" y="516"/>
                  </a:cubicBezTo>
                  <a:lnTo>
                    <a:pt x="294" y="516"/>
                  </a:lnTo>
                  <a:lnTo>
                    <a:pt x="294" y="261"/>
                  </a:lnTo>
                  <a:lnTo>
                    <a:pt x="732" y="261"/>
                  </a:lnTo>
                  <a:cubicBezTo>
                    <a:pt x="860" y="261"/>
                    <a:pt x="860" y="1"/>
                    <a:pt x="73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8"/>
            <p:cNvSpPr/>
            <p:nvPr/>
          </p:nvSpPr>
          <p:spPr>
            <a:xfrm>
              <a:off x="7290405" y="2871955"/>
              <a:ext cx="246700" cy="379802"/>
            </a:xfrm>
            <a:custGeom>
              <a:avLst/>
              <a:gdLst/>
              <a:ahLst/>
              <a:cxnLst/>
              <a:rect l="l" t="t" r="r" b="b"/>
              <a:pathLst>
                <a:path w="9575" h="14741" extrusionOk="0">
                  <a:moveTo>
                    <a:pt x="7934" y="1131"/>
                  </a:moveTo>
                  <a:lnTo>
                    <a:pt x="8139" y="3299"/>
                  </a:lnTo>
                  <a:cubicBezTo>
                    <a:pt x="7180" y="3448"/>
                    <a:pt x="6215" y="3531"/>
                    <a:pt x="5245" y="3542"/>
                  </a:cubicBezTo>
                  <a:cubicBezTo>
                    <a:pt x="4973" y="3565"/>
                    <a:pt x="4984" y="3969"/>
                    <a:pt x="5256" y="3975"/>
                  </a:cubicBezTo>
                  <a:cubicBezTo>
                    <a:pt x="6237" y="3964"/>
                    <a:pt x="7213" y="3881"/>
                    <a:pt x="8177" y="3725"/>
                  </a:cubicBezTo>
                  <a:lnTo>
                    <a:pt x="8394" y="6037"/>
                  </a:lnTo>
                  <a:cubicBezTo>
                    <a:pt x="8166" y="6148"/>
                    <a:pt x="8299" y="6009"/>
                    <a:pt x="6104" y="9192"/>
                  </a:cubicBezTo>
                  <a:cubicBezTo>
                    <a:pt x="5945" y="9393"/>
                    <a:pt x="5700" y="9508"/>
                    <a:pt x="5446" y="9508"/>
                  </a:cubicBezTo>
                  <a:cubicBezTo>
                    <a:pt x="5434" y="9508"/>
                    <a:pt x="5423" y="9508"/>
                    <a:pt x="5411" y="9508"/>
                  </a:cubicBezTo>
                  <a:lnTo>
                    <a:pt x="4164" y="9508"/>
                  </a:lnTo>
                  <a:cubicBezTo>
                    <a:pt x="4152" y="9508"/>
                    <a:pt x="4141" y="9508"/>
                    <a:pt x="4130" y="9508"/>
                  </a:cubicBezTo>
                  <a:cubicBezTo>
                    <a:pt x="3871" y="9508"/>
                    <a:pt x="3630" y="9388"/>
                    <a:pt x="3471" y="9192"/>
                  </a:cubicBezTo>
                  <a:cubicBezTo>
                    <a:pt x="1292" y="6043"/>
                    <a:pt x="1414" y="6165"/>
                    <a:pt x="1192" y="6048"/>
                  </a:cubicBezTo>
                  <a:lnTo>
                    <a:pt x="1408" y="3748"/>
                  </a:lnTo>
                  <a:cubicBezTo>
                    <a:pt x="2351" y="3886"/>
                    <a:pt x="3293" y="3964"/>
                    <a:pt x="4241" y="3975"/>
                  </a:cubicBezTo>
                  <a:cubicBezTo>
                    <a:pt x="4513" y="3964"/>
                    <a:pt x="4519" y="3565"/>
                    <a:pt x="4247" y="3542"/>
                  </a:cubicBezTo>
                  <a:cubicBezTo>
                    <a:pt x="3310" y="3531"/>
                    <a:pt x="2379" y="3454"/>
                    <a:pt x="1453" y="3315"/>
                  </a:cubicBezTo>
                  <a:lnTo>
                    <a:pt x="1652" y="1148"/>
                  </a:lnTo>
                  <a:cubicBezTo>
                    <a:pt x="2591" y="1279"/>
                    <a:pt x="3669" y="1345"/>
                    <a:pt x="4747" y="1345"/>
                  </a:cubicBezTo>
                  <a:cubicBezTo>
                    <a:pt x="5859" y="1345"/>
                    <a:pt x="6971" y="1274"/>
                    <a:pt x="7934" y="1131"/>
                  </a:cubicBezTo>
                  <a:close/>
                  <a:moveTo>
                    <a:pt x="1530" y="0"/>
                  </a:moveTo>
                  <a:cubicBezTo>
                    <a:pt x="1424" y="0"/>
                    <a:pt x="1319" y="68"/>
                    <a:pt x="1314" y="211"/>
                  </a:cubicBezTo>
                  <a:lnTo>
                    <a:pt x="776" y="5982"/>
                  </a:lnTo>
                  <a:cubicBezTo>
                    <a:pt x="261" y="6059"/>
                    <a:pt x="0" y="6653"/>
                    <a:pt x="300" y="7079"/>
                  </a:cubicBezTo>
                  <a:lnTo>
                    <a:pt x="2772" y="10655"/>
                  </a:lnTo>
                  <a:cubicBezTo>
                    <a:pt x="2806" y="10711"/>
                    <a:pt x="3149" y="11315"/>
                    <a:pt x="3149" y="12002"/>
                  </a:cubicBezTo>
                  <a:lnTo>
                    <a:pt x="3149" y="14181"/>
                  </a:lnTo>
                  <a:cubicBezTo>
                    <a:pt x="3149" y="14492"/>
                    <a:pt x="3399" y="14741"/>
                    <a:pt x="3709" y="14741"/>
                  </a:cubicBezTo>
                  <a:lnTo>
                    <a:pt x="5871" y="14741"/>
                  </a:lnTo>
                  <a:cubicBezTo>
                    <a:pt x="6176" y="14741"/>
                    <a:pt x="6431" y="14492"/>
                    <a:pt x="6431" y="14181"/>
                  </a:cubicBezTo>
                  <a:lnTo>
                    <a:pt x="6431" y="13083"/>
                  </a:lnTo>
                  <a:cubicBezTo>
                    <a:pt x="6439" y="12931"/>
                    <a:pt x="6327" y="12855"/>
                    <a:pt x="6215" y="12855"/>
                  </a:cubicBezTo>
                  <a:cubicBezTo>
                    <a:pt x="6103" y="12855"/>
                    <a:pt x="5990" y="12931"/>
                    <a:pt x="5999" y="13083"/>
                  </a:cubicBezTo>
                  <a:lnTo>
                    <a:pt x="5999" y="14181"/>
                  </a:lnTo>
                  <a:cubicBezTo>
                    <a:pt x="5999" y="14253"/>
                    <a:pt x="5938" y="14309"/>
                    <a:pt x="5871" y="14309"/>
                  </a:cubicBezTo>
                  <a:lnTo>
                    <a:pt x="3709" y="14309"/>
                  </a:lnTo>
                  <a:cubicBezTo>
                    <a:pt x="3637" y="14309"/>
                    <a:pt x="3582" y="14253"/>
                    <a:pt x="3582" y="14181"/>
                  </a:cubicBezTo>
                  <a:lnTo>
                    <a:pt x="3582" y="12002"/>
                  </a:lnTo>
                  <a:cubicBezTo>
                    <a:pt x="3582" y="11165"/>
                    <a:pt x="3155" y="10456"/>
                    <a:pt x="3138" y="10428"/>
                  </a:cubicBezTo>
                  <a:cubicBezTo>
                    <a:pt x="3133" y="10417"/>
                    <a:pt x="660" y="6847"/>
                    <a:pt x="655" y="6836"/>
                  </a:cubicBezTo>
                  <a:cubicBezTo>
                    <a:pt x="464" y="6617"/>
                    <a:pt x="667" y="6372"/>
                    <a:pt x="874" y="6372"/>
                  </a:cubicBezTo>
                  <a:cubicBezTo>
                    <a:pt x="961" y="6372"/>
                    <a:pt x="1050" y="6416"/>
                    <a:pt x="1109" y="6525"/>
                  </a:cubicBezTo>
                  <a:lnTo>
                    <a:pt x="3127" y="9447"/>
                  </a:lnTo>
                  <a:cubicBezTo>
                    <a:pt x="3370" y="9754"/>
                    <a:pt x="3738" y="9941"/>
                    <a:pt x="4135" y="9941"/>
                  </a:cubicBezTo>
                  <a:cubicBezTo>
                    <a:pt x="4146" y="9941"/>
                    <a:pt x="4158" y="9940"/>
                    <a:pt x="4169" y="9940"/>
                  </a:cubicBezTo>
                  <a:lnTo>
                    <a:pt x="5417" y="9940"/>
                  </a:lnTo>
                  <a:cubicBezTo>
                    <a:pt x="5888" y="9940"/>
                    <a:pt x="6276" y="9702"/>
                    <a:pt x="6459" y="9441"/>
                  </a:cubicBezTo>
                  <a:cubicBezTo>
                    <a:pt x="8627" y="6303"/>
                    <a:pt x="8488" y="6470"/>
                    <a:pt x="8599" y="6425"/>
                  </a:cubicBezTo>
                  <a:cubicBezTo>
                    <a:pt x="8634" y="6411"/>
                    <a:pt x="8670" y="6405"/>
                    <a:pt x="8703" y="6405"/>
                  </a:cubicBezTo>
                  <a:cubicBezTo>
                    <a:pt x="8910" y="6405"/>
                    <a:pt x="9059" y="6646"/>
                    <a:pt x="8926" y="6841"/>
                  </a:cubicBezTo>
                  <a:cubicBezTo>
                    <a:pt x="8920" y="6847"/>
                    <a:pt x="6453" y="10422"/>
                    <a:pt x="6448" y="10428"/>
                  </a:cubicBezTo>
                  <a:cubicBezTo>
                    <a:pt x="6426" y="10456"/>
                    <a:pt x="5999" y="11171"/>
                    <a:pt x="5999" y="12008"/>
                  </a:cubicBezTo>
                  <a:lnTo>
                    <a:pt x="5999" y="12080"/>
                  </a:lnTo>
                  <a:cubicBezTo>
                    <a:pt x="5990" y="12232"/>
                    <a:pt x="6103" y="12309"/>
                    <a:pt x="6215" y="12309"/>
                  </a:cubicBezTo>
                  <a:cubicBezTo>
                    <a:pt x="6327" y="12309"/>
                    <a:pt x="6439" y="12232"/>
                    <a:pt x="6431" y="12080"/>
                  </a:cubicBezTo>
                  <a:lnTo>
                    <a:pt x="6431" y="12002"/>
                  </a:lnTo>
                  <a:cubicBezTo>
                    <a:pt x="6431" y="11320"/>
                    <a:pt x="6780" y="10711"/>
                    <a:pt x="6814" y="10655"/>
                  </a:cubicBezTo>
                  <a:lnTo>
                    <a:pt x="9286" y="7085"/>
                  </a:lnTo>
                  <a:cubicBezTo>
                    <a:pt x="9575" y="6658"/>
                    <a:pt x="9336" y="6076"/>
                    <a:pt x="8832" y="5987"/>
                  </a:cubicBezTo>
                  <a:lnTo>
                    <a:pt x="8288" y="211"/>
                  </a:lnTo>
                  <a:cubicBezTo>
                    <a:pt x="8286" y="68"/>
                    <a:pt x="8181" y="0"/>
                    <a:pt x="8076" y="0"/>
                  </a:cubicBezTo>
                  <a:cubicBezTo>
                    <a:pt x="7956" y="0"/>
                    <a:pt x="7835" y="87"/>
                    <a:pt x="7861" y="249"/>
                  </a:cubicBezTo>
                  <a:lnTo>
                    <a:pt x="7906" y="699"/>
                  </a:lnTo>
                  <a:cubicBezTo>
                    <a:pt x="6953" y="840"/>
                    <a:pt x="5845" y="911"/>
                    <a:pt x="4740" y="911"/>
                  </a:cubicBezTo>
                  <a:cubicBezTo>
                    <a:pt x="3679" y="911"/>
                    <a:pt x="2620" y="845"/>
                    <a:pt x="1702" y="715"/>
                  </a:cubicBezTo>
                  <a:lnTo>
                    <a:pt x="1747" y="249"/>
                  </a:lnTo>
                  <a:cubicBezTo>
                    <a:pt x="1770" y="87"/>
                    <a:pt x="1650" y="0"/>
                    <a:pt x="153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68"/>
          <p:cNvGrpSpPr/>
          <p:nvPr/>
        </p:nvGrpSpPr>
        <p:grpSpPr>
          <a:xfrm>
            <a:off x="6588077" y="2872419"/>
            <a:ext cx="381837" cy="379390"/>
            <a:chOff x="6588077" y="2872419"/>
            <a:chExt cx="381837" cy="379390"/>
          </a:xfrm>
        </p:grpSpPr>
        <p:sp>
          <p:nvSpPr>
            <p:cNvPr id="1304" name="Google Shape;1304;p68"/>
            <p:cNvSpPr/>
            <p:nvPr/>
          </p:nvSpPr>
          <p:spPr>
            <a:xfrm>
              <a:off x="6590499" y="2902976"/>
              <a:ext cx="289856" cy="258474"/>
            </a:xfrm>
            <a:custGeom>
              <a:avLst/>
              <a:gdLst/>
              <a:ahLst/>
              <a:cxnLst/>
              <a:rect l="l" t="t" r="r" b="b"/>
              <a:pathLst>
                <a:path w="11250" h="10032" extrusionOk="0">
                  <a:moveTo>
                    <a:pt x="3150" y="4262"/>
                  </a:moveTo>
                  <a:cubicBezTo>
                    <a:pt x="3183" y="4273"/>
                    <a:pt x="3244" y="4356"/>
                    <a:pt x="3277" y="4495"/>
                  </a:cubicBezTo>
                  <a:lnTo>
                    <a:pt x="3028" y="4495"/>
                  </a:lnTo>
                  <a:cubicBezTo>
                    <a:pt x="3061" y="4356"/>
                    <a:pt x="3122" y="4273"/>
                    <a:pt x="3150" y="4262"/>
                  </a:cubicBezTo>
                  <a:close/>
                  <a:moveTo>
                    <a:pt x="6292" y="4836"/>
                  </a:moveTo>
                  <a:cubicBezTo>
                    <a:pt x="6488" y="4836"/>
                    <a:pt x="6806" y="4839"/>
                    <a:pt x="7330" y="4839"/>
                  </a:cubicBezTo>
                  <a:lnTo>
                    <a:pt x="6958" y="5199"/>
                  </a:lnTo>
                  <a:lnTo>
                    <a:pt x="5899" y="5199"/>
                  </a:lnTo>
                  <a:cubicBezTo>
                    <a:pt x="5899" y="4972"/>
                    <a:pt x="5883" y="4927"/>
                    <a:pt x="5944" y="4878"/>
                  </a:cubicBezTo>
                  <a:cubicBezTo>
                    <a:pt x="5978" y="4843"/>
                    <a:pt x="5965" y="4836"/>
                    <a:pt x="6292" y="4836"/>
                  </a:cubicBezTo>
                  <a:close/>
                  <a:moveTo>
                    <a:pt x="6526" y="5632"/>
                  </a:moveTo>
                  <a:lnTo>
                    <a:pt x="6165" y="5997"/>
                  </a:lnTo>
                  <a:lnTo>
                    <a:pt x="5894" y="5997"/>
                  </a:lnTo>
                  <a:lnTo>
                    <a:pt x="5894" y="5632"/>
                  </a:lnTo>
                  <a:close/>
                  <a:moveTo>
                    <a:pt x="5467" y="6031"/>
                  </a:moveTo>
                  <a:cubicBezTo>
                    <a:pt x="5467" y="6164"/>
                    <a:pt x="5467" y="6269"/>
                    <a:pt x="5467" y="6397"/>
                  </a:cubicBezTo>
                  <a:lnTo>
                    <a:pt x="3515" y="6397"/>
                  </a:lnTo>
                  <a:cubicBezTo>
                    <a:pt x="3432" y="6397"/>
                    <a:pt x="3371" y="6330"/>
                    <a:pt x="3371" y="6252"/>
                  </a:cubicBezTo>
                  <a:lnTo>
                    <a:pt x="3371" y="6031"/>
                  </a:lnTo>
                  <a:close/>
                  <a:moveTo>
                    <a:pt x="7395" y="437"/>
                  </a:moveTo>
                  <a:cubicBezTo>
                    <a:pt x="8567" y="437"/>
                    <a:pt x="9715" y="802"/>
                    <a:pt x="10678" y="1485"/>
                  </a:cubicBezTo>
                  <a:lnTo>
                    <a:pt x="7756" y="4406"/>
                  </a:lnTo>
                  <a:cubicBezTo>
                    <a:pt x="7157" y="4406"/>
                    <a:pt x="6754" y="4403"/>
                    <a:pt x="6476" y="4403"/>
                  </a:cubicBezTo>
                  <a:cubicBezTo>
                    <a:pt x="5892" y="4403"/>
                    <a:pt x="5861" y="4416"/>
                    <a:pt x="5733" y="4495"/>
                  </a:cubicBezTo>
                  <a:lnTo>
                    <a:pt x="5029" y="4495"/>
                  </a:lnTo>
                  <a:cubicBezTo>
                    <a:pt x="4741" y="4495"/>
                    <a:pt x="4741" y="4927"/>
                    <a:pt x="5029" y="4927"/>
                  </a:cubicBezTo>
                  <a:lnTo>
                    <a:pt x="5467" y="4927"/>
                  </a:lnTo>
                  <a:lnTo>
                    <a:pt x="5467" y="5598"/>
                  </a:lnTo>
                  <a:lnTo>
                    <a:pt x="2601" y="5598"/>
                  </a:lnTo>
                  <a:cubicBezTo>
                    <a:pt x="2523" y="5598"/>
                    <a:pt x="2457" y="5537"/>
                    <a:pt x="2457" y="5460"/>
                  </a:cubicBezTo>
                  <a:lnTo>
                    <a:pt x="2457" y="5072"/>
                  </a:lnTo>
                  <a:cubicBezTo>
                    <a:pt x="2457" y="4988"/>
                    <a:pt x="2523" y="4927"/>
                    <a:pt x="2601" y="4927"/>
                  </a:cubicBezTo>
                  <a:lnTo>
                    <a:pt x="4020" y="4927"/>
                  </a:lnTo>
                  <a:cubicBezTo>
                    <a:pt x="4308" y="4927"/>
                    <a:pt x="4308" y="4495"/>
                    <a:pt x="4020" y="4495"/>
                  </a:cubicBezTo>
                  <a:lnTo>
                    <a:pt x="3715" y="4495"/>
                  </a:lnTo>
                  <a:cubicBezTo>
                    <a:pt x="3646" y="4049"/>
                    <a:pt x="3398" y="3826"/>
                    <a:pt x="3150" y="3826"/>
                  </a:cubicBezTo>
                  <a:cubicBezTo>
                    <a:pt x="2903" y="3826"/>
                    <a:pt x="2656" y="4049"/>
                    <a:pt x="2590" y="4495"/>
                  </a:cubicBezTo>
                  <a:cubicBezTo>
                    <a:pt x="2279" y="4501"/>
                    <a:pt x="2024" y="4756"/>
                    <a:pt x="2024" y="5066"/>
                  </a:cubicBezTo>
                  <a:lnTo>
                    <a:pt x="2024" y="5454"/>
                  </a:lnTo>
                  <a:cubicBezTo>
                    <a:pt x="2024" y="5776"/>
                    <a:pt x="2285" y="6031"/>
                    <a:pt x="2601" y="6031"/>
                  </a:cubicBezTo>
                  <a:lnTo>
                    <a:pt x="2939" y="6031"/>
                  </a:lnTo>
                  <a:lnTo>
                    <a:pt x="2939" y="6252"/>
                  </a:lnTo>
                  <a:cubicBezTo>
                    <a:pt x="2939" y="6568"/>
                    <a:pt x="3194" y="6823"/>
                    <a:pt x="3510" y="6823"/>
                  </a:cubicBezTo>
                  <a:lnTo>
                    <a:pt x="5339" y="6823"/>
                  </a:lnTo>
                  <a:lnTo>
                    <a:pt x="2678" y="9484"/>
                  </a:lnTo>
                  <a:cubicBezTo>
                    <a:pt x="1" y="5709"/>
                    <a:pt x="2712" y="437"/>
                    <a:pt x="7368" y="437"/>
                  </a:cubicBezTo>
                  <a:cubicBezTo>
                    <a:pt x="7377" y="437"/>
                    <a:pt x="7386" y="437"/>
                    <a:pt x="7395" y="437"/>
                  </a:cubicBezTo>
                  <a:close/>
                  <a:moveTo>
                    <a:pt x="7363" y="0"/>
                  </a:moveTo>
                  <a:cubicBezTo>
                    <a:pt x="5775" y="0"/>
                    <a:pt x="4194" y="612"/>
                    <a:pt x="2994" y="1812"/>
                  </a:cubicBezTo>
                  <a:cubicBezTo>
                    <a:pt x="799" y="4007"/>
                    <a:pt x="577" y="7489"/>
                    <a:pt x="2479" y="9950"/>
                  </a:cubicBezTo>
                  <a:cubicBezTo>
                    <a:pt x="2520" y="10004"/>
                    <a:pt x="2584" y="10032"/>
                    <a:pt x="2648" y="10032"/>
                  </a:cubicBezTo>
                  <a:cubicBezTo>
                    <a:pt x="2704" y="10032"/>
                    <a:pt x="2759" y="10011"/>
                    <a:pt x="2800" y="9967"/>
                  </a:cubicBezTo>
                  <a:lnTo>
                    <a:pt x="11155" y="1618"/>
                  </a:lnTo>
                  <a:cubicBezTo>
                    <a:pt x="11249" y="1524"/>
                    <a:pt x="11238" y="1368"/>
                    <a:pt x="11138" y="1291"/>
                  </a:cubicBezTo>
                  <a:cubicBezTo>
                    <a:pt x="10019" y="426"/>
                    <a:pt x="8688" y="0"/>
                    <a:pt x="736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8"/>
            <p:cNvSpPr/>
            <p:nvPr/>
          </p:nvSpPr>
          <p:spPr>
            <a:xfrm>
              <a:off x="6668644" y="2955975"/>
              <a:ext cx="286249" cy="265019"/>
            </a:xfrm>
            <a:custGeom>
              <a:avLst/>
              <a:gdLst/>
              <a:ahLst/>
              <a:cxnLst/>
              <a:rect l="l" t="t" r="r" b="b"/>
              <a:pathLst>
                <a:path w="11110" h="10286" extrusionOk="0">
                  <a:moveTo>
                    <a:pt x="6414" y="3868"/>
                  </a:moveTo>
                  <a:cubicBezTo>
                    <a:pt x="6492" y="3868"/>
                    <a:pt x="6553" y="3935"/>
                    <a:pt x="6553" y="4012"/>
                  </a:cubicBezTo>
                  <a:lnTo>
                    <a:pt x="6553" y="4595"/>
                  </a:lnTo>
                  <a:cubicBezTo>
                    <a:pt x="6553" y="4672"/>
                    <a:pt x="6492" y="4733"/>
                    <a:pt x="6414" y="4733"/>
                  </a:cubicBezTo>
                  <a:lnTo>
                    <a:pt x="6204" y="4733"/>
                  </a:lnTo>
                  <a:lnTo>
                    <a:pt x="6204" y="3868"/>
                  </a:lnTo>
                  <a:close/>
                  <a:moveTo>
                    <a:pt x="5777" y="3591"/>
                  </a:moveTo>
                  <a:lnTo>
                    <a:pt x="5777" y="4739"/>
                  </a:lnTo>
                  <a:lnTo>
                    <a:pt x="4629" y="4739"/>
                  </a:lnTo>
                  <a:lnTo>
                    <a:pt x="5777" y="3591"/>
                  </a:lnTo>
                  <a:close/>
                  <a:moveTo>
                    <a:pt x="5211" y="5166"/>
                  </a:moveTo>
                  <a:lnTo>
                    <a:pt x="5062" y="5443"/>
                  </a:lnTo>
                  <a:cubicBezTo>
                    <a:pt x="4968" y="5612"/>
                    <a:pt x="5111" y="5764"/>
                    <a:pt x="5256" y="5764"/>
                  </a:cubicBezTo>
                  <a:cubicBezTo>
                    <a:pt x="5325" y="5764"/>
                    <a:pt x="5394" y="5730"/>
                    <a:pt x="5439" y="5648"/>
                  </a:cubicBezTo>
                  <a:lnTo>
                    <a:pt x="5649" y="5260"/>
                  </a:lnTo>
                  <a:cubicBezTo>
                    <a:pt x="5871" y="5448"/>
                    <a:pt x="6054" y="5676"/>
                    <a:pt x="6193" y="5931"/>
                  </a:cubicBezTo>
                  <a:lnTo>
                    <a:pt x="4801" y="5931"/>
                  </a:lnTo>
                  <a:cubicBezTo>
                    <a:pt x="4723" y="5931"/>
                    <a:pt x="4657" y="5870"/>
                    <a:pt x="4657" y="5786"/>
                  </a:cubicBezTo>
                  <a:lnTo>
                    <a:pt x="4657" y="5166"/>
                  </a:lnTo>
                  <a:close/>
                  <a:moveTo>
                    <a:pt x="6974" y="4689"/>
                  </a:moveTo>
                  <a:cubicBezTo>
                    <a:pt x="8094" y="5476"/>
                    <a:pt x="8332" y="6679"/>
                    <a:pt x="8388" y="7195"/>
                  </a:cubicBezTo>
                  <a:cubicBezTo>
                    <a:pt x="8393" y="7233"/>
                    <a:pt x="8371" y="7272"/>
                    <a:pt x="8332" y="7289"/>
                  </a:cubicBezTo>
                  <a:lnTo>
                    <a:pt x="7096" y="7289"/>
                  </a:lnTo>
                  <a:cubicBezTo>
                    <a:pt x="7035" y="7283"/>
                    <a:pt x="6980" y="7233"/>
                    <a:pt x="6974" y="7167"/>
                  </a:cubicBezTo>
                  <a:cubicBezTo>
                    <a:pt x="6902" y="6163"/>
                    <a:pt x="6509" y="5531"/>
                    <a:pt x="6176" y="5166"/>
                  </a:cubicBezTo>
                  <a:cubicBezTo>
                    <a:pt x="6204" y="5166"/>
                    <a:pt x="6250" y="5169"/>
                    <a:pt x="6308" y="5169"/>
                  </a:cubicBezTo>
                  <a:cubicBezTo>
                    <a:pt x="6528" y="5169"/>
                    <a:pt x="6904" y="5123"/>
                    <a:pt x="6974" y="4689"/>
                  </a:cubicBezTo>
                  <a:close/>
                  <a:moveTo>
                    <a:pt x="8820" y="542"/>
                  </a:moveTo>
                  <a:cubicBezTo>
                    <a:pt x="10195" y="2266"/>
                    <a:pt x="10461" y="4628"/>
                    <a:pt x="9508" y="6613"/>
                  </a:cubicBezTo>
                  <a:cubicBezTo>
                    <a:pt x="8549" y="8597"/>
                    <a:pt x="6536" y="9861"/>
                    <a:pt x="4335" y="9861"/>
                  </a:cubicBezTo>
                  <a:cubicBezTo>
                    <a:pt x="3033" y="9861"/>
                    <a:pt x="1774" y="9418"/>
                    <a:pt x="760" y="8608"/>
                  </a:cubicBezTo>
                  <a:lnTo>
                    <a:pt x="4197" y="5166"/>
                  </a:lnTo>
                  <a:lnTo>
                    <a:pt x="4230" y="5166"/>
                  </a:lnTo>
                  <a:lnTo>
                    <a:pt x="4230" y="5792"/>
                  </a:lnTo>
                  <a:cubicBezTo>
                    <a:pt x="4230" y="6108"/>
                    <a:pt x="4485" y="6363"/>
                    <a:pt x="4801" y="6363"/>
                  </a:cubicBezTo>
                  <a:lnTo>
                    <a:pt x="6381" y="6363"/>
                  </a:lnTo>
                  <a:cubicBezTo>
                    <a:pt x="6475" y="6646"/>
                    <a:pt x="6531" y="6940"/>
                    <a:pt x="6547" y="7233"/>
                  </a:cubicBezTo>
                  <a:cubicBezTo>
                    <a:pt x="6575" y="7405"/>
                    <a:pt x="6730" y="7721"/>
                    <a:pt x="7102" y="7721"/>
                  </a:cubicBezTo>
                  <a:lnTo>
                    <a:pt x="8366" y="7721"/>
                  </a:lnTo>
                  <a:cubicBezTo>
                    <a:pt x="8554" y="7721"/>
                    <a:pt x="8854" y="7511"/>
                    <a:pt x="8820" y="7156"/>
                  </a:cubicBezTo>
                  <a:cubicBezTo>
                    <a:pt x="8759" y="6546"/>
                    <a:pt x="8460" y="5060"/>
                    <a:pt x="6985" y="4184"/>
                  </a:cubicBezTo>
                  <a:lnTo>
                    <a:pt x="6985" y="4018"/>
                  </a:lnTo>
                  <a:cubicBezTo>
                    <a:pt x="6985" y="3696"/>
                    <a:pt x="6730" y="3441"/>
                    <a:pt x="6414" y="3441"/>
                  </a:cubicBezTo>
                  <a:lnTo>
                    <a:pt x="6204" y="3441"/>
                  </a:lnTo>
                  <a:lnTo>
                    <a:pt x="6204" y="3159"/>
                  </a:lnTo>
                  <a:lnTo>
                    <a:pt x="8820" y="542"/>
                  </a:lnTo>
                  <a:close/>
                  <a:moveTo>
                    <a:pt x="8807" y="0"/>
                  </a:moveTo>
                  <a:cubicBezTo>
                    <a:pt x="8713" y="0"/>
                    <a:pt x="8493" y="259"/>
                    <a:pt x="3953" y="4800"/>
                  </a:cubicBezTo>
                  <a:cubicBezTo>
                    <a:pt x="0" y="8752"/>
                    <a:pt x="216" y="8492"/>
                    <a:pt x="222" y="8630"/>
                  </a:cubicBezTo>
                  <a:cubicBezTo>
                    <a:pt x="222" y="8686"/>
                    <a:pt x="250" y="8747"/>
                    <a:pt x="294" y="8786"/>
                  </a:cubicBezTo>
                  <a:cubicBezTo>
                    <a:pt x="1455" y="9789"/>
                    <a:pt x="2891" y="10285"/>
                    <a:pt x="4324" y="10285"/>
                  </a:cubicBezTo>
                  <a:cubicBezTo>
                    <a:pt x="5909" y="10285"/>
                    <a:pt x="7490" y="9678"/>
                    <a:pt x="8693" y="8475"/>
                  </a:cubicBezTo>
                  <a:cubicBezTo>
                    <a:pt x="10977" y="6191"/>
                    <a:pt x="11110" y="2527"/>
                    <a:pt x="8998" y="82"/>
                  </a:cubicBezTo>
                  <a:cubicBezTo>
                    <a:pt x="8959" y="32"/>
                    <a:pt x="8904" y="10"/>
                    <a:pt x="8843" y="4"/>
                  </a:cubicBezTo>
                  <a:cubicBezTo>
                    <a:pt x="8828" y="4"/>
                    <a:pt x="8818" y="0"/>
                    <a:pt x="880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8"/>
            <p:cNvSpPr/>
            <p:nvPr/>
          </p:nvSpPr>
          <p:spPr>
            <a:xfrm>
              <a:off x="6588077" y="2872419"/>
              <a:ext cx="381837" cy="379390"/>
            </a:xfrm>
            <a:custGeom>
              <a:avLst/>
              <a:gdLst/>
              <a:ahLst/>
              <a:cxnLst/>
              <a:rect l="l" t="t" r="r" b="b"/>
              <a:pathLst>
                <a:path w="14820" h="14725" extrusionOk="0">
                  <a:moveTo>
                    <a:pt x="7462" y="0"/>
                  </a:moveTo>
                  <a:cubicBezTo>
                    <a:pt x="7337" y="0"/>
                    <a:pt x="7211" y="3"/>
                    <a:pt x="7085" y="10"/>
                  </a:cubicBezTo>
                  <a:cubicBezTo>
                    <a:pt x="3127" y="209"/>
                    <a:pt x="45" y="3513"/>
                    <a:pt x="106" y="7477"/>
                  </a:cubicBezTo>
                  <a:cubicBezTo>
                    <a:pt x="167" y="11441"/>
                    <a:pt x="3349" y="14645"/>
                    <a:pt x="7313" y="14723"/>
                  </a:cubicBezTo>
                  <a:cubicBezTo>
                    <a:pt x="7362" y="14724"/>
                    <a:pt x="7411" y="14724"/>
                    <a:pt x="7460" y="14724"/>
                  </a:cubicBezTo>
                  <a:cubicBezTo>
                    <a:pt x="11358" y="14724"/>
                    <a:pt x="14594" y="11680"/>
                    <a:pt x="14808" y="7771"/>
                  </a:cubicBezTo>
                  <a:cubicBezTo>
                    <a:pt x="14819" y="7649"/>
                    <a:pt x="14725" y="7549"/>
                    <a:pt x="14608" y="7538"/>
                  </a:cubicBezTo>
                  <a:cubicBezTo>
                    <a:pt x="14605" y="7538"/>
                    <a:pt x="14602" y="7538"/>
                    <a:pt x="14598" y="7538"/>
                  </a:cubicBezTo>
                  <a:cubicBezTo>
                    <a:pt x="14481" y="7538"/>
                    <a:pt x="14386" y="7630"/>
                    <a:pt x="14381" y="7743"/>
                  </a:cubicBezTo>
                  <a:cubicBezTo>
                    <a:pt x="14226" y="10510"/>
                    <a:pt x="12441" y="12916"/>
                    <a:pt x="9841" y="13864"/>
                  </a:cubicBezTo>
                  <a:cubicBezTo>
                    <a:pt x="9064" y="14149"/>
                    <a:pt x="8259" y="14287"/>
                    <a:pt x="7460" y="14287"/>
                  </a:cubicBezTo>
                  <a:cubicBezTo>
                    <a:pt x="5591" y="14287"/>
                    <a:pt x="3761" y="13529"/>
                    <a:pt x="2429" y="12123"/>
                  </a:cubicBezTo>
                  <a:cubicBezTo>
                    <a:pt x="522" y="10111"/>
                    <a:pt x="0" y="7161"/>
                    <a:pt x="1093" y="4622"/>
                  </a:cubicBezTo>
                  <a:cubicBezTo>
                    <a:pt x="2190" y="2078"/>
                    <a:pt x="4691" y="431"/>
                    <a:pt x="7457" y="431"/>
                  </a:cubicBezTo>
                  <a:cubicBezTo>
                    <a:pt x="11027" y="431"/>
                    <a:pt x="14065" y="3214"/>
                    <a:pt x="14364" y="6768"/>
                  </a:cubicBezTo>
                  <a:cubicBezTo>
                    <a:pt x="14375" y="6902"/>
                    <a:pt x="14474" y="6965"/>
                    <a:pt x="14575" y="6965"/>
                  </a:cubicBezTo>
                  <a:cubicBezTo>
                    <a:pt x="14690" y="6965"/>
                    <a:pt x="14806" y="6883"/>
                    <a:pt x="14791" y="6729"/>
                  </a:cubicBezTo>
                  <a:cubicBezTo>
                    <a:pt x="14464" y="2907"/>
                    <a:pt x="11258" y="0"/>
                    <a:pt x="746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 name="Google Shape;1307;p68"/>
          <p:cNvGrpSpPr/>
          <p:nvPr/>
        </p:nvGrpSpPr>
        <p:grpSpPr>
          <a:xfrm>
            <a:off x="6014728" y="2872367"/>
            <a:ext cx="263421" cy="379390"/>
            <a:chOff x="6014728" y="2872367"/>
            <a:chExt cx="263421" cy="379390"/>
          </a:xfrm>
        </p:grpSpPr>
        <p:sp>
          <p:nvSpPr>
            <p:cNvPr id="1308" name="Google Shape;1308;p68"/>
            <p:cNvSpPr/>
            <p:nvPr/>
          </p:nvSpPr>
          <p:spPr>
            <a:xfrm>
              <a:off x="6146722" y="3122056"/>
              <a:ext cx="72013" cy="61681"/>
            </a:xfrm>
            <a:custGeom>
              <a:avLst/>
              <a:gdLst/>
              <a:ahLst/>
              <a:cxnLst/>
              <a:rect l="l" t="t" r="r" b="b"/>
              <a:pathLst>
                <a:path w="2795" h="2394" extrusionOk="0">
                  <a:moveTo>
                    <a:pt x="1380" y="466"/>
                  </a:moveTo>
                  <a:lnTo>
                    <a:pt x="1380" y="1042"/>
                  </a:lnTo>
                  <a:lnTo>
                    <a:pt x="876" y="1453"/>
                  </a:lnTo>
                  <a:cubicBezTo>
                    <a:pt x="732" y="1037"/>
                    <a:pt x="965" y="588"/>
                    <a:pt x="1380" y="466"/>
                  </a:cubicBezTo>
                  <a:close/>
                  <a:moveTo>
                    <a:pt x="1813" y="466"/>
                  </a:moveTo>
                  <a:cubicBezTo>
                    <a:pt x="2234" y="588"/>
                    <a:pt x="2462" y="1037"/>
                    <a:pt x="2317" y="1453"/>
                  </a:cubicBezTo>
                  <a:lnTo>
                    <a:pt x="1813" y="1042"/>
                  </a:lnTo>
                  <a:lnTo>
                    <a:pt x="1813" y="466"/>
                  </a:lnTo>
                  <a:close/>
                  <a:moveTo>
                    <a:pt x="1380" y="1597"/>
                  </a:moveTo>
                  <a:lnTo>
                    <a:pt x="1380" y="1929"/>
                  </a:lnTo>
                  <a:cubicBezTo>
                    <a:pt x="1292" y="1902"/>
                    <a:pt x="1203" y="1857"/>
                    <a:pt x="1131" y="1802"/>
                  </a:cubicBezTo>
                  <a:lnTo>
                    <a:pt x="1380" y="1597"/>
                  </a:lnTo>
                  <a:close/>
                  <a:moveTo>
                    <a:pt x="1813" y="1597"/>
                  </a:moveTo>
                  <a:lnTo>
                    <a:pt x="2062" y="1802"/>
                  </a:lnTo>
                  <a:cubicBezTo>
                    <a:pt x="1990" y="1857"/>
                    <a:pt x="1902" y="1902"/>
                    <a:pt x="1813" y="1929"/>
                  </a:cubicBezTo>
                  <a:lnTo>
                    <a:pt x="1813" y="1597"/>
                  </a:lnTo>
                  <a:close/>
                  <a:moveTo>
                    <a:pt x="1597" y="0"/>
                  </a:moveTo>
                  <a:cubicBezTo>
                    <a:pt x="532" y="0"/>
                    <a:pt x="0" y="1286"/>
                    <a:pt x="754" y="2040"/>
                  </a:cubicBezTo>
                  <a:cubicBezTo>
                    <a:pt x="996" y="2284"/>
                    <a:pt x="1296" y="2394"/>
                    <a:pt x="1590" y="2394"/>
                  </a:cubicBezTo>
                  <a:cubicBezTo>
                    <a:pt x="2204" y="2394"/>
                    <a:pt x="2794" y="1917"/>
                    <a:pt x="2794" y="1198"/>
                  </a:cubicBezTo>
                  <a:cubicBezTo>
                    <a:pt x="2794" y="538"/>
                    <a:pt x="2256" y="0"/>
                    <a:pt x="159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8"/>
            <p:cNvSpPr/>
            <p:nvPr/>
          </p:nvSpPr>
          <p:spPr>
            <a:xfrm>
              <a:off x="6141003" y="3109045"/>
              <a:ext cx="11156" cy="123775"/>
            </a:xfrm>
            <a:custGeom>
              <a:avLst/>
              <a:gdLst/>
              <a:ahLst/>
              <a:cxnLst/>
              <a:rect l="l" t="t" r="r" b="b"/>
              <a:pathLst>
                <a:path w="433" h="4804" extrusionOk="0">
                  <a:moveTo>
                    <a:pt x="217" y="1"/>
                  </a:moveTo>
                  <a:cubicBezTo>
                    <a:pt x="100" y="1"/>
                    <a:pt x="0" y="95"/>
                    <a:pt x="0" y="217"/>
                  </a:cubicBezTo>
                  <a:lnTo>
                    <a:pt x="0" y="4591"/>
                  </a:lnTo>
                  <a:cubicBezTo>
                    <a:pt x="0" y="4732"/>
                    <a:pt x="108" y="4803"/>
                    <a:pt x="217" y="4803"/>
                  </a:cubicBezTo>
                  <a:cubicBezTo>
                    <a:pt x="325" y="4803"/>
                    <a:pt x="433" y="4732"/>
                    <a:pt x="433" y="4591"/>
                  </a:cubicBezTo>
                  <a:lnTo>
                    <a:pt x="433" y="217"/>
                  </a:lnTo>
                  <a:cubicBezTo>
                    <a:pt x="433" y="95"/>
                    <a:pt x="333" y="1"/>
                    <a:pt x="21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8"/>
            <p:cNvSpPr/>
            <p:nvPr/>
          </p:nvSpPr>
          <p:spPr>
            <a:xfrm>
              <a:off x="6151128" y="3159621"/>
              <a:ext cx="127021" cy="92136"/>
            </a:xfrm>
            <a:custGeom>
              <a:avLst/>
              <a:gdLst/>
              <a:ahLst/>
              <a:cxnLst/>
              <a:rect l="l" t="t" r="r" b="b"/>
              <a:pathLst>
                <a:path w="4930" h="3576" extrusionOk="0">
                  <a:moveTo>
                    <a:pt x="4497" y="1547"/>
                  </a:moveTo>
                  <a:lnTo>
                    <a:pt x="4497" y="3016"/>
                  </a:lnTo>
                  <a:cubicBezTo>
                    <a:pt x="4497" y="3088"/>
                    <a:pt x="4436" y="3144"/>
                    <a:pt x="4364" y="3144"/>
                  </a:cubicBezTo>
                  <a:lnTo>
                    <a:pt x="3166" y="3144"/>
                  </a:lnTo>
                  <a:lnTo>
                    <a:pt x="3166" y="1680"/>
                  </a:lnTo>
                  <a:cubicBezTo>
                    <a:pt x="3166" y="1608"/>
                    <a:pt x="3222" y="1547"/>
                    <a:pt x="3294" y="1547"/>
                  </a:cubicBezTo>
                  <a:close/>
                  <a:moveTo>
                    <a:pt x="4713" y="0"/>
                  </a:moveTo>
                  <a:cubicBezTo>
                    <a:pt x="4591" y="0"/>
                    <a:pt x="4497" y="94"/>
                    <a:pt x="4497" y="216"/>
                  </a:cubicBezTo>
                  <a:lnTo>
                    <a:pt x="4497" y="1115"/>
                  </a:lnTo>
                  <a:cubicBezTo>
                    <a:pt x="4063" y="1115"/>
                    <a:pt x="3780" y="1114"/>
                    <a:pt x="3593" y="1114"/>
                  </a:cubicBezTo>
                  <a:cubicBezTo>
                    <a:pt x="3218" y="1114"/>
                    <a:pt x="3226" y="1116"/>
                    <a:pt x="3166" y="1131"/>
                  </a:cubicBezTo>
                  <a:lnTo>
                    <a:pt x="3166" y="344"/>
                  </a:lnTo>
                  <a:cubicBezTo>
                    <a:pt x="3166" y="200"/>
                    <a:pt x="3058" y="128"/>
                    <a:pt x="2950" y="128"/>
                  </a:cubicBezTo>
                  <a:cubicBezTo>
                    <a:pt x="2842" y="128"/>
                    <a:pt x="2734" y="200"/>
                    <a:pt x="2734" y="344"/>
                  </a:cubicBezTo>
                  <a:lnTo>
                    <a:pt x="2734" y="3144"/>
                  </a:lnTo>
                  <a:lnTo>
                    <a:pt x="289" y="3144"/>
                  </a:lnTo>
                  <a:cubicBezTo>
                    <a:pt x="1" y="3144"/>
                    <a:pt x="1" y="3576"/>
                    <a:pt x="289" y="3576"/>
                  </a:cubicBezTo>
                  <a:lnTo>
                    <a:pt x="4369" y="3576"/>
                  </a:lnTo>
                  <a:cubicBezTo>
                    <a:pt x="4674" y="3576"/>
                    <a:pt x="4929" y="3327"/>
                    <a:pt x="4929" y="3016"/>
                  </a:cubicBezTo>
                  <a:lnTo>
                    <a:pt x="4929" y="216"/>
                  </a:lnTo>
                  <a:cubicBezTo>
                    <a:pt x="4929" y="94"/>
                    <a:pt x="4830" y="0"/>
                    <a:pt x="47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8"/>
            <p:cNvSpPr/>
            <p:nvPr/>
          </p:nvSpPr>
          <p:spPr>
            <a:xfrm>
              <a:off x="6014728" y="2872367"/>
              <a:ext cx="263421" cy="379390"/>
            </a:xfrm>
            <a:custGeom>
              <a:avLst/>
              <a:gdLst/>
              <a:ahLst/>
              <a:cxnLst/>
              <a:rect l="l" t="t" r="r" b="b"/>
              <a:pathLst>
                <a:path w="10224" h="14725" extrusionOk="0">
                  <a:moveTo>
                    <a:pt x="5090" y="389"/>
                  </a:moveTo>
                  <a:cubicBezTo>
                    <a:pt x="6382" y="389"/>
                    <a:pt x="7429" y="1453"/>
                    <a:pt x="7407" y="2750"/>
                  </a:cubicBezTo>
                  <a:lnTo>
                    <a:pt x="7407" y="3294"/>
                  </a:lnTo>
                  <a:cubicBezTo>
                    <a:pt x="7335" y="3271"/>
                    <a:pt x="7263" y="3260"/>
                    <a:pt x="7191" y="3255"/>
                  </a:cubicBezTo>
                  <a:cubicBezTo>
                    <a:pt x="7191" y="3011"/>
                    <a:pt x="7147" y="3022"/>
                    <a:pt x="6492" y="2323"/>
                  </a:cubicBezTo>
                  <a:cubicBezTo>
                    <a:pt x="6417" y="2242"/>
                    <a:pt x="6313" y="2199"/>
                    <a:pt x="6207" y="2199"/>
                  </a:cubicBezTo>
                  <a:cubicBezTo>
                    <a:pt x="6134" y="2199"/>
                    <a:pt x="6059" y="2219"/>
                    <a:pt x="5993" y="2263"/>
                  </a:cubicBezTo>
                  <a:cubicBezTo>
                    <a:pt x="5315" y="2705"/>
                    <a:pt x="4463" y="2969"/>
                    <a:pt x="3649" y="2969"/>
                  </a:cubicBezTo>
                  <a:cubicBezTo>
                    <a:pt x="3565" y="2969"/>
                    <a:pt x="3482" y="2967"/>
                    <a:pt x="3399" y="2961"/>
                  </a:cubicBezTo>
                  <a:cubicBezTo>
                    <a:pt x="3388" y="2960"/>
                    <a:pt x="3377" y="2960"/>
                    <a:pt x="3366" y="2960"/>
                  </a:cubicBezTo>
                  <a:cubicBezTo>
                    <a:pt x="3191" y="2960"/>
                    <a:pt x="3041" y="3083"/>
                    <a:pt x="2994" y="3255"/>
                  </a:cubicBezTo>
                  <a:cubicBezTo>
                    <a:pt x="2917" y="3255"/>
                    <a:pt x="2845" y="3271"/>
                    <a:pt x="2773" y="3294"/>
                  </a:cubicBezTo>
                  <a:lnTo>
                    <a:pt x="2773" y="2750"/>
                  </a:lnTo>
                  <a:cubicBezTo>
                    <a:pt x="2745" y="1453"/>
                    <a:pt x="3793" y="389"/>
                    <a:pt x="5090" y="389"/>
                  </a:cubicBezTo>
                  <a:close/>
                  <a:moveTo>
                    <a:pt x="2983" y="3687"/>
                  </a:moveTo>
                  <a:lnTo>
                    <a:pt x="2983" y="4691"/>
                  </a:lnTo>
                  <a:cubicBezTo>
                    <a:pt x="2396" y="4619"/>
                    <a:pt x="2396" y="3759"/>
                    <a:pt x="2983" y="3687"/>
                  </a:cubicBezTo>
                  <a:close/>
                  <a:moveTo>
                    <a:pt x="7191" y="3687"/>
                  </a:moveTo>
                  <a:cubicBezTo>
                    <a:pt x="7446" y="3721"/>
                    <a:pt x="7634" y="3931"/>
                    <a:pt x="7634" y="4192"/>
                  </a:cubicBezTo>
                  <a:cubicBezTo>
                    <a:pt x="7634" y="4447"/>
                    <a:pt x="7446" y="4657"/>
                    <a:pt x="7191" y="4691"/>
                  </a:cubicBezTo>
                  <a:lnTo>
                    <a:pt x="7191" y="3687"/>
                  </a:lnTo>
                  <a:close/>
                  <a:moveTo>
                    <a:pt x="6199" y="2645"/>
                  </a:moveTo>
                  <a:lnTo>
                    <a:pt x="6759" y="3244"/>
                  </a:lnTo>
                  <a:lnTo>
                    <a:pt x="6759" y="4863"/>
                  </a:lnTo>
                  <a:lnTo>
                    <a:pt x="6759" y="4874"/>
                  </a:lnTo>
                  <a:lnTo>
                    <a:pt x="6759" y="4890"/>
                  </a:lnTo>
                  <a:cubicBezTo>
                    <a:pt x="6742" y="5633"/>
                    <a:pt x="6232" y="6276"/>
                    <a:pt x="5511" y="6459"/>
                  </a:cubicBezTo>
                  <a:cubicBezTo>
                    <a:pt x="5381" y="6491"/>
                    <a:pt x="5247" y="6507"/>
                    <a:pt x="5115" y="6507"/>
                  </a:cubicBezTo>
                  <a:cubicBezTo>
                    <a:pt x="4256" y="6507"/>
                    <a:pt x="3416" y="5861"/>
                    <a:pt x="3416" y="4863"/>
                  </a:cubicBezTo>
                  <a:lnTo>
                    <a:pt x="3410" y="4863"/>
                  </a:lnTo>
                  <a:lnTo>
                    <a:pt x="3410" y="3393"/>
                  </a:lnTo>
                  <a:cubicBezTo>
                    <a:pt x="3494" y="3399"/>
                    <a:pt x="3578" y="3401"/>
                    <a:pt x="3662" y="3401"/>
                  </a:cubicBezTo>
                  <a:cubicBezTo>
                    <a:pt x="4554" y="3401"/>
                    <a:pt x="5469" y="3111"/>
                    <a:pt x="6199" y="2645"/>
                  </a:cubicBezTo>
                  <a:close/>
                  <a:moveTo>
                    <a:pt x="5955" y="6759"/>
                  </a:moveTo>
                  <a:lnTo>
                    <a:pt x="5955" y="7113"/>
                  </a:lnTo>
                  <a:lnTo>
                    <a:pt x="5112" y="8156"/>
                  </a:lnTo>
                  <a:lnTo>
                    <a:pt x="4269" y="7119"/>
                  </a:lnTo>
                  <a:lnTo>
                    <a:pt x="4269" y="6770"/>
                  </a:lnTo>
                  <a:cubicBezTo>
                    <a:pt x="4533" y="6878"/>
                    <a:pt x="4814" y="6933"/>
                    <a:pt x="5096" y="6933"/>
                  </a:cubicBezTo>
                  <a:cubicBezTo>
                    <a:pt x="5388" y="6933"/>
                    <a:pt x="5681" y="6874"/>
                    <a:pt x="5955" y="6759"/>
                  </a:cubicBezTo>
                  <a:close/>
                  <a:moveTo>
                    <a:pt x="3937" y="7479"/>
                  </a:moveTo>
                  <a:lnTo>
                    <a:pt x="4768" y="8505"/>
                  </a:lnTo>
                  <a:lnTo>
                    <a:pt x="4341" y="8843"/>
                  </a:lnTo>
                  <a:lnTo>
                    <a:pt x="3698" y="7579"/>
                  </a:lnTo>
                  <a:lnTo>
                    <a:pt x="3937" y="7479"/>
                  </a:lnTo>
                  <a:close/>
                  <a:moveTo>
                    <a:pt x="6293" y="7479"/>
                  </a:moveTo>
                  <a:lnTo>
                    <a:pt x="6537" y="7579"/>
                  </a:lnTo>
                  <a:lnTo>
                    <a:pt x="5888" y="8843"/>
                  </a:lnTo>
                  <a:lnTo>
                    <a:pt x="5461" y="8499"/>
                  </a:lnTo>
                  <a:lnTo>
                    <a:pt x="6293" y="7479"/>
                  </a:lnTo>
                  <a:close/>
                  <a:moveTo>
                    <a:pt x="1636" y="12696"/>
                  </a:moveTo>
                  <a:cubicBezTo>
                    <a:pt x="1708" y="12696"/>
                    <a:pt x="1769" y="12757"/>
                    <a:pt x="1769" y="12829"/>
                  </a:cubicBezTo>
                  <a:lnTo>
                    <a:pt x="1769" y="14293"/>
                  </a:lnTo>
                  <a:lnTo>
                    <a:pt x="566" y="14293"/>
                  </a:lnTo>
                  <a:cubicBezTo>
                    <a:pt x="494" y="14293"/>
                    <a:pt x="439" y="14237"/>
                    <a:pt x="439" y="14165"/>
                  </a:cubicBezTo>
                  <a:lnTo>
                    <a:pt x="439" y="12696"/>
                  </a:lnTo>
                  <a:close/>
                  <a:moveTo>
                    <a:pt x="5090" y="1"/>
                  </a:moveTo>
                  <a:cubicBezTo>
                    <a:pt x="3571" y="1"/>
                    <a:pt x="2340" y="1231"/>
                    <a:pt x="2340" y="2750"/>
                  </a:cubicBezTo>
                  <a:lnTo>
                    <a:pt x="2340" y="3576"/>
                  </a:lnTo>
                  <a:cubicBezTo>
                    <a:pt x="1830" y="4164"/>
                    <a:pt x="2224" y="5084"/>
                    <a:pt x="3005" y="5123"/>
                  </a:cubicBezTo>
                  <a:cubicBezTo>
                    <a:pt x="3072" y="5689"/>
                    <a:pt x="3371" y="6199"/>
                    <a:pt x="3837" y="6531"/>
                  </a:cubicBezTo>
                  <a:lnTo>
                    <a:pt x="3837" y="7052"/>
                  </a:lnTo>
                  <a:lnTo>
                    <a:pt x="1170" y="8167"/>
                  </a:lnTo>
                  <a:cubicBezTo>
                    <a:pt x="1120" y="8183"/>
                    <a:pt x="1" y="8660"/>
                    <a:pt x="1" y="9968"/>
                  </a:cubicBezTo>
                  <a:lnTo>
                    <a:pt x="1" y="14165"/>
                  </a:lnTo>
                  <a:cubicBezTo>
                    <a:pt x="1" y="14470"/>
                    <a:pt x="250" y="14725"/>
                    <a:pt x="561" y="14725"/>
                  </a:cubicBezTo>
                  <a:lnTo>
                    <a:pt x="4574" y="14725"/>
                  </a:lnTo>
                  <a:cubicBezTo>
                    <a:pt x="4863" y="14725"/>
                    <a:pt x="4863" y="14293"/>
                    <a:pt x="4574" y="14293"/>
                  </a:cubicBezTo>
                  <a:lnTo>
                    <a:pt x="2196" y="14293"/>
                  </a:lnTo>
                  <a:lnTo>
                    <a:pt x="2196" y="11493"/>
                  </a:lnTo>
                  <a:cubicBezTo>
                    <a:pt x="2196" y="11349"/>
                    <a:pt x="2088" y="11277"/>
                    <a:pt x="1980" y="11277"/>
                  </a:cubicBezTo>
                  <a:cubicBezTo>
                    <a:pt x="1872" y="11277"/>
                    <a:pt x="1764" y="11349"/>
                    <a:pt x="1764" y="11493"/>
                  </a:cubicBezTo>
                  <a:lnTo>
                    <a:pt x="1764" y="12280"/>
                  </a:lnTo>
                  <a:cubicBezTo>
                    <a:pt x="1719" y="12275"/>
                    <a:pt x="1675" y="12269"/>
                    <a:pt x="1630" y="12269"/>
                  </a:cubicBezTo>
                  <a:lnTo>
                    <a:pt x="433" y="12269"/>
                  </a:lnTo>
                  <a:lnTo>
                    <a:pt x="433" y="9974"/>
                  </a:lnTo>
                  <a:cubicBezTo>
                    <a:pt x="433" y="8959"/>
                    <a:pt x="1298" y="8582"/>
                    <a:pt x="1331" y="8566"/>
                  </a:cubicBezTo>
                  <a:lnTo>
                    <a:pt x="3294" y="7745"/>
                  </a:lnTo>
                  <a:cubicBezTo>
                    <a:pt x="3294" y="7756"/>
                    <a:pt x="3992" y="9115"/>
                    <a:pt x="3998" y="9126"/>
                  </a:cubicBezTo>
                  <a:cubicBezTo>
                    <a:pt x="4067" y="9244"/>
                    <a:pt x="4190" y="9308"/>
                    <a:pt x="4315" y="9308"/>
                  </a:cubicBezTo>
                  <a:cubicBezTo>
                    <a:pt x="4401" y="9308"/>
                    <a:pt x="4488" y="9278"/>
                    <a:pt x="4558" y="9214"/>
                  </a:cubicBezTo>
                  <a:lnTo>
                    <a:pt x="5079" y="8804"/>
                  </a:lnTo>
                  <a:lnTo>
                    <a:pt x="5134" y="8804"/>
                  </a:lnTo>
                  <a:cubicBezTo>
                    <a:pt x="5733" y="9275"/>
                    <a:pt x="5700" y="9248"/>
                    <a:pt x="5716" y="9259"/>
                  </a:cubicBezTo>
                  <a:cubicBezTo>
                    <a:pt x="5772" y="9292"/>
                    <a:pt x="5838" y="9309"/>
                    <a:pt x="5899" y="9309"/>
                  </a:cubicBezTo>
                  <a:cubicBezTo>
                    <a:pt x="6054" y="9303"/>
                    <a:pt x="6187" y="9209"/>
                    <a:pt x="6248" y="9070"/>
                  </a:cubicBezTo>
                  <a:lnTo>
                    <a:pt x="6925" y="7751"/>
                  </a:lnTo>
                  <a:lnTo>
                    <a:pt x="8882" y="8571"/>
                  </a:lnTo>
                  <a:cubicBezTo>
                    <a:pt x="8893" y="8571"/>
                    <a:pt x="9780" y="8954"/>
                    <a:pt x="9780" y="9979"/>
                  </a:cubicBezTo>
                  <a:lnTo>
                    <a:pt x="9780" y="10362"/>
                  </a:lnTo>
                  <a:cubicBezTo>
                    <a:pt x="9780" y="10506"/>
                    <a:pt x="9888" y="10578"/>
                    <a:pt x="9996" y="10578"/>
                  </a:cubicBezTo>
                  <a:cubicBezTo>
                    <a:pt x="10104" y="10578"/>
                    <a:pt x="10212" y="10506"/>
                    <a:pt x="10212" y="10362"/>
                  </a:cubicBezTo>
                  <a:lnTo>
                    <a:pt x="10212" y="9979"/>
                  </a:lnTo>
                  <a:cubicBezTo>
                    <a:pt x="10223" y="8666"/>
                    <a:pt x="9098" y="8189"/>
                    <a:pt x="9054" y="8167"/>
                  </a:cubicBezTo>
                  <a:lnTo>
                    <a:pt x="6387" y="7052"/>
                  </a:lnTo>
                  <a:lnTo>
                    <a:pt x="6387" y="6504"/>
                  </a:lnTo>
                  <a:cubicBezTo>
                    <a:pt x="6819" y="6165"/>
                    <a:pt x="7108" y="5672"/>
                    <a:pt x="7174" y="5129"/>
                  </a:cubicBezTo>
                  <a:cubicBezTo>
                    <a:pt x="7956" y="5084"/>
                    <a:pt x="8350" y="4164"/>
                    <a:pt x="7840" y="3576"/>
                  </a:cubicBezTo>
                  <a:lnTo>
                    <a:pt x="7840" y="2750"/>
                  </a:lnTo>
                  <a:cubicBezTo>
                    <a:pt x="7840" y="1231"/>
                    <a:pt x="6609" y="1"/>
                    <a:pt x="509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 name="Google Shape;1312;p68"/>
          <p:cNvGrpSpPr/>
          <p:nvPr/>
        </p:nvGrpSpPr>
        <p:grpSpPr>
          <a:xfrm>
            <a:off x="4687058" y="2872187"/>
            <a:ext cx="381837" cy="379725"/>
            <a:chOff x="4687058" y="2872187"/>
            <a:chExt cx="381837" cy="379725"/>
          </a:xfrm>
        </p:grpSpPr>
        <p:sp>
          <p:nvSpPr>
            <p:cNvPr id="1313" name="Google Shape;1313;p68"/>
            <p:cNvSpPr/>
            <p:nvPr/>
          </p:nvSpPr>
          <p:spPr>
            <a:xfrm>
              <a:off x="4704501" y="2903079"/>
              <a:ext cx="274835" cy="258371"/>
            </a:xfrm>
            <a:custGeom>
              <a:avLst/>
              <a:gdLst/>
              <a:ahLst/>
              <a:cxnLst/>
              <a:rect l="l" t="t" r="r" b="b"/>
              <a:pathLst>
                <a:path w="10667" h="10028" extrusionOk="0">
                  <a:moveTo>
                    <a:pt x="5164" y="2278"/>
                  </a:moveTo>
                  <a:cubicBezTo>
                    <a:pt x="5170" y="2278"/>
                    <a:pt x="5176" y="2279"/>
                    <a:pt x="5184" y="2279"/>
                  </a:cubicBezTo>
                  <a:cubicBezTo>
                    <a:pt x="5272" y="2279"/>
                    <a:pt x="5278" y="2312"/>
                    <a:pt x="5461" y="2501"/>
                  </a:cubicBezTo>
                  <a:cubicBezTo>
                    <a:pt x="5522" y="2556"/>
                    <a:pt x="5522" y="2650"/>
                    <a:pt x="5461" y="2706"/>
                  </a:cubicBezTo>
                  <a:cubicBezTo>
                    <a:pt x="3289" y="4878"/>
                    <a:pt x="3208" y="4986"/>
                    <a:pt x="3149" y="4986"/>
                  </a:cubicBezTo>
                  <a:cubicBezTo>
                    <a:pt x="3142" y="4986"/>
                    <a:pt x="3136" y="4984"/>
                    <a:pt x="3127" y="4984"/>
                  </a:cubicBezTo>
                  <a:cubicBezTo>
                    <a:pt x="3049" y="4984"/>
                    <a:pt x="3033" y="4951"/>
                    <a:pt x="2850" y="4763"/>
                  </a:cubicBezTo>
                  <a:cubicBezTo>
                    <a:pt x="2794" y="4707"/>
                    <a:pt x="2794" y="4613"/>
                    <a:pt x="2850" y="4558"/>
                  </a:cubicBezTo>
                  <a:cubicBezTo>
                    <a:pt x="5025" y="2382"/>
                    <a:pt x="5107" y="2278"/>
                    <a:pt x="5164" y="2278"/>
                  </a:cubicBezTo>
                  <a:close/>
                  <a:moveTo>
                    <a:pt x="5450" y="3332"/>
                  </a:moveTo>
                  <a:lnTo>
                    <a:pt x="6847" y="4729"/>
                  </a:lnTo>
                  <a:lnTo>
                    <a:pt x="6514" y="5057"/>
                  </a:lnTo>
                  <a:lnTo>
                    <a:pt x="5123" y="3659"/>
                  </a:lnTo>
                  <a:lnTo>
                    <a:pt x="5450" y="3332"/>
                  </a:lnTo>
                  <a:close/>
                  <a:moveTo>
                    <a:pt x="4818" y="3964"/>
                  </a:moveTo>
                  <a:lnTo>
                    <a:pt x="6209" y="5361"/>
                  </a:lnTo>
                  <a:lnTo>
                    <a:pt x="5882" y="5688"/>
                  </a:lnTo>
                  <a:lnTo>
                    <a:pt x="4485" y="4291"/>
                  </a:lnTo>
                  <a:lnTo>
                    <a:pt x="4818" y="3964"/>
                  </a:lnTo>
                  <a:close/>
                  <a:moveTo>
                    <a:pt x="4180" y="4602"/>
                  </a:moveTo>
                  <a:lnTo>
                    <a:pt x="5577" y="5993"/>
                  </a:lnTo>
                  <a:lnTo>
                    <a:pt x="5250" y="6326"/>
                  </a:lnTo>
                  <a:lnTo>
                    <a:pt x="3853" y="4929"/>
                  </a:lnTo>
                  <a:lnTo>
                    <a:pt x="4180" y="4602"/>
                  </a:lnTo>
                  <a:close/>
                  <a:moveTo>
                    <a:pt x="6814" y="424"/>
                  </a:moveTo>
                  <a:cubicBezTo>
                    <a:pt x="7926" y="424"/>
                    <a:pt x="9063" y="753"/>
                    <a:pt x="10090" y="1481"/>
                  </a:cubicBezTo>
                  <a:lnTo>
                    <a:pt x="7152" y="4425"/>
                  </a:lnTo>
                  <a:lnTo>
                    <a:pt x="5755" y="3027"/>
                  </a:lnTo>
                  <a:cubicBezTo>
                    <a:pt x="5993" y="2806"/>
                    <a:pt x="5999" y="2423"/>
                    <a:pt x="5766" y="2196"/>
                  </a:cubicBezTo>
                  <a:cubicBezTo>
                    <a:pt x="5583" y="2013"/>
                    <a:pt x="5461" y="1847"/>
                    <a:pt x="5178" y="1847"/>
                  </a:cubicBezTo>
                  <a:cubicBezTo>
                    <a:pt x="5028" y="1847"/>
                    <a:pt x="4879" y="1908"/>
                    <a:pt x="4773" y="2018"/>
                  </a:cubicBezTo>
                  <a:lnTo>
                    <a:pt x="2539" y="4253"/>
                  </a:lnTo>
                  <a:cubicBezTo>
                    <a:pt x="2318" y="4480"/>
                    <a:pt x="2318" y="4840"/>
                    <a:pt x="2539" y="5068"/>
                  </a:cubicBezTo>
                  <a:lnTo>
                    <a:pt x="2717" y="5245"/>
                  </a:lnTo>
                  <a:cubicBezTo>
                    <a:pt x="2831" y="5359"/>
                    <a:pt x="2980" y="5416"/>
                    <a:pt x="3129" y="5416"/>
                  </a:cubicBezTo>
                  <a:cubicBezTo>
                    <a:pt x="3282" y="5416"/>
                    <a:pt x="3435" y="5355"/>
                    <a:pt x="3548" y="5234"/>
                  </a:cubicBezTo>
                  <a:lnTo>
                    <a:pt x="4945" y="6625"/>
                  </a:lnTo>
                  <a:lnTo>
                    <a:pt x="2096" y="9480"/>
                  </a:lnTo>
                  <a:cubicBezTo>
                    <a:pt x="1403" y="8516"/>
                    <a:pt x="1037" y="7357"/>
                    <a:pt x="1042" y="6171"/>
                  </a:cubicBezTo>
                  <a:cubicBezTo>
                    <a:pt x="1042" y="2787"/>
                    <a:pt x="3836" y="424"/>
                    <a:pt x="6814" y="424"/>
                  </a:cubicBezTo>
                  <a:close/>
                  <a:moveTo>
                    <a:pt x="6781" y="0"/>
                  </a:moveTo>
                  <a:cubicBezTo>
                    <a:pt x="5194" y="0"/>
                    <a:pt x="3615" y="611"/>
                    <a:pt x="2417" y="1808"/>
                  </a:cubicBezTo>
                  <a:cubicBezTo>
                    <a:pt x="222" y="4003"/>
                    <a:pt x="0" y="7485"/>
                    <a:pt x="1896" y="9941"/>
                  </a:cubicBezTo>
                  <a:cubicBezTo>
                    <a:pt x="1938" y="9998"/>
                    <a:pt x="2003" y="10027"/>
                    <a:pt x="2068" y="10027"/>
                  </a:cubicBezTo>
                  <a:cubicBezTo>
                    <a:pt x="2122" y="10027"/>
                    <a:pt x="2177" y="10006"/>
                    <a:pt x="2218" y="9963"/>
                  </a:cubicBezTo>
                  <a:lnTo>
                    <a:pt x="5400" y="6781"/>
                  </a:lnTo>
                  <a:lnTo>
                    <a:pt x="10572" y="1608"/>
                  </a:lnTo>
                  <a:cubicBezTo>
                    <a:pt x="10667" y="1520"/>
                    <a:pt x="10655" y="1364"/>
                    <a:pt x="10550" y="1287"/>
                  </a:cubicBezTo>
                  <a:cubicBezTo>
                    <a:pt x="9433" y="425"/>
                    <a:pt x="8105" y="0"/>
                    <a:pt x="678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8"/>
            <p:cNvSpPr/>
            <p:nvPr/>
          </p:nvSpPr>
          <p:spPr>
            <a:xfrm>
              <a:off x="4768475" y="2956026"/>
              <a:ext cx="285425" cy="265096"/>
            </a:xfrm>
            <a:custGeom>
              <a:avLst/>
              <a:gdLst/>
              <a:ahLst/>
              <a:cxnLst/>
              <a:rect l="l" t="t" r="r" b="b"/>
              <a:pathLst>
                <a:path w="11078" h="10289" extrusionOk="0">
                  <a:moveTo>
                    <a:pt x="8782" y="535"/>
                  </a:moveTo>
                  <a:cubicBezTo>
                    <a:pt x="10157" y="2259"/>
                    <a:pt x="10423" y="4615"/>
                    <a:pt x="9464" y="6605"/>
                  </a:cubicBezTo>
                  <a:cubicBezTo>
                    <a:pt x="8511" y="8590"/>
                    <a:pt x="6498" y="9854"/>
                    <a:pt x="4297" y="9854"/>
                  </a:cubicBezTo>
                  <a:cubicBezTo>
                    <a:pt x="2995" y="9854"/>
                    <a:pt x="1736" y="9416"/>
                    <a:pt x="716" y="8606"/>
                  </a:cubicBezTo>
                  <a:lnTo>
                    <a:pt x="3604" y="5718"/>
                  </a:lnTo>
                  <a:lnTo>
                    <a:pt x="5140" y="7259"/>
                  </a:lnTo>
                  <a:cubicBezTo>
                    <a:pt x="5534" y="7653"/>
                    <a:pt x="6066" y="7875"/>
                    <a:pt x="6626" y="7875"/>
                  </a:cubicBezTo>
                  <a:cubicBezTo>
                    <a:pt x="6975" y="7875"/>
                    <a:pt x="7319" y="7786"/>
                    <a:pt x="7624" y="7625"/>
                  </a:cubicBezTo>
                  <a:cubicBezTo>
                    <a:pt x="7856" y="7498"/>
                    <a:pt x="8366" y="6084"/>
                    <a:pt x="7352" y="5058"/>
                  </a:cubicBezTo>
                  <a:cubicBezTo>
                    <a:pt x="7305" y="5010"/>
                    <a:pt x="7253" y="4990"/>
                    <a:pt x="7203" y="4990"/>
                  </a:cubicBezTo>
                  <a:cubicBezTo>
                    <a:pt x="7037" y="4990"/>
                    <a:pt x="6894" y="5206"/>
                    <a:pt x="7047" y="5363"/>
                  </a:cubicBezTo>
                  <a:cubicBezTo>
                    <a:pt x="7552" y="5868"/>
                    <a:pt x="7679" y="6633"/>
                    <a:pt x="7363" y="7276"/>
                  </a:cubicBezTo>
                  <a:cubicBezTo>
                    <a:pt x="7130" y="7386"/>
                    <a:pt x="6881" y="7440"/>
                    <a:pt x="6634" y="7440"/>
                  </a:cubicBezTo>
                  <a:cubicBezTo>
                    <a:pt x="6197" y="7440"/>
                    <a:pt x="5767" y="7273"/>
                    <a:pt x="5445" y="6954"/>
                  </a:cubicBezTo>
                  <a:lnTo>
                    <a:pt x="3904" y="5413"/>
                  </a:lnTo>
                  <a:lnTo>
                    <a:pt x="5500" y="3822"/>
                  </a:lnTo>
                  <a:lnTo>
                    <a:pt x="6332" y="4654"/>
                  </a:lnTo>
                  <a:cubicBezTo>
                    <a:pt x="6379" y="4699"/>
                    <a:pt x="6431" y="4719"/>
                    <a:pt x="6482" y="4719"/>
                  </a:cubicBezTo>
                  <a:cubicBezTo>
                    <a:pt x="6650" y="4719"/>
                    <a:pt x="6795" y="4502"/>
                    <a:pt x="6637" y="4349"/>
                  </a:cubicBezTo>
                  <a:lnTo>
                    <a:pt x="5805" y="3517"/>
                  </a:lnTo>
                  <a:lnTo>
                    <a:pt x="8782" y="535"/>
                  </a:lnTo>
                  <a:close/>
                  <a:moveTo>
                    <a:pt x="8799" y="0"/>
                  </a:moveTo>
                  <a:cubicBezTo>
                    <a:pt x="8744" y="0"/>
                    <a:pt x="8689" y="21"/>
                    <a:pt x="8649" y="63"/>
                  </a:cubicBezTo>
                  <a:lnTo>
                    <a:pt x="3449" y="5263"/>
                  </a:lnTo>
                  <a:cubicBezTo>
                    <a:pt x="1" y="8712"/>
                    <a:pt x="173" y="8495"/>
                    <a:pt x="178" y="8628"/>
                  </a:cubicBezTo>
                  <a:cubicBezTo>
                    <a:pt x="184" y="8689"/>
                    <a:pt x="206" y="8745"/>
                    <a:pt x="256" y="8784"/>
                  </a:cubicBezTo>
                  <a:cubicBezTo>
                    <a:pt x="1418" y="9791"/>
                    <a:pt x="2856" y="10289"/>
                    <a:pt x="4291" y="10289"/>
                  </a:cubicBezTo>
                  <a:cubicBezTo>
                    <a:pt x="5874" y="10289"/>
                    <a:pt x="7454" y="9682"/>
                    <a:pt x="8655" y="8484"/>
                  </a:cubicBezTo>
                  <a:cubicBezTo>
                    <a:pt x="10944" y="6195"/>
                    <a:pt x="11077" y="2525"/>
                    <a:pt x="8960" y="80"/>
                  </a:cubicBezTo>
                  <a:lnTo>
                    <a:pt x="8960" y="74"/>
                  </a:lnTo>
                  <a:cubicBezTo>
                    <a:pt x="8919" y="25"/>
                    <a:pt x="8859" y="0"/>
                    <a:pt x="879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8"/>
            <p:cNvSpPr/>
            <p:nvPr/>
          </p:nvSpPr>
          <p:spPr>
            <a:xfrm>
              <a:off x="4687058" y="2872187"/>
              <a:ext cx="381837" cy="379725"/>
            </a:xfrm>
            <a:custGeom>
              <a:avLst/>
              <a:gdLst/>
              <a:ahLst/>
              <a:cxnLst/>
              <a:rect l="l" t="t" r="r" b="b"/>
              <a:pathLst>
                <a:path w="14820" h="14738" extrusionOk="0">
                  <a:moveTo>
                    <a:pt x="7458" y="0"/>
                  </a:moveTo>
                  <a:cubicBezTo>
                    <a:pt x="7313" y="0"/>
                    <a:pt x="7166" y="5"/>
                    <a:pt x="7019" y="13"/>
                  </a:cubicBezTo>
                  <a:cubicBezTo>
                    <a:pt x="3061" y="252"/>
                    <a:pt x="1" y="3578"/>
                    <a:pt x="95" y="7547"/>
                  </a:cubicBezTo>
                  <a:cubicBezTo>
                    <a:pt x="189" y="11511"/>
                    <a:pt x="3405" y="14688"/>
                    <a:pt x="7369" y="14738"/>
                  </a:cubicBezTo>
                  <a:cubicBezTo>
                    <a:pt x="7397" y="14738"/>
                    <a:pt x="7425" y="14738"/>
                    <a:pt x="7453" y="14738"/>
                  </a:cubicBezTo>
                  <a:cubicBezTo>
                    <a:pt x="11384" y="14738"/>
                    <a:pt x="14627" y="11649"/>
                    <a:pt x="14814" y="7714"/>
                  </a:cubicBezTo>
                  <a:cubicBezTo>
                    <a:pt x="14820" y="7592"/>
                    <a:pt x="14725" y="7486"/>
                    <a:pt x="14609" y="7481"/>
                  </a:cubicBezTo>
                  <a:cubicBezTo>
                    <a:pt x="14605" y="7481"/>
                    <a:pt x="14602" y="7480"/>
                    <a:pt x="14599" y="7480"/>
                  </a:cubicBezTo>
                  <a:cubicBezTo>
                    <a:pt x="14481" y="7480"/>
                    <a:pt x="14387" y="7573"/>
                    <a:pt x="14382" y="7691"/>
                  </a:cubicBezTo>
                  <a:cubicBezTo>
                    <a:pt x="14211" y="11392"/>
                    <a:pt x="11151" y="14300"/>
                    <a:pt x="7459" y="14300"/>
                  </a:cubicBezTo>
                  <a:cubicBezTo>
                    <a:pt x="7434" y="14300"/>
                    <a:pt x="7410" y="14300"/>
                    <a:pt x="7385" y="14300"/>
                  </a:cubicBezTo>
                  <a:cubicBezTo>
                    <a:pt x="3654" y="14255"/>
                    <a:pt x="627" y="11267"/>
                    <a:pt x="539" y="7536"/>
                  </a:cubicBezTo>
                  <a:cubicBezTo>
                    <a:pt x="450" y="3805"/>
                    <a:pt x="3327" y="673"/>
                    <a:pt x="7047" y="451"/>
                  </a:cubicBezTo>
                  <a:cubicBezTo>
                    <a:pt x="7187" y="443"/>
                    <a:pt x="7326" y="439"/>
                    <a:pt x="7465" y="439"/>
                  </a:cubicBezTo>
                  <a:cubicBezTo>
                    <a:pt x="11011" y="439"/>
                    <a:pt x="14018" y="3136"/>
                    <a:pt x="14359" y="6716"/>
                  </a:cubicBezTo>
                  <a:cubicBezTo>
                    <a:pt x="14370" y="6847"/>
                    <a:pt x="14468" y="6909"/>
                    <a:pt x="14568" y="6909"/>
                  </a:cubicBezTo>
                  <a:cubicBezTo>
                    <a:pt x="14684" y="6909"/>
                    <a:pt x="14801" y="6826"/>
                    <a:pt x="14786" y="6671"/>
                  </a:cubicBezTo>
                  <a:cubicBezTo>
                    <a:pt x="14429" y="2871"/>
                    <a:pt x="11229" y="0"/>
                    <a:pt x="745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 name="Google Shape;1316;p68"/>
          <p:cNvGrpSpPr/>
          <p:nvPr/>
        </p:nvGrpSpPr>
        <p:grpSpPr>
          <a:xfrm>
            <a:off x="5306835" y="2872393"/>
            <a:ext cx="395673" cy="379493"/>
            <a:chOff x="5306835" y="2872393"/>
            <a:chExt cx="395673" cy="379493"/>
          </a:xfrm>
        </p:grpSpPr>
        <p:sp>
          <p:nvSpPr>
            <p:cNvPr id="1317" name="Google Shape;1317;p68"/>
            <p:cNvSpPr/>
            <p:nvPr/>
          </p:nvSpPr>
          <p:spPr>
            <a:xfrm>
              <a:off x="5306835" y="2903079"/>
              <a:ext cx="319254" cy="258371"/>
            </a:xfrm>
            <a:custGeom>
              <a:avLst/>
              <a:gdLst/>
              <a:ahLst/>
              <a:cxnLst/>
              <a:rect l="l" t="t" r="r" b="b"/>
              <a:pathLst>
                <a:path w="12391" h="10028" extrusionOk="0">
                  <a:moveTo>
                    <a:pt x="5927" y="2395"/>
                  </a:moveTo>
                  <a:lnTo>
                    <a:pt x="6681" y="3100"/>
                  </a:lnTo>
                  <a:lnTo>
                    <a:pt x="6614" y="3870"/>
                  </a:lnTo>
                  <a:lnTo>
                    <a:pt x="5849" y="3155"/>
                  </a:lnTo>
                  <a:lnTo>
                    <a:pt x="5927" y="2395"/>
                  </a:lnTo>
                  <a:close/>
                  <a:moveTo>
                    <a:pt x="5334" y="3341"/>
                  </a:moveTo>
                  <a:cubicBezTo>
                    <a:pt x="5385" y="3341"/>
                    <a:pt x="5435" y="3359"/>
                    <a:pt x="5472" y="3393"/>
                  </a:cubicBezTo>
                  <a:lnTo>
                    <a:pt x="6470" y="4330"/>
                  </a:lnTo>
                  <a:lnTo>
                    <a:pt x="5855" y="4979"/>
                  </a:lnTo>
                  <a:cubicBezTo>
                    <a:pt x="4774" y="3964"/>
                    <a:pt x="4801" y="4020"/>
                    <a:pt x="4796" y="3909"/>
                  </a:cubicBezTo>
                  <a:cubicBezTo>
                    <a:pt x="4796" y="3798"/>
                    <a:pt x="4829" y="3787"/>
                    <a:pt x="5189" y="3404"/>
                  </a:cubicBezTo>
                  <a:cubicBezTo>
                    <a:pt x="5227" y="3361"/>
                    <a:pt x="5280" y="3341"/>
                    <a:pt x="5334" y="3341"/>
                  </a:cubicBezTo>
                  <a:close/>
                  <a:moveTo>
                    <a:pt x="4646" y="4441"/>
                  </a:moveTo>
                  <a:lnTo>
                    <a:pt x="5411" y="5156"/>
                  </a:lnTo>
                  <a:lnTo>
                    <a:pt x="4646" y="5273"/>
                  </a:lnTo>
                  <a:lnTo>
                    <a:pt x="3892" y="4569"/>
                  </a:lnTo>
                  <a:lnTo>
                    <a:pt x="4646" y="4441"/>
                  </a:lnTo>
                  <a:close/>
                  <a:moveTo>
                    <a:pt x="7538" y="4290"/>
                  </a:moveTo>
                  <a:cubicBezTo>
                    <a:pt x="7788" y="4290"/>
                    <a:pt x="8037" y="4382"/>
                    <a:pt x="8233" y="4563"/>
                  </a:cubicBezTo>
                  <a:lnTo>
                    <a:pt x="6132" y="6659"/>
                  </a:lnTo>
                  <a:cubicBezTo>
                    <a:pt x="5833" y="6309"/>
                    <a:pt x="5799" y="5799"/>
                    <a:pt x="6060" y="5417"/>
                  </a:cubicBezTo>
                  <a:cubicBezTo>
                    <a:pt x="6060" y="5378"/>
                    <a:pt x="6753" y="4663"/>
                    <a:pt x="6797" y="4613"/>
                  </a:cubicBezTo>
                  <a:cubicBezTo>
                    <a:pt x="6814" y="4591"/>
                    <a:pt x="6836" y="4569"/>
                    <a:pt x="6858" y="4552"/>
                  </a:cubicBezTo>
                  <a:cubicBezTo>
                    <a:pt x="6880" y="4530"/>
                    <a:pt x="6897" y="4519"/>
                    <a:pt x="6919" y="4502"/>
                  </a:cubicBezTo>
                  <a:cubicBezTo>
                    <a:pt x="7102" y="4360"/>
                    <a:pt x="7321" y="4290"/>
                    <a:pt x="7538" y="4290"/>
                  </a:cubicBezTo>
                  <a:close/>
                  <a:moveTo>
                    <a:pt x="8041" y="425"/>
                  </a:moveTo>
                  <a:cubicBezTo>
                    <a:pt x="9152" y="425"/>
                    <a:pt x="10289" y="754"/>
                    <a:pt x="11315" y="1481"/>
                  </a:cubicBezTo>
                  <a:lnTo>
                    <a:pt x="8543" y="4253"/>
                  </a:lnTo>
                  <a:cubicBezTo>
                    <a:pt x="8268" y="3992"/>
                    <a:pt x="7911" y="3855"/>
                    <a:pt x="7546" y="3855"/>
                  </a:cubicBezTo>
                  <a:cubicBezTo>
                    <a:pt x="7375" y="3855"/>
                    <a:pt x="7202" y="3886"/>
                    <a:pt x="7036" y="3948"/>
                  </a:cubicBezTo>
                  <a:lnTo>
                    <a:pt x="7119" y="3039"/>
                  </a:lnTo>
                  <a:cubicBezTo>
                    <a:pt x="7124" y="2972"/>
                    <a:pt x="7102" y="2906"/>
                    <a:pt x="7052" y="2861"/>
                  </a:cubicBezTo>
                  <a:lnTo>
                    <a:pt x="5910" y="1786"/>
                  </a:lnTo>
                  <a:cubicBezTo>
                    <a:pt x="5866" y="1745"/>
                    <a:pt x="5813" y="1727"/>
                    <a:pt x="5761" y="1727"/>
                  </a:cubicBezTo>
                  <a:cubicBezTo>
                    <a:pt x="5658" y="1727"/>
                    <a:pt x="5559" y="1800"/>
                    <a:pt x="5544" y="1919"/>
                  </a:cubicBezTo>
                  <a:lnTo>
                    <a:pt x="5439" y="2922"/>
                  </a:lnTo>
                  <a:cubicBezTo>
                    <a:pt x="5401" y="2915"/>
                    <a:pt x="5364" y="2912"/>
                    <a:pt x="5326" y="2912"/>
                  </a:cubicBezTo>
                  <a:cubicBezTo>
                    <a:pt x="5155" y="2912"/>
                    <a:pt x="4992" y="2983"/>
                    <a:pt x="4873" y="3111"/>
                  </a:cubicBezTo>
                  <a:cubicBezTo>
                    <a:pt x="4558" y="3449"/>
                    <a:pt x="4291" y="3643"/>
                    <a:pt x="4386" y="4048"/>
                  </a:cubicBezTo>
                  <a:lnTo>
                    <a:pt x="3393" y="4219"/>
                  </a:lnTo>
                  <a:cubicBezTo>
                    <a:pt x="3216" y="4247"/>
                    <a:pt x="3155" y="4463"/>
                    <a:pt x="3282" y="4585"/>
                  </a:cubicBezTo>
                  <a:lnTo>
                    <a:pt x="4430" y="5661"/>
                  </a:lnTo>
                  <a:cubicBezTo>
                    <a:pt x="4467" y="5698"/>
                    <a:pt x="4519" y="5719"/>
                    <a:pt x="4573" y="5719"/>
                  </a:cubicBezTo>
                  <a:cubicBezTo>
                    <a:pt x="4585" y="5719"/>
                    <a:pt x="4596" y="5718"/>
                    <a:pt x="4607" y="5716"/>
                  </a:cubicBezTo>
                  <a:lnTo>
                    <a:pt x="5511" y="5572"/>
                  </a:lnTo>
                  <a:lnTo>
                    <a:pt x="5511" y="5572"/>
                  </a:lnTo>
                  <a:cubicBezTo>
                    <a:pt x="5367" y="6060"/>
                    <a:pt x="5483" y="6587"/>
                    <a:pt x="5827" y="6964"/>
                  </a:cubicBezTo>
                  <a:lnTo>
                    <a:pt x="3310" y="9480"/>
                  </a:lnTo>
                  <a:cubicBezTo>
                    <a:pt x="2623" y="8516"/>
                    <a:pt x="2257" y="7357"/>
                    <a:pt x="2262" y="6171"/>
                  </a:cubicBezTo>
                  <a:cubicBezTo>
                    <a:pt x="2262" y="2790"/>
                    <a:pt x="5060" y="425"/>
                    <a:pt x="8041" y="425"/>
                  </a:cubicBezTo>
                  <a:close/>
                  <a:moveTo>
                    <a:pt x="8025" y="0"/>
                  </a:moveTo>
                  <a:cubicBezTo>
                    <a:pt x="8017" y="0"/>
                    <a:pt x="8008" y="1"/>
                    <a:pt x="8000" y="1"/>
                  </a:cubicBezTo>
                  <a:cubicBezTo>
                    <a:pt x="2856" y="1"/>
                    <a:pt x="0" y="5921"/>
                    <a:pt x="3116" y="9946"/>
                  </a:cubicBezTo>
                  <a:cubicBezTo>
                    <a:pt x="3158" y="10000"/>
                    <a:pt x="3222" y="10028"/>
                    <a:pt x="3285" y="10028"/>
                  </a:cubicBezTo>
                  <a:cubicBezTo>
                    <a:pt x="3341" y="10028"/>
                    <a:pt x="3396" y="10007"/>
                    <a:pt x="3438" y="9963"/>
                  </a:cubicBezTo>
                  <a:cubicBezTo>
                    <a:pt x="12391" y="1015"/>
                    <a:pt x="11864" y="1592"/>
                    <a:pt x="11859" y="1442"/>
                  </a:cubicBezTo>
                  <a:cubicBezTo>
                    <a:pt x="11853" y="1381"/>
                    <a:pt x="11820" y="1326"/>
                    <a:pt x="11776" y="1287"/>
                  </a:cubicBezTo>
                  <a:cubicBezTo>
                    <a:pt x="10701" y="455"/>
                    <a:pt x="9380" y="0"/>
                    <a:pt x="802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8"/>
            <p:cNvSpPr/>
            <p:nvPr/>
          </p:nvSpPr>
          <p:spPr>
            <a:xfrm>
              <a:off x="5323402" y="2872393"/>
              <a:ext cx="379106" cy="379493"/>
            </a:xfrm>
            <a:custGeom>
              <a:avLst/>
              <a:gdLst/>
              <a:ahLst/>
              <a:cxnLst/>
              <a:rect l="l" t="t" r="r" b="b"/>
              <a:pathLst>
                <a:path w="14714" h="14729" extrusionOk="0">
                  <a:moveTo>
                    <a:pt x="7358" y="1"/>
                  </a:moveTo>
                  <a:cubicBezTo>
                    <a:pt x="7271" y="1"/>
                    <a:pt x="7184" y="2"/>
                    <a:pt x="7097" y="5"/>
                  </a:cubicBezTo>
                  <a:cubicBezTo>
                    <a:pt x="3138" y="149"/>
                    <a:pt x="1" y="3404"/>
                    <a:pt x="1" y="7367"/>
                  </a:cubicBezTo>
                  <a:cubicBezTo>
                    <a:pt x="1" y="11331"/>
                    <a:pt x="3138" y="14585"/>
                    <a:pt x="7097" y="14724"/>
                  </a:cubicBezTo>
                  <a:cubicBezTo>
                    <a:pt x="7187" y="14727"/>
                    <a:pt x="7278" y="14729"/>
                    <a:pt x="7368" y="14729"/>
                  </a:cubicBezTo>
                  <a:cubicBezTo>
                    <a:pt x="11213" y="14729"/>
                    <a:pt x="14426" y="11751"/>
                    <a:pt x="14703" y="7888"/>
                  </a:cubicBezTo>
                  <a:cubicBezTo>
                    <a:pt x="14714" y="7767"/>
                    <a:pt x="14625" y="7661"/>
                    <a:pt x="14503" y="7650"/>
                  </a:cubicBezTo>
                  <a:cubicBezTo>
                    <a:pt x="14500" y="7650"/>
                    <a:pt x="14496" y="7650"/>
                    <a:pt x="14492" y="7650"/>
                  </a:cubicBezTo>
                  <a:cubicBezTo>
                    <a:pt x="14375" y="7650"/>
                    <a:pt x="14281" y="7737"/>
                    <a:pt x="14270" y="7850"/>
                  </a:cubicBezTo>
                  <a:cubicBezTo>
                    <a:pt x="14021" y="11464"/>
                    <a:pt x="10983" y="14297"/>
                    <a:pt x="7357" y="14297"/>
                  </a:cubicBezTo>
                  <a:cubicBezTo>
                    <a:pt x="3526" y="14297"/>
                    <a:pt x="427" y="11193"/>
                    <a:pt x="427" y="7362"/>
                  </a:cubicBezTo>
                  <a:cubicBezTo>
                    <a:pt x="427" y="3537"/>
                    <a:pt x="3526" y="432"/>
                    <a:pt x="7357" y="432"/>
                  </a:cubicBezTo>
                  <a:cubicBezTo>
                    <a:pt x="10983" y="432"/>
                    <a:pt x="14021" y="3265"/>
                    <a:pt x="14270" y="6879"/>
                  </a:cubicBezTo>
                  <a:cubicBezTo>
                    <a:pt x="14281" y="7013"/>
                    <a:pt x="14382" y="7078"/>
                    <a:pt x="14484" y="7078"/>
                  </a:cubicBezTo>
                  <a:cubicBezTo>
                    <a:pt x="14597" y="7078"/>
                    <a:pt x="14712" y="6998"/>
                    <a:pt x="14703" y="6846"/>
                  </a:cubicBezTo>
                  <a:cubicBezTo>
                    <a:pt x="14426" y="2981"/>
                    <a:pt x="11207" y="1"/>
                    <a:pt x="735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8"/>
            <p:cNvSpPr/>
            <p:nvPr/>
          </p:nvSpPr>
          <p:spPr>
            <a:xfrm>
              <a:off x="5393405" y="2956026"/>
              <a:ext cx="294391" cy="265148"/>
            </a:xfrm>
            <a:custGeom>
              <a:avLst/>
              <a:gdLst/>
              <a:ahLst/>
              <a:cxnLst/>
              <a:rect l="l" t="t" r="r" b="b"/>
              <a:pathLst>
                <a:path w="11426" h="10291" extrusionOk="0">
                  <a:moveTo>
                    <a:pt x="7423" y="6572"/>
                  </a:moveTo>
                  <a:lnTo>
                    <a:pt x="7706" y="6832"/>
                  </a:lnTo>
                  <a:cubicBezTo>
                    <a:pt x="7784" y="6910"/>
                    <a:pt x="7789" y="7037"/>
                    <a:pt x="7711" y="7121"/>
                  </a:cubicBezTo>
                  <a:cubicBezTo>
                    <a:pt x="7634" y="7204"/>
                    <a:pt x="7590" y="7270"/>
                    <a:pt x="7484" y="7270"/>
                  </a:cubicBezTo>
                  <a:cubicBezTo>
                    <a:pt x="7379" y="7270"/>
                    <a:pt x="7368" y="7231"/>
                    <a:pt x="7063" y="6954"/>
                  </a:cubicBezTo>
                  <a:lnTo>
                    <a:pt x="7068" y="6949"/>
                  </a:lnTo>
                  <a:lnTo>
                    <a:pt x="7423" y="6572"/>
                  </a:lnTo>
                  <a:close/>
                  <a:moveTo>
                    <a:pt x="9131" y="535"/>
                  </a:moveTo>
                  <a:cubicBezTo>
                    <a:pt x="10506" y="2259"/>
                    <a:pt x="10766" y="4615"/>
                    <a:pt x="9813" y="6605"/>
                  </a:cubicBezTo>
                  <a:cubicBezTo>
                    <a:pt x="8853" y="8590"/>
                    <a:pt x="6847" y="9854"/>
                    <a:pt x="4640" y="9854"/>
                  </a:cubicBezTo>
                  <a:cubicBezTo>
                    <a:pt x="3343" y="9854"/>
                    <a:pt x="2079" y="9416"/>
                    <a:pt x="1064" y="8606"/>
                  </a:cubicBezTo>
                  <a:lnTo>
                    <a:pt x="3648" y="6023"/>
                  </a:lnTo>
                  <a:lnTo>
                    <a:pt x="4868" y="7165"/>
                  </a:lnTo>
                  <a:cubicBezTo>
                    <a:pt x="5146" y="7426"/>
                    <a:pt x="5505" y="7558"/>
                    <a:pt x="5866" y="7558"/>
                  </a:cubicBezTo>
                  <a:cubicBezTo>
                    <a:pt x="6180" y="7558"/>
                    <a:pt x="6495" y="7458"/>
                    <a:pt x="6758" y="7254"/>
                  </a:cubicBezTo>
                  <a:cubicBezTo>
                    <a:pt x="7046" y="7531"/>
                    <a:pt x="7179" y="7703"/>
                    <a:pt x="7484" y="7703"/>
                  </a:cubicBezTo>
                  <a:cubicBezTo>
                    <a:pt x="7789" y="7703"/>
                    <a:pt x="7939" y="7509"/>
                    <a:pt x="8027" y="7414"/>
                  </a:cubicBezTo>
                  <a:cubicBezTo>
                    <a:pt x="8266" y="7159"/>
                    <a:pt x="8255" y="6760"/>
                    <a:pt x="8000" y="6522"/>
                  </a:cubicBezTo>
                  <a:lnTo>
                    <a:pt x="7700" y="6245"/>
                  </a:lnTo>
                  <a:cubicBezTo>
                    <a:pt x="8061" y="5707"/>
                    <a:pt x="8027" y="4997"/>
                    <a:pt x="7623" y="4504"/>
                  </a:cubicBezTo>
                  <a:cubicBezTo>
                    <a:pt x="7574" y="4446"/>
                    <a:pt x="7515" y="4422"/>
                    <a:pt x="7458" y="4422"/>
                  </a:cubicBezTo>
                  <a:cubicBezTo>
                    <a:pt x="7297" y="4422"/>
                    <a:pt x="7151" y="4617"/>
                    <a:pt x="7290" y="4781"/>
                  </a:cubicBezTo>
                  <a:cubicBezTo>
                    <a:pt x="7612" y="5175"/>
                    <a:pt x="7595" y="5751"/>
                    <a:pt x="7246" y="6128"/>
                  </a:cubicBezTo>
                  <a:lnTo>
                    <a:pt x="6608" y="6805"/>
                  </a:lnTo>
                  <a:cubicBezTo>
                    <a:pt x="6406" y="7021"/>
                    <a:pt x="6135" y="7129"/>
                    <a:pt x="5863" y="7129"/>
                  </a:cubicBezTo>
                  <a:cubicBezTo>
                    <a:pt x="5612" y="7129"/>
                    <a:pt x="5361" y="7038"/>
                    <a:pt x="5161" y="6854"/>
                  </a:cubicBezTo>
                  <a:lnTo>
                    <a:pt x="3953" y="5718"/>
                  </a:lnTo>
                  <a:lnTo>
                    <a:pt x="6054" y="3611"/>
                  </a:lnTo>
                  <a:lnTo>
                    <a:pt x="6581" y="4105"/>
                  </a:lnTo>
                  <a:cubicBezTo>
                    <a:pt x="6627" y="4147"/>
                    <a:pt x="6677" y="4165"/>
                    <a:pt x="6726" y="4165"/>
                  </a:cubicBezTo>
                  <a:cubicBezTo>
                    <a:pt x="6896" y="4165"/>
                    <a:pt x="7039" y="3940"/>
                    <a:pt x="6874" y="3789"/>
                  </a:cubicBezTo>
                  <a:lnTo>
                    <a:pt x="6364" y="3306"/>
                  </a:lnTo>
                  <a:lnTo>
                    <a:pt x="9131" y="535"/>
                  </a:lnTo>
                  <a:close/>
                  <a:moveTo>
                    <a:pt x="9144" y="0"/>
                  </a:moveTo>
                  <a:cubicBezTo>
                    <a:pt x="9089" y="0"/>
                    <a:pt x="9034" y="21"/>
                    <a:pt x="8992" y="63"/>
                  </a:cubicBezTo>
                  <a:cubicBezTo>
                    <a:pt x="0" y="9061"/>
                    <a:pt x="521" y="8484"/>
                    <a:pt x="527" y="8628"/>
                  </a:cubicBezTo>
                  <a:cubicBezTo>
                    <a:pt x="532" y="8689"/>
                    <a:pt x="554" y="8745"/>
                    <a:pt x="604" y="8784"/>
                  </a:cubicBezTo>
                  <a:cubicBezTo>
                    <a:pt x="1768" y="9791"/>
                    <a:pt x="3208" y="10291"/>
                    <a:pt x="4645" y="10291"/>
                  </a:cubicBezTo>
                  <a:cubicBezTo>
                    <a:pt x="6229" y="10291"/>
                    <a:pt x="7809" y="9685"/>
                    <a:pt x="9009" y="8484"/>
                  </a:cubicBezTo>
                  <a:cubicBezTo>
                    <a:pt x="11298" y="6195"/>
                    <a:pt x="11426" y="2525"/>
                    <a:pt x="9308" y="74"/>
                  </a:cubicBezTo>
                  <a:cubicBezTo>
                    <a:pt x="9265" y="25"/>
                    <a:pt x="9204" y="0"/>
                    <a:pt x="914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 name="Google Shape;1320;p68"/>
          <p:cNvGrpSpPr/>
          <p:nvPr/>
        </p:nvGrpSpPr>
        <p:grpSpPr>
          <a:xfrm>
            <a:off x="2849472" y="2872986"/>
            <a:ext cx="257006" cy="379493"/>
            <a:chOff x="2849472" y="2872986"/>
            <a:chExt cx="257006" cy="379493"/>
          </a:xfrm>
        </p:grpSpPr>
        <p:sp>
          <p:nvSpPr>
            <p:cNvPr id="1321" name="Google Shape;1321;p68"/>
            <p:cNvSpPr/>
            <p:nvPr/>
          </p:nvSpPr>
          <p:spPr>
            <a:xfrm>
              <a:off x="2865524" y="2872986"/>
              <a:ext cx="221811" cy="149952"/>
            </a:xfrm>
            <a:custGeom>
              <a:avLst/>
              <a:gdLst/>
              <a:ahLst/>
              <a:cxnLst/>
              <a:rect l="l" t="t" r="r" b="b"/>
              <a:pathLst>
                <a:path w="8609" h="5820" extrusionOk="0">
                  <a:moveTo>
                    <a:pt x="4967" y="906"/>
                  </a:moveTo>
                  <a:cubicBezTo>
                    <a:pt x="5013" y="906"/>
                    <a:pt x="5071" y="962"/>
                    <a:pt x="5215" y="1069"/>
                  </a:cubicBezTo>
                  <a:cubicBezTo>
                    <a:pt x="5504" y="1285"/>
                    <a:pt x="5493" y="1246"/>
                    <a:pt x="5349" y="1451"/>
                  </a:cubicBezTo>
                  <a:lnTo>
                    <a:pt x="4816" y="1052"/>
                  </a:lnTo>
                  <a:cubicBezTo>
                    <a:pt x="4893" y="954"/>
                    <a:pt x="4925" y="906"/>
                    <a:pt x="4967" y="906"/>
                  </a:cubicBezTo>
                  <a:close/>
                  <a:moveTo>
                    <a:pt x="3856" y="885"/>
                  </a:moveTo>
                  <a:cubicBezTo>
                    <a:pt x="3882" y="885"/>
                    <a:pt x="3935" y="930"/>
                    <a:pt x="5093" y="1795"/>
                  </a:cubicBezTo>
                  <a:lnTo>
                    <a:pt x="5016" y="1895"/>
                  </a:lnTo>
                  <a:lnTo>
                    <a:pt x="4572" y="2488"/>
                  </a:lnTo>
                  <a:lnTo>
                    <a:pt x="3308" y="1546"/>
                  </a:lnTo>
                  <a:cubicBezTo>
                    <a:pt x="3789" y="901"/>
                    <a:pt x="3787" y="886"/>
                    <a:pt x="3838" y="886"/>
                  </a:cubicBezTo>
                  <a:cubicBezTo>
                    <a:pt x="3841" y="886"/>
                    <a:pt x="3843" y="886"/>
                    <a:pt x="3846" y="886"/>
                  </a:cubicBezTo>
                  <a:cubicBezTo>
                    <a:pt x="3850" y="886"/>
                    <a:pt x="3853" y="885"/>
                    <a:pt x="3856" y="885"/>
                  </a:cubicBezTo>
                  <a:close/>
                  <a:moveTo>
                    <a:pt x="3048" y="1895"/>
                  </a:moveTo>
                  <a:lnTo>
                    <a:pt x="3242" y="2039"/>
                  </a:lnTo>
                  <a:lnTo>
                    <a:pt x="2593" y="2904"/>
                  </a:lnTo>
                  <a:cubicBezTo>
                    <a:pt x="2460" y="2804"/>
                    <a:pt x="2444" y="2798"/>
                    <a:pt x="2438" y="2749"/>
                  </a:cubicBezTo>
                  <a:cubicBezTo>
                    <a:pt x="2432" y="2704"/>
                    <a:pt x="2399" y="2765"/>
                    <a:pt x="3048" y="1895"/>
                  </a:cubicBezTo>
                  <a:close/>
                  <a:moveTo>
                    <a:pt x="5859" y="2118"/>
                  </a:moveTo>
                  <a:cubicBezTo>
                    <a:pt x="5937" y="2118"/>
                    <a:pt x="6014" y="2123"/>
                    <a:pt x="6091" y="2133"/>
                  </a:cubicBezTo>
                  <a:cubicBezTo>
                    <a:pt x="5431" y="3022"/>
                    <a:pt x="5413" y="3059"/>
                    <a:pt x="5372" y="3059"/>
                  </a:cubicBezTo>
                  <a:cubicBezTo>
                    <a:pt x="5368" y="3059"/>
                    <a:pt x="5364" y="3059"/>
                    <a:pt x="5360" y="3059"/>
                  </a:cubicBezTo>
                  <a:cubicBezTo>
                    <a:pt x="5358" y="3059"/>
                    <a:pt x="5357" y="3059"/>
                    <a:pt x="5356" y="3059"/>
                  </a:cubicBezTo>
                  <a:cubicBezTo>
                    <a:pt x="5322" y="3059"/>
                    <a:pt x="5328" y="3054"/>
                    <a:pt x="4916" y="2749"/>
                  </a:cubicBezTo>
                  <a:lnTo>
                    <a:pt x="5143" y="2449"/>
                  </a:lnTo>
                  <a:lnTo>
                    <a:pt x="5227" y="2638"/>
                  </a:lnTo>
                  <a:cubicBezTo>
                    <a:pt x="5267" y="2728"/>
                    <a:pt x="5340" y="2766"/>
                    <a:pt x="5414" y="2766"/>
                  </a:cubicBezTo>
                  <a:cubicBezTo>
                    <a:pt x="5554" y="2766"/>
                    <a:pt x="5696" y="2631"/>
                    <a:pt x="5620" y="2460"/>
                  </a:cubicBezTo>
                  <a:lnTo>
                    <a:pt x="5482" y="2155"/>
                  </a:lnTo>
                  <a:cubicBezTo>
                    <a:pt x="5606" y="2131"/>
                    <a:pt x="5732" y="2118"/>
                    <a:pt x="5859" y="2118"/>
                  </a:cubicBezTo>
                  <a:close/>
                  <a:moveTo>
                    <a:pt x="3586" y="2294"/>
                  </a:moveTo>
                  <a:lnTo>
                    <a:pt x="3774" y="2438"/>
                  </a:lnTo>
                  <a:lnTo>
                    <a:pt x="3131" y="3303"/>
                  </a:lnTo>
                  <a:lnTo>
                    <a:pt x="2937" y="3159"/>
                  </a:lnTo>
                  <a:lnTo>
                    <a:pt x="3586" y="2294"/>
                  </a:lnTo>
                  <a:close/>
                  <a:moveTo>
                    <a:pt x="4123" y="2693"/>
                  </a:moveTo>
                  <a:lnTo>
                    <a:pt x="4312" y="2837"/>
                  </a:lnTo>
                  <a:cubicBezTo>
                    <a:pt x="3715" y="3640"/>
                    <a:pt x="3705" y="3669"/>
                    <a:pt x="3658" y="3669"/>
                  </a:cubicBezTo>
                  <a:cubicBezTo>
                    <a:pt x="3655" y="3669"/>
                    <a:pt x="3651" y="3669"/>
                    <a:pt x="3647" y="3669"/>
                  </a:cubicBezTo>
                  <a:cubicBezTo>
                    <a:pt x="3613" y="3669"/>
                    <a:pt x="3608" y="3658"/>
                    <a:pt x="3475" y="3563"/>
                  </a:cubicBezTo>
                  <a:lnTo>
                    <a:pt x="4123" y="2693"/>
                  </a:lnTo>
                  <a:close/>
                  <a:moveTo>
                    <a:pt x="677" y="4325"/>
                  </a:moveTo>
                  <a:cubicBezTo>
                    <a:pt x="708" y="4325"/>
                    <a:pt x="738" y="4343"/>
                    <a:pt x="747" y="4378"/>
                  </a:cubicBezTo>
                  <a:lnTo>
                    <a:pt x="681" y="4473"/>
                  </a:lnTo>
                  <a:cubicBezTo>
                    <a:pt x="678" y="4473"/>
                    <a:pt x="676" y="4473"/>
                    <a:pt x="673" y="4473"/>
                  </a:cubicBezTo>
                  <a:cubicBezTo>
                    <a:pt x="611" y="4473"/>
                    <a:pt x="577" y="4404"/>
                    <a:pt x="614" y="4356"/>
                  </a:cubicBezTo>
                  <a:cubicBezTo>
                    <a:pt x="631" y="4335"/>
                    <a:pt x="654" y="4325"/>
                    <a:pt x="677" y="4325"/>
                  </a:cubicBezTo>
                  <a:close/>
                  <a:moveTo>
                    <a:pt x="2948" y="3708"/>
                  </a:moveTo>
                  <a:lnTo>
                    <a:pt x="3142" y="3846"/>
                  </a:lnTo>
                  <a:cubicBezTo>
                    <a:pt x="2184" y="5126"/>
                    <a:pt x="2163" y="5177"/>
                    <a:pt x="2118" y="5177"/>
                  </a:cubicBezTo>
                  <a:cubicBezTo>
                    <a:pt x="2114" y="5177"/>
                    <a:pt x="2110" y="5177"/>
                    <a:pt x="2105" y="5177"/>
                  </a:cubicBezTo>
                  <a:cubicBezTo>
                    <a:pt x="2089" y="5177"/>
                    <a:pt x="2072" y="5171"/>
                    <a:pt x="2055" y="5160"/>
                  </a:cubicBezTo>
                  <a:lnTo>
                    <a:pt x="1934" y="5066"/>
                  </a:lnTo>
                  <a:lnTo>
                    <a:pt x="2948" y="3708"/>
                  </a:lnTo>
                  <a:close/>
                  <a:moveTo>
                    <a:pt x="2205" y="3148"/>
                  </a:moveTo>
                  <a:lnTo>
                    <a:pt x="2604" y="3447"/>
                  </a:lnTo>
                  <a:lnTo>
                    <a:pt x="1180" y="5354"/>
                  </a:lnTo>
                  <a:cubicBezTo>
                    <a:pt x="1163" y="5377"/>
                    <a:pt x="1138" y="5388"/>
                    <a:pt x="1112" y="5388"/>
                  </a:cubicBezTo>
                  <a:cubicBezTo>
                    <a:pt x="1093" y="5388"/>
                    <a:pt x="1074" y="5382"/>
                    <a:pt x="1058" y="5371"/>
                  </a:cubicBezTo>
                  <a:lnTo>
                    <a:pt x="797" y="5177"/>
                  </a:lnTo>
                  <a:cubicBezTo>
                    <a:pt x="758" y="5149"/>
                    <a:pt x="753" y="5094"/>
                    <a:pt x="780" y="5055"/>
                  </a:cubicBezTo>
                  <a:lnTo>
                    <a:pt x="2205" y="3148"/>
                  </a:lnTo>
                  <a:close/>
                  <a:moveTo>
                    <a:pt x="4180" y="1"/>
                  </a:moveTo>
                  <a:cubicBezTo>
                    <a:pt x="4096" y="1"/>
                    <a:pt x="4014" y="47"/>
                    <a:pt x="3979" y="154"/>
                  </a:cubicBezTo>
                  <a:cubicBezTo>
                    <a:pt x="3951" y="254"/>
                    <a:pt x="3929" y="354"/>
                    <a:pt x="3918" y="459"/>
                  </a:cubicBezTo>
                  <a:cubicBezTo>
                    <a:pt x="3893" y="455"/>
                    <a:pt x="3868" y="453"/>
                    <a:pt x="3842" y="453"/>
                  </a:cubicBezTo>
                  <a:cubicBezTo>
                    <a:pt x="3680" y="453"/>
                    <a:pt x="3526" y="529"/>
                    <a:pt x="3430" y="659"/>
                  </a:cubicBezTo>
                  <a:cubicBezTo>
                    <a:pt x="1983" y="2599"/>
                    <a:pt x="2028" y="2494"/>
                    <a:pt x="2006" y="2693"/>
                  </a:cubicBezTo>
                  <a:lnTo>
                    <a:pt x="1013" y="4024"/>
                  </a:lnTo>
                  <a:cubicBezTo>
                    <a:pt x="872" y="3953"/>
                    <a:pt x="742" y="3922"/>
                    <a:pt x="628" y="3922"/>
                  </a:cubicBezTo>
                  <a:cubicBezTo>
                    <a:pt x="188" y="3922"/>
                    <a:pt x="0" y="4387"/>
                    <a:pt x="415" y="4827"/>
                  </a:cubicBezTo>
                  <a:cubicBezTo>
                    <a:pt x="270" y="5055"/>
                    <a:pt x="320" y="5360"/>
                    <a:pt x="536" y="5520"/>
                  </a:cubicBezTo>
                  <a:cubicBezTo>
                    <a:pt x="808" y="5720"/>
                    <a:pt x="897" y="5820"/>
                    <a:pt x="1107" y="5820"/>
                  </a:cubicBezTo>
                  <a:cubicBezTo>
                    <a:pt x="1274" y="5820"/>
                    <a:pt x="1429" y="5742"/>
                    <a:pt x="1523" y="5609"/>
                  </a:cubicBezTo>
                  <a:lnTo>
                    <a:pt x="1673" y="5410"/>
                  </a:lnTo>
                  <a:lnTo>
                    <a:pt x="1795" y="5504"/>
                  </a:lnTo>
                  <a:cubicBezTo>
                    <a:pt x="1889" y="5570"/>
                    <a:pt x="1995" y="5604"/>
                    <a:pt x="2105" y="5604"/>
                  </a:cubicBezTo>
                  <a:cubicBezTo>
                    <a:pt x="2272" y="5604"/>
                    <a:pt x="2427" y="5526"/>
                    <a:pt x="2521" y="5398"/>
                  </a:cubicBezTo>
                  <a:lnTo>
                    <a:pt x="3508" y="4079"/>
                  </a:lnTo>
                  <a:cubicBezTo>
                    <a:pt x="3555" y="4093"/>
                    <a:pt x="3603" y="4100"/>
                    <a:pt x="3650" y="4100"/>
                  </a:cubicBezTo>
                  <a:cubicBezTo>
                    <a:pt x="3810" y="4100"/>
                    <a:pt x="3964" y="4024"/>
                    <a:pt x="4062" y="3896"/>
                  </a:cubicBezTo>
                  <a:lnTo>
                    <a:pt x="4656" y="3098"/>
                  </a:lnTo>
                  <a:cubicBezTo>
                    <a:pt x="5077" y="3408"/>
                    <a:pt x="5143" y="3491"/>
                    <a:pt x="5360" y="3491"/>
                  </a:cubicBezTo>
                  <a:cubicBezTo>
                    <a:pt x="5520" y="3491"/>
                    <a:pt x="5676" y="3414"/>
                    <a:pt x="5775" y="3286"/>
                  </a:cubicBezTo>
                  <a:lnTo>
                    <a:pt x="6552" y="2239"/>
                  </a:lnTo>
                  <a:cubicBezTo>
                    <a:pt x="7117" y="2427"/>
                    <a:pt x="7145" y="2615"/>
                    <a:pt x="7455" y="2615"/>
                  </a:cubicBezTo>
                  <a:cubicBezTo>
                    <a:pt x="7610" y="2615"/>
                    <a:pt x="7755" y="2543"/>
                    <a:pt x="7849" y="2416"/>
                  </a:cubicBezTo>
                  <a:cubicBezTo>
                    <a:pt x="8531" y="1501"/>
                    <a:pt x="8492" y="1557"/>
                    <a:pt x="8503" y="1529"/>
                  </a:cubicBezTo>
                  <a:cubicBezTo>
                    <a:pt x="8608" y="1307"/>
                    <a:pt x="8531" y="1047"/>
                    <a:pt x="8320" y="925"/>
                  </a:cubicBezTo>
                  <a:cubicBezTo>
                    <a:pt x="8010" y="736"/>
                    <a:pt x="7666" y="592"/>
                    <a:pt x="7311" y="509"/>
                  </a:cubicBezTo>
                  <a:cubicBezTo>
                    <a:pt x="7291" y="504"/>
                    <a:pt x="7271" y="502"/>
                    <a:pt x="7253" y="502"/>
                  </a:cubicBezTo>
                  <a:cubicBezTo>
                    <a:pt x="7021" y="502"/>
                    <a:pt x="6954" y="863"/>
                    <a:pt x="7211" y="925"/>
                  </a:cubicBezTo>
                  <a:cubicBezTo>
                    <a:pt x="7522" y="1002"/>
                    <a:pt x="7821" y="1124"/>
                    <a:pt x="8093" y="1291"/>
                  </a:cubicBezTo>
                  <a:cubicBezTo>
                    <a:pt x="8109" y="1302"/>
                    <a:pt x="8120" y="1307"/>
                    <a:pt x="8115" y="1329"/>
                  </a:cubicBezTo>
                  <a:lnTo>
                    <a:pt x="7500" y="2155"/>
                  </a:lnTo>
                  <a:cubicBezTo>
                    <a:pt x="7482" y="2173"/>
                    <a:pt x="7461" y="2181"/>
                    <a:pt x="7439" y="2181"/>
                  </a:cubicBezTo>
                  <a:cubicBezTo>
                    <a:pt x="7425" y="2181"/>
                    <a:pt x="7412" y="2178"/>
                    <a:pt x="7400" y="2172"/>
                  </a:cubicBezTo>
                  <a:cubicBezTo>
                    <a:pt x="6797" y="1790"/>
                    <a:pt x="6259" y="1685"/>
                    <a:pt x="5855" y="1685"/>
                  </a:cubicBezTo>
                  <a:cubicBezTo>
                    <a:pt x="5802" y="1685"/>
                    <a:pt x="5751" y="1686"/>
                    <a:pt x="5703" y="1690"/>
                  </a:cubicBezTo>
                  <a:cubicBezTo>
                    <a:pt x="5753" y="1623"/>
                    <a:pt x="6003" y="1363"/>
                    <a:pt x="5814" y="1030"/>
                  </a:cubicBezTo>
                  <a:cubicBezTo>
                    <a:pt x="5798" y="1008"/>
                    <a:pt x="5786" y="986"/>
                    <a:pt x="5770" y="969"/>
                  </a:cubicBezTo>
                  <a:cubicBezTo>
                    <a:pt x="5936" y="914"/>
                    <a:pt x="6108" y="880"/>
                    <a:pt x="6280" y="864"/>
                  </a:cubicBezTo>
                  <a:cubicBezTo>
                    <a:pt x="6554" y="831"/>
                    <a:pt x="6521" y="430"/>
                    <a:pt x="6261" y="430"/>
                  </a:cubicBezTo>
                  <a:cubicBezTo>
                    <a:pt x="6253" y="430"/>
                    <a:pt x="6244" y="430"/>
                    <a:pt x="6236" y="431"/>
                  </a:cubicBezTo>
                  <a:cubicBezTo>
                    <a:pt x="5942" y="464"/>
                    <a:pt x="5648" y="537"/>
                    <a:pt x="5376" y="647"/>
                  </a:cubicBezTo>
                  <a:cubicBezTo>
                    <a:pt x="5265" y="570"/>
                    <a:pt x="5166" y="476"/>
                    <a:pt x="4972" y="476"/>
                  </a:cubicBezTo>
                  <a:cubicBezTo>
                    <a:pt x="4694" y="476"/>
                    <a:pt x="4572" y="659"/>
                    <a:pt x="4473" y="797"/>
                  </a:cubicBezTo>
                  <a:lnTo>
                    <a:pt x="4351" y="703"/>
                  </a:lnTo>
                  <a:cubicBezTo>
                    <a:pt x="4334" y="564"/>
                    <a:pt x="4345" y="420"/>
                    <a:pt x="4395" y="282"/>
                  </a:cubicBezTo>
                  <a:cubicBezTo>
                    <a:pt x="4446" y="115"/>
                    <a:pt x="4312" y="1"/>
                    <a:pt x="418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8"/>
            <p:cNvSpPr/>
            <p:nvPr/>
          </p:nvSpPr>
          <p:spPr>
            <a:xfrm>
              <a:off x="2849472" y="3031930"/>
              <a:ext cx="257006" cy="220548"/>
            </a:xfrm>
            <a:custGeom>
              <a:avLst/>
              <a:gdLst/>
              <a:ahLst/>
              <a:cxnLst/>
              <a:rect l="l" t="t" r="r" b="b"/>
              <a:pathLst>
                <a:path w="9975" h="8560" extrusionOk="0">
                  <a:moveTo>
                    <a:pt x="3272" y="1364"/>
                  </a:moveTo>
                  <a:cubicBezTo>
                    <a:pt x="3283" y="1380"/>
                    <a:pt x="3322" y="1419"/>
                    <a:pt x="3333" y="1430"/>
                  </a:cubicBezTo>
                  <a:lnTo>
                    <a:pt x="2285" y="2506"/>
                  </a:lnTo>
                  <a:lnTo>
                    <a:pt x="1171" y="1364"/>
                  </a:lnTo>
                  <a:close/>
                  <a:moveTo>
                    <a:pt x="5977" y="1364"/>
                  </a:moveTo>
                  <a:lnTo>
                    <a:pt x="6038" y="1430"/>
                  </a:lnTo>
                  <a:lnTo>
                    <a:pt x="4990" y="2506"/>
                  </a:lnTo>
                  <a:lnTo>
                    <a:pt x="3937" y="1430"/>
                  </a:lnTo>
                  <a:lnTo>
                    <a:pt x="4003" y="1364"/>
                  </a:lnTo>
                  <a:close/>
                  <a:moveTo>
                    <a:pt x="8804" y="1364"/>
                  </a:moveTo>
                  <a:lnTo>
                    <a:pt x="7690" y="2506"/>
                  </a:lnTo>
                  <a:lnTo>
                    <a:pt x="6637" y="1430"/>
                  </a:lnTo>
                  <a:lnTo>
                    <a:pt x="6703" y="1364"/>
                  </a:lnTo>
                  <a:close/>
                  <a:moveTo>
                    <a:pt x="1021" y="1830"/>
                  </a:moveTo>
                  <a:lnTo>
                    <a:pt x="1986" y="2816"/>
                  </a:lnTo>
                  <a:lnTo>
                    <a:pt x="1270" y="3548"/>
                  </a:lnTo>
                  <a:lnTo>
                    <a:pt x="1021" y="1830"/>
                  </a:lnTo>
                  <a:close/>
                  <a:moveTo>
                    <a:pt x="8954" y="1830"/>
                  </a:moveTo>
                  <a:lnTo>
                    <a:pt x="8705" y="3548"/>
                  </a:lnTo>
                  <a:lnTo>
                    <a:pt x="7995" y="2816"/>
                  </a:lnTo>
                  <a:lnTo>
                    <a:pt x="8954" y="1830"/>
                  </a:lnTo>
                  <a:close/>
                  <a:moveTo>
                    <a:pt x="3638" y="1741"/>
                  </a:moveTo>
                  <a:lnTo>
                    <a:pt x="4685" y="2816"/>
                  </a:lnTo>
                  <a:lnTo>
                    <a:pt x="3638" y="3892"/>
                  </a:lnTo>
                  <a:lnTo>
                    <a:pt x="2584" y="2816"/>
                  </a:lnTo>
                  <a:lnTo>
                    <a:pt x="3638" y="1741"/>
                  </a:lnTo>
                  <a:close/>
                  <a:moveTo>
                    <a:pt x="6337" y="1741"/>
                  </a:moveTo>
                  <a:lnTo>
                    <a:pt x="7391" y="2816"/>
                  </a:lnTo>
                  <a:lnTo>
                    <a:pt x="6337" y="3892"/>
                  </a:lnTo>
                  <a:lnTo>
                    <a:pt x="5290" y="2816"/>
                  </a:lnTo>
                  <a:lnTo>
                    <a:pt x="6337" y="1741"/>
                  </a:lnTo>
                  <a:close/>
                  <a:moveTo>
                    <a:pt x="2285" y="3121"/>
                  </a:moveTo>
                  <a:lnTo>
                    <a:pt x="3338" y="4197"/>
                  </a:lnTo>
                  <a:lnTo>
                    <a:pt x="2285" y="5278"/>
                  </a:lnTo>
                  <a:lnTo>
                    <a:pt x="1387" y="4357"/>
                  </a:lnTo>
                  <a:lnTo>
                    <a:pt x="1348" y="4086"/>
                  </a:lnTo>
                  <a:lnTo>
                    <a:pt x="2285" y="3121"/>
                  </a:lnTo>
                  <a:close/>
                  <a:moveTo>
                    <a:pt x="4990" y="3121"/>
                  </a:moveTo>
                  <a:lnTo>
                    <a:pt x="6038" y="4197"/>
                  </a:lnTo>
                  <a:lnTo>
                    <a:pt x="4990" y="5278"/>
                  </a:lnTo>
                  <a:lnTo>
                    <a:pt x="3937" y="4202"/>
                  </a:lnTo>
                  <a:lnTo>
                    <a:pt x="4990" y="3121"/>
                  </a:lnTo>
                  <a:close/>
                  <a:moveTo>
                    <a:pt x="7690" y="3121"/>
                  </a:moveTo>
                  <a:lnTo>
                    <a:pt x="8627" y="4086"/>
                  </a:lnTo>
                  <a:lnTo>
                    <a:pt x="8588" y="4357"/>
                  </a:lnTo>
                  <a:lnTo>
                    <a:pt x="7690" y="5278"/>
                  </a:lnTo>
                  <a:lnTo>
                    <a:pt x="6637" y="4202"/>
                  </a:lnTo>
                  <a:lnTo>
                    <a:pt x="7690" y="3121"/>
                  </a:lnTo>
                  <a:close/>
                  <a:moveTo>
                    <a:pt x="1492" y="5084"/>
                  </a:moveTo>
                  <a:lnTo>
                    <a:pt x="1980" y="5588"/>
                  </a:lnTo>
                  <a:lnTo>
                    <a:pt x="1620" y="5960"/>
                  </a:lnTo>
                  <a:lnTo>
                    <a:pt x="1492" y="5084"/>
                  </a:lnTo>
                  <a:close/>
                  <a:moveTo>
                    <a:pt x="8483" y="5084"/>
                  </a:moveTo>
                  <a:lnTo>
                    <a:pt x="8355" y="5960"/>
                  </a:lnTo>
                  <a:lnTo>
                    <a:pt x="7995" y="5588"/>
                  </a:lnTo>
                  <a:lnTo>
                    <a:pt x="8483" y="5084"/>
                  </a:lnTo>
                  <a:close/>
                  <a:moveTo>
                    <a:pt x="3638" y="4513"/>
                  </a:moveTo>
                  <a:lnTo>
                    <a:pt x="4685" y="5588"/>
                  </a:lnTo>
                  <a:lnTo>
                    <a:pt x="3638" y="6664"/>
                  </a:lnTo>
                  <a:lnTo>
                    <a:pt x="2584" y="5588"/>
                  </a:lnTo>
                  <a:lnTo>
                    <a:pt x="3638" y="4513"/>
                  </a:lnTo>
                  <a:close/>
                  <a:moveTo>
                    <a:pt x="6337" y="4513"/>
                  </a:moveTo>
                  <a:lnTo>
                    <a:pt x="7391" y="5588"/>
                  </a:lnTo>
                  <a:lnTo>
                    <a:pt x="6337" y="6664"/>
                  </a:lnTo>
                  <a:lnTo>
                    <a:pt x="5290" y="5588"/>
                  </a:lnTo>
                  <a:lnTo>
                    <a:pt x="6337" y="4513"/>
                  </a:lnTo>
                  <a:close/>
                  <a:moveTo>
                    <a:pt x="4990" y="5893"/>
                  </a:moveTo>
                  <a:lnTo>
                    <a:pt x="6038" y="6969"/>
                  </a:lnTo>
                  <a:lnTo>
                    <a:pt x="4990" y="8044"/>
                  </a:lnTo>
                  <a:lnTo>
                    <a:pt x="3937" y="6974"/>
                  </a:lnTo>
                  <a:lnTo>
                    <a:pt x="4990" y="5893"/>
                  </a:lnTo>
                  <a:close/>
                  <a:moveTo>
                    <a:pt x="2285" y="5893"/>
                  </a:moveTo>
                  <a:lnTo>
                    <a:pt x="3333" y="6974"/>
                  </a:lnTo>
                  <a:lnTo>
                    <a:pt x="2202" y="8133"/>
                  </a:lnTo>
                  <a:cubicBezTo>
                    <a:pt x="2013" y="8133"/>
                    <a:pt x="1925" y="8016"/>
                    <a:pt x="1891" y="7822"/>
                  </a:cubicBezTo>
                  <a:lnTo>
                    <a:pt x="1891" y="7828"/>
                  </a:lnTo>
                  <a:lnTo>
                    <a:pt x="1697" y="6497"/>
                  </a:lnTo>
                  <a:lnTo>
                    <a:pt x="2285" y="5893"/>
                  </a:lnTo>
                  <a:close/>
                  <a:moveTo>
                    <a:pt x="3638" y="7279"/>
                  </a:moveTo>
                  <a:lnTo>
                    <a:pt x="4469" y="8133"/>
                  </a:lnTo>
                  <a:lnTo>
                    <a:pt x="2806" y="8133"/>
                  </a:lnTo>
                  <a:lnTo>
                    <a:pt x="3638" y="7279"/>
                  </a:lnTo>
                  <a:close/>
                  <a:moveTo>
                    <a:pt x="6337" y="7279"/>
                  </a:moveTo>
                  <a:lnTo>
                    <a:pt x="7169" y="8133"/>
                  </a:lnTo>
                  <a:lnTo>
                    <a:pt x="5506" y="8133"/>
                  </a:lnTo>
                  <a:lnTo>
                    <a:pt x="6337" y="7279"/>
                  </a:lnTo>
                  <a:close/>
                  <a:moveTo>
                    <a:pt x="7690" y="5893"/>
                  </a:moveTo>
                  <a:lnTo>
                    <a:pt x="8278" y="6492"/>
                  </a:lnTo>
                  <a:lnTo>
                    <a:pt x="8084" y="7828"/>
                  </a:lnTo>
                  <a:cubicBezTo>
                    <a:pt x="8050" y="8022"/>
                    <a:pt x="7962" y="8133"/>
                    <a:pt x="7773" y="8133"/>
                  </a:cubicBezTo>
                  <a:lnTo>
                    <a:pt x="6642" y="6974"/>
                  </a:lnTo>
                  <a:lnTo>
                    <a:pt x="7690" y="5893"/>
                  </a:lnTo>
                  <a:close/>
                  <a:moveTo>
                    <a:pt x="539" y="0"/>
                  </a:moveTo>
                  <a:cubicBezTo>
                    <a:pt x="245" y="0"/>
                    <a:pt x="1" y="238"/>
                    <a:pt x="1" y="538"/>
                  </a:cubicBezTo>
                  <a:lnTo>
                    <a:pt x="1" y="821"/>
                  </a:lnTo>
                  <a:cubicBezTo>
                    <a:pt x="1" y="1109"/>
                    <a:pt x="228" y="1347"/>
                    <a:pt x="516" y="1364"/>
                  </a:cubicBezTo>
                  <a:cubicBezTo>
                    <a:pt x="516" y="1369"/>
                    <a:pt x="1464" y="7894"/>
                    <a:pt x="1464" y="7900"/>
                  </a:cubicBezTo>
                  <a:cubicBezTo>
                    <a:pt x="1525" y="8216"/>
                    <a:pt x="1742" y="8560"/>
                    <a:pt x="2180" y="8560"/>
                  </a:cubicBezTo>
                  <a:lnTo>
                    <a:pt x="7795" y="8560"/>
                  </a:lnTo>
                  <a:cubicBezTo>
                    <a:pt x="8206" y="8560"/>
                    <a:pt x="8461" y="8233"/>
                    <a:pt x="8511" y="7889"/>
                  </a:cubicBezTo>
                  <a:lnTo>
                    <a:pt x="9459" y="1364"/>
                  </a:lnTo>
                  <a:cubicBezTo>
                    <a:pt x="9747" y="1347"/>
                    <a:pt x="9974" y="1109"/>
                    <a:pt x="9974" y="821"/>
                  </a:cubicBezTo>
                  <a:lnTo>
                    <a:pt x="9974" y="538"/>
                  </a:lnTo>
                  <a:cubicBezTo>
                    <a:pt x="9974" y="238"/>
                    <a:pt x="9730" y="0"/>
                    <a:pt x="9436" y="0"/>
                  </a:cubicBezTo>
                  <a:lnTo>
                    <a:pt x="5428" y="0"/>
                  </a:lnTo>
                  <a:cubicBezTo>
                    <a:pt x="5140" y="0"/>
                    <a:pt x="5140" y="432"/>
                    <a:pt x="5428" y="432"/>
                  </a:cubicBezTo>
                  <a:lnTo>
                    <a:pt x="9436" y="432"/>
                  </a:lnTo>
                  <a:cubicBezTo>
                    <a:pt x="9497" y="432"/>
                    <a:pt x="9542" y="477"/>
                    <a:pt x="9542" y="538"/>
                  </a:cubicBezTo>
                  <a:lnTo>
                    <a:pt x="9542" y="826"/>
                  </a:lnTo>
                  <a:cubicBezTo>
                    <a:pt x="9542" y="882"/>
                    <a:pt x="9497" y="931"/>
                    <a:pt x="9436" y="931"/>
                  </a:cubicBezTo>
                  <a:lnTo>
                    <a:pt x="539" y="931"/>
                  </a:lnTo>
                  <a:cubicBezTo>
                    <a:pt x="483" y="931"/>
                    <a:pt x="433" y="882"/>
                    <a:pt x="433" y="826"/>
                  </a:cubicBezTo>
                  <a:lnTo>
                    <a:pt x="433" y="538"/>
                  </a:lnTo>
                  <a:cubicBezTo>
                    <a:pt x="433" y="477"/>
                    <a:pt x="483" y="432"/>
                    <a:pt x="539" y="432"/>
                  </a:cubicBezTo>
                  <a:lnTo>
                    <a:pt x="4419" y="432"/>
                  </a:lnTo>
                  <a:cubicBezTo>
                    <a:pt x="4708" y="432"/>
                    <a:pt x="4708" y="0"/>
                    <a:pt x="441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 name="Google Shape;1323;p68"/>
          <p:cNvGrpSpPr/>
          <p:nvPr/>
        </p:nvGrpSpPr>
        <p:grpSpPr>
          <a:xfrm>
            <a:off x="3421120" y="2988593"/>
            <a:ext cx="381966" cy="147917"/>
            <a:chOff x="3421120" y="2988593"/>
            <a:chExt cx="381966" cy="147917"/>
          </a:xfrm>
        </p:grpSpPr>
        <p:sp>
          <p:nvSpPr>
            <p:cNvPr id="1324" name="Google Shape;1324;p68"/>
            <p:cNvSpPr/>
            <p:nvPr/>
          </p:nvSpPr>
          <p:spPr>
            <a:xfrm>
              <a:off x="3421120" y="2988593"/>
              <a:ext cx="381966" cy="147917"/>
            </a:xfrm>
            <a:custGeom>
              <a:avLst/>
              <a:gdLst/>
              <a:ahLst/>
              <a:cxnLst/>
              <a:rect l="l" t="t" r="r" b="b"/>
              <a:pathLst>
                <a:path w="14825" h="5741" extrusionOk="0">
                  <a:moveTo>
                    <a:pt x="8407" y="443"/>
                  </a:moveTo>
                  <a:cubicBezTo>
                    <a:pt x="8467" y="498"/>
                    <a:pt x="8505" y="574"/>
                    <a:pt x="8515" y="651"/>
                  </a:cubicBezTo>
                  <a:lnTo>
                    <a:pt x="8305" y="651"/>
                  </a:lnTo>
                  <a:cubicBezTo>
                    <a:pt x="8316" y="569"/>
                    <a:pt x="8348" y="498"/>
                    <a:pt x="8407" y="443"/>
                  </a:cubicBezTo>
                  <a:close/>
                  <a:moveTo>
                    <a:pt x="5420" y="997"/>
                  </a:moveTo>
                  <a:cubicBezTo>
                    <a:pt x="5711" y="997"/>
                    <a:pt x="5702" y="1005"/>
                    <a:pt x="5732" y="1050"/>
                  </a:cubicBezTo>
                  <a:cubicBezTo>
                    <a:pt x="5744" y="1067"/>
                    <a:pt x="5749" y="1083"/>
                    <a:pt x="5755" y="1100"/>
                  </a:cubicBezTo>
                  <a:cubicBezTo>
                    <a:pt x="5755" y="1106"/>
                    <a:pt x="5755" y="1117"/>
                    <a:pt x="5755" y="1128"/>
                  </a:cubicBezTo>
                  <a:lnTo>
                    <a:pt x="5760" y="1333"/>
                  </a:lnTo>
                  <a:lnTo>
                    <a:pt x="4463" y="1333"/>
                  </a:lnTo>
                  <a:lnTo>
                    <a:pt x="4463" y="1000"/>
                  </a:lnTo>
                  <a:cubicBezTo>
                    <a:pt x="4949" y="1000"/>
                    <a:pt x="5241" y="997"/>
                    <a:pt x="5420" y="997"/>
                  </a:cubicBezTo>
                  <a:close/>
                  <a:moveTo>
                    <a:pt x="8942" y="1083"/>
                  </a:moveTo>
                  <a:cubicBezTo>
                    <a:pt x="9009" y="1083"/>
                    <a:pt x="9070" y="1139"/>
                    <a:pt x="9070" y="1211"/>
                  </a:cubicBezTo>
                  <a:lnTo>
                    <a:pt x="9070" y="1582"/>
                  </a:lnTo>
                  <a:cubicBezTo>
                    <a:pt x="9064" y="1654"/>
                    <a:pt x="9009" y="1710"/>
                    <a:pt x="8937" y="1715"/>
                  </a:cubicBezTo>
                  <a:lnTo>
                    <a:pt x="6193" y="1715"/>
                  </a:lnTo>
                  <a:lnTo>
                    <a:pt x="6193" y="1083"/>
                  </a:lnTo>
                  <a:close/>
                  <a:moveTo>
                    <a:pt x="5760" y="1760"/>
                  </a:moveTo>
                  <a:lnTo>
                    <a:pt x="5760" y="2092"/>
                  </a:lnTo>
                  <a:lnTo>
                    <a:pt x="4463" y="2092"/>
                  </a:lnTo>
                  <a:lnTo>
                    <a:pt x="4463" y="1760"/>
                  </a:lnTo>
                  <a:close/>
                  <a:moveTo>
                    <a:pt x="2550" y="2042"/>
                  </a:moveTo>
                  <a:lnTo>
                    <a:pt x="2550" y="2857"/>
                  </a:lnTo>
                  <a:lnTo>
                    <a:pt x="2362" y="2857"/>
                  </a:lnTo>
                  <a:cubicBezTo>
                    <a:pt x="2290" y="2857"/>
                    <a:pt x="2234" y="2802"/>
                    <a:pt x="2234" y="2730"/>
                  </a:cubicBezTo>
                  <a:lnTo>
                    <a:pt x="2229" y="2170"/>
                  </a:lnTo>
                  <a:cubicBezTo>
                    <a:pt x="2229" y="2098"/>
                    <a:pt x="2284" y="2042"/>
                    <a:pt x="2356" y="2042"/>
                  </a:cubicBezTo>
                  <a:close/>
                  <a:moveTo>
                    <a:pt x="4030" y="995"/>
                  </a:moveTo>
                  <a:cubicBezTo>
                    <a:pt x="4036" y="1172"/>
                    <a:pt x="4036" y="2680"/>
                    <a:pt x="4036" y="2857"/>
                  </a:cubicBezTo>
                  <a:lnTo>
                    <a:pt x="2977" y="2857"/>
                  </a:lnTo>
                  <a:lnTo>
                    <a:pt x="2977" y="1128"/>
                  </a:lnTo>
                  <a:cubicBezTo>
                    <a:pt x="2977" y="1056"/>
                    <a:pt x="3038" y="995"/>
                    <a:pt x="3105" y="995"/>
                  </a:cubicBezTo>
                  <a:close/>
                  <a:moveTo>
                    <a:pt x="5760" y="2525"/>
                  </a:moveTo>
                  <a:lnTo>
                    <a:pt x="5760" y="2730"/>
                  </a:lnTo>
                  <a:cubicBezTo>
                    <a:pt x="5760" y="2802"/>
                    <a:pt x="5699" y="2857"/>
                    <a:pt x="5633" y="2857"/>
                  </a:cubicBezTo>
                  <a:lnTo>
                    <a:pt x="4463" y="2857"/>
                  </a:lnTo>
                  <a:lnTo>
                    <a:pt x="4463" y="2525"/>
                  </a:lnTo>
                  <a:close/>
                  <a:moveTo>
                    <a:pt x="4036" y="3290"/>
                  </a:moveTo>
                  <a:lnTo>
                    <a:pt x="4036" y="3877"/>
                  </a:lnTo>
                  <a:cubicBezTo>
                    <a:pt x="4036" y="3949"/>
                    <a:pt x="3975" y="4005"/>
                    <a:pt x="3909" y="4005"/>
                  </a:cubicBezTo>
                  <a:lnTo>
                    <a:pt x="2584" y="4005"/>
                  </a:lnTo>
                  <a:cubicBezTo>
                    <a:pt x="2711" y="3772"/>
                    <a:pt x="2877" y="3561"/>
                    <a:pt x="3083" y="3390"/>
                  </a:cubicBezTo>
                  <a:lnTo>
                    <a:pt x="3282" y="3750"/>
                  </a:lnTo>
                  <a:cubicBezTo>
                    <a:pt x="3327" y="3832"/>
                    <a:pt x="3396" y="3866"/>
                    <a:pt x="3464" y="3866"/>
                  </a:cubicBezTo>
                  <a:cubicBezTo>
                    <a:pt x="3610" y="3866"/>
                    <a:pt x="3753" y="3714"/>
                    <a:pt x="3659" y="3545"/>
                  </a:cubicBezTo>
                  <a:lnTo>
                    <a:pt x="3520" y="3290"/>
                  </a:lnTo>
                  <a:close/>
                  <a:moveTo>
                    <a:pt x="1807" y="2835"/>
                  </a:moveTo>
                  <a:cubicBezTo>
                    <a:pt x="1857" y="3096"/>
                    <a:pt x="2090" y="3284"/>
                    <a:pt x="2356" y="3290"/>
                  </a:cubicBezTo>
                  <a:lnTo>
                    <a:pt x="2567" y="3290"/>
                  </a:lnTo>
                  <a:cubicBezTo>
                    <a:pt x="2245" y="3639"/>
                    <a:pt x="1879" y="4243"/>
                    <a:pt x="1807" y="5202"/>
                  </a:cubicBezTo>
                  <a:cubicBezTo>
                    <a:pt x="1802" y="5263"/>
                    <a:pt x="1752" y="5308"/>
                    <a:pt x="1697" y="5308"/>
                  </a:cubicBezTo>
                  <a:lnTo>
                    <a:pt x="510" y="5308"/>
                  </a:lnTo>
                  <a:cubicBezTo>
                    <a:pt x="477" y="5297"/>
                    <a:pt x="455" y="5263"/>
                    <a:pt x="466" y="5230"/>
                  </a:cubicBezTo>
                  <a:cubicBezTo>
                    <a:pt x="516" y="4737"/>
                    <a:pt x="743" y="3589"/>
                    <a:pt x="1807" y="2835"/>
                  </a:cubicBezTo>
                  <a:close/>
                  <a:moveTo>
                    <a:pt x="8407" y="1"/>
                  </a:moveTo>
                  <a:cubicBezTo>
                    <a:pt x="8168" y="1"/>
                    <a:pt x="7928" y="216"/>
                    <a:pt x="7861" y="645"/>
                  </a:cubicBezTo>
                  <a:lnTo>
                    <a:pt x="5926" y="645"/>
                  </a:lnTo>
                  <a:cubicBezTo>
                    <a:pt x="5803" y="567"/>
                    <a:pt x="5808" y="554"/>
                    <a:pt x="4974" y="554"/>
                  </a:cubicBezTo>
                  <a:cubicBezTo>
                    <a:pt x="4576" y="554"/>
                    <a:pt x="3988" y="557"/>
                    <a:pt x="3105" y="557"/>
                  </a:cubicBezTo>
                  <a:cubicBezTo>
                    <a:pt x="2888" y="557"/>
                    <a:pt x="2694" y="684"/>
                    <a:pt x="2600" y="884"/>
                  </a:cubicBezTo>
                  <a:cubicBezTo>
                    <a:pt x="2412" y="762"/>
                    <a:pt x="2195" y="684"/>
                    <a:pt x="1979" y="645"/>
                  </a:cubicBezTo>
                  <a:cubicBezTo>
                    <a:pt x="1967" y="644"/>
                    <a:pt x="1955" y="643"/>
                    <a:pt x="1943" y="643"/>
                  </a:cubicBezTo>
                  <a:cubicBezTo>
                    <a:pt x="1687" y="643"/>
                    <a:pt x="1648" y="1035"/>
                    <a:pt x="1918" y="1072"/>
                  </a:cubicBezTo>
                  <a:cubicBezTo>
                    <a:pt x="2151" y="1117"/>
                    <a:pt x="2373" y="1227"/>
                    <a:pt x="2545" y="1394"/>
                  </a:cubicBezTo>
                  <a:lnTo>
                    <a:pt x="2545" y="1604"/>
                  </a:lnTo>
                  <a:lnTo>
                    <a:pt x="2351" y="1604"/>
                  </a:lnTo>
                  <a:cubicBezTo>
                    <a:pt x="2040" y="1604"/>
                    <a:pt x="1791" y="1854"/>
                    <a:pt x="1791" y="2164"/>
                  </a:cubicBezTo>
                  <a:lnTo>
                    <a:pt x="1791" y="2320"/>
                  </a:lnTo>
                  <a:cubicBezTo>
                    <a:pt x="377" y="3168"/>
                    <a:pt x="89" y="4598"/>
                    <a:pt x="28" y="5186"/>
                  </a:cubicBezTo>
                  <a:cubicBezTo>
                    <a:pt x="0" y="5524"/>
                    <a:pt x="283" y="5740"/>
                    <a:pt x="471" y="5740"/>
                  </a:cubicBezTo>
                  <a:lnTo>
                    <a:pt x="1691" y="5740"/>
                  </a:lnTo>
                  <a:cubicBezTo>
                    <a:pt x="2062" y="5740"/>
                    <a:pt x="2223" y="5402"/>
                    <a:pt x="2234" y="5247"/>
                  </a:cubicBezTo>
                  <a:cubicBezTo>
                    <a:pt x="2251" y="4970"/>
                    <a:pt x="2301" y="4698"/>
                    <a:pt x="2390" y="4437"/>
                  </a:cubicBezTo>
                  <a:lnTo>
                    <a:pt x="3903" y="4437"/>
                  </a:lnTo>
                  <a:cubicBezTo>
                    <a:pt x="4208" y="4432"/>
                    <a:pt x="4457" y="4182"/>
                    <a:pt x="4463" y="3877"/>
                  </a:cubicBezTo>
                  <a:lnTo>
                    <a:pt x="4463" y="3290"/>
                  </a:lnTo>
                  <a:lnTo>
                    <a:pt x="5627" y="3290"/>
                  </a:lnTo>
                  <a:cubicBezTo>
                    <a:pt x="5865" y="3290"/>
                    <a:pt x="6082" y="3135"/>
                    <a:pt x="6159" y="2907"/>
                  </a:cubicBezTo>
                  <a:lnTo>
                    <a:pt x="6558" y="2907"/>
                  </a:lnTo>
                  <a:cubicBezTo>
                    <a:pt x="6847" y="2907"/>
                    <a:pt x="6847" y="2475"/>
                    <a:pt x="6558" y="2475"/>
                  </a:cubicBezTo>
                  <a:lnTo>
                    <a:pt x="6187" y="2475"/>
                  </a:lnTo>
                  <a:lnTo>
                    <a:pt x="6187" y="2142"/>
                  </a:lnTo>
                  <a:lnTo>
                    <a:pt x="8188" y="2142"/>
                  </a:lnTo>
                  <a:lnTo>
                    <a:pt x="8188" y="2353"/>
                  </a:lnTo>
                  <a:cubicBezTo>
                    <a:pt x="8188" y="2419"/>
                    <a:pt x="8127" y="2480"/>
                    <a:pt x="8061" y="2480"/>
                  </a:cubicBezTo>
                  <a:lnTo>
                    <a:pt x="7567" y="2480"/>
                  </a:lnTo>
                  <a:cubicBezTo>
                    <a:pt x="7279" y="2480"/>
                    <a:pt x="7279" y="2913"/>
                    <a:pt x="7567" y="2913"/>
                  </a:cubicBezTo>
                  <a:lnTo>
                    <a:pt x="8061" y="2913"/>
                  </a:lnTo>
                  <a:cubicBezTo>
                    <a:pt x="8366" y="2907"/>
                    <a:pt x="8621" y="2658"/>
                    <a:pt x="8621" y="2353"/>
                  </a:cubicBezTo>
                  <a:lnTo>
                    <a:pt x="8621" y="2142"/>
                  </a:lnTo>
                  <a:lnTo>
                    <a:pt x="8937" y="2142"/>
                  </a:lnTo>
                  <a:cubicBezTo>
                    <a:pt x="9242" y="2142"/>
                    <a:pt x="9497" y="1893"/>
                    <a:pt x="9497" y="1582"/>
                  </a:cubicBezTo>
                  <a:lnTo>
                    <a:pt x="9497" y="1427"/>
                  </a:lnTo>
                  <a:lnTo>
                    <a:pt x="10456" y="1427"/>
                  </a:lnTo>
                  <a:lnTo>
                    <a:pt x="10456" y="4315"/>
                  </a:lnTo>
                  <a:cubicBezTo>
                    <a:pt x="10456" y="4620"/>
                    <a:pt x="10705" y="4875"/>
                    <a:pt x="11016" y="4875"/>
                  </a:cubicBezTo>
                  <a:lnTo>
                    <a:pt x="13815" y="4875"/>
                  </a:lnTo>
                  <a:cubicBezTo>
                    <a:pt x="14126" y="4875"/>
                    <a:pt x="14375" y="4620"/>
                    <a:pt x="14375" y="4315"/>
                  </a:cubicBezTo>
                  <a:lnTo>
                    <a:pt x="14375" y="3434"/>
                  </a:lnTo>
                  <a:cubicBezTo>
                    <a:pt x="14375" y="3290"/>
                    <a:pt x="14267" y="3218"/>
                    <a:pt x="14159" y="3218"/>
                  </a:cubicBezTo>
                  <a:cubicBezTo>
                    <a:pt x="14051" y="3218"/>
                    <a:pt x="13943" y="3290"/>
                    <a:pt x="13943" y="3434"/>
                  </a:cubicBezTo>
                  <a:lnTo>
                    <a:pt x="13943" y="4310"/>
                  </a:lnTo>
                  <a:cubicBezTo>
                    <a:pt x="13943" y="4382"/>
                    <a:pt x="13887" y="4443"/>
                    <a:pt x="13815" y="4443"/>
                  </a:cubicBezTo>
                  <a:lnTo>
                    <a:pt x="11016" y="4443"/>
                  </a:lnTo>
                  <a:cubicBezTo>
                    <a:pt x="10944" y="4443"/>
                    <a:pt x="10888" y="4382"/>
                    <a:pt x="10888" y="4310"/>
                  </a:cubicBezTo>
                  <a:lnTo>
                    <a:pt x="10888" y="1422"/>
                  </a:lnTo>
                  <a:lnTo>
                    <a:pt x="13943" y="1422"/>
                  </a:lnTo>
                  <a:lnTo>
                    <a:pt x="13943" y="2430"/>
                  </a:lnTo>
                  <a:cubicBezTo>
                    <a:pt x="13943" y="2572"/>
                    <a:pt x="14051" y="2643"/>
                    <a:pt x="14159" y="2643"/>
                  </a:cubicBezTo>
                  <a:cubicBezTo>
                    <a:pt x="14267" y="2643"/>
                    <a:pt x="14375" y="2572"/>
                    <a:pt x="14375" y="2430"/>
                  </a:cubicBezTo>
                  <a:lnTo>
                    <a:pt x="14375" y="1422"/>
                  </a:lnTo>
                  <a:lnTo>
                    <a:pt x="14536" y="1422"/>
                  </a:lnTo>
                  <a:cubicBezTo>
                    <a:pt x="14824" y="1422"/>
                    <a:pt x="14824" y="989"/>
                    <a:pt x="14536" y="989"/>
                  </a:cubicBezTo>
                  <a:lnTo>
                    <a:pt x="9458" y="989"/>
                  </a:lnTo>
                  <a:cubicBezTo>
                    <a:pt x="9369" y="790"/>
                    <a:pt x="9175" y="651"/>
                    <a:pt x="8953" y="645"/>
                  </a:cubicBezTo>
                  <a:cubicBezTo>
                    <a:pt x="8887" y="216"/>
                    <a:pt x="8647" y="1"/>
                    <a:pt x="840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8"/>
            <p:cNvSpPr/>
            <p:nvPr/>
          </p:nvSpPr>
          <p:spPr>
            <a:xfrm>
              <a:off x="3699640" y="3033064"/>
              <a:ext cx="72580" cy="62094"/>
            </a:xfrm>
            <a:custGeom>
              <a:avLst/>
              <a:gdLst/>
              <a:ahLst/>
              <a:cxnLst/>
              <a:rect l="l" t="t" r="r" b="b"/>
              <a:pathLst>
                <a:path w="2817" h="2410" extrusionOk="0">
                  <a:moveTo>
                    <a:pt x="1398" y="466"/>
                  </a:moveTo>
                  <a:cubicBezTo>
                    <a:pt x="1398" y="666"/>
                    <a:pt x="1398" y="721"/>
                    <a:pt x="1398" y="1054"/>
                  </a:cubicBezTo>
                  <a:lnTo>
                    <a:pt x="882" y="1464"/>
                  </a:lnTo>
                  <a:cubicBezTo>
                    <a:pt x="732" y="1048"/>
                    <a:pt x="971" y="588"/>
                    <a:pt x="1398" y="466"/>
                  </a:cubicBezTo>
                  <a:close/>
                  <a:moveTo>
                    <a:pt x="1824" y="466"/>
                  </a:moveTo>
                  <a:cubicBezTo>
                    <a:pt x="2251" y="588"/>
                    <a:pt x="2490" y="1048"/>
                    <a:pt x="2340" y="1464"/>
                  </a:cubicBezTo>
                  <a:lnTo>
                    <a:pt x="1824" y="1054"/>
                  </a:lnTo>
                  <a:lnTo>
                    <a:pt x="1824" y="466"/>
                  </a:lnTo>
                  <a:close/>
                  <a:moveTo>
                    <a:pt x="1398" y="1608"/>
                  </a:moveTo>
                  <a:lnTo>
                    <a:pt x="1398" y="1946"/>
                  </a:lnTo>
                  <a:cubicBezTo>
                    <a:pt x="1303" y="1919"/>
                    <a:pt x="1215" y="1874"/>
                    <a:pt x="1137" y="1813"/>
                  </a:cubicBezTo>
                  <a:lnTo>
                    <a:pt x="1398" y="1608"/>
                  </a:lnTo>
                  <a:close/>
                  <a:moveTo>
                    <a:pt x="1824" y="1608"/>
                  </a:moveTo>
                  <a:lnTo>
                    <a:pt x="2085" y="1819"/>
                  </a:lnTo>
                  <a:cubicBezTo>
                    <a:pt x="2007" y="1874"/>
                    <a:pt x="1919" y="1919"/>
                    <a:pt x="1824" y="1946"/>
                  </a:cubicBezTo>
                  <a:lnTo>
                    <a:pt x="1824" y="1608"/>
                  </a:lnTo>
                  <a:close/>
                  <a:moveTo>
                    <a:pt x="1614" y="0"/>
                  </a:moveTo>
                  <a:cubicBezTo>
                    <a:pt x="538" y="0"/>
                    <a:pt x="1" y="1298"/>
                    <a:pt x="760" y="2057"/>
                  </a:cubicBezTo>
                  <a:cubicBezTo>
                    <a:pt x="1005" y="2300"/>
                    <a:pt x="1306" y="2409"/>
                    <a:pt x="1601" y="2409"/>
                  </a:cubicBezTo>
                  <a:cubicBezTo>
                    <a:pt x="2221" y="2409"/>
                    <a:pt x="2817" y="1928"/>
                    <a:pt x="2817" y="1203"/>
                  </a:cubicBezTo>
                  <a:cubicBezTo>
                    <a:pt x="2811" y="538"/>
                    <a:pt x="2274" y="0"/>
                    <a:pt x="161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 name="Google Shape;1326;p68"/>
          <p:cNvGrpSpPr/>
          <p:nvPr/>
        </p:nvGrpSpPr>
        <p:grpSpPr>
          <a:xfrm>
            <a:off x="2190867" y="2873063"/>
            <a:ext cx="306835" cy="379570"/>
            <a:chOff x="2190867" y="2873063"/>
            <a:chExt cx="306835" cy="379570"/>
          </a:xfrm>
        </p:grpSpPr>
        <p:sp>
          <p:nvSpPr>
            <p:cNvPr id="1327" name="Google Shape;1327;p68"/>
            <p:cNvSpPr/>
            <p:nvPr/>
          </p:nvSpPr>
          <p:spPr>
            <a:xfrm>
              <a:off x="2262288" y="2873063"/>
              <a:ext cx="164999" cy="160748"/>
            </a:xfrm>
            <a:custGeom>
              <a:avLst/>
              <a:gdLst/>
              <a:ahLst/>
              <a:cxnLst/>
              <a:rect l="l" t="t" r="r" b="b"/>
              <a:pathLst>
                <a:path w="6404" h="6239" extrusionOk="0">
                  <a:moveTo>
                    <a:pt x="4435" y="728"/>
                  </a:moveTo>
                  <a:lnTo>
                    <a:pt x="4435" y="728"/>
                  </a:lnTo>
                  <a:cubicBezTo>
                    <a:pt x="4922" y="982"/>
                    <a:pt x="5320" y="1374"/>
                    <a:pt x="5575" y="1860"/>
                  </a:cubicBezTo>
                  <a:lnTo>
                    <a:pt x="5575" y="1860"/>
                  </a:lnTo>
                  <a:cubicBezTo>
                    <a:pt x="5378" y="1910"/>
                    <a:pt x="5181" y="1953"/>
                    <a:pt x="4979" y="1986"/>
                  </a:cubicBezTo>
                  <a:cubicBezTo>
                    <a:pt x="4879" y="1537"/>
                    <a:pt x="4696" y="1110"/>
                    <a:pt x="4435" y="728"/>
                  </a:cubicBezTo>
                  <a:close/>
                  <a:moveTo>
                    <a:pt x="1974" y="733"/>
                  </a:moveTo>
                  <a:cubicBezTo>
                    <a:pt x="1713" y="1110"/>
                    <a:pt x="1525" y="1537"/>
                    <a:pt x="1431" y="1992"/>
                  </a:cubicBezTo>
                  <a:cubicBezTo>
                    <a:pt x="1225" y="1953"/>
                    <a:pt x="1026" y="1908"/>
                    <a:pt x="826" y="1864"/>
                  </a:cubicBezTo>
                  <a:cubicBezTo>
                    <a:pt x="1087" y="1376"/>
                    <a:pt x="1486" y="983"/>
                    <a:pt x="1974" y="733"/>
                  </a:cubicBezTo>
                  <a:close/>
                  <a:moveTo>
                    <a:pt x="2988" y="461"/>
                  </a:moveTo>
                  <a:lnTo>
                    <a:pt x="2988" y="2136"/>
                  </a:lnTo>
                  <a:cubicBezTo>
                    <a:pt x="2611" y="2130"/>
                    <a:pt x="2234" y="2102"/>
                    <a:pt x="1863" y="2053"/>
                  </a:cubicBezTo>
                  <a:cubicBezTo>
                    <a:pt x="2013" y="1432"/>
                    <a:pt x="2379" y="644"/>
                    <a:pt x="2988" y="461"/>
                  </a:cubicBezTo>
                  <a:close/>
                  <a:moveTo>
                    <a:pt x="3421" y="461"/>
                  </a:moveTo>
                  <a:cubicBezTo>
                    <a:pt x="3920" y="600"/>
                    <a:pt x="4341" y="1227"/>
                    <a:pt x="4546" y="2058"/>
                  </a:cubicBezTo>
                  <a:cubicBezTo>
                    <a:pt x="4169" y="2102"/>
                    <a:pt x="3798" y="2130"/>
                    <a:pt x="3421" y="2141"/>
                  </a:cubicBezTo>
                  <a:lnTo>
                    <a:pt x="3421" y="461"/>
                  </a:lnTo>
                  <a:close/>
                  <a:moveTo>
                    <a:pt x="1780" y="2479"/>
                  </a:moveTo>
                  <a:cubicBezTo>
                    <a:pt x="2184" y="2535"/>
                    <a:pt x="2584" y="2563"/>
                    <a:pt x="2988" y="2568"/>
                  </a:cubicBezTo>
                  <a:lnTo>
                    <a:pt x="2988" y="3671"/>
                  </a:lnTo>
                  <a:cubicBezTo>
                    <a:pt x="2584" y="3682"/>
                    <a:pt x="2184" y="3710"/>
                    <a:pt x="1780" y="3766"/>
                  </a:cubicBezTo>
                  <a:cubicBezTo>
                    <a:pt x="1724" y="3339"/>
                    <a:pt x="1724" y="2906"/>
                    <a:pt x="1780" y="2479"/>
                  </a:cubicBezTo>
                  <a:close/>
                  <a:moveTo>
                    <a:pt x="4624" y="2479"/>
                  </a:moveTo>
                  <a:cubicBezTo>
                    <a:pt x="4685" y="2906"/>
                    <a:pt x="4685" y="3339"/>
                    <a:pt x="4624" y="3766"/>
                  </a:cubicBezTo>
                  <a:cubicBezTo>
                    <a:pt x="4225" y="3710"/>
                    <a:pt x="3820" y="3682"/>
                    <a:pt x="3421" y="3671"/>
                  </a:cubicBezTo>
                  <a:lnTo>
                    <a:pt x="3421" y="2568"/>
                  </a:lnTo>
                  <a:cubicBezTo>
                    <a:pt x="3820" y="2563"/>
                    <a:pt x="4225" y="2535"/>
                    <a:pt x="4624" y="2479"/>
                  </a:cubicBezTo>
                  <a:close/>
                  <a:moveTo>
                    <a:pt x="654" y="2263"/>
                  </a:moveTo>
                  <a:cubicBezTo>
                    <a:pt x="887" y="2319"/>
                    <a:pt x="1120" y="2369"/>
                    <a:pt x="1353" y="2413"/>
                  </a:cubicBezTo>
                  <a:cubicBezTo>
                    <a:pt x="1292" y="2884"/>
                    <a:pt x="1292" y="3361"/>
                    <a:pt x="1353" y="3832"/>
                  </a:cubicBezTo>
                  <a:cubicBezTo>
                    <a:pt x="1120" y="3871"/>
                    <a:pt x="887" y="3921"/>
                    <a:pt x="654" y="3982"/>
                  </a:cubicBezTo>
                  <a:cubicBezTo>
                    <a:pt x="466" y="3422"/>
                    <a:pt x="466" y="2818"/>
                    <a:pt x="654" y="2263"/>
                  </a:cubicBezTo>
                  <a:close/>
                  <a:moveTo>
                    <a:pt x="5749" y="2263"/>
                  </a:moveTo>
                  <a:cubicBezTo>
                    <a:pt x="5938" y="2818"/>
                    <a:pt x="5938" y="3422"/>
                    <a:pt x="5749" y="3982"/>
                  </a:cubicBezTo>
                  <a:cubicBezTo>
                    <a:pt x="5522" y="3921"/>
                    <a:pt x="5289" y="3871"/>
                    <a:pt x="5051" y="3832"/>
                  </a:cubicBezTo>
                  <a:cubicBezTo>
                    <a:pt x="5117" y="3361"/>
                    <a:pt x="5117" y="2884"/>
                    <a:pt x="5051" y="2413"/>
                  </a:cubicBezTo>
                  <a:cubicBezTo>
                    <a:pt x="5289" y="2369"/>
                    <a:pt x="5522" y="2319"/>
                    <a:pt x="5749" y="2263"/>
                  </a:cubicBezTo>
                  <a:close/>
                  <a:moveTo>
                    <a:pt x="1431" y="4253"/>
                  </a:moveTo>
                  <a:cubicBezTo>
                    <a:pt x="1530" y="4702"/>
                    <a:pt x="1713" y="5135"/>
                    <a:pt x="1974" y="5512"/>
                  </a:cubicBezTo>
                  <a:cubicBezTo>
                    <a:pt x="1486" y="5262"/>
                    <a:pt x="1087" y="4863"/>
                    <a:pt x="826" y="4381"/>
                  </a:cubicBezTo>
                  <a:lnTo>
                    <a:pt x="832" y="4381"/>
                  </a:lnTo>
                  <a:cubicBezTo>
                    <a:pt x="1026" y="4331"/>
                    <a:pt x="1225" y="4292"/>
                    <a:pt x="1431" y="4253"/>
                  </a:cubicBezTo>
                  <a:close/>
                  <a:moveTo>
                    <a:pt x="4973" y="4253"/>
                  </a:moveTo>
                  <a:cubicBezTo>
                    <a:pt x="5178" y="4292"/>
                    <a:pt x="5378" y="4331"/>
                    <a:pt x="5577" y="4381"/>
                  </a:cubicBezTo>
                  <a:cubicBezTo>
                    <a:pt x="5317" y="4863"/>
                    <a:pt x="4918" y="5262"/>
                    <a:pt x="4430" y="5512"/>
                  </a:cubicBezTo>
                  <a:cubicBezTo>
                    <a:pt x="4690" y="5135"/>
                    <a:pt x="4879" y="4702"/>
                    <a:pt x="4973" y="4253"/>
                  </a:cubicBezTo>
                  <a:close/>
                  <a:moveTo>
                    <a:pt x="2988" y="4104"/>
                  </a:moveTo>
                  <a:lnTo>
                    <a:pt x="2988" y="5778"/>
                  </a:lnTo>
                  <a:cubicBezTo>
                    <a:pt x="2379" y="5601"/>
                    <a:pt x="2013" y="4802"/>
                    <a:pt x="1863" y="4187"/>
                  </a:cubicBezTo>
                  <a:cubicBezTo>
                    <a:pt x="2234" y="4137"/>
                    <a:pt x="2611" y="4109"/>
                    <a:pt x="2988" y="4104"/>
                  </a:cubicBezTo>
                  <a:close/>
                  <a:moveTo>
                    <a:pt x="3421" y="4104"/>
                  </a:moveTo>
                  <a:cubicBezTo>
                    <a:pt x="3798" y="4115"/>
                    <a:pt x="4169" y="4143"/>
                    <a:pt x="4546" y="4187"/>
                  </a:cubicBezTo>
                  <a:cubicBezTo>
                    <a:pt x="4341" y="5018"/>
                    <a:pt x="3920" y="5639"/>
                    <a:pt x="3421" y="5778"/>
                  </a:cubicBezTo>
                  <a:lnTo>
                    <a:pt x="3421" y="4104"/>
                  </a:lnTo>
                  <a:close/>
                  <a:moveTo>
                    <a:pt x="3202" y="1"/>
                  </a:moveTo>
                  <a:cubicBezTo>
                    <a:pt x="2029" y="1"/>
                    <a:pt x="856" y="640"/>
                    <a:pt x="322" y="1920"/>
                  </a:cubicBezTo>
                  <a:cubicBezTo>
                    <a:pt x="0" y="2685"/>
                    <a:pt x="0" y="3544"/>
                    <a:pt x="316" y="4314"/>
                  </a:cubicBezTo>
                  <a:lnTo>
                    <a:pt x="322" y="4320"/>
                  </a:lnTo>
                  <a:cubicBezTo>
                    <a:pt x="851" y="5593"/>
                    <a:pt x="2031" y="6239"/>
                    <a:pt x="3211" y="6239"/>
                  </a:cubicBezTo>
                  <a:cubicBezTo>
                    <a:pt x="4379" y="6239"/>
                    <a:pt x="5547" y="5605"/>
                    <a:pt x="6082" y="4320"/>
                  </a:cubicBezTo>
                  <a:cubicBezTo>
                    <a:pt x="6403" y="3555"/>
                    <a:pt x="6403" y="2690"/>
                    <a:pt x="6082" y="1920"/>
                  </a:cubicBezTo>
                  <a:cubicBezTo>
                    <a:pt x="5549" y="641"/>
                    <a:pt x="4376" y="1"/>
                    <a:pt x="320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8"/>
            <p:cNvSpPr/>
            <p:nvPr/>
          </p:nvSpPr>
          <p:spPr>
            <a:xfrm>
              <a:off x="2432105" y="2947936"/>
              <a:ext cx="43594" cy="11156"/>
            </a:xfrm>
            <a:custGeom>
              <a:avLst/>
              <a:gdLst/>
              <a:ahLst/>
              <a:cxnLst/>
              <a:rect l="l" t="t" r="r" b="b"/>
              <a:pathLst>
                <a:path w="1692" h="433" extrusionOk="0">
                  <a:moveTo>
                    <a:pt x="289" y="0"/>
                  </a:moveTo>
                  <a:cubicBezTo>
                    <a:pt x="1" y="0"/>
                    <a:pt x="1" y="433"/>
                    <a:pt x="289" y="433"/>
                  </a:cubicBezTo>
                  <a:lnTo>
                    <a:pt x="1403" y="433"/>
                  </a:lnTo>
                  <a:cubicBezTo>
                    <a:pt x="1692" y="433"/>
                    <a:pt x="1692" y="0"/>
                    <a:pt x="140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8"/>
            <p:cNvSpPr/>
            <p:nvPr/>
          </p:nvSpPr>
          <p:spPr>
            <a:xfrm>
              <a:off x="2426102" y="2903053"/>
              <a:ext cx="39472" cy="24631"/>
            </a:xfrm>
            <a:custGeom>
              <a:avLst/>
              <a:gdLst/>
              <a:ahLst/>
              <a:cxnLst/>
              <a:rect l="l" t="t" r="r" b="b"/>
              <a:pathLst>
                <a:path w="1532" h="956" extrusionOk="0">
                  <a:moveTo>
                    <a:pt x="1291" y="0"/>
                  </a:moveTo>
                  <a:cubicBezTo>
                    <a:pt x="1255" y="0"/>
                    <a:pt x="1220" y="10"/>
                    <a:pt x="1187" y="29"/>
                  </a:cubicBezTo>
                  <a:lnTo>
                    <a:pt x="201" y="545"/>
                  </a:lnTo>
                  <a:cubicBezTo>
                    <a:pt x="1" y="650"/>
                    <a:pt x="79" y="955"/>
                    <a:pt x="300" y="955"/>
                  </a:cubicBezTo>
                  <a:cubicBezTo>
                    <a:pt x="306" y="955"/>
                    <a:pt x="310" y="955"/>
                    <a:pt x="314" y="955"/>
                  </a:cubicBezTo>
                  <a:cubicBezTo>
                    <a:pt x="370" y="955"/>
                    <a:pt x="389" y="936"/>
                    <a:pt x="1387" y="406"/>
                  </a:cubicBezTo>
                  <a:cubicBezTo>
                    <a:pt x="1492" y="351"/>
                    <a:pt x="1531" y="218"/>
                    <a:pt x="1476" y="112"/>
                  </a:cubicBezTo>
                  <a:cubicBezTo>
                    <a:pt x="1438" y="41"/>
                    <a:pt x="1365" y="0"/>
                    <a:pt x="129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8"/>
            <p:cNvSpPr/>
            <p:nvPr/>
          </p:nvSpPr>
          <p:spPr>
            <a:xfrm>
              <a:off x="2212871" y="2947936"/>
              <a:ext cx="43569" cy="11156"/>
            </a:xfrm>
            <a:custGeom>
              <a:avLst/>
              <a:gdLst/>
              <a:ahLst/>
              <a:cxnLst/>
              <a:rect l="l" t="t" r="r" b="b"/>
              <a:pathLst>
                <a:path w="1691" h="433" extrusionOk="0">
                  <a:moveTo>
                    <a:pt x="288" y="0"/>
                  </a:moveTo>
                  <a:cubicBezTo>
                    <a:pt x="0" y="0"/>
                    <a:pt x="0" y="433"/>
                    <a:pt x="288" y="433"/>
                  </a:cubicBezTo>
                  <a:lnTo>
                    <a:pt x="1403" y="433"/>
                  </a:lnTo>
                  <a:cubicBezTo>
                    <a:pt x="1691" y="433"/>
                    <a:pt x="1691" y="0"/>
                    <a:pt x="140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8"/>
            <p:cNvSpPr/>
            <p:nvPr/>
          </p:nvSpPr>
          <p:spPr>
            <a:xfrm>
              <a:off x="2221270" y="2903028"/>
              <a:ext cx="41430" cy="24657"/>
            </a:xfrm>
            <a:custGeom>
              <a:avLst/>
              <a:gdLst/>
              <a:ahLst/>
              <a:cxnLst/>
              <a:rect l="l" t="t" r="r" b="b"/>
              <a:pathLst>
                <a:path w="1608" h="957" extrusionOk="0">
                  <a:moveTo>
                    <a:pt x="308" y="0"/>
                  </a:moveTo>
                  <a:cubicBezTo>
                    <a:pt x="112" y="0"/>
                    <a:pt x="0" y="294"/>
                    <a:pt x="217" y="407"/>
                  </a:cubicBezTo>
                  <a:cubicBezTo>
                    <a:pt x="1223" y="941"/>
                    <a:pt x="1229" y="956"/>
                    <a:pt x="1292" y="956"/>
                  </a:cubicBezTo>
                  <a:cubicBezTo>
                    <a:pt x="1296" y="956"/>
                    <a:pt x="1300" y="956"/>
                    <a:pt x="1304" y="956"/>
                  </a:cubicBezTo>
                  <a:cubicBezTo>
                    <a:pt x="1306" y="956"/>
                    <a:pt x="1308" y="956"/>
                    <a:pt x="1310" y="956"/>
                  </a:cubicBezTo>
                  <a:cubicBezTo>
                    <a:pt x="1533" y="956"/>
                    <a:pt x="1607" y="645"/>
                    <a:pt x="1404" y="546"/>
                  </a:cubicBezTo>
                  <a:lnTo>
                    <a:pt x="417" y="30"/>
                  </a:lnTo>
                  <a:cubicBezTo>
                    <a:pt x="379" y="10"/>
                    <a:pt x="342" y="0"/>
                    <a:pt x="30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8"/>
            <p:cNvSpPr/>
            <p:nvPr/>
          </p:nvSpPr>
          <p:spPr>
            <a:xfrm>
              <a:off x="2425638" y="2977076"/>
              <a:ext cx="41198" cy="24580"/>
            </a:xfrm>
            <a:custGeom>
              <a:avLst/>
              <a:gdLst/>
              <a:ahLst/>
              <a:cxnLst/>
              <a:rect l="l" t="t" r="r" b="b"/>
              <a:pathLst>
                <a:path w="1599" h="954" extrusionOk="0">
                  <a:moveTo>
                    <a:pt x="312" y="0"/>
                  </a:moveTo>
                  <a:cubicBezTo>
                    <a:pt x="115" y="0"/>
                    <a:pt x="0" y="297"/>
                    <a:pt x="219" y="410"/>
                  </a:cubicBezTo>
                  <a:cubicBezTo>
                    <a:pt x="1206" y="935"/>
                    <a:pt x="1230" y="954"/>
                    <a:pt x="1285" y="954"/>
                  </a:cubicBezTo>
                  <a:cubicBezTo>
                    <a:pt x="1290" y="954"/>
                    <a:pt x="1294" y="954"/>
                    <a:pt x="1300" y="954"/>
                  </a:cubicBezTo>
                  <a:cubicBezTo>
                    <a:pt x="1527" y="954"/>
                    <a:pt x="1599" y="654"/>
                    <a:pt x="1405" y="549"/>
                  </a:cubicBezTo>
                  <a:lnTo>
                    <a:pt x="418" y="28"/>
                  </a:lnTo>
                  <a:cubicBezTo>
                    <a:pt x="381" y="9"/>
                    <a:pt x="346" y="0"/>
                    <a:pt x="31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8"/>
            <p:cNvSpPr/>
            <p:nvPr/>
          </p:nvSpPr>
          <p:spPr>
            <a:xfrm>
              <a:off x="2221244" y="2977128"/>
              <a:ext cx="39910" cy="24683"/>
            </a:xfrm>
            <a:custGeom>
              <a:avLst/>
              <a:gdLst/>
              <a:ahLst/>
              <a:cxnLst/>
              <a:rect l="l" t="t" r="r" b="b"/>
              <a:pathLst>
                <a:path w="1549" h="958" extrusionOk="0">
                  <a:moveTo>
                    <a:pt x="1302" y="1"/>
                  </a:moveTo>
                  <a:cubicBezTo>
                    <a:pt x="1267" y="1"/>
                    <a:pt x="1232" y="9"/>
                    <a:pt x="1200" y="26"/>
                  </a:cubicBezTo>
                  <a:lnTo>
                    <a:pt x="218" y="547"/>
                  </a:lnTo>
                  <a:cubicBezTo>
                    <a:pt x="0" y="661"/>
                    <a:pt x="115" y="957"/>
                    <a:pt x="312" y="957"/>
                  </a:cubicBezTo>
                  <a:cubicBezTo>
                    <a:pt x="345" y="957"/>
                    <a:pt x="381" y="949"/>
                    <a:pt x="418" y="930"/>
                  </a:cubicBezTo>
                  <a:lnTo>
                    <a:pt x="1405" y="408"/>
                  </a:lnTo>
                  <a:cubicBezTo>
                    <a:pt x="1510" y="353"/>
                    <a:pt x="1549" y="220"/>
                    <a:pt x="1493" y="115"/>
                  </a:cubicBezTo>
                  <a:cubicBezTo>
                    <a:pt x="1455" y="42"/>
                    <a:pt x="1380" y="1"/>
                    <a:pt x="130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8"/>
            <p:cNvSpPr/>
            <p:nvPr/>
          </p:nvSpPr>
          <p:spPr>
            <a:xfrm>
              <a:off x="2208001" y="3028349"/>
              <a:ext cx="83169" cy="71240"/>
            </a:xfrm>
            <a:custGeom>
              <a:avLst/>
              <a:gdLst/>
              <a:ahLst/>
              <a:cxnLst/>
              <a:rect l="l" t="t" r="r" b="b"/>
              <a:pathLst>
                <a:path w="3228" h="2765" extrusionOk="0">
                  <a:moveTo>
                    <a:pt x="1837" y="430"/>
                  </a:moveTo>
                  <a:cubicBezTo>
                    <a:pt x="2324" y="430"/>
                    <a:pt x="2795" y="810"/>
                    <a:pt x="2795" y="1381"/>
                  </a:cubicBezTo>
                  <a:cubicBezTo>
                    <a:pt x="2795" y="1908"/>
                    <a:pt x="2368" y="2329"/>
                    <a:pt x="1847" y="2329"/>
                  </a:cubicBezTo>
                  <a:cubicBezTo>
                    <a:pt x="998" y="2329"/>
                    <a:pt x="577" y="1309"/>
                    <a:pt x="1176" y="710"/>
                  </a:cubicBezTo>
                  <a:cubicBezTo>
                    <a:pt x="1367" y="517"/>
                    <a:pt x="1604" y="430"/>
                    <a:pt x="1837" y="430"/>
                  </a:cubicBezTo>
                  <a:close/>
                  <a:moveTo>
                    <a:pt x="1847" y="0"/>
                  </a:moveTo>
                  <a:cubicBezTo>
                    <a:pt x="616" y="0"/>
                    <a:pt x="1" y="1486"/>
                    <a:pt x="865" y="2357"/>
                  </a:cubicBezTo>
                  <a:cubicBezTo>
                    <a:pt x="1147" y="2638"/>
                    <a:pt x="1494" y="2764"/>
                    <a:pt x="1834" y="2764"/>
                  </a:cubicBezTo>
                  <a:cubicBezTo>
                    <a:pt x="2545" y="2764"/>
                    <a:pt x="3227" y="2213"/>
                    <a:pt x="3227" y="1381"/>
                  </a:cubicBezTo>
                  <a:cubicBezTo>
                    <a:pt x="3227" y="621"/>
                    <a:pt x="2606" y="0"/>
                    <a:pt x="184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8"/>
            <p:cNvSpPr/>
            <p:nvPr/>
          </p:nvSpPr>
          <p:spPr>
            <a:xfrm>
              <a:off x="2385548" y="3028349"/>
              <a:ext cx="83169" cy="71240"/>
            </a:xfrm>
            <a:custGeom>
              <a:avLst/>
              <a:gdLst/>
              <a:ahLst/>
              <a:cxnLst/>
              <a:rect l="l" t="t" r="r" b="b"/>
              <a:pathLst>
                <a:path w="3228" h="2765" extrusionOk="0">
                  <a:moveTo>
                    <a:pt x="1837" y="430"/>
                  </a:moveTo>
                  <a:cubicBezTo>
                    <a:pt x="2324" y="430"/>
                    <a:pt x="2795" y="810"/>
                    <a:pt x="2795" y="1381"/>
                  </a:cubicBezTo>
                  <a:cubicBezTo>
                    <a:pt x="2795" y="1908"/>
                    <a:pt x="2368" y="2329"/>
                    <a:pt x="1847" y="2329"/>
                  </a:cubicBezTo>
                  <a:cubicBezTo>
                    <a:pt x="998" y="2329"/>
                    <a:pt x="577" y="1309"/>
                    <a:pt x="1176" y="710"/>
                  </a:cubicBezTo>
                  <a:cubicBezTo>
                    <a:pt x="1367" y="517"/>
                    <a:pt x="1604" y="430"/>
                    <a:pt x="1837" y="430"/>
                  </a:cubicBezTo>
                  <a:close/>
                  <a:moveTo>
                    <a:pt x="1847" y="0"/>
                  </a:moveTo>
                  <a:cubicBezTo>
                    <a:pt x="616" y="0"/>
                    <a:pt x="1" y="1486"/>
                    <a:pt x="865" y="2357"/>
                  </a:cubicBezTo>
                  <a:cubicBezTo>
                    <a:pt x="1147" y="2638"/>
                    <a:pt x="1494" y="2764"/>
                    <a:pt x="1834" y="2764"/>
                  </a:cubicBezTo>
                  <a:cubicBezTo>
                    <a:pt x="2545" y="2764"/>
                    <a:pt x="3227" y="2213"/>
                    <a:pt x="3227" y="1381"/>
                  </a:cubicBezTo>
                  <a:cubicBezTo>
                    <a:pt x="3227" y="621"/>
                    <a:pt x="2606" y="0"/>
                    <a:pt x="184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8"/>
            <p:cNvSpPr/>
            <p:nvPr/>
          </p:nvSpPr>
          <p:spPr>
            <a:xfrm>
              <a:off x="2190867" y="3107061"/>
              <a:ext cx="306835" cy="145572"/>
            </a:xfrm>
            <a:custGeom>
              <a:avLst/>
              <a:gdLst/>
              <a:ahLst/>
              <a:cxnLst/>
              <a:rect l="l" t="t" r="r" b="b"/>
              <a:pathLst>
                <a:path w="11909" h="5650" extrusionOk="0">
                  <a:moveTo>
                    <a:pt x="815" y="0"/>
                  </a:moveTo>
                  <a:cubicBezTo>
                    <a:pt x="588" y="6"/>
                    <a:pt x="0" y="183"/>
                    <a:pt x="0" y="948"/>
                  </a:cubicBezTo>
                  <a:lnTo>
                    <a:pt x="0" y="3981"/>
                  </a:lnTo>
                  <a:cubicBezTo>
                    <a:pt x="0" y="4291"/>
                    <a:pt x="250" y="4540"/>
                    <a:pt x="560" y="4540"/>
                  </a:cubicBezTo>
                  <a:cubicBezTo>
                    <a:pt x="634" y="4540"/>
                    <a:pt x="688" y="4541"/>
                    <a:pt x="729" y="4541"/>
                  </a:cubicBezTo>
                  <a:cubicBezTo>
                    <a:pt x="812" y="4541"/>
                    <a:pt x="847" y="4539"/>
                    <a:pt x="898" y="4524"/>
                  </a:cubicBezTo>
                  <a:lnTo>
                    <a:pt x="898" y="5433"/>
                  </a:lnTo>
                  <a:cubicBezTo>
                    <a:pt x="898" y="5549"/>
                    <a:pt x="998" y="5649"/>
                    <a:pt x="1115" y="5649"/>
                  </a:cubicBezTo>
                  <a:lnTo>
                    <a:pt x="1979" y="5649"/>
                  </a:lnTo>
                  <a:cubicBezTo>
                    <a:pt x="2268" y="5649"/>
                    <a:pt x="2268" y="5217"/>
                    <a:pt x="1979" y="5217"/>
                  </a:cubicBezTo>
                  <a:lnTo>
                    <a:pt x="1331" y="5217"/>
                  </a:lnTo>
                  <a:lnTo>
                    <a:pt x="1331" y="1148"/>
                  </a:lnTo>
                  <a:cubicBezTo>
                    <a:pt x="1331" y="1004"/>
                    <a:pt x="1223" y="931"/>
                    <a:pt x="1115" y="931"/>
                  </a:cubicBezTo>
                  <a:cubicBezTo>
                    <a:pt x="1007" y="931"/>
                    <a:pt x="898" y="1004"/>
                    <a:pt x="898" y="1148"/>
                  </a:cubicBezTo>
                  <a:lnTo>
                    <a:pt x="898" y="3981"/>
                  </a:lnTo>
                  <a:cubicBezTo>
                    <a:pt x="898" y="4053"/>
                    <a:pt x="843" y="4108"/>
                    <a:pt x="771" y="4108"/>
                  </a:cubicBezTo>
                  <a:lnTo>
                    <a:pt x="560" y="4108"/>
                  </a:lnTo>
                  <a:cubicBezTo>
                    <a:pt x="488" y="4108"/>
                    <a:pt x="433" y="4053"/>
                    <a:pt x="433" y="3981"/>
                  </a:cubicBezTo>
                  <a:lnTo>
                    <a:pt x="433" y="943"/>
                  </a:lnTo>
                  <a:cubicBezTo>
                    <a:pt x="433" y="599"/>
                    <a:pt x="610" y="444"/>
                    <a:pt x="826" y="433"/>
                  </a:cubicBezTo>
                  <a:lnTo>
                    <a:pt x="4081" y="433"/>
                  </a:lnTo>
                  <a:cubicBezTo>
                    <a:pt x="4158" y="438"/>
                    <a:pt x="4230" y="482"/>
                    <a:pt x="4275" y="549"/>
                  </a:cubicBezTo>
                  <a:lnTo>
                    <a:pt x="5694" y="2606"/>
                  </a:lnTo>
                  <a:cubicBezTo>
                    <a:pt x="5683" y="2617"/>
                    <a:pt x="5417" y="2999"/>
                    <a:pt x="5406" y="3021"/>
                  </a:cubicBezTo>
                  <a:lnTo>
                    <a:pt x="4081" y="1098"/>
                  </a:lnTo>
                  <a:cubicBezTo>
                    <a:pt x="4035" y="1034"/>
                    <a:pt x="3969" y="1005"/>
                    <a:pt x="3904" y="1005"/>
                  </a:cubicBezTo>
                  <a:cubicBezTo>
                    <a:pt x="3794" y="1005"/>
                    <a:pt x="3687" y="1087"/>
                    <a:pt x="3687" y="1220"/>
                  </a:cubicBezTo>
                  <a:lnTo>
                    <a:pt x="3687" y="5217"/>
                  </a:lnTo>
                  <a:lnTo>
                    <a:pt x="2983" y="5217"/>
                  </a:lnTo>
                  <a:cubicBezTo>
                    <a:pt x="2695" y="5217"/>
                    <a:pt x="2695" y="5644"/>
                    <a:pt x="2983" y="5644"/>
                  </a:cubicBezTo>
                  <a:lnTo>
                    <a:pt x="3903" y="5644"/>
                  </a:lnTo>
                  <a:cubicBezTo>
                    <a:pt x="4020" y="5644"/>
                    <a:pt x="4119" y="5549"/>
                    <a:pt x="4119" y="5433"/>
                  </a:cubicBezTo>
                  <a:lnTo>
                    <a:pt x="4119" y="1913"/>
                  </a:lnTo>
                  <a:lnTo>
                    <a:pt x="5394" y="3753"/>
                  </a:lnTo>
                  <a:cubicBezTo>
                    <a:pt x="5533" y="3945"/>
                    <a:pt x="5745" y="4040"/>
                    <a:pt x="5956" y="4040"/>
                  </a:cubicBezTo>
                  <a:cubicBezTo>
                    <a:pt x="6168" y="4040"/>
                    <a:pt x="6378" y="3945"/>
                    <a:pt x="6514" y="3753"/>
                  </a:cubicBezTo>
                  <a:lnTo>
                    <a:pt x="7789" y="1907"/>
                  </a:lnTo>
                  <a:lnTo>
                    <a:pt x="7789" y="5427"/>
                  </a:lnTo>
                  <a:cubicBezTo>
                    <a:pt x="7789" y="5544"/>
                    <a:pt x="7889" y="5644"/>
                    <a:pt x="8006" y="5644"/>
                  </a:cubicBezTo>
                  <a:lnTo>
                    <a:pt x="10794" y="5644"/>
                  </a:lnTo>
                  <a:cubicBezTo>
                    <a:pt x="10916" y="5644"/>
                    <a:pt x="11010" y="5544"/>
                    <a:pt x="11010" y="5427"/>
                  </a:cubicBezTo>
                  <a:lnTo>
                    <a:pt x="11010" y="4524"/>
                  </a:lnTo>
                  <a:cubicBezTo>
                    <a:pt x="11088" y="4540"/>
                    <a:pt x="11127" y="4540"/>
                    <a:pt x="11349" y="4540"/>
                  </a:cubicBezTo>
                  <a:cubicBezTo>
                    <a:pt x="11659" y="4540"/>
                    <a:pt x="11908" y="4285"/>
                    <a:pt x="11908" y="3981"/>
                  </a:cubicBezTo>
                  <a:lnTo>
                    <a:pt x="11908" y="2905"/>
                  </a:lnTo>
                  <a:cubicBezTo>
                    <a:pt x="11908" y="2761"/>
                    <a:pt x="11800" y="2689"/>
                    <a:pt x="11692" y="2689"/>
                  </a:cubicBezTo>
                  <a:cubicBezTo>
                    <a:pt x="11584" y="2689"/>
                    <a:pt x="11476" y="2761"/>
                    <a:pt x="11476" y="2905"/>
                  </a:cubicBezTo>
                  <a:lnTo>
                    <a:pt x="11476" y="3981"/>
                  </a:lnTo>
                  <a:cubicBezTo>
                    <a:pt x="11476" y="4047"/>
                    <a:pt x="11421" y="4108"/>
                    <a:pt x="11349" y="4108"/>
                  </a:cubicBezTo>
                  <a:lnTo>
                    <a:pt x="11143" y="4108"/>
                  </a:lnTo>
                  <a:cubicBezTo>
                    <a:pt x="11071" y="4108"/>
                    <a:pt x="11010" y="4047"/>
                    <a:pt x="11010" y="3981"/>
                  </a:cubicBezTo>
                  <a:lnTo>
                    <a:pt x="11010" y="1148"/>
                  </a:lnTo>
                  <a:cubicBezTo>
                    <a:pt x="11010" y="1004"/>
                    <a:pt x="10902" y="931"/>
                    <a:pt x="10794" y="931"/>
                  </a:cubicBezTo>
                  <a:cubicBezTo>
                    <a:pt x="10686" y="931"/>
                    <a:pt x="10578" y="1004"/>
                    <a:pt x="10578" y="1148"/>
                  </a:cubicBezTo>
                  <a:lnTo>
                    <a:pt x="10578" y="5217"/>
                  </a:lnTo>
                  <a:lnTo>
                    <a:pt x="8222" y="5217"/>
                  </a:lnTo>
                  <a:lnTo>
                    <a:pt x="8222" y="1220"/>
                  </a:lnTo>
                  <a:cubicBezTo>
                    <a:pt x="8222" y="1087"/>
                    <a:pt x="8114" y="1005"/>
                    <a:pt x="8004" y="1005"/>
                  </a:cubicBezTo>
                  <a:cubicBezTo>
                    <a:pt x="7939" y="1005"/>
                    <a:pt x="7873" y="1034"/>
                    <a:pt x="7828" y="1098"/>
                  </a:cubicBezTo>
                  <a:cubicBezTo>
                    <a:pt x="6043" y="3687"/>
                    <a:pt x="6148" y="3570"/>
                    <a:pt x="6032" y="3598"/>
                  </a:cubicBezTo>
                  <a:cubicBezTo>
                    <a:pt x="6009" y="3605"/>
                    <a:pt x="5987" y="3608"/>
                    <a:pt x="5965" y="3608"/>
                  </a:cubicBezTo>
                  <a:cubicBezTo>
                    <a:pt x="5788" y="3608"/>
                    <a:pt x="5668" y="3401"/>
                    <a:pt x="5777" y="3243"/>
                  </a:cubicBezTo>
                  <a:lnTo>
                    <a:pt x="7640" y="549"/>
                  </a:lnTo>
                  <a:cubicBezTo>
                    <a:pt x="7679" y="482"/>
                    <a:pt x="7751" y="438"/>
                    <a:pt x="7828" y="427"/>
                  </a:cubicBezTo>
                  <a:cubicBezTo>
                    <a:pt x="8955" y="427"/>
                    <a:pt x="9700" y="425"/>
                    <a:pt x="10197" y="425"/>
                  </a:cubicBezTo>
                  <a:cubicBezTo>
                    <a:pt x="11254" y="425"/>
                    <a:pt x="11191" y="435"/>
                    <a:pt x="11293" y="499"/>
                  </a:cubicBezTo>
                  <a:cubicBezTo>
                    <a:pt x="11421" y="582"/>
                    <a:pt x="11482" y="732"/>
                    <a:pt x="11482" y="943"/>
                  </a:cubicBezTo>
                  <a:lnTo>
                    <a:pt x="11482" y="1902"/>
                  </a:lnTo>
                  <a:cubicBezTo>
                    <a:pt x="11482" y="2018"/>
                    <a:pt x="11576" y="2112"/>
                    <a:pt x="11692" y="2118"/>
                  </a:cubicBezTo>
                  <a:cubicBezTo>
                    <a:pt x="11814" y="2112"/>
                    <a:pt x="11908" y="2018"/>
                    <a:pt x="11908" y="1902"/>
                  </a:cubicBezTo>
                  <a:lnTo>
                    <a:pt x="11908" y="943"/>
                  </a:lnTo>
                  <a:cubicBezTo>
                    <a:pt x="11908" y="183"/>
                    <a:pt x="11321" y="0"/>
                    <a:pt x="11093" y="0"/>
                  </a:cubicBezTo>
                  <a:lnTo>
                    <a:pt x="7823" y="0"/>
                  </a:lnTo>
                  <a:cubicBezTo>
                    <a:pt x="7601" y="11"/>
                    <a:pt x="7401" y="122"/>
                    <a:pt x="7285" y="305"/>
                  </a:cubicBezTo>
                  <a:lnTo>
                    <a:pt x="5954" y="2229"/>
                  </a:lnTo>
                  <a:lnTo>
                    <a:pt x="4629" y="305"/>
                  </a:lnTo>
                  <a:cubicBezTo>
                    <a:pt x="4507" y="128"/>
                    <a:pt x="4308" y="11"/>
                    <a:pt x="409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 name="Google Shape;1337;p68"/>
          <p:cNvGrpSpPr/>
          <p:nvPr/>
        </p:nvGrpSpPr>
        <p:grpSpPr>
          <a:xfrm>
            <a:off x="887055" y="2896792"/>
            <a:ext cx="379673" cy="331699"/>
            <a:chOff x="887055" y="2896792"/>
            <a:chExt cx="379673" cy="331699"/>
          </a:xfrm>
        </p:grpSpPr>
        <p:sp>
          <p:nvSpPr>
            <p:cNvPr id="1338" name="Google Shape;1338;p68"/>
            <p:cNvSpPr/>
            <p:nvPr/>
          </p:nvSpPr>
          <p:spPr>
            <a:xfrm>
              <a:off x="1144731" y="3023917"/>
              <a:ext cx="13449" cy="13604"/>
            </a:xfrm>
            <a:custGeom>
              <a:avLst/>
              <a:gdLst/>
              <a:ahLst/>
              <a:cxnLst/>
              <a:rect l="l" t="t" r="r" b="b"/>
              <a:pathLst>
                <a:path w="522" h="528" extrusionOk="0">
                  <a:moveTo>
                    <a:pt x="261" y="1"/>
                  </a:moveTo>
                  <a:cubicBezTo>
                    <a:pt x="117" y="1"/>
                    <a:pt x="0" y="123"/>
                    <a:pt x="0" y="267"/>
                  </a:cubicBezTo>
                  <a:cubicBezTo>
                    <a:pt x="0" y="411"/>
                    <a:pt x="117" y="527"/>
                    <a:pt x="261" y="527"/>
                  </a:cubicBezTo>
                  <a:cubicBezTo>
                    <a:pt x="405" y="527"/>
                    <a:pt x="522" y="411"/>
                    <a:pt x="522" y="267"/>
                  </a:cubicBezTo>
                  <a:cubicBezTo>
                    <a:pt x="522" y="123"/>
                    <a:pt x="405" y="1"/>
                    <a:pt x="2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8"/>
            <p:cNvSpPr/>
            <p:nvPr/>
          </p:nvSpPr>
          <p:spPr>
            <a:xfrm>
              <a:off x="1005033" y="2897849"/>
              <a:ext cx="261695" cy="330642"/>
            </a:xfrm>
            <a:custGeom>
              <a:avLst/>
              <a:gdLst/>
              <a:ahLst/>
              <a:cxnLst/>
              <a:rect l="l" t="t" r="r" b="b"/>
              <a:pathLst>
                <a:path w="10157" h="12833" extrusionOk="0">
                  <a:moveTo>
                    <a:pt x="6945" y="1"/>
                  </a:moveTo>
                  <a:cubicBezTo>
                    <a:pt x="6697" y="1"/>
                    <a:pt x="6645" y="383"/>
                    <a:pt x="6919" y="431"/>
                  </a:cubicBezTo>
                  <a:cubicBezTo>
                    <a:pt x="8538" y="697"/>
                    <a:pt x="9724" y="2094"/>
                    <a:pt x="9724" y="3740"/>
                  </a:cubicBezTo>
                  <a:cubicBezTo>
                    <a:pt x="9724" y="6640"/>
                    <a:pt x="7828" y="8841"/>
                    <a:pt x="6243" y="10177"/>
                  </a:cubicBezTo>
                  <a:cubicBezTo>
                    <a:pt x="5190" y="11047"/>
                    <a:pt x="4031" y="11790"/>
                    <a:pt x="2800" y="12378"/>
                  </a:cubicBezTo>
                  <a:cubicBezTo>
                    <a:pt x="2024" y="12012"/>
                    <a:pt x="1281" y="11585"/>
                    <a:pt x="572" y="11103"/>
                  </a:cubicBezTo>
                  <a:cubicBezTo>
                    <a:pt x="972" y="10688"/>
                    <a:pt x="1450" y="10484"/>
                    <a:pt x="1997" y="10484"/>
                  </a:cubicBezTo>
                  <a:cubicBezTo>
                    <a:pt x="2108" y="10484"/>
                    <a:pt x="2223" y="10493"/>
                    <a:pt x="2340" y="10509"/>
                  </a:cubicBezTo>
                  <a:cubicBezTo>
                    <a:pt x="2538" y="10539"/>
                    <a:pt x="2733" y="10554"/>
                    <a:pt x="2924" y="10554"/>
                  </a:cubicBezTo>
                  <a:cubicBezTo>
                    <a:pt x="4502" y="10554"/>
                    <a:pt x="5816" y="9573"/>
                    <a:pt x="6182" y="8253"/>
                  </a:cubicBezTo>
                  <a:cubicBezTo>
                    <a:pt x="6229" y="8087"/>
                    <a:pt x="6097" y="7978"/>
                    <a:pt x="5968" y="7978"/>
                  </a:cubicBezTo>
                  <a:cubicBezTo>
                    <a:pt x="5882" y="7978"/>
                    <a:pt x="5797" y="8026"/>
                    <a:pt x="5766" y="8137"/>
                  </a:cubicBezTo>
                  <a:cubicBezTo>
                    <a:pt x="5483" y="9159"/>
                    <a:pt x="4423" y="10124"/>
                    <a:pt x="2943" y="10124"/>
                  </a:cubicBezTo>
                  <a:cubicBezTo>
                    <a:pt x="2770" y="10124"/>
                    <a:pt x="2591" y="10110"/>
                    <a:pt x="2407" y="10083"/>
                  </a:cubicBezTo>
                  <a:cubicBezTo>
                    <a:pt x="2267" y="10062"/>
                    <a:pt x="2130" y="10051"/>
                    <a:pt x="1996" y="10051"/>
                  </a:cubicBezTo>
                  <a:cubicBezTo>
                    <a:pt x="1247" y="10051"/>
                    <a:pt x="592" y="10377"/>
                    <a:pt x="84" y="11003"/>
                  </a:cubicBezTo>
                  <a:cubicBezTo>
                    <a:pt x="1" y="11103"/>
                    <a:pt x="23" y="11247"/>
                    <a:pt x="123" y="11313"/>
                  </a:cubicBezTo>
                  <a:cubicBezTo>
                    <a:pt x="1287" y="12134"/>
                    <a:pt x="2651" y="12832"/>
                    <a:pt x="2800" y="12832"/>
                  </a:cubicBezTo>
                  <a:cubicBezTo>
                    <a:pt x="2828" y="12832"/>
                    <a:pt x="2856" y="12827"/>
                    <a:pt x="2883" y="12816"/>
                  </a:cubicBezTo>
                  <a:cubicBezTo>
                    <a:pt x="4558" y="12089"/>
                    <a:pt x="7479" y="10210"/>
                    <a:pt x="9009" y="7677"/>
                  </a:cubicBezTo>
                  <a:cubicBezTo>
                    <a:pt x="9774" y="6424"/>
                    <a:pt x="10157" y="5099"/>
                    <a:pt x="10151" y="3740"/>
                  </a:cubicBezTo>
                  <a:cubicBezTo>
                    <a:pt x="10151" y="2837"/>
                    <a:pt x="9830" y="1961"/>
                    <a:pt x="9242" y="1279"/>
                  </a:cubicBezTo>
                  <a:cubicBezTo>
                    <a:pt x="8666" y="603"/>
                    <a:pt x="7867" y="148"/>
                    <a:pt x="6986" y="4"/>
                  </a:cubicBezTo>
                  <a:cubicBezTo>
                    <a:pt x="6972" y="2"/>
                    <a:pt x="6958" y="1"/>
                    <a:pt x="694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8"/>
            <p:cNvSpPr/>
            <p:nvPr/>
          </p:nvSpPr>
          <p:spPr>
            <a:xfrm>
              <a:off x="887055" y="2896792"/>
              <a:ext cx="320259" cy="254249"/>
            </a:xfrm>
            <a:custGeom>
              <a:avLst/>
              <a:gdLst/>
              <a:ahLst/>
              <a:cxnLst/>
              <a:rect l="l" t="t" r="r" b="b"/>
              <a:pathLst>
                <a:path w="12430" h="9868" extrusionOk="0">
                  <a:moveTo>
                    <a:pt x="3792" y="1"/>
                  </a:moveTo>
                  <a:cubicBezTo>
                    <a:pt x="1697" y="1"/>
                    <a:pt x="0" y="1697"/>
                    <a:pt x="6" y="3793"/>
                  </a:cubicBezTo>
                  <a:cubicBezTo>
                    <a:pt x="6" y="5860"/>
                    <a:pt x="887" y="7806"/>
                    <a:pt x="2612" y="9586"/>
                  </a:cubicBezTo>
                  <a:cubicBezTo>
                    <a:pt x="2656" y="9631"/>
                    <a:pt x="2715" y="9653"/>
                    <a:pt x="2775" y="9653"/>
                  </a:cubicBezTo>
                  <a:cubicBezTo>
                    <a:pt x="2781" y="9653"/>
                    <a:pt x="2788" y="9653"/>
                    <a:pt x="2795" y="9652"/>
                  </a:cubicBezTo>
                  <a:cubicBezTo>
                    <a:pt x="2839" y="9652"/>
                    <a:pt x="2883" y="9658"/>
                    <a:pt x="2928" y="9675"/>
                  </a:cubicBezTo>
                  <a:cubicBezTo>
                    <a:pt x="3381" y="9809"/>
                    <a:pt x="3807" y="9867"/>
                    <a:pt x="4198" y="9867"/>
                  </a:cubicBezTo>
                  <a:cubicBezTo>
                    <a:pt x="5965" y="9867"/>
                    <a:pt x="7029" y="8682"/>
                    <a:pt x="6847" y="8028"/>
                  </a:cubicBezTo>
                  <a:cubicBezTo>
                    <a:pt x="6503" y="6803"/>
                    <a:pt x="2595" y="7108"/>
                    <a:pt x="3853" y="3316"/>
                  </a:cubicBezTo>
                  <a:lnTo>
                    <a:pt x="3853" y="3316"/>
                  </a:lnTo>
                  <a:cubicBezTo>
                    <a:pt x="4003" y="3671"/>
                    <a:pt x="4247" y="3981"/>
                    <a:pt x="4557" y="4214"/>
                  </a:cubicBezTo>
                  <a:cubicBezTo>
                    <a:pt x="4597" y="4242"/>
                    <a:pt x="4640" y="4255"/>
                    <a:pt x="4682" y="4255"/>
                  </a:cubicBezTo>
                  <a:cubicBezTo>
                    <a:pt x="4819" y="4255"/>
                    <a:pt x="4941" y="4118"/>
                    <a:pt x="4890" y="3964"/>
                  </a:cubicBezTo>
                  <a:cubicBezTo>
                    <a:pt x="4713" y="3488"/>
                    <a:pt x="4757" y="2955"/>
                    <a:pt x="5007" y="2512"/>
                  </a:cubicBezTo>
                  <a:cubicBezTo>
                    <a:pt x="5212" y="2867"/>
                    <a:pt x="5688" y="3393"/>
                    <a:pt x="6764" y="3815"/>
                  </a:cubicBezTo>
                  <a:cubicBezTo>
                    <a:pt x="7540" y="4125"/>
                    <a:pt x="8061" y="4652"/>
                    <a:pt x="8316" y="5384"/>
                  </a:cubicBezTo>
                  <a:cubicBezTo>
                    <a:pt x="8433" y="5716"/>
                    <a:pt x="8482" y="6066"/>
                    <a:pt x="8471" y="6420"/>
                  </a:cubicBezTo>
                  <a:cubicBezTo>
                    <a:pt x="8455" y="6554"/>
                    <a:pt x="8563" y="6656"/>
                    <a:pt x="8684" y="6656"/>
                  </a:cubicBezTo>
                  <a:cubicBezTo>
                    <a:pt x="8724" y="6656"/>
                    <a:pt x="8766" y="6645"/>
                    <a:pt x="8804" y="6620"/>
                  </a:cubicBezTo>
                  <a:cubicBezTo>
                    <a:pt x="9236" y="6337"/>
                    <a:pt x="9469" y="5833"/>
                    <a:pt x="9397" y="5323"/>
                  </a:cubicBezTo>
                  <a:cubicBezTo>
                    <a:pt x="9342" y="4901"/>
                    <a:pt x="9630" y="4513"/>
                    <a:pt x="10051" y="4447"/>
                  </a:cubicBezTo>
                  <a:cubicBezTo>
                    <a:pt x="10093" y="4440"/>
                    <a:pt x="10135" y="4437"/>
                    <a:pt x="10176" y="4437"/>
                  </a:cubicBezTo>
                  <a:cubicBezTo>
                    <a:pt x="10548" y="4437"/>
                    <a:pt x="10874" y="4699"/>
                    <a:pt x="10944" y="5079"/>
                  </a:cubicBezTo>
                  <a:cubicBezTo>
                    <a:pt x="10944" y="5084"/>
                    <a:pt x="10944" y="5090"/>
                    <a:pt x="10949" y="5095"/>
                  </a:cubicBezTo>
                  <a:cubicBezTo>
                    <a:pt x="10988" y="5234"/>
                    <a:pt x="11138" y="5472"/>
                    <a:pt x="11504" y="5561"/>
                  </a:cubicBezTo>
                  <a:lnTo>
                    <a:pt x="11715" y="5611"/>
                  </a:lnTo>
                  <a:lnTo>
                    <a:pt x="11332" y="5761"/>
                  </a:lnTo>
                  <a:cubicBezTo>
                    <a:pt x="10894" y="5916"/>
                    <a:pt x="10478" y="6443"/>
                    <a:pt x="10434" y="7224"/>
                  </a:cubicBezTo>
                  <a:cubicBezTo>
                    <a:pt x="10425" y="7372"/>
                    <a:pt x="10537" y="7450"/>
                    <a:pt x="10649" y="7450"/>
                  </a:cubicBezTo>
                  <a:cubicBezTo>
                    <a:pt x="10751" y="7450"/>
                    <a:pt x="10853" y="7384"/>
                    <a:pt x="10861" y="7246"/>
                  </a:cubicBezTo>
                  <a:cubicBezTo>
                    <a:pt x="10872" y="7108"/>
                    <a:pt x="10894" y="6975"/>
                    <a:pt x="10933" y="6842"/>
                  </a:cubicBezTo>
                  <a:cubicBezTo>
                    <a:pt x="11022" y="6548"/>
                    <a:pt x="11199" y="6276"/>
                    <a:pt x="11482" y="6165"/>
                  </a:cubicBezTo>
                  <a:lnTo>
                    <a:pt x="12136" y="5910"/>
                  </a:lnTo>
                  <a:cubicBezTo>
                    <a:pt x="12286" y="5844"/>
                    <a:pt x="12430" y="5727"/>
                    <a:pt x="12419" y="5561"/>
                  </a:cubicBezTo>
                  <a:cubicBezTo>
                    <a:pt x="12402" y="5345"/>
                    <a:pt x="12152" y="5278"/>
                    <a:pt x="12069" y="5256"/>
                  </a:cubicBezTo>
                  <a:cubicBezTo>
                    <a:pt x="11498" y="5106"/>
                    <a:pt x="11410" y="5106"/>
                    <a:pt x="11360" y="4951"/>
                  </a:cubicBezTo>
                  <a:cubicBezTo>
                    <a:pt x="11234" y="4396"/>
                    <a:pt x="10743" y="4005"/>
                    <a:pt x="10180" y="4005"/>
                  </a:cubicBezTo>
                  <a:cubicBezTo>
                    <a:pt x="10146" y="4005"/>
                    <a:pt x="10113" y="4006"/>
                    <a:pt x="10079" y="4009"/>
                  </a:cubicBezTo>
                  <a:cubicBezTo>
                    <a:pt x="9480" y="4053"/>
                    <a:pt x="9004" y="4535"/>
                    <a:pt x="8959" y="5134"/>
                  </a:cubicBezTo>
                  <a:cubicBezTo>
                    <a:pt x="8943" y="5389"/>
                    <a:pt x="9042" y="5594"/>
                    <a:pt x="8876" y="5910"/>
                  </a:cubicBezTo>
                  <a:cubicBezTo>
                    <a:pt x="8737" y="4807"/>
                    <a:pt x="8089" y="3876"/>
                    <a:pt x="6919" y="3416"/>
                  </a:cubicBezTo>
                  <a:cubicBezTo>
                    <a:pt x="5439" y="2828"/>
                    <a:pt x="5278" y="2080"/>
                    <a:pt x="5273" y="2041"/>
                  </a:cubicBezTo>
                  <a:cubicBezTo>
                    <a:pt x="5258" y="1922"/>
                    <a:pt x="5158" y="1848"/>
                    <a:pt x="5056" y="1848"/>
                  </a:cubicBezTo>
                  <a:cubicBezTo>
                    <a:pt x="5000" y="1848"/>
                    <a:pt x="4944" y="1870"/>
                    <a:pt x="4901" y="1919"/>
                  </a:cubicBezTo>
                  <a:cubicBezTo>
                    <a:pt x="4552" y="2307"/>
                    <a:pt x="4358" y="2817"/>
                    <a:pt x="4347" y="3338"/>
                  </a:cubicBezTo>
                  <a:cubicBezTo>
                    <a:pt x="4280" y="3222"/>
                    <a:pt x="4225" y="3100"/>
                    <a:pt x="4180" y="2967"/>
                  </a:cubicBezTo>
                  <a:cubicBezTo>
                    <a:pt x="4127" y="2810"/>
                    <a:pt x="3990" y="2731"/>
                    <a:pt x="3851" y="2731"/>
                  </a:cubicBezTo>
                  <a:cubicBezTo>
                    <a:pt x="3715" y="2731"/>
                    <a:pt x="3578" y="2807"/>
                    <a:pt x="3521" y="2961"/>
                  </a:cubicBezTo>
                  <a:cubicBezTo>
                    <a:pt x="3022" y="4314"/>
                    <a:pt x="3055" y="5367"/>
                    <a:pt x="3621" y="6176"/>
                  </a:cubicBezTo>
                  <a:cubicBezTo>
                    <a:pt x="4463" y="7374"/>
                    <a:pt x="6287" y="7646"/>
                    <a:pt x="6426" y="8150"/>
                  </a:cubicBezTo>
                  <a:cubicBezTo>
                    <a:pt x="6481" y="8355"/>
                    <a:pt x="6165" y="8704"/>
                    <a:pt x="6010" y="8849"/>
                  </a:cubicBezTo>
                  <a:cubicBezTo>
                    <a:pt x="5475" y="9264"/>
                    <a:pt x="4846" y="9441"/>
                    <a:pt x="4198" y="9441"/>
                  </a:cubicBezTo>
                  <a:cubicBezTo>
                    <a:pt x="3792" y="9441"/>
                    <a:pt x="3379" y="9372"/>
                    <a:pt x="2977" y="9248"/>
                  </a:cubicBezTo>
                  <a:lnTo>
                    <a:pt x="2961" y="9242"/>
                  </a:lnTo>
                  <a:cubicBezTo>
                    <a:pt x="2928" y="9231"/>
                    <a:pt x="2894" y="9226"/>
                    <a:pt x="2861" y="9226"/>
                  </a:cubicBezTo>
                  <a:cubicBezTo>
                    <a:pt x="1253" y="7540"/>
                    <a:pt x="438" y="5716"/>
                    <a:pt x="438" y="3793"/>
                  </a:cubicBezTo>
                  <a:cubicBezTo>
                    <a:pt x="433" y="2268"/>
                    <a:pt x="1458" y="932"/>
                    <a:pt x="2933" y="544"/>
                  </a:cubicBezTo>
                  <a:cubicBezTo>
                    <a:pt x="3220" y="467"/>
                    <a:pt x="3510" y="430"/>
                    <a:pt x="3797" y="430"/>
                  </a:cubicBezTo>
                  <a:cubicBezTo>
                    <a:pt x="4982" y="430"/>
                    <a:pt x="6107" y="1062"/>
                    <a:pt x="6714" y="2129"/>
                  </a:cubicBezTo>
                  <a:cubicBezTo>
                    <a:pt x="6725" y="2146"/>
                    <a:pt x="6736" y="2163"/>
                    <a:pt x="6747" y="2174"/>
                  </a:cubicBezTo>
                  <a:cubicBezTo>
                    <a:pt x="6808" y="2246"/>
                    <a:pt x="7041" y="2484"/>
                    <a:pt x="7368" y="2484"/>
                  </a:cubicBezTo>
                  <a:cubicBezTo>
                    <a:pt x="7706" y="2484"/>
                    <a:pt x="7972" y="2207"/>
                    <a:pt x="8022" y="2129"/>
                  </a:cubicBezTo>
                  <a:cubicBezTo>
                    <a:pt x="8549" y="1198"/>
                    <a:pt x="9486" y="572"/>
                    <a:pt x="10550" y="444"/>
                  </a:cubicBezTo>
                  <a:cubicBezTo>
                    <a:pt x="10822" y="412"/>
                    <a:pt x="10786" y="15"/>
                    <a:pt x="10531" y="15"/>
                  </a:cubicBezTo>
                  <a:cubicBezTo>
                    <a:pt x="10521" y="15"/>
                    <a:pt x="10511" y="16"/>
                    <a:pt x="10500" y="17"/>
                  </a:cubicBezTo>
                  <a:cubicBezTo>
                    <a:pt x="9309" y="161"/>
                    <a:pt x="8255" y="854"/>
                    <a:pt x="7656" y="1897"/>
                  </a:cubicBezTo>
                  <a:cubicBezTo>
                    <a:pt x="7612" y="1946"/>
                    <a:pt x="7490" y="2052"/>
                    <a:pt x="7368" y="2052"/>
                  </a:cubicBezTo>
                  <a:cubicBezTo>
                    <a:pt x="7257" y="2041"/>
                    <a:pt x="7152" y="1985"/>
                    <a:pt x="7080" y="1897"/>
                  </a:cubicBezTo>
                  <a:cubicBezTo>
                    <a:pt x="6404" y="721"/>
                    <a:pt x="5151" y="1"/>
                    <a:pt x="379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 name="Google Shape;1341;p68"/>
          <p:cNvGrpSpPr/>
          <p:nvPr/>
        </p:nvGrpSpPr>
        <p:grpSpPr>
          <a:xfrm>
            <a:off x="7869886" y="2292655"/>
            <a:ext cx="375551" cy="379493"/>
            <a:chOff x="7869886" y="2292655"/>
            <a:chExt cx="375551" cy="379493"/>
          </a:xfrm>
        </p:grpSpPr>
        <p:sp>
          <p:nvSpPr>
            <p:cNvPr id="1342" name="Google Shape;1342;p68"/>
            <p:cNvSpPr/>
            <p:nvPr/>
          </p:nvSpPr>
          <p:spPr>
            <a:xfrm>
              <a:off x="8163272" y="2403161"/>
              <a:ext cx="16309" cy="16155"/>
            </a:xfrm>
            <a:custGeom>
              <a:avLst/>
              <a:gdLst/>
              <a:ahLst/>
              <a:cxnLst/>
              <a:rect l="l" t="t" r="r" b="b"/>
              <a:pathLst>
                <a:path w="633" h="627" extrusionOk="0">
                  <a:moveTo>
                    <a:pt x="317" y="0"/>
                  </a:moveTo>
                  <a:cubicBezTo>
                    <a:pt x="145" y="0"/>
                    <a:pt x="1" y="139"/>
                    <a:pt x="1" y="316"/>
                  </a:cubicBezTo>
                  <a:cubicBezTo>
                    <a:pt x="1" y="488"/>
                    <a:pt x="145" y="627"/>
                    <a:pt x="317" y="627"/>
                  </a:cubicBezTo>
                  <a:cubicBezTo>
                    <a:pt x="488" y="627"/>
                    <a:pt x="633" y="488"/>
                    <a:pt x="633" y="316"/>
                  </a:cubicBezTo>
                  <a:cubicBezTo>
                    <a:pt x="633" y="139"/>
                    <a:pt x="488" y="0"/>
                    <a:pt x="31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8"/>
            <p:cNvSpPr/>
            <p:nvPr/>
          </p:nvSpPr>
          <p:spPr>
            <a:xfrm>
              <a:off x="8055291" y="2505654"/>
              <a:ext cx="132432" cy="99917"/>
            </a:xfrm>
            <a:custGeom>
              <a:avLst/>
              <a:gdLst/>
              <a:ahLst/>
              <a:cxnLst/>
              <a:rect l="l" t="t" r="r" b="b"/>
              <a:pathLst>
                <a:path w="5140" h="3878" extrusionOk="0">
                  <a:moveTo>
                    <a:pt x="4915" y="1"/>
                  </a:moveTo>
                  <a:cubicBezTo>
                    <a:pt x="4806" y="1"/>
                    <a:pt x="4717" y="79"/>
                    <a:pt x="4702" y="186"/>
                  </a:cubicBezTo>
                  <a:cubicBezTo>
                    <a:pt x="4423" y="2051"/>
                    <a:pt x="2610" y="3450"/>
                    <a:pt x="515" y="3450"/>
                  </a:cubicBezTo>
                  <a:cubicBezTo>
                    <a:pt x="444" y="3450"/>
                    <a:pt x="372" y="3449"/>
                    <a:pt x="300" y="3445"/>
                  </a:cubicBezTo>
                  <a:cubicBezTo>
                    <a:pt x="294" y="3445"/>
                    <a:pt x="289" y="3445"/>
                    <a:pt x="284" y="3445"/>
                  </a:cubicBezTo>
                  <a:cubicBezTo>
                    <a:pt x="16" y="3445"/>
                    <a:pt x="0" y="3861"/>
                    <a:pt x="283" y="3872"/>
                  </a:cubicBezTo>
                  <a:cubicBezTo>
                    <a:pt x="361" y="3878"/>
                    <a:pt x="444" y="3878"/>
                    <a:pt x="522" y="3878"/>
                  </a:cubicBezTo>
                  <a:cubicBezTo>
                    <a:pt x="2955" y="3878"/>
                    <a:pt x="4835" y="2215"/>
                    <a:pt x="5128" y="247"/>
                  </a:cubicBezTo>
                  <a:cubicBezTo>
                    <a:pt x="5140" y="130"/>
                    <a:pt x="5062" y="25"/>
                    <a:pt x="4946" y="3"/>
                  </a:cubicBezTo>
                  <a:cubicBezTo>
                    <a:pt x="4935" y="1"/>
                    <a:pt x="4925" y="1"/>
                    <a:pt x="491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8"/>
            <p:cNvSpPr/>
            <p:nvPr/>
          </p:nvSpPr>
          <p:spPr>
            <a:xfrm>
              <a:off x="7869886" y="2292655"/>
              <a:ext cx="375551" cy="379493"/>
            </a:xfrm>
            <a:custGeom>
              <a:avLst/>
              <a:gdLst/>
              <a:ahLst/>
              <a:cxnLst/>
              <a:rect l="l" t="t" r="r" b="b"/>
              <a:pathLst>
                <a:path w="14576" h="14729" extrusionOk="0">
                  <a:moveTo>
                    <a:pt x="4203" y="664"/>
                  </a:moveTo>
                  <a:cubicBezTo>
                    <a:pt x="4441" y="1151"/>
                    <a:pt x="5073" y="1950"/>
                    <a:pt x="6703" y="2598"/>
                  </a:cubicBezTo>
                  <a:cubicBezTo>
                    <a:pt x="8294" y="3225"/>
                    <a:pt x="9092" y="4511"/>
                    <a:pt x="9164" y="6002"/>
                  </a:cubicBezTo>
                  <a:cubicBezTo>
                    <a:pt x="8483" y="4256"/>
                    <a:pt x="6842" y="3430"/>
                    <a:pt x="4951" y="3219"/>
                  </a:cubicBezTo>
                  <a:cubicBezTo>
                    <a:pt x="4585" y="3180"/>
                    <a:pt x="4236" y="3058"/>
                    <a:pt x="3931" y="2859"/>
                  </a:cubicBezTo>
                  <a:cubicBezTo>
                    <a:pt x="3859" y="2648"/>
                    <a:pt x="3815" y="2427"/>
                    <a:pt x="3798" y="2210"/>
                  </a:cubicBezTo>
                  <a:lnTo>
                    <a:pt x="3798" y="2210"/>
                  </a:lnTo>
                  <a:cubicBezTo>
                    <a:pt x="4352" y="2726"/>
                    <a:pt x="5118" y="2970"/>
                    <a:pt x="5239" y="2970"/>
                  </a:cubicBezTo>
                  <a:cubicBezTo>
                    <a:pt x="5489" y="2964"/>
                    <a:pt x="5533" y="2615"/>
                    <a:pt x="5300" y="2548"/>
                  </a:cubicBezTo>
                  <a:cubicBezTo>
                    <a:pt x="4319" y="2271"/>
                    <a:pt x="3892" y="1689"/>
                    <a:pt x="3837" y="1600"/>
                  </a:cubicBezTo>
                  <a:cubicBezTo>
                    <a:pt x="3898" y="1268"/>
                    <a:pt x="4020" y="952"/>
                    <a:pt x="4203" y="664"/>
                  </a:cubicBezTo>
                  <a:close/>
                  <a:moveTo>
                    <a:pt x="4270" y="0"/>
                  </a:moveTo>
                  <a:cubicBezTo>
                    <a:pt x="4216" y="0"/>
                    <a:pt x="4162" y="21"/>
                    <a:pt x="4120" y="65"/>
                  </a:cubicBezTo>
                  <a:cubicBezTo>
                    <a:pt x="3898" y="314"/>
                    <a:pt x="3720" y="597"/>
                    <a:pt x="3593" y="908"/>
                  </a:cubicBezTo>
                  <a:cubicBezTo>
                    <a:pt x="3404" y="1362"/>
                    <a:pt x="3332" y="1850"/>
                    <a:pt x="3382" y="2338"/>
                  </a:cubicBezTo>
                  <a:cubicBezTo>
                    <a:pt x="3199" y="2088"/>
                    <a:pt x="3055" y="1811"/>
                    <a:pt x="2955" y="1517"/>
                  </a:cubicBezTo>
                  <a:cubicBezTo>
                    <a:pt x="2894" y="1338"/>
                    <a:pt x="2734" y="1248"/>
                    <a:pt x="2574" y="1248"/>
                  </a:cubicBezTo>
                  <a:cubicBezTo>
                    <a:pt x="2418" y="1248"/>
                    <a:pt x="2262" y="1334"/>
                    <a:pt x="2196" y="1506"/>
                  </a:cubicBezTo>
                  <a:cubicBezTo>
                    <a:pt x="1" y="7477"/>
                    <a:pt x="5949" y="7527"/>
                    <a:pt x="6293" y="8763"/>
                  </a:cubicBezTo>
                  <a:cubicBezTo>
                    <a:pt x="6437" y="9278"/>
                    <a:pt x="5266" y="10693"/>
                    <a:pt x="3068" y="10693"/>
                  </a:cubicBezTo>
                  <a:cubicBezTo>
                    <a:pt x="2570" y="10693"/>
                    <a:pt x="2020" y="10620"/>
                    <a:pt x="1420" y="10448"/>
                  </a:cubicBezTo>
                  <a:lnTo>
                    <a:pt x="1303" y="10410"/>
                  </a:lnTo>
                  <a:cubicBezTo>
                    <a:pt x="1239" y="10396"/>
                    <a:pt x="1176" y="10389"/>
                    <a:pt x="1117" y="10389"/>
                  </a:cubicBezTo>
                  <a:cubicBezTo>
                    <a:pt x="796" y="10389"/>
                    <a:pt x="553" y="10589"/>
                    <a:pt x="511" y="10986"/>
                  </a:cubicBezTo>
                  <a:cubicBezTo>
                    <a:pt x="511" y="11557"/>
                    <a:pt x="616" y="12123"/>
                    <a:pt x="821" y="12660"/>
                  </a:cubicBezTo>
                  <a:cubicBezTo>
                    <a:pt x="1165" y="13564"/>
                    <a:pt x="1575" y="14135"/>
                    <a:pt x="2445" y="14634"/>
                  </a:cubicBezTo>
                  <a:cubicBezTo>
                    <a:pt x="2558" y="14698"/>
                    <a:pt x="2680" y="14728"/>
                    <a:pt x="2801" y="14728"/>
                  </a:cubicBezTo>
                  <a:cubicBezTo>
                    <a:pt x="3078" y="14728"/>
                    <a:pt x="3346" y="14568"/>
                    <a:pt x="3465" y="14290"/>
                  </a:cubicBezTo>
                  <a:cubicBezTo>
                    <a:pt x="3831" y="13450"/>
                    <a:pt x="4697" y="12055"/>
                    <a:pt x="6401" y="12055"/>
                  </a:cubicBezTo>
                  <a:cubicBezTo>
                    <a:pt x="6428" y="12055"/>
                    <a:pt x="6454" y="12055"/>
                    <a:pt x="6481" y="12056"/>
                  </a:cubicBezTo>
                  <a:cubicBezTo>
                    <a:pt x="6483" y="12056"/>
                    <a:pt x="6485" y="12056"/>
                    <a:pt x="6487" y="12056"/>
                  </a:cubicBezTo>
                  <a:cubicBezTo>
                    <a:pt x="6770" y="12056"/>
                    <a:pt x="6773" y="11629"/>
                    <a:pt x="6492" y="11624"/>
                  </a:cubicBezTo>
                  <a:cubicBezTo>
                    <a:pt x="6458" y="11623"/>
                    <a:pt x="6424" y="11622"/>
                    <a:pt x="6389" y="11622"/>
                  </a:cubicBezTo>
                  <a:cubicBezTo>
                    <a:pt x="5550" y="11622"/>
                    <a:pt x="4744" y="11947"/>
                    <a:pt x="4147" y="12538"/>
                  </a:cubicBezTo>
                  <a:cubicBezTo>
                    <a:pt x="3687" y="12987"/>
                    <a:pt x="3321" y="13525"/>
                    <a:pt x="3072" y="14118"/>
                  </a:cubicBezTo>
                  <a:cubicBezTo>
                    <a:pt x="3039" y="14196"/>
                    <a:pt x="2972" y="14257"/>
                    <a:pt x="2894" y="14279"/>
                  </a:cubicBezTo>
                  <a:cubicBezTo>
                    <a:pt x="2863" y="14290"/>
                    <a:pt x="2830" y="14296"/>
                    <a:pt x="2797" y="14296"/>
                  </a:cubicBezTo>
                  <a:cubicBezTo>
                    <a:pt x="2748" y="14296"/>
                    <a:pt x="2699" y="14283"/>
                    <a:pt x="2656" y="14257"/>
                  </a:cubicBezTo>
                  <a:cubicBezTo>
                    <a:pt x="2373" y="14096"/>
                    <a:pt x="2107" y="13891"/>
                    <a:pt x="1880" y="13653"/>
                  </a:cubicBezTo>
                  <a:cubicBezTo>
                    <a:pt x="2628" y="13464"/>
                    <a:pt x="3271" y="13004"/>
                    <a:pt x="3305" y="12976"/>
                  </a:cubicBezTo>
                  <a:cubicBezTo>
                    <a:pt x="3470" y="12834"/>
                    <a:pt x="3343" y="12598"/>
                    <a:pt x="3166" y="12598"/>
                  </a:cubicBezTo>
                  <a:cubicBezTo>
                    <a:pt x="3129" y="12598"/>
                    <a:pt x="3089" y="12609"/>
                    <a:pt x="3050" y="12633"/>
                  </a:cubicBezTo>
                  <a:cubicBezTo>
                    <a:pt x="3044" y="12638"/>
                    <a:pt x="2323" y="13154"/>
                    <a:pt x="1592" y="13276"/>
                  </a:cubicBezTo>
                  <a:cubicBezTo>
                    <a:pt x="1398" y="12954"/>
                    <a:pt x="1242" y="12610"/>
                    <a:pt x="1132" y="12250"/>
                  </a:cubicBezTo>
                  <a:lnTo>
                    <a:pt x="1132" y="12250"/>
                  </a:lnTo>
                  <a:cubicBezTo>
                    <a:pt x="1358" y="12296"/>
                    <a:pt x="1600" y="12316"/>
                    <a:pt x="1842" y="12316"/>
                  </a:cubicBezTo>
                  <a:cubicBezTo>
                    <a:pt x="2357" y="12316"/>
                    <a:pt x="2874" y="12225"/>
                    <a:pt x="3244" y="12100"/>
                  </a:cubicBezTo>
                  <a:cubicBezTo>
                    <a:pt x="3494" y="12015"/>
                    <a:pt x="3405" y="11678"/>
                    <a:pt x="3182" y="11678"/>
                  </a:cubicBezTo>
                  <a:cubicBezTo>
                    <a:pt x="3158" y="11678"/>
                    <a:pt x="3132" y="11682"/>
                    <a:pt x="3105" y="11690"/>
                  </a:cubicBezTo>
                  <a:cubicBezTo>
                    <a:pt x="3097" y="11694"/>
                    <a:pt x="2518" y="11884"/>
                    <a:pt x="1836" y="11884"/>
                  </a:cubicBezTo>
                  <a:cubicBezTo>
                    <a:pt x="1569" y="11884"/>
                    <a:pt x="1286" y="11855"/>
                    <a:pt x="1015" y="11773"/>
                  </a:cubicBezTo>
                  <a:cubicBezTo>
                    <a:pt x="971" y="11524"/>
                    <a:pt x="943" y="11274"/>
                    <a:pt x="937" y="11025"/>
                  </a:cubicBezTo>
                  <a:cubicBezTo>
                    <a:pt x="955" y="10876"/>
                    <a:pt x="1007" y="10824"/>
                    <a:pt x="1099" y="10824"/>
                  </a:cubicBezTo>
                  <a:cubicBezTo>
                    <a:pt x="1151" y="10824"/>
                    <a:pt x="1215" y="10840"/>
                    <a:pt x="1292" y="10864"/>
                  </a:cubicBezTo>
                  <a:cubicBezTo>
                    <a:pt x="1909" y="11047"/>
                    <a:pt x="2503" y="11130"/>
                    <a:pt x="3057" y="11130"/>
                  </a:cubicBezTo>
                  <a:cubicBezTo>
                    <a:pt x="4622" y="11130"/>
                    <a:pt x="5880" y="10471"/>
                    <a:pt x="6498" y="9534"/>
                  </a:cubicBezTo>
                  <a:cubicBezTo>
                    <a:pt x="6714" y="9212"/>
                    <a:pt x="6781" y="8924"/>
                    <a:pt x="6709" y="8647"/>
                  </a:cubicBezTo>
                  <a:cubicBezTo>
                    <a:pt x="6387" y="7488"/>
                    <a:pt x="3560" y="7338"/>
                    <a:pt x="2517" y="5442"/>
                  </a:cubicBezTo>
                  <a:lnTo>
                    <a:pt x="2517" y="5442"/>
                  </a:lnTo>
                  <a:cubicBezTo>
                    <a:pt x="3011" y="5742"/>
                    <a:pt x="3859" y="6108"/>
                    <a:pt x="5273" y="6424"/>
                  </a:cubicBezTo>
                  <a:cubicBezTo>
                    <a:pt x="5622" y="6501"/>
                    <a:pt x="6171" y="6756"/>
                    <a:pt x="6354" y="6900"/>
                  </a:cubicBezTo>
                  <a:cubicBezTo>
                    <a:pt x="6398" y="6935"/>
                    <a:pt x="6443" y="6950"/>
                    <a:pt x="6487" y="6950"/>
                  </a:cubicBezTo>
                  <a:cubicBezTo>
                    <a:pt x="6663" y="6950"/>
                    <a:pt x="6802" y="6705"/>
                    <a:pt x="6620" y="6562"/>
                  </a:cubicBezTo>
                  <a:cubicBezTo>
                    <a:pt x="6365" y="6363"/>
                    <a:pt x="5761" y="6091"/>
                    <a:pt x="5373" y="6002"/>
                  </a:cubicBezTo>
                  <a:cubicBezTo>
                    <a:pt x="2939" y="5453"/>
                    <a:pt x="2323" y="4783"/>
                    <a:pt x="2224" y="4661"/>
                  </a:cubicBezTo>
                  <a:cubicBezTo>
                    <a:pt x="2146" y="4289"/>
                    <a:pt x="2124" y="3901"/>
                    <a:pt x="2157" y="3524"/>
                  </a:cubicBezTo>
                  <a:lnTo>
                    <a:pt x="2157" y="3524"/>
                  </a:lnTo>
                  <a:cubicBezTo>
                    <a:pt x="2556" y="4051"/>
                    <a:pt x="3432" y="4821"/>
                    <a:pt x="5212" y="5115"/>
                  </a:cubicBezTo>
                  <a:cubicBezTo>
                    <a:pt x="5417" y="5154"/>
                    <a:pt x="5616" y="5198"/>
                    <a:pt x="5810" y="5254"/>
                  </a:cubicBezTo>
                  <a:cubicBezTo>
                    <a:pt x="5835" y="5261"/>
                    <a:pt x="5859" y="5265"/>
                    <a:pt x="5881" y="5265"/>
                  </a:cubicBezTo>
                  <a:cubicBezTo>
                    <a:pt x="6106" y="5265"/>
                    <a:pt x="6185" y="4914"/>
                    <a:pt x="5932" y="4838"/>
                  </a:cubicBezTo>
                  <a:cubicBezTo>
                    <a:pt x="5722" y="4777"/>
                    <a:pt x="5506" y="4727"/>
                    <a:pt x="5284" y="4694"/>
                  </a:cubicBezTo>
                  <a:cubicBezTo>
                    <a:pt x="3460" y="4389"/>
                    <a:pt x="2506" y="3491"/>
                    <a:pt x="2257" y="2848"/>
                  </a:cubicBezTo>
                  <a:cubicBezTo>
                    <a:pt x="2335" y="2465"/>
                    <a:pt x="2445" y="2094"/>
                    <a:pt x="2578" y="1728"/>
                  </a:cubicBezTo>
                  <a:cubicBezTo>
                    <a:pt x="2967" y="2798"/>
                    <a:pt x="3759" y="3524"/>
                    <a:pt x="4912" y="3652"/>
                  </a:cubicBezTo>
                  <a:cubicBezTo>
                    <a:pt x="6343" y="3812"/>
                    <a:pt x="8189" y="4417"/>
                    <a:pt x="8837" y="6340"/>
                  </a:cubicBezTo>
                  <a:cubicBezTo>
                    <a:pt x="8900" y="6528"/>
                    <a:pt x="9075" y="6649"/>
                    <a:pt x="9265" y="6649"/>
                  </a:cubicBezTo>
                  <a:cubicBezTo>
                    <a:pt x="9294" y="6649"/>
                    <a:pt x="9323" y="6646"/>
                    <a:pt x="9353" y="6640"/>
                  </a:cubicBezTo>
                  <a:cubicBezTo>
                    <a:pt x="9375" y="6634"/>
                    <a:pt x="9397" y="6623"/>
                    <a:pt x="9420" y="6612"/>
                  </a:cubicBezTo>
                  <a:cubicBezTo>
                    <a:pt x="10057" y="6257"/>
                    <a:pt x="10406" y="5542"/>
                    <a:pt x="10301" y="4816"/>
                  </a:cubicBezTo>
                  <a:cubicBezTo>
                    <a:pt x="10240" y="4189"/>
                    <a:pt x="10678" y="3613"/>
                    <a:pt x="11304" y="3513"/>
                  </a:cubicBezTo>
                  <a:cubicBezTo>
                    <a:pt x="11368" y="3503"/>
                    <a:pt x="11430" y="3498"/>
                    <a:pt x="11492" y="3498"/>
                  </a:cubicBezTo>
                  <a:cubicBezTo>
                    <a:pt x="12046" y="3498"/>
                    <a:pt x="12537" y="3886"/>
                    <a:pt x="12657" y="4444"/>
                  </a:cubicBezTo>
                  <a:cubicBezTo>
                    <a:pt x="12701" y="4661"/>
                    <a:pt x="12934" y="4949"/>
                    <a:pt x="13378" y="5054"/>
                  </a:cubicBezTo>
                  <a:lnTo>
                    <a:pt x="13932" y="5198"/>
                  </a:lnTo>
                  <a:lnTo>
                    <a:pt x="13145" y="5503"/>
                  </a:lnTo>
                  <a:cubicBezTo>
                    <a:pt x="12568" y="5697"/>
                    <a:pt x="11997" y="6413"/>
                    <a:pt x="11936" y="7471"/>
                  </a:cubicBezTo>
                  <a:cubicBezTo>
                    <a:pt x="11925" y="7622"/>
                    <a:pt x="12037" y="7700"/>
                    <a:pt x="12149" y="7700"/>
                  </a:cubicBezTo>
                  <a:cubicBezTo>
                    <a:pt x="12252" y="7700"/>
                    <a:pt x="12355" y="7634"/>
                    <a:pt x="12363" y="7499"/>
                  </a:cubicBezTo>
                  <a:cubicBezTo>
                    <a:pt x="12402" y="6850"/>
                    <a:pt x="12690" y="6141"/>
                    <a:pt x="13295" y="5908"/>
                  </a:cubicBezTo>
                  <a:lnTo>
                    <a:pt x="14226" y="5548"/>
                  </a:lnTo>
                  <a:cubicBezTo>
                    <a:pt x="14309" y="5503"/>
                    <a:pt x="14575" y="5387"/>
                    <a:pt x="14553" y="5149"/>
                  </a:cubicBezTo>
                  <a:cubicBezTo>
                    <a:pt x="14536" y="4905"/>
                    <a:pt x="14243" y="4827"/>
                    <a:pt x="14132" y="4799"/>
                  </a:cubicBezTo>
                  <a:lnTo>
                    <a:pt x="13472" y="4627"/>
                  </a:lnTo>
                  <a:cubicBezTo>
                    <a:pt x="13156" y="4555"/>
                    <a:pt x="13090" y="4378"/>
                    <a:pt x="13078" y="4350"/>
                  </a:cubicBezTo>
                  <a:cubicBezTo>
                    <a:pt x="12961" y="3654"/>
                    <a:pt x="12304" y="3039"/>
                    <a:pt x="11487" y="3039"/>
                  </a:cubicBezTo>
                  <a:cubicBezTo>
                    <a:pt x="11452" y="3039"/>
                    <a:pt x="11417" y="3040"/>
                    <a:pt x="11382" y="3042"/>
                  </a:cubicBezTo>
                  <a:cubicBezTo>
                    <a:pt x="10445" y="3097"/>
                    <a:pt x="9752" y="3934"/>
                    <a:pt x="9869" y="4871"/>
                  </a:cubicBezTo>
                  <a:cubicBezTo>
                    <a:pt x="9918" y="5232"/>
                    <a:pt x="9819" y="5603"/>
                    <a:pt x="9591" y="5891"/>
                  </a:cubicBezTo>
                  <a:cubicBezTo>
                    <a:pt x="9480" y="4250"/>
                    <a:pt x="8544" y="2864"/>
                    <a:pt x="6864" y="2199"/>
                  </a:cubicBezTo>
                  <a:cubicBezTo>
                    <a:pt x="5711" y="1739"/>
                    <a:pt x="5123" y="1212"/>
                    <a:pt x="4835" y="852"/>
                  </a:cubicBezTo>
                  <a:cubicBezTo>
                    <a:pt x="4524" y="470"/>
                    <a:pt x="4486" y="192"/>
                    <a:pt x="4486" y="192"/>
                  </a:cubicBezTo>
                  <a:cubicBezTo>
                    <a:pt x="4471" y="73"/>
                    <a:pt x="4371" y="0"/>
                    <a:pt x="427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 name="Google Shape;1345;p68"/>
          <p:cNvGrpSpPr/>
          <p:nvPr/>
        </p:nvGrpSpPr>
        <p:grpSpPr>
          <a:xfrm>
            <a:off x="7239416" y="2292217"/>
            <a:ext cx="381915" cy="379853"/>
            <a:chOff x="7239416" y="2292217"/>
            <a:chExt cx="381915" cy="379853"/>
          </a:xfrm>
        </p:grpSpPr>
        <p:sp>
          <p:nvSpPr>
            <p:cNvPr id="1346" name="Google Shape;1346;p68"/>
            <p:cNvSpPr/>
            <p:nvPr/>
          </p:nvSpPr>
          <p:spPr>
            <a:xfrm>
              <a:off x="7364814" y="2292217"/>
              <a:ext cx="133643" cy="379776"/>
            </a:xfrm>
            <a:custGeom>
              <a:avLst/>
              <a:gdLst/>
              <a:ahLst/>
              <a:cxnLst/>
              <a:rect l="l" t="t" r="r" b="b"/>
              <a:pathLst>
                <a:path w="5187" h="14740" extrusionOk="0">
                  <a:moveTo>
                    <a:pt x="3573" y="2796"/>
                  </a:moveTo>
                  <a:cubicBezTo>
                    <a:pt x="3704" y="2796"/>
                    <a:pt x="3836" y="2909"/>
                    <a:pt x="3804" y="3070"/>
                  </a:cubicBezTo>
                  <a:cubicBezTo>
                    <a:pt x="3454" y="4811"/>
                    <a:pt x="3477" y="4728"/>
                    <a:pt x="3443" y="4777"/>
                  </a:cubicBezTo>
                  <a:cubicBezTo>
                    <a:pt x="3396" y="4846"/>
                    <a:pt x="3327" y="4876"/>
                    <a:pt x="3259" y="4876"/>
                  </a:cubicBezTo>
                  <a:cubicBezTo>
                    <a:pt x="3129" y="4876"/>
                    <a:pt x="3002" y="4767"/>
                    <a:pt x="3028" y="4611"/>
                  </a:cubicBezTo>
                  <a:lnTo>
                    <a:pt x="3355" y="2981"/>
                  </a:lnTo>
                  <a:cubicBezTo>
                    <a:pt x="3360" y="2954"/>
                    <a:pt x="3366" y="2926"/>
                    <a:pt x="3382" y="2904"/>
                  </a:cubicBezTo>
                  <a:lnTo>
                    <a:pt x="3382" y="2909"/>
                  </a:lnTo>
                  <a:cubicBezTo>
                    <a:pt x="3428" y="2831"/>
                    <a:pt x="3500" y="2796"/>
                    <a:pt x="3573" y="2796"/>
                  </a:cubicBezTo>
                  <a:close/>
                  <a:moveTo>
                    <a:pt x="4440" y="2968"/>
                  </a:moveTo>
                  <a:cubicBezTo>
                    <a:pt x="4571" y="2968"/>
                    <a:pt x="4703" y="3070"/>
                    <a:pt x="4669" y="3242"/>
                  </a:cubicBezTo>
                  <a:lnTo>
                    <a:pt x="4674" y="3242"/>
                  </a:lnTo>
                  <a:cubicBezTo>
                    <a:pt x="4319" y="5016"/>
                    <a:pt x="4353" y="4922"/>
                    <a:pt x="4286" y="4988"/>
                  </a:cubicBezTo>
                  <a:cubicBezTo>
                    <a:pt x="4239" y="5038"/>
                    <a:pt x="4182" y="5060"/>
                    <a:pt x="4125" y="5060"/>
                  </a:cubicBezTo>
                  <a:cubicBezTo>
                    <a:pt x="3993" y="5060"/>
                    <a:pt x="3867" y="4942"/>
                    <a:pt x="3898" y="4783"/>
                  </a:cubicBezTo>
                  <a:lnTo>
                    <a:pt x="4220" y="3153"/>
                  </a:lnTo>
                  <a:cubicBezTo>
                    <a:pt x="4246" y="3025"/>
                    <a:pt x="4343" y="2968"/>
                    <a:pt x="4440" y="2968"/>
                  </a:cubicBezTo>
                  <a:close/>
                  <a:moveTo>
                    <a:pt x="3078" y="445"/>
                  </a:moveTo>
                  <a:cubicBezTo>
                    <a:pt x="3204" y="445"/>
                    <a:pt x="3333" y="541"/>
                    <a:pt x="3305" y="708"/>
                  </a:cubicBezTo>
                  <a:lnTo>
                    <a:pt x="2983" y="2732"/>
                  </a:lnTo>
                  <a:lnTo>
                    <a:pt x="2978" y="2748"/>
                  </a:lnTo>
                  <a:cubicBezTo>
                    <a:pt x="2972" y="2760"/>
                    <a:pt x="2967" y="2765"/>
                    <a:pt x="2961" y="2776"/>
                  </a:cubicBezTo>
                  <a:lnTo>
                    <a:pt x="2956" y="2793"/>
                  </a:lnTo>
                  <a:cubicBezTo>
                    <a:pt x="2950" y="2804"/>
                    <a:pt x="2950" y="2815"/>
                    <a:pt x="2944" y="2826"/>
                  </a:cubicBezTo>
                  <a:lnTo>
                    <a:pt x="2939" y="2843"/>
                  </a:lnTo>
                  <a:cubicBezTo>
                    <a:pt x="2933" y="2859"/>
                    <a:pt x="2933" y="2876"/>
                    <a:pt x="2928" y="2893"/>
                  </a:cubicBezTo>
                  <a:lnTo>
                    <a:pt x="2601" y="4522"/>
                  </a:lnTo>
                  <a:cubicBezTo>
                    <a:pt x="2519" y="4957"/>
                    <a:pt x="2864" y="5311"/>
                    <a:pt x="3253" y="5311"/>
                  </a:cubicBezTo>
                  <a:cubicBezTo>
                    <a:pt x="3366" y="5311"/>
                    <a:pt x="3482" y="5281"/>
                    <a:pt x="3593" y="5215"/>
                  </a:cubicBezTo>
                  <a:cubicBezTo>
                    <a:pt x="3651" y="5335"/>
                    <a:pt x="3877" y="5488"/>
                    <a:pt x="4136" y="5488"/>
                  </a:cubicBezTo>
                  <a:cubicBezTo>
                    <a:pt x="4272" y="5488"/>
                    <a:pt x="4418" y="5445"/>
                    <a:pt x="4552" y="5332"/>
                  </a:cubicBezTo>
                  <a:lnTo>
                    <a:pt x="4552" y="5332"/>
                  </a:lnTo>
                  <a:cubicBezTo>
                    <a:pt x="4552" y="5836"/>
                    <a:pt x="4541" y="5620"/>
                    <a:pt x="3981" y="6274"/>
                  </a:cubicBezTo>
                  <a:lnTo>
                    <a:pt x="3981" y="6280"/>
                  </a:lnTo>
                  <a:cubicBezTo>
                    <a:pt x="3843" y="6452"/>
                    <a:pt x="3765" y="6662"/>
                    <a:pt x="3765" y="6884"/>
                  </a:cubicBezTo>
                  <a:lnTo>
                    <a:pt x="3765" y="7117"/>
                  </a:lnTo>
                  <a:lnTo>
                    <a:pt x="1475" y="7117"/>
                  </a:lnTo>
                  <a:cubicBezTo>
                    <a:pt x="1470" y="6069"/>
                    <a:pt x="1021" y="6296"/>
                    <a:pt x="683" y="5603"/>
                  </a:cubicBezTo>
                  <a:cubicBezTo>
                    <a:pt x="455" y="5077"/>
                    <a:pt x="433" y="5055"/>
                    <a:pt x="450" y="4999"/>
                  </a:cubicBezTo>
                  <a:lnTo>
                    <a:pt x="849" y="3885"/>
                  </a:lnTo>
                  <a:cubicBezTo>
                    <a:pt x="865" y="3807"/>
                    <a:pt x="938" y="3752"/>
                    <a:pt x="1015" y="3752"/>
                  </a:cubicBezTo>
                  <a:cubicBezTo>
                    <a:pt x="1791" y="3774"/>
                    <a:pt x="2052" y="3902"/>
                    <a:pt x="2091" y="3946"/>
                  </a:cubicBezTo>
                  <a:cubicBezTo>
                    <a:pt x="2290" y="4328"/>
                    <a:pt x="1841" y="4489"/>
                    <a:pt x="1409" y="4517"/>
                  </a:cubicBezTo>
                  <a:cubicBezTo>
                    <a:pt x="1128" y="4533"/>
                    <a:pt x="1147" y="4945"/>
                    <a:pt x="1415" y="4945"/>
                  </a:cubicBezTo>
                  <a:cubicBezTo>
                    <a:pt x="1422" y="4945"/>
                    <a:pt x="1429" y="4944"/>
                    <a:pt x="1437" y="4944"/>
                  </a:cubicBezTo>
                  <a:cubicBezTo>
                    <a:pt x="2506" y="4877"/>
                    <a:pt x="2734" y="4234"/>
                    <a:pt x="2468" y="3741"/>
                  </a:cubicBezTo>
                  <a:cubicBezTo>
                    <a:pt x="2307" y="3430"/>
                    <a:pt x="1719" y="3369"/>
                    <a:pt x="1359" y="3342"/>
                  </a:cubicBezTo>
                  <a:cubicBezTo>
                    <a:pt x="1248" y="2543"/>
                    <a:pt x="1353" y="3225"/>
                    <a:pt x="954" y="708"/>
                  </a:cubicBezTo>
                  <a:cubicBezTo>
                    <a:pt x="926" y="541"/>
                    <a:pt x="1054" y="445"/>
                    <a:pt x="1181" y="445"/>
                  </a:cubicBezTo>
                  <a:cubicBezTo>
                    <a:pt x="1280" y="445"/>
                    <a:pt x="1378" y="504"/>
                    <a:pt x="1398" y="636"/>
                  </a:cubicBezTo>
                  <a:lnTo>
                    <a:pt x="1714" y="2649"/>
                  </a:lnTo>
                  <a:cubicBezTo>
                    <a:pt x="1730" y="2776"/>
                    <a:pt x="1819" y="3175"/>
                    <a:pt x="2129" y="3175"/>
                  </a:cubicBezTo>
                  <a:cubicBezTo>
                    <a:pt x="2373" y="3175"/>
                    <a:pt x="2501" y="2926"/>
                    <a:pt x="2540" y="2693"/>
                  </a:cubicBezTo>
                  <a:lnTo>
                    <a:pt x="2540" y="2687"/>
                  </a:lnTo>
                  <a:lnTo>
                    <a:pt x="2861" y="636"/>
                  </a:lnTo>
                  <a:cubicBezTo>
                    <a:pt x="2881" y="504"/>
                    <a:pt x="2979" y="445"/>
                    <a:pt x="3078" y="445"/>
                  </a:cubicBezTo>
                  <a:close/>
                  <a:moveTo>
                    <a:pt x="3765" y="7549"/>
                  </a:moveTo>
                  <a:lnTo>
                    <a:pt x="3765" y="7771"/>
                  </a:lnTo>
                  <a:lnTo>
                    <a:pt x="1475" y="7771"/>
                  </a:lnTo>
                  <a:lnTo>
                    <a:pt x="1475" y="7549"/>
                  </a:lnTo>
                  <a:close/>
                  <a:moveTo>
                    <a:pt x="1178" y="1"/>
                  </a:moveTo>
                  <a:cubicBezTo>
                    <a:pt x="1142" y="1"/>
                    <a:pt x="1107" y="4"/>
                    <a:pt x="1071" y="10"/>
                  </a:cubicBezTo>
                  <a:cubicBezTo>
                    <a:pt x="705" y="65"/>
                    <a:pt x="461" y="414"/>
                    <a:pt x="527" y="775"/>
                  </a:cubicBezTo>
                  <a:cubicBezTo>
                    <a:pt x="910" y="3181"/>
                    <a:pt x="832" y="2687"/>
                    <a:pt x="921" y="3331"/>
                  </a:cubicBezTo>
                  <a:cubicBezTo>
                    <a:pt x="699" y="3364"/>
                    <a:pt x="516" y="3525"/>
                    <a:pt x="444" y="3741"/>
                  </a:cubicBezTo>
                  <a:lnTo>
                    <a:pt x="51" y="4855"/>
                  </a:lnTo>
                  <a:cubicBezTo>
                    <a:pt x="1" y="4999"/>
                    <a:pt x="12" y="5154"/>
                    <a:pt x="78" y="5293"/>
                  </a:cubicBezTo>
                  <a:lnTo>
                    <a:pt x="294" y="5781"/>
                  </a:lnTo>
                  <a:cubicBezTo>
                    <a:pt x="444" y="6125"/>
                    <a:pt x="694" y="6341"/>
                    <a:pt x="932" y="6579"/>
                  </a:cubicBezTo>
                  <a:cubicBezTo>
                    <a:pt x="1026" y="6668"/>
                    <a:pt x="1043" y="6879"/>
                    <a:pt x="1043" y="7117"/>
                  </a:cubicBezTo>
                  <a:cubicBezTo>
                    <a:pt x="755" y="7117"/>
                    <a:pt x="755" y="7549"/>
                    <a:pt x="1043" y="7549"/>
                  </a:cubicBezTo>
                  <a:lnTo>
                    <a:pt x="1043" y="7771"/>
                  </a:lnTo>
                  <a:cubicBezTo>
                    <a:pt x="755" y="7771"/>
                    <a:pt x="755" y="8204"/>
                    <a:pt x="1043" y="8204"/>
                  </a:cubicBezTo>
                  <a:lnTo>
                    <a:pt x="1043" y="13858"/>
                  </a:lnTo>
                  <a:cubicBezTo>
                    <a:pt x="1043" y="14313"/>
                    <a:pt x="1326" y="14740"/>
                    <a:pt x="1858" y="14740"/>
                  </a:cubicBezTo>
                  <a:lnTo>
                    <a:pt x="3493" y="14740"/>
                  </a:lnTo>
                  <a:cubicBezTo>
                    <a:pt x="3976" y="14740"/>
                    <a:pt x="4220" y="14329"/>
                    <a:pt x="4197" y="13891"/>
                  </a:cubicBezTo>
                  <a:lnTo>
                    <a:pt x="4197" y="11491"/>
                  </a:lnTo>
                  <a:cubicBezTo>
                    <a:pt x="4197" y="11347"/>
                    <a:pt x="4091" y="11275"/>
                    <a:pt x="3984" y="11275"/>
                  </a:cubicBezTo>
                  <a:cubicBezTo>
                    <a:pt x="3877" y="11275"/>
                    <a:pt x="3770" y="11347"/>
                    <a:pt x="3770" y="11491"/>
                  </a:cubicBezTo>
                  <a:lnTo>
                    <a:pt x="3770" y="13903"/>
                  </a:lnTo>
                  <a:cubicBezTo>
                    <a:pt x="3770" y="13947"/>
                    <a:pt x="3765" y="14146"/>
                    <a:pt x="3671" y="14241"/>
                  </a:cubicBezTo>
                  <a:cubicBezTo>
                    <a:pt x="3615" y="14300"/>
                    <a:pt x="3616" y="14310"/>
                    <a:pt x="3098" y="14310"/>
                  </a:cubicBezTo>
                  <a:cubicBezTo>
                    <a:pt x="2838" y="14310"/>
                    <a:pt x="2449" y="14307"/>
                    <a:pt x="1858" y="14307"/>
                  </a:cubicBezTo>
                  <a:cubicBezTo>
                    <a:pt x="1498" y="14307"/>
                    <a:pt x="1475" y="13930"/>
                    <a:pt x="1475" y="13858"/>
                  </a:cubicBezTo>
                  <a:lnTo>
                    <a:pt x="1475" y="8198"/>
                  </a:lnTo>
                  <a:lnTo>
                    <a:pt x="3770" y="8198"/>
                  </a:lnTo>
                  <a:lnTo>
                    <a:pt x="3770" y="10488"/>
                  </a:lnTo>
                  <a:cubicBezTo>
                    <a:pt x="3770" y="10632"/>
                    <a:pt x="3877" y="10704"/>
                    <a:pt x="3984" y="10704"/>
                  </a:cubicBezTo>
                  <a:cubicBezTo>
                    <a:pt x="4091" y="10704"/>
                    <a:pt x="4197" y="10632"/>
                    <a:pt x="4197" y="10488"/>
                  </a:cubicBezTo>
                  <a:lnTo>
                    <a:pt x="4197" y="8198"/>
                  </a:lnTo>
                  <a:cubicBezTo>
                    <a:pt x="4463" y="8176"/>
                    <a:pt x="4463" y="7793"/>
                    <a:pt x="4197" y="7771"/>
                  </a:cubicBezTo>
                  <a:lnTo>
                    <a:pt x="4197" y="7549"/>
                  </a:lnTo>
                  <a:cubicBezTo>
                    <a:pt x="4469" y="7533"/>
                    <a:pt x="4469" y="7134"/>
                    <a:pt x="4197" y="7117"/>
                  </a:cubicBezTo>
                  <a:lnTo>
                    <a:pt x="4197" y="6879"/>
                  </a:lnTo>
                  <a:cubicBezTo>
                    <a:pt x="4197" y="6585"/>
                    <a:pt x="4419" y="6463"/>
                    <a:pt x="4591" y="6247"/>
                  </a:cubicBezTo>
                  <a:cubicBezTo>
                    <a:pt x="4652" y="6180"/>
                    <a:pt x="4985" y="5958"/>
                    <a:pt x="4985" y="5537"/>
                  </a:cubicBezTo>
                  <a:cubicBezTo>
                    <a:pt x="4985" y="3619"/>
                    <a:pt x="4951" y="4062"/>
                    <a:pt x="5101" y="3325"/>
                  </a:cubicBezTo>
                  <a:cubicBezTo>
                    <a:pt x="5187" y="2888"/>
                    <a:pt x="4842" y="2534"/>
                    <a:pt x="4453" y="2534"/>
                  </a:cubicBezTo>
                  <a:cubicBezTo>
                    <a:pt x="4339" y="2534"/>
                    <a:pt x="4221" y="2564"/>
                    <a:pt x="4109" y="2632"/>
                  </a:cubicBezTo>
                  <a:cubicBezTo>
                    <a:pt x="3985" y="2461"/>
                    <a:pt x="3788" y="2363"/>
                    <a:pt x="3581" y="2363"/>
                  </a:cubicBezTo>
                  <a:cubicBezTo>
                    <a:pt x="3546" y="2363"/>
                    <a:pt x="3511" y="2366"/>
                    <a:pt x="3477" y="2371"/>
                  </a:cubicBezTo>
                  <a:lnTo>
                    <a:pt x="3732" y="775"/>
                  </a:lnTo>
                  <a:cubicBezTo>
                    <a:pt x="3798" y="414"/>
                    <a:pt x="3554" y="65"/>
                    <a:pt x="3188" y="10"/>
                  </a:cubicBezTo>
                  <a:cubicBezTo>
                    <a:pt x="3152" y="4"/>
                    <a:pt x="3117" y="1"/>
                    <a:pt x="3081" y="1"/>
                  </a:cubicBezTo>
                  <a:cubicBezTo>
                    <a:pt x="2762" y="1"/>
                    <a:pt x="2480" y="240"/>
                    <a:pt x="2440" y="570"/>
                  </a:cubicBezTo>
                  <a:lnTo>
                    <a:pt x="2129" y="2532"/>
                  </a:lnTo>
                  <a:lnTo>
                    <a:pt x="1819" y="570"/>
                  </a:lnTo>
                  <a:cubicBezTo>
                    <a:pt x="1779" y="240"/>
                    <a:pt x="1497" y="1"/>
                    <a:pt x="117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8"/>
            <p:cNvSpPr/>
            <p:nvPr/>
          </p:nvSpPr>
          <p:spPr>
            <a:xfrm>
              <a:off x="7487945" y="2411019"/>
              <a:ext cx="133385" cy="260845"/>
            </a:xfrm>
            <a:custGeom>
              <a:avLst/>
              <a:gdLst/>
              <a:ahLst/>
              <a:cxnLst/>
              <a:rect l="l" t="t" r="r" b="b"/>
              <a:pathLst>
                <a:path w="5177" h="10124" extrusionOk="0">
                  <a:moveTo>
                    <a:pt x="3566" y="2781"/>
                  </a:moveTo>
                  <a:cubicBezTo>
                    <a:pt x="3695" y="2781"/>
                    <a:pt x="3823" y="2890"/>
                    <a:pt x="3798" y="3049"/>
                  </a:cubicBezTo>
                  <a:lnTo>
                    <a:pt x="3471" y="4674"/>
                  </a:lnTo>
                  <a:cubicBezTo>
                    <a:pt x="3450" y="4806"/>
                    <a:pt x="3352" y="4865"/>
                    <a:pt x="3253" y="4865"/>
                  </a:cubicBezTo>
                  <a:cubicBezTo>
                    <a:pt x="3120" y="4865"/>
                    <a:pt x="2984" y="4759"/>
                    <a:pt x="3022" y="4585"/>
                  </a:cubicBezTo>
                  <a:lnTo>
                    <a:pt x="3349" y="2961"/>
                  </a:lnTo>
                  <a:cubicBezTo>
                    <a:pt x="3354" y="2933"/>
                    <a:pt x="3366" y="2905"/>
                    <a:pt x="3382" y="2883"/>
                  </a:cubicBezTo>
                  <a:cubicBezTo>
                    <a:pt x="3428" y="2812"/>
                    <a:pt x="3497" y="2781"/>
                    <a:pt x="3566" y="2781"/>
                  </a:cubicBezTo>
                  <a:close/>
                  <a:moveTo>
                    <a:pt x="4438" y="2955"/>
                  </a:moveTo>
                  <a:cubicBezTo>
                    <a:pt x="4566" y="2955"/>
                    <a:pt x="4697" y="3055"/>
                    <a:pt x="4668" y="3221"/>
                  </a:cubicBezTo>
                  <a:cubicBezTo>
                    <a:pt x="4325" y="4962"/>
                    <a:pt x="4347" y="4862"/>
                    <a:pt x="4336" y="4890"/>
                  </a:cubicBezTo>
                  <a:cubicBezTo>
                    <a:pt x="4294" y="4990"/>
                    <a:pt x="4211" y="5033"/>
                    <a:pt x="4127" y="5033"/>
                  </a:cubicBezTo>
                  <a:cubicBezTo>
                    <a:pt x="3997" y="5033"/>
                    <a:pt x="3867" y="4928"/>
                    <a:pt x="3898" y="4762"/>
                  </a:cubicBezTo>
                  <a:lnTo>
                    <a:pt x="4225" y="3132"/>
                  </a:lnTo>
                  <a:cubicBezTo>
                    <a:pt x="4251" y="3010"/>
                    <a:pt x="4344" y="2955"/>
                    <a:pt x="4438" y="2955"/>
                  </a:cubicBezTo>
                  <a:close/>
                  <a:moveTo>
                    <a:pt x="1175" y="429"/>
                  </a:moveTo>
                  <a:cubicBezTo>
                    <a:pt x="1277" y="429"/>
                    <a:pt x="1377" y="500"/>
                    <a:pt x="1397" y="621"/>
                  </a:cubicBezTo>
                  <a:lnTo>
                    <a:pt x="1713" y="2628"/>
                  </a:lnTo>
                  <a:cubicBezTo>
                    <a:pt x="1736" y="2750"/>
                    <a:pt x="1819" y="3155"/>
                    <a:pt x="2129" y="3155"/>
                  </a:cubicBezTo>
                  <a:cubicBezTo>
                    <a:pt x="2379" y="3155"/>
                    <a:pt x="2506" y="2905"/>
                    <a:pt x="2539" y="2667"/>
                  </a:cubicBezTo>
                  <a:lnTo>
                    <a:pt x="2867" y="621"/>
                  </a:lnTo>
                  <a:cubicBezTo>
                    <a:pt x="2886" y="491"/>
                    <a:pt x="2982" y="433"/>
                    <a:pt x="3080" y="433"/>
                  </a:cubicBezTo>
                  <a:cubicBezTo>
                    <a:pt x="3204" y="433"/>
                    <a:pt x="3329" y="527"/>
                    <a:pt x="3305" y="688"/>
                  </a:cubicBezTo>
                  <a:lnTo>
                    <a:pt x="2983" y="2711"/>
                  </a:lnTo>
                  <a:lnTo>
                    <a:pt x="2977" y="2728"/>
                  </a:lnTo>
                  <a:lnTo>
                    <a:pt x="2961" y="2755"/>
                  </a:lnTo>
                  <a:lnTo>
                    <a:pt x="2955" y="2778"/>
                  </a:lnTo>
                  <a:cubicBezTo>
                    <a:pt x="2950" y="2783"/>
                    <a:pt x="2950" y="2794"/>
                    <a:pt x="2944" y="2805"/>
                  </a:cubicBezTo>
                  <a:lnTo>
                    <a:pt x="2939" y="2822"/>
                  </a:lnTo>
                  <a:cubicBezTo>
                    <a:pt x="2933" y="2839"/>
                    <a:pt x="2933" y="2855"/>
                    <a:pt x="2928" y="2872"/>
                  </a:cubicBezTo>
                  <a:lnTo>
                    <a:pt x="2600" y="4502"/>
                  </a:lnTo>
                  <a:cubicBezTo>
                    <a:pt x="3025" y="5027"/>
                    <a:pt x="3662" y="5322"/>
                    <a:pt x="4328" y="5322"/>
                  </a:cubicBezTo>
                  <a:cubicBezTo>
                    <a:pt x="4401" y="5322"/>
                    <a:pt x="4473" y="5318"/>
                    <a:pt x="4546" y="5311"/>
                  </a:cubicBezTo>
                  <a:lnTo>
                    <a:pt x="4546" y="5516"/>
                  </a:lnTo>
                  <a:cubicBezTo>
                    <a:pt x="4546" y="5893"/>
                    <a:pt x="3765" y="6126"/>
                    <a:pt x="3765" y="6858"/>
                  </a:cubicBezTo>
                  <a:lnTo>
                    <a:pt x="3765" y="6952"/>
                  </a:lnTo>
                  <a:lnTo>
                    <a:pt x="1475" y="6952"/>
                  </a:lnTo>
                  <a:cubicBezTo>
                    <a:pt x="1442" y="6082"/>
                    <a:pt x="1009" y="6242"/>
                    <a:pt x="688" y="5577"/>
                  </a:cubicBezTo>
                  <a:cubicBezTo>
                    <a:pt x="455" y="5051"/>
                    <a:pt x="438" y="5034"/>
                    <a:pt x="455" y="4978"/>
                  </a:cubicBezTo>
                  <a:lnTo>
                    <a:pt x="854" y="3864"/>
                  </a:lnTo>
                  <a:cubicBezTo>
                    <a:pt x="871" y="3792"/>
                    <a:pt x="932" y="3737"/>
                    <a:pt x="1009" y="3731"/>
                  </a:cubicBezTo>
                  <a:lnTo>
                    <a:pt x="1165" y="3737"/>
                  </a:lnTo>
                  <a:cubicBezTo>
                    <a:pt x="1830" y="3770"/>
                    <a:pt x="2057" y="3881"/>
                    <a:pt x="2090" y="3925"/>
                  </a:cubicBezTo>
                  <a:cubicBezTo>
                    <a:pt x="2290" y="4308"/>
                    <a:pt x="1841" y="4463"/>
                    <a:pt x="1409" y="4491"/>
                  </a:cubicBezTo>
                  <a:cubicBezTo>
                    <a:pt x="1126" y="4512"/>
                    <a:pt x="1152" y="4924"/>
                    <a:pt x="1420" y="4924"/>
                  </a:cubicBezTo>
                  <a:cubicBezTo>
                    <a:pt x="1426" y="4924"/>
                    <a:pt x="1431" y="4923"/>
                    <a:pt x="1436" y="4923"/>
                  </a:cubicBezTo>
                  <a:cubicBezTo>
                    <a:pt x="2495" y="4857"/>
                    <a:pt x="2739" y="4225"/>
                    <a:pt x="2473" y="3720"/>
                  </a:cubicBezTo>
                  <a:cubicBezTo>
                    <a:pt x="2395" y="3576"/>
                    <a:pt x="2196" y="3382"/>
                    <a:pt x="1364" y="3315"/>
                  </a:cubicBezTo>
                  <a:cubicBezTo>
                    <a:pt x="1015" y="843"/>
                    <a:pt x="893" y="665"/>
                    <a:pt x="998" y="521"/>
                  </a:cubicBezTo>
                  <a:cubicBezTo>
                    <a:pt x="1044" y="458"/>
                    <a:pt x="1110" y="429"/>
                    <a:pt x="1175" y="429"/>
                  </a:cubicBezTo>
                  <a:close/>
                  <a:moveTo>
                    <a:pt x="4158" y="7384"/>
                  </a:moveTo>
                  <a:cubicBezTo>
                    <a:pt x="4302" y="7384"/>
                    <a:pt x="4302" y="7606"/>
                    <a:pt x="4158" y="7606"/>
                  </a:cubicBezTo>
                  <a:lnTo>
                    <a:pt x="1081" y="7606"/>
                  </a:lnTo>
                  <a:cubicBezTo>
                    <a:pt x="932" y="7606"/>
                    <a:pt x="932" y="7384"/>
                    <a:pt x="1081" y="7384"/>
                  </a:cubicBezTo>
                  <a:close/>
                  <a:moveTo>
                    <a:pt x="3765" y="8039"/>
                  </a:moveTo>
                  <a:cubicBezTo>
                    <a:pt x="3765" y="9314"/>
                    <a:pt x="3842" y="9702"/>
                    <a:pt x="3487" y="9702"/>
                  </a:cubicBezTo>
                  <a:lnTo>
                    <a:pt x="3487" y="9696"/>
                  </a:lnTo>
                  <a:lnTo>
                    <a:pt x="1852" y="9696"/>
                  </a:lnTo>
                  <a:cubicBezTo>
                    <a:pt x="1497" y="9696"/>
                    <a:pt x="1475" y="9319"/>
                    <a:pt x="1475" y="9247"/>
                  </a:cubicBezTo>
                  <a:lnTo>
                    <a:pt x="1475" y="8039"/>
                  </a:lnTo>
                  <a:close/>
                  <a:moveTo>
                    <a:pt x="1187" y="0"/>
                  </a:moveTo>
                  <a:cubicBezTo>
                    <a:pt x="1183" y="0"/>
                    <a:pt x="1179" y="0"/>
                    <a:pt x="1176" y="0"/>
                  </a:cubicBezTo>
                  <a:cubicBezTo>
                    <a:pt x="1142" y="0"/>
                    <a:pt x="1109" y="0"/>
                    <a:pt x="1076" y="6"/>
                  </a:cubicBezTo>
                  <a:cubicBezTo>
                    <a:pt x="716" y="61"/>
                    <a:pt x="472" y="399"/>
                    <a:pt x="533" y="754"/>
                  </a:cubicBezTo>
                  <a:cubicBezTo>
                    <a:pt x="910" y="3155"/>
                    <a:pt x="832" y="2661"/>
                    <a:pt x="926" y="3304"/>
                  </a:cubicBezTo>
                  <a:cubicBezTo>
                    <a:pt x="699" y="3338"/>
                    <a:pt x="516" y="3498"/>
                    <a:pt x="444" y="3714"/>
                  </a:cubicBezTo>
                  <a:lnTo>
                    <a:pt x="50" y="4829"/>
                  </a:lnTo>
                  <a:cubicBezTo>
                    <a:pt x="0" y="4973"/>
                    <a:pt x="12" y="5128"/>
                    <a:pt x="78" y="5261"/>
                  </a:cubicBezTo>
                  <a:lnTo>
                    <a:pt x="294" y="5755"/>
                  </a:lnTo>
                  <a:cubicBezTo>
                    <a:pt x="461" y="6109"/>
                    <a:pt x="671" y="6287"/>
                    <a:pt x="932" y="6547"/>
                  </a:cubicBezTo>
                  <a:cubicBezTo>
                    <a:pt x="1009" y="6625"/>
                    <a:pt x="1032" y="6780"/>
                    <a:pt x="1043" y="6952"/>
                  </a:cubicBezTo>
                  <a:cubicBezTo>
                    <a:pt x="754" y="6969"/>
                    <a:pt x="533" y="7207"/>
                    <a:pt x="533" y="7495"/>
                  </a:cubicBezTo>
                  <a:cubicBezTo>
                    <a:pt x="533" y="7778"/>
                    <a:pt x="754" y="8016"/>
                    <a:pt x="1043" y="8033"/>
                  </a:cubicBezTo>
                  <a:lnTo>
                    <a:pt x="1043" y="9242"/>
                  </a:lnTo>
                  <a:cubicBezTo>
                    <a:pt x="1043" y="9657"/>
                    <a:pt x="1292" y="10123"/>
                    <a:pt x="1852" y="10123"/>
                  </a:cubicBezTo>
                  <a:lnTo>
                    <a:pt x="3487" y="10123"/>
                  </a:lnTo>
                  <a:cubicBezTo>
                    <a:pt x="3970" y="10123"/>
                    <a:pt x="4214" y="9713"/>
                    <a:pt x="4192" y="9275"/>
                  </a:cubicBezTo>
                  <a:lnTo>
                    <a:pt x="4192" y="8039"/>
                  </a:lnTo>
                  <a:cubicBezTo>
                    <a:pt x="4480" y="8016"/>
                    <a:pt x="4702" y="7784"/>
                    <a:pt x="4702" y="7495"/>
                  </a:cubicBezTo>
                  <a:cubicBezTo>
                    <a:pt x="4702" y="7207"/>
                    <a:pt x="4480" y="6974"/>
                    <a:pt x="4192" y="6958"/>
                  </a:cubicBezTo>
                  <a:lnTo>
                    <a:pt x="4192" y="6858"/>
                  </a:lnTo>
                  <a:cubicBezTo>
                    <a:pt x="4192" y="6564"/>
                    <a:pt x="4408" y="6448"/>
                    <a:pt x="4585" y="6231"/>
                  </a:cubicBezTo>
                  <a:cubicBezTo>
                    <a:pt x="4641" y="6159"/>
                    <a:pt x="4979" y="5932"/>
                    <a:pt x="4979" y="5516"/>
                  </a:cubicBezTo>
                  <a:lnTo>
                    <a:pt x="4979" y="3881"/>
                  </a:lnTo>
                  <a:lnTo>
                    <a:pt x="5095" y="3304"/>
                  </a:lnTo>
                  <a:cubicBezTo>
                    <a:pt x="5177" y="2870"/>
                    <a:pt x="4832" y="2516"/>
                    <a:pt x="4445" y="2516"/>
                  </a:cubicBezTo>
                  <a:cubicBezTo>
                    <a:pt x="4333" y="2516"/>
                    <a:pt x="4218" y="2545"/>
                    <a:pt x="4108" y="2611"/>
                  </a:cubicBezTo>
                  <a:cubicBezTo>
                    <a:pt x="3980" y="2440"/>
                    <a:pt x="3787" y="2342"/>
                    <a:pt x="3580" y="2342"/>
                  </a:cubicBezTo>
                  <a:cubicBezTo>
                    <a:pt x="3546" y="2342"/>
                    <a:pt x="3511" y="2345"/>
                    <a:pt x="3476" y="2351"/>
                  </a:cubicBezTo>
                  <a:lnTo>
                    <a:pt x="3731" y="760"/>
                  </a:lnTo>
                  <a:cubicBezTo>
                    <a:pt x="3787" y="399"/>
                    <a:pt x="3543" y="67"/>
                    <a:pt x="3188" y="11"/>
                  </a:cubicBezTo>
                  <a:cubicBezTo>
                    <a:pt x="3153" y="6"/>
                    <a:pt x="3118" y="3"/>
                    <a:pt x="3084" y="3"/>
                  </a:cubicBezTo>
                  <a:cubicBezTo>
                    <a:pt x="2766" y="3"/>
                    <a:pt x="2490" y="229"/>
                    <a:pt x="2440" y="555"/>
                  </a:cubicBezTo>
                  <a:lnTo>
                    <a:pt x="2129" y="2506"/>
                  </a:lnTo>
                  <a:lnTo>
                    <a:pt x="1819" y="555"/>
                  </a:lnTo>
                  <a:cubicBezTo>
                    <a:pt x="1775" y="237"/>
                    <a:pt x="1504" y="0"/>
                    <a:pt x="118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8"/>
            <p:cNvSpPr/>
            <p:nvPr/>
          </p:nvSpPr>
          <p:spPr>
            <a:xfrm>
              <a:off x="7239416" y="2411045"/>
              <a:ext cx="134493" cy="261025"/>
            </a:xfrm>
            <a:custGeom>
              <a:avLst/>
              <a:gdLst/>
              <a:ahLst/>
              <a:cxnLst/>
              <a:rect l="l" t="t" r="r" b="b"/>
              <a:pathLst>
                <a:path w="5220" h="10131" extrusionOk="0">
                  <a:moveTo>
                    <a:pt x="3609" y="2773"/>
                  </a:moveTo>
                  <a:cubicBezTo>
                    <a:pt x="3740" y="2773"/>
                    <a:pt x="3869" y="2886"/>
                    <a:pt x="3837" y="3048"/>
                  </a:cubicBezTo>
                  <a:cubicBezTo>
                    <a:pt x="3487" y="4811"/>
                    <a:pt x="3515" y="4722"/>
                    <a:pt x="3454" y="4789"/>
                  </a:cubicBezTo>
                  <a:cubicBezTo>
                    <a:pt x="3406" y="4837"/>
                    <a:pt x="3349" y="4857"/>
                    <a:pt x="3293" y="4857"/>
                  </a:cubicBezTo>
                  <a:cubicBezTo>
                    <a:pt x="3160" y="4857"/>
                    <a:pt x="3035" y="4740"/>
                    <a:pt x="3066" y="4584"/>
                  </a:cubicBezTo>
                  <a:cubicBezTo>
                    <a:pt x="3421" y="2804"/>
                    <a:pt x="3387" y="2937"/>
                    <a:pt x="3421" y="2882"/>
                  </a:cubicBezTo>
                  <a:cubicBezTo>
                    <a:pt x="3467" y="2806"/>
                    <a:pt x="3539" y="2773"/>
                    <a:pt x="3609" y="2773"/>
                  </a:cubicBezTo>
                  <a:close/>
                  <a:moveTo>
                    <a:pt x="4480" y="2940"/>
                  </a:moveTo>
                  <a:cubicBezTo>
                    <a:pt x="4613" y="2940"/>
                    <a:pt x="4748" y="3045"/>
                    <a:pt x="4707" y="3220"/>
                  </a:cubicBezTo>
                  <a:cubicBezTo>
                    <a:pt x="4363" y="4961"/>
                    <a:pt x="4396" y="4939"/>
                    <a:pt x="4269" y="5005"/>
                  </a:cubicBezTo>
                  <a:cubicBezTo>
                    <a:pt x="4232" y="5025"/>
                    <a:pt x="4195" y="5034"/>
                    <a:pt x="4158" y="5034"/>
                  </a:cubicBezTo>
                  <a:cubicBezTo>
                    <a:pt x="4023" y="5034"/>
                    <a:pt x="3906" y="4910"/>
                    <a:pt x="3936" y="4761"/>
                  </a:cubicBezTo>
                  <a:lnTo>
                    <a:pt x="4258" y="3131"/>
                  </a:lnTo>
                  <a:cubicBezTo>
                    <a:pt x="4282" y="2999"/>
                    <a:pt x="4380" y="2940"/>
                    <a:pt x="4480" y="2940"/>
                  </a:cubicBezTo>
                  <a:close/>
                  <a:moveTo>
                    <a:pt x="1209" y="1"/>
                  </a:moveTo>
                  <a:cubicBezTo>
                    <a:pt x="1016" y="1"/>
                    <a:pt x="821" y="86"/>
                    <a:pt x="688" y="271"/>
                  </a:cubicBezTo>
                  <a:cubicBezTo>
                    <a:pt x="438" y="609"/>
                    <a:pt x="599" y="687"/>
                    <a:pt x="965" y="3309"/>
                  </a:cubicBezTo>
                  <a:cubicBezTo>
                    <a:pt x="738" y="3342"/>
                    <a:pt x="555" y="3503"/>
                    <a:pt x="483" y="3719"/>
                  </a:cubicBezTo>
                  <a:lnTo>
                    <a:pt x="89" y="4833"/>
                  </a:lnTo>
                  <a:cubicBezTo>
                    <a:pt x="0" y="5077"/>
                    <a:pt x="100" y="5227"/>
                    <a:pt x="327" y="5754"/>
                  </a:cubicBezTo>
                  <a:cubicBezTo>
                    <a:pt x="422" y="5948"/>
                    <a:pt x="543" y="6119"/>
                    <a:pt x="693" y="6275"/>
                  </a:cubicBezTo>
                  <a:lnTo>
                    <a:pt x="970" y="6552"/>
                  </a:lnTo>
                  <a:cubicBezTo>
                    <a:pt x="1115" y="6696"/>
                    <a:pt x="1076" y="6918"/>
                    <a:pt x="1076" y="9246"/>
                  </a:cubicBezTo>
                  <a:cubicBezTo>
                    <a:pt x="1076" y="9662"/>
                    <a:pt x="1325" y="10128"/>
                    <a:pt x="1885" y="10128"/>
                  </a:cubicBezTo>
                  <a:lnTo>
                    <a:pt x="2151" y="10128"/>
                  </a:lnTo>
                  <a:cubicBezTo>
                    <a:pt x="2439" y="10128"/>
                    <a:pt x="2439" y="9695"/>
                    <a:pt x="2151" y="9695"/>
                  </a:cubicBezTo>
                  <a:lnTo>
                    <a:pt x="1885" y="9695"/>
                  </a:lnTo>
                  <a:cubicBezTo>
                    <a:pt x="1530" y="9695"/>
                    <a:pt x="1508" y="9318"/>
                    <a:pt x="1508" y="9246"/>
                  </a:cubicBezTo>
                  <a:cubicBezTo>
                    <a:pt x="1508" y="6241"/>
                    <a:pt x="1608" y="6580"/>
                    <a:pt x="993" y="5970"/>
                  </a:cubicBezTo>
                  <a:cubicBezTo>
                    <a:pt x="710" y="5693"/>
                    <a:pt x="604" y="5266"/>
                    <a:pt x="499" y="5072"/>
                  </a:cubicBezTo>
                  <a:cubicBezTo>
                    <a:pt x="466" y="5005"/>
                    <a:pt x="466" y="5044"/>
                    <a:pt x="887" y="3863"/>
                  </a:cubicBezTo>
                  <a:cubicBezTo>
                    <a:pt x="904" y="3791"/>
                    <a:pt x="970" y="3736"/>
                    <a:pt x="1042" y="3730"/>
                  </a:cubicBezTo>
                  <a:cubicBezTo>
                    <a:pt x="1314" y="3730"/>
                    <a:pt x="2018" y="3791"/>
                    <a:pt x="2123" y="3924"/>
                  </a:cubicBezTo>
                  <a:cubicBezTo>
                    <a:pt x="2323" y="4307"/>
                    <a:pt x="1874" y="4462"/>
                    <a:pt x="1442" y="4490"/>
                  </a:cubicBezTo>
                  <a:cubicBezTo>
                    <a:pt x="1161" y="4511"/>
                    <a:pt x="1180" y="4923"/>
                    <a:pt x="1448" y="4923"/>
                  </a:cubicBezTo>
                  <a:cubicBezTo>
                    <a:pt x="1455" y="4923"/>
                    <a:pt x="1462" y="4923"/>
                    <a:pt x="1469" y="4922"/>
                  </a:cubicBezTo>
                  <a:cubicBezTo>
                    <a:pt x="2534" y="4856"/>
                    <a:pt x="2767" y="4218"/>
                    <a:pt x="2506" y="3719"/>
                  </a:cubicBezTo>
                  <a:cubicBezTo>
                    <a:pt x="2340" y="3414"/>
                    <a:pt x="1763" y="3348"/>
                    <a:pt x="1397" y="3314"/>
                  </a:cubicBezTo>
                  <a:cubicBezTo>
                    <a:pt x="1026" y="653"/>
                    <a:pt x="926" y="670"/>
                    <a:pt x="1031" y="520"/>
                  </a:cubicBezTo>
                  <a:cubicBezTo>
                    <a:pt x="1077" y="460"/>
                    <a:pt x="1142" y="432"/>
                    <a:pt x="1207" y="432"/>
                  </a:cubicBezTo>
                  <a:cubicBezTo>
                    <a:pt x="1309" y="432"/>
                    <a:pt x="1410" y="501"/>
                    <a:pt x="1431" y="620"/>
                  </a:cubicBezTo>
                  <a:lnTo>
                    <a:pt x="1747" y="2627"/>
                  </a:lnTo>
                  <a:cubicBezTo>
                    <a:pt x="1802" y="2989"/>
                    <a:pt x="1985" y="3158"/>
                    <a:pt x="2166" y="3158"/>
                  </a:cubicBezTo>
                  <a:cubicBezTo>
                    <a:pt x="2349" y="3158"/>
                    <a:pt x="2531" y="2986"/>
                    <a:pt x="2578" y="2666"/>
                  </a:cubicBezTo>
                  <a:cubicBezTo>
                    <a:pt x="2927" y="454"/>
                    <a:pt x="2889" y="548"/>
                    <a:pt x="2994" y="470"/>
                  </a:cubicBezTo>
                  <a:cubicBezTo>
                    <a:pt x="3034" y="441"/>
                    <a:pt x="3079" y="428"/>
                    <a:pt x="3122" y="428"/>
                  </a:cubicBezTo>
                  <a:cubicBezTo>
                    <a:pt x="3250" y="428"/>
                    <a:pt x="3368" y="543"/>
                    <a:pt x="3343" y="692"/>
                  </a:cubicBezTo>
                  <a:lnTo>
                    <a:pt x="3022" y="2710"/>
                  </a:lnTo>
                  <a:cubicBezTo>
                    <a:pt x="2961" y="2843"/>
                    <a:pt x="2972" y="2854"/>
                    <a:pt x="2645" y="4506"/>
                  </a:cubicBezTo>
                  <a:cubicBezTo>
                    <a:pt x="2762" y="5135"/>
                    <a:pt x="3305" y="5533"/>
                    <a:pt x="3880" y="5533"/>
                  </a:cubicBezTo>
                  <a:cubicBezTo>
                    <a:pt x="4121" y="5533"/>
                    <a:pt x="4368" y="5463"/>
                    <a:pt x="4590" y="5310"/>
                  </a:cubicBezTo>
                  <a:lnTo>
                    <a:pt x="4590" y="5515"/>
                  </a:lnTo>
                  <a:cubicBezTo>
                    <a:pt x="4590" y="5726"/>
                    <a:pt x="4385" y="5842"/>
                    <a:pt x="4297" y="5953"/>
                  </a:cubicBezTo>
                  <a:lnTo>
                    <a:pt x="4014" y="6258"/>
                  </a:lnTo>
                  <a:cubicBezTo>
                    <a:pt x="3881" y="6430"/>
                    <a:pt x="3803" y="6641"/>
                    <a:pt x="3803" y="6857"/>
                  </a:cubicBezTo>
                  <a:lnTo>
                    <a:pt x="3803" y="9296"/>
                  </a:lnTo>
                  <a:cubicBezTo>
                    <a:pt x="3803" y="9340"/>
                    <a:pt x="3798" y="9534"/>
                    <a:pt x="3703" y="9634"/>
                  </a:cubicBezTo>
                  <a:cubicBezTo>
                    <a:pt x="3652" y="9694"/>
                    <a:pt x="3598" y="9702"/>
                    <a:pt x="3429" y="9702"/>
                  </a:cubicBezTo>
                  <a:cubicBezTo>
                    <a:pt x="3362" y="9702"/>
                    <a:pt x="3277" y="9701"/>
                    <a:pt x="3166" y="9701"/>
                  </a:cubicBezTo>
                  <a:cubicBezTo>
                    <a:pt x="2877" y="9701"/>
                    <a:pt x="2877" y="10128"/>
                    <a:pt x="3166" y="10128"/>
                  </a:cubicBezTo>
                  <a:cubicBezTo>
                    <a:pt x="3259" y="10128"/>
                    <a:pt x="3346" y="10131"/>
                    <a:pt x="3429" y="10131"/>
                  </a:cubicBezTo>
                  <a:cubicBezTo>
                    <a:pt x="3657" y="10131"/>
                    <a:pt x="3849" y="10107"/>
                    <a:pt x="4019" y="9928"/>
                  </a:cubicBezTo>
                  <a:cubicBezTo>
                    <a:pt x="4252" y="9690"/>
                    <a:pt x="4236" y="9346"/>
                    <a:pt x="4236" y="9279"/>
                  </a:cubicBezTo>
                  <a:lnTo>
                    <a:pt x="4236" y="6857"/>
                  </a:lnTo>
                  <a:cubicBezTo>
                    <a:pt x="4236" y="6740"/>
                    <a:pt x="4274" y="6630"/>
                    <a:pt x="4341" y="6535"/>
                  </a:cubicBezTo>
                  <a:lnTo>
                    <a:pt x="4618" y="6236"/>
                  </a:lnTo>
                  <a:cubicBezTo>
                    <a:pt x="4635" y="6219"/>
                    <a:pt x="4651" y="6203"/>
                    <a:pt x="4674" y="6186"/>
                  </a:cubicBezTo>
                  <a:cubicBezTo>
                    <a:pt x="4785" y="6081"/>
                    <a:pt x="5017" y="5864"/>
                    <a:pt x="5017" y="5515"/>
                  </a:cubicBezTo>
                  <a:cubicBezTo>
                    <a:pt x="5017" y="3597"/>
                    <a:pt x="4984" y="4041"/>
                    <a:pt x="5134" y="3303"/>
                  </a:cubicBezTo>
                  <a:cubicBezTo>
                    <a:pt x="5220" y="2869"/>
                    <a:pt x="4872" y="2515"/>
                    <a:pt x="4484" y="2515"/>
                  </a:cubicBezTo>
                  <a:cubicBezTo>
                    <a:pt x="4372" y="2515"/>
                    <a:pt x="4256" y="2544"/>
                    <a:pt x="4147" y="2610"/>
                  </a:cubicBezTo>
                  <a:cubicBezTo>
                    <a:pt x="4019" y="2439"/>
                    <a:pt x="3825" y="2341"/>
                    <a:pt x="3619" y="2341"/>
                  </a:cubicBezTo>
                  <a:cubicBezTo>
                    <a:pt x="3585" y="2341"/>
                    <a:pt x="3550" y="2344"/>
                    <a:pt x="3515" y="2350"/>
                  </a:cubicBezTo>
                  <a:lnTo>
                    <a:pt x="3770" y="759"/>
                  </a:lnTo>
                  <a:cubicBezTo>
                    <a:pt x="3825" y="398"/>
                    <a:pt x="3582" y="66"/>
                    <a:pt x="3227" y="10"/>
                  </a:cubicBezTo>
                  <a:cubicBezTo>
                    <a:pt x="3189" y="4"/>
                    <a:pt x="3153" y="1"/>
                    <a:pt x="3116" y="1"/>
                  </a:cubicBezTo>
                  <a:cubicBezTo>
                    <a:pt x="2801" y="1"/>
                    <a:pt x="2528" y="230"/>
                    <a:pt x="2478" y="554"/>
                  </a:cubicBezTo>
                  <a:lnTo>
                    <a:pt x="2168" y="2505"/>
                  </a:lnTo>
                  <a:lnTo>
                    <a:pt x="1857" y="554"/>
                  </a:lnTo>
                  <a:cubicBezTo>
                    <a:pt x="1804" y="204"/>
                    <a:pt x="1509" y="1"/>
                    <a:pt x="120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 name="Google Shape;1349;p68"/>
          <p:cNvGrpSpPr/>
          <p:nvPr/>
        </p:nvGrpSpPr>
        <p:grpSpPr>
          <a:xfrm>
            <a:off x="1524971" y="2872341"/>
            <a:ext cx="364085" cy="379518"/>
            <a:chOff x="1524971" y="2872341"/>
            <a:chExt cx="364085" cy="379518"/>
          </a:xfrm>
        </p:grpSpPr>
        <p:sp>
          <p:nvSpPr>
            <p:cNvPr id="1350" name="Google Shape;1350;p68"/>
            <p:cNvSpPr/>
            <p:nvPr/>
          </p:nvSpPr>
          <p:spPr>
            <a:xfrm>
              <a:off x="1524971" y="2872341"/>
              <a:ext cx="364085" cy="379518"/>
            </a:xfrm>
            <a:custGeom>
              <a:avLst/>
              <a:gdLst/>
              <a:ahLst/>
              <a:cxnLst/>
              <a:rect l="l" t="t" r="r" b="b"/>
              <a:pathLst>
                <a:path w="14131" h="14730" extrusionOk="0">
                  <a:moveTo>
                    <a:pt x="11132" y="440"/>
                  </a:moveTo>
                  <a:lnTo>
                    <a:pt x="11132" y="440"/>
                  </a:lnTo>
                  <a:cubicBezTo>
                    <a:pt x="11736" y="501"/>
                    <a:pt x="12119" y="1110"/>
                    <a:pt x="11914" y="1681"/>
                  </a:cubicBezTo>
                  <a:cubicBezTo>
                    <a:pt x="11315" y="1615"/>
                    <a:pt x="10927" y="1005"/>
                    <a:pt x="11132" y="440"/>
                  </a:cubicBezTo>
                  <a:close/>
                  <a:moveTo>
                    <a:pt x="13167" y="2119"/>
                  </a:moveTo>
                  <a:lnTo>
                    <a:pt x="13167" y="2119"/>
                  </a:lnTo>
                  <a:cubicBezTo>
                    <a:pt x="13322" y="2546"/>
                    <a:pt x="13067" y="3012"/>
                    <a:pt x="12623" y="3106"/>
                  </a:cubicBezTo>
                  <a:cubicBezTo>
                    <a:pt x="12607" y="3001"/>
                    <a:pt x="12585" y="2890"/>
                    <a:pt x="12557" y="2785"/>
                  </a:cubicBezTo>
                  <a:lnTo>
                    <a:pt x="12557" y="2779"/>
                  </a:lnTo>
                  <a:cubicBezTo>
                    <a:pt x="12590" y="2446"/>
                    <a:pt x="12840" y="2180"/>
                    <a:pt x="13167" y="2119"/>
                  </a:cubicBezTo>
                  <a:close/>
                  <a:moveTo>
                    <a:pt x="11438" y="2603"/>
                  </a:moveTo>
                  <a:cubicBezTo>
                    <a:pt x="11790" y="2603"/>
                    <a:pt x="12111" y="2855"/>
                    <a:pt x="12174" y="3228"/>
                  </a:cubicBezTo>
                  <a:cubicBezTo>
                    <a:pt x="12091" y="3258"/>
                    <a:pt x="12007" y="3272"/>
                    <a:pt x="11924" y="3272"/>
                  </a:cubicBezTo>
                  <a:cubicBezTo>
                    <a:pt x="11571" y="3272"/>
                    <a:pt x="11250" y="3020"/>
                    <a:pt x="11188" y="2652"/>
                  </a:cubicBezTo>
                  <a:lnTo>
                    <a:pt x="11188" y="2646"/>
                  </a:lnTo>
                  <a:cubicBezTo>
                    <a:pt x="11271" y="2617"/>
                    <a:pt x="11355" y="2603"/>
                    <a:pt x="11438" y="2603"/>
                  </a:cubicBezTo>
                  <a:close/>
                  <a:moveTo>
                    <a:pt x="12263" y="3649"/>
                  </a:moveTo>
                  <a:cubicBezTo>
                    <a:pt x="12269" y="3699"/>
                    <a:pt x="12274" y="3755"/>
                    <a:pt x="12280" y="3805"/>
                  </a:cubicBezTo>
                  <a:cubicBezTo>
                    <a:pt x="12224" y="3760"/>
                    <a:pt x="12169" y="3722"/>
                    <a:pt x="12108" y="3688"/>
                  </a:cubicBezTo>
                  <a:lnTo>
                    <a:pt x="12108" y="3683"/>
                  </a:lnTo>
                  <a:cubicBezTo>
                    <a:pt x="12158" y="3677"/>
                    <a:pt x="12213" y="3666"/>
                    <a:pt x="12263" y="3649"/>
                  </a:cubicBezTo>
                  <a:close/>
                  <a:moveTo>
                    <a:pt x="11523" y="3965"/>
                  </a:moveTo>
                  <a:cubicBezTo>
                    <a:pt x="11967" y="3965"/>
                    <a:pt x="12323" y="4355"/>
                    <a:pt x="12269" y="4803"/>
                  </a:cubicBezTo>
                  <a:cubicBezTo>
                    <a:pt x="12256" y="4803"/>
                    <a:pt x="12244" y="4803"/>
                    <a:pt x="12232" y="4803"/>
                  </a:cubicBezTo>
                  <a:cubicBezTo>
                    <a:pt x="11783" y="4803"/>
                    <a:pt x="11433" y="4413"/>
                    <a:pt x="11487" y="3965"/>
                  </a:cubicBezTo>
                  <a:cubicBezTo>
                    <a:pt x="11499" y="3965"/>
                    <a:pt x="11511" y="3965"/>
                    <a:pt x="11523" y="3965"/>
                  </a:cubicBezTo>
                  <a:close/>
                  <a:moveTo>
                    <a:pt x="13449" y="4021"/>
                  </a:moveTo>
                  <a:cubicBezTo>
                    <a:pt x="13479" y="4021"/>
                    <a:pt x="13508" y="4023"/>
                    <a:pt x="13538" y="4026"/>
                  </a:cubicBezTo>
                  <a:cubicBezTo>
                    <a:pt x="13564" y="4464"/>
                    <a:pt x="13213" y="4818"/>
                    <a:pt x="12789" y="4818"/>
                  </a:cubicBezTo>
                  <a:cubicBezTo>
                    <a:pt x="12762" y="4818"/>
                    <a:pt x="12734" y="4817"/>
                    <a:pt x="12707" y="4814"/>
                  </a:cubicBezTo>
                  <a:cubicBezTo>
                    <a:pt x="12718" y="4692"/>
                    <a:pt x="12701" y="4453"/>
                    <a:pt x="12939" y="4226"/>
                  </a:cubicBezTo>
                  <a:cubicBezTo>
                    <a:pt x="13079" y="4096"/>
                    <a:pt x="13259" y="4021"/>
                    <a:pt x="13449" y="4021"/>
                  </a:cubicBezTo>
                  <a:close/>
                  <a:moveTo>
                    <a:pt x="3653" y="2640"/>
                  </a:moveTo>
                  <a:cubicBezTo>
                    <a:pt x="3881" y="3067"/>
                    <a:pt x="4435" y="3733"/>
                    <a:pt x="5799" y="4276"/>
                  </a:cubicBezTo>
                  <a:cubicBezTo>
                    <a:pt x="6758" y="4658"/>
                    <a:pt x="7401" y="5307"/>
                    <a:pt x="7717" y="6211"/>
                  </a:cubicBezTo>
                  <a:cubicBezTo>
                    <a:pt x="7806" y="6466"/>
                    <a:pt x="7861" y="6726"/>
                    <a:pt x="7889" y="6998"/>
                  </a:cubicBezTo>
                  <a:cubicBezTo>
                    <a:pt x="7251" y="5584"/>
                    <a:pt x="5854" y="4930"/>
                    <a:pt x="4308" y="4753"/>
                  </a:cubicBezTo>
                  <a:cubicBezTo>
                    <a:pt x="3997" y="4725"/>
                    <a:pt x="3703" y="4620"/>
                    <a:pt x="3443" y="4453"/>
                  </a:cubicBezTo>
                  <a:cubicBezTo>
                    <a:pt x="3243" y="3849"/>
                    <a:pt x="3321" y="3184"/>
                    <a:pt x="3653" y="2640"/>
                  </a:cubicBezTo>
                  <a:close/>
                  <a:moveTo>
                    <a:pt x="11043" y="1"/>
                  </a:moveTo>
                  <a:cubicBezTo>
                    <a:pt x="11025" y="1"/>
                    <a:pt x="11007" y="1"/>
                    <a:pt x="10988" y="2"/>
                  </a:cubicBezTo>
                  <a:cubicBezTo>
                    <a:pt x="10910" y="2"/>
                    <a:pt x="10838" y="46"/>
                    <a:pt x="10805" y="113"/>
                  </a:cubicBezTo>
                  <a:cubicBezTo>
                    <a:pt x="10345" y="983"/>
                    <a:pt x="10927" y="2036"/>
                    <a:pt x="11908" y="2114"/>
                  </a:cubicBezTo>
                  <a:cubicBezTo>
                    <a:pt x="11930" y="2175"/>
                    <a:pt x="11953" y="2236"/>
                    <a:pt x="11975" y="2302"/>
                  </a:cubicBezTo>
                  <a:cubicBezTo>
                    <a:pt x="11806" y="2215"/>
                    <a:pt x="11623" y="2172"/>
                    <a:pt x="11440" y="2172"/>
                  </a:cubicBezTo>
                  <a:cubicBezTo>
                    <a:pt x="11237" y="2172"/>
                    <a:pt x="11035" y="2225"/>
                    <a:pt x="10855" y="2330"/>
                  </a:cubicBezTo>
                  <a:cubicBezTo>
                    <a:pt x="10788" y="2369"/>
                    <a:pt x="10750" y="2441"/>
                    <a:pt x="10750" y="2519"/>
                  </a:cubicBezTo>
                  <a:cubicBezTo>
                    <a:pt x="10744" y="2945"/>
                    <a:pt x="10977" y="3339"/>
                    <a:pt x="11348" y="3550"/>
                  </a:cubicBezTo>
                  <a:cubicBezTo>
                    <a:pt x="11321" y="3555"/>
                    <a:pt x="11287" y="3561"/>
                    <a:pt x="11260" y="3566"/>
                  </a:cubicBezTo>
                  <a:cubicBezTo>
                    <a:pt x="11188" y="3583"/>
                    <a:pt x="11127" y="3638"/>
                    <a:pt x="11104" y="3710"/>
                  </a:cubicBezTo>
                  <a:cubicBezTo>
                    <a:pt x="10872" y="4470"/>
                    <a:pt x="11437" y="5235"/>
                    <a:pt x="12224" y="5235"/>
                  </a:cubicBezTo>
                  <a:cubicBezTo>
                    <a:pt x="12185" y="5496"/>
                    <a:pt x="12124" y="5751"/>
                    <a:pt x="12052" y="6000"/>
                  </a:cubicBezTo>
                  <a:lnTo>
                    <a:pt x="12036" y="6072"/>
                  </a:lnTo>
                  <a:cubicBezTo>
                    <a:pt x="11637" y="5967"/>
                    <a:pt x="11382" y="5939"/>
                    <a:pt x="11326" y="5728"/>
                  </a:cubicBezTo>
                  <a:cubicBezTo>
                    <a:pt x="11183" y="5066"/>
                    <a:pt x="10594" y="4610"/>
                    <a:pt x="9933" y="4610"/>
                  </a:cubicBezTo>
                  <a:cubicBezTo>
                    <a:pt x="9853" y="4610"/>
                    <a:pt x="9772" y="4617"/>
                    <a:pt x="9691" y="4631"/>
                  </a:cubicBezTo>
                  <a:cubicBezTo>
                    <a:pt x="8942" y="4758"/>
                    <a:pt x="8421" y="5451"/>
                    <a:pt x="8510" y="6211"/>
                  </a:cubicBezTo>
                  <a:cubicBezTo>
                    <a:pt x="8549" y="6488"/>
                    <a:pt x="8488" y="6771"/>
                    <a:pt x="8327" y="7009"/>
                  </a:cubicBezTo>
                  <a:cubicBezTo>
                    <a:pt x="8199" y="5601"/>
                    <a:pt x="7390" y="4442"/>
                    <a:pt x="5965" y="3877"/>
                  </a:cubicBezTo>
                  <a:cubicBezTo>
                    <a:pt x="4125" y="3145"/>
                    <a:pt x="3936" y="2214"/>
                    <a:pt x="3931" y="2169"/>
                  </a:cubicBezTo>
                  <a:cubicBezTo>
                    <a:pt x="3925" y="2086"/>
                    <a:pt x="3864" y="2014"/>
                    <a:pt x="3787" y="1986"/>
                  </a:cubicBezTo>
                  <a:cubicBezTo>
                    <a:pt x="3767" y="1981"/>
                    <a:pt x="3746" y="1978"/>
                    <a:pt x="3726" y="1978"/>
                  </a:cubicBezTo>
                  <a:cubicBezTo>
                    <a:pt x="3666" y="1978"/>
                    <a:pt x="3605" y="2002"/>
                    <a:pt x="3559" y="2047"/>
                  </a:cubicBezTo>
                  <a:cubicBezTo>
                    <a:pt x="3110" y="2557"/>
                    <a:pt x="2872" y="3228"/>
                    <a:pt x="2905" y="3916"/>
                  </a:cubicBezTo>
                  <a:cubicBezTo>
                    <a:pt x="2783" y="3727"/>
                    <a:pt x="2683" y="3522"/>
                    <a:pt x="2611" y="3306"/>
                  </a:cubicBezTo>
                  <a:cubicBezTo>
                    <a:pt x="2553" y="3135"/>
                    <a:pt x="2404" y="3049"/>
                    <a:pt x="2254" y="3049"/>
                  </a:cubicBezTo>
                  <a:cubicBezTo>
                    <a:pt x="2107" y="3049"/>
                    <a:pt x="1959" y="3132"/>
                    <a:pt x="1896" y="3300"/>
                  </a:cubicBezTo>
                  <a:cubicBezTo>
                    <a:pt x="0" y="8467"/>
                    <a:pt x="5139" y="8528"/>
                    <a:pt x="5427" y="9565"/>
                  </a:cubicBezTo>
                  <a:cubicBezTo>
                    <a:pt x="5553" y="10023"/>
                    <a:pt x="4488" y="11195"/>
                    <a:pt x="2664" y="11195"/>
                  </a:cubicBezTo>
                  <a:cubicBezTo>
                    <a:pt x="2237" y="11195"/>
                    <a:pt x="1769" y="11131"/>
                    <a:pt x="1264" y="10978"/>
                  </a:cubicBezTo>
                  <a:lnTo>
                    <a:pt x="1164" y="10951"/>
                  </a:lnTo>
                  <a:cubicBezTo>
                    <a:pt x="1106" y="10937"/>
                    <a:pt x="1049" y="10931"/>
                    <a:pt x="994" y="10931"/>
                  </a:cubicBezTo>
                  <a:cubicBezTo>
                    <a:pt x="706" y="10931"/>
                    <a:pt x="481" y="11113"/>
                    <a:pt x="444" y="11472"/>
                  </a:cubicBezTo>
                  <a:cubicBezTo>
                    <a:pt x="444" y="11971"/>
                    <a:pt x="538" y="12459"/>
                    <a:pt x="710" y="12924"/>
                  </a:cubicBezTo>
                  <a:cubicBezTo>
                    <a:pt x="992" y="13662"/>
                    <a:pt x="1347" y="14194"/>
                    <a:pt x="2123" y="14643"/>
                  </a:cubicBezTo>
                  <a:cubicBezTo>
                    <a:pt x="2226" y="14702"/>
                    <a:pt x="2337" y="14729"/>
                    <a:pt x="2447" y="14729"/>
                  </a:cubicBezTo>
                  <a:cubicBezTo>
                    <a:pt x="2698" y="14729"/>
                    <a:pt x="2941" y="14583"/>
                    <a:pt x="3049" y="14332"/>
                  </a:cubicBezTo>
                  <a:cubicBezTo>
                    <a:pt x="3332" y="13678"/>
                    <a:pt x="4003" y="12564"/>
                    <a:pt x="5294" y="12436"/>
                  </a:cubicBezTo>
                  <a:cubicBezTo>
                    <a:pt x="5562" y="12393"/>
                    <a:pt x="5528" y="12004"/>
                    <a:pt x="5267" y="12004"/>
                  </a:cubicBezTo>
                  <a:cubicBezTo>
                    <a:pt x="5263" y="12004"/>
                    <a:pt x="5259" y="12004"/>
                    <a:pt x="5256" y="12004"/>
                  </a:cubicBezTo>
                  <a:cubicBezTo>
                    <a:pt x="3742" y="12159"/>
                    <a:pt x="2972" y="13423"/>
                    <a:pt x="2650" y="14161"/>
                  </a:cubicBezTo>
                  <a:cubicBezTo>
                    <a:pt x="2628" y="14221"/>
                    <a:pt x="2578" y="14266"/>
                    <a:pt x="2517" y="14282"/>
                  </a:cubicBezTo>
                  <a:cubicBezTo>
                    <a:pt x="2495" y="14291"/>
                    <a:pt x="2471" y="14296"/>
                    <a:pt x="2447" y="14296"/>
                  </a:cubicBezTo>
                  <a:cubicBezTo>
                    <a:pt x="2410" y="14296"/>
                    <a:pt x="2373" y="14286"/>
                    <a:pt x="2340" y="14266"/>
                  </a:cubicBezTo>
                  <a:cubicBezTo>
                    <a:pt x="1680" y="13889"/>
                    <a:pt x="1386" y="13479"/>
                    <a:pt x="1114" y="12775"/>
                  </a:cubicBezTo>
                  <a:cubicBezTo>
                    <a:pt x="965" y="12370"/>
                    <a:pt x="882" y="11937"/>
                    <a:pt x="870" y="11505"/>
                  </a:cubicBezTo>
                  <a:cubicBezTo>
                    <a:pt x="888" y="11398"/>
                    <a:pt x="922" y="11362"/>
                    <a:pt x="987" y="11362"/>
                  </a:cubicBezTo>
                  <a:cubicBezTo>
                    <a:pt x="1027" y="11362"/>
                    <a:pt x="1077" y="11375"/>
                    <a:pt x="1142" y="11394"/>
                  </a:cubicBezTo>
                  <a:cubicBezTo>
                    <a:pt x="1530" y="11508"/>
                    <a:pt x="2073" y="11624"/>
                    <a:pt x="2681" y="11624"/>
                  </a:cubicBezTo>
                  <a:cubicBezTo>
                    <a:pt x="3465" y="11624"/>
                    <a:pt x="4358" y="11432"/>
                    <a:pt x="5172" y="10795"/>
                  </a:cubicBezTo>
                  <a:cubicBezTo>
                    <a:pt x="5361" y="10635"/>
                    <a:pt x="5522" y="10452"/>
                    <a:pt x="5660" y="10241"/>
                  </a:cubicBezTo>
                  <a:cubicBezTo>
                    <a:pt x="6337" y="9227"/>
                    <a:pt x="5245" y="8766"/>
                    <a:pt x="4463" y="8395"/>
                  </a:cubicBezTo>
                  <a:cubicBezTo>
                    <a:pt x="3720" y="8040"/>
                    <a:pt x="2883" y="7641"/>
                    <a:pt x="2367" y="6915"/>
                  </a:cubicBezTo>
                  <a:cubicBezTo>
                    <a:pt x="1796" y="6100"/>
                    <a:pt x="1757" y="5008"/>
                    <a:pt x="2251" y="3588"/>
                  </a:cubicBezTo>
                  <a:lnTo>
                    <a:pt x="2251" y="3588"/>
                  </a:lnTo>
                  <a:cubicBezTo>
                    <a:pt x="2484" y="4182"/>
                    <a:pt x="3033" y="5052"/>
                    <a:pt x="4258" y="5191"/>
                  </a:cubicBezTo>
                  <a:cubicBezTo>
                    <a:pt x="5488" y="5329"/>
                    <a:pt x="7063" y="5839"/>
                    <a:pt x="7617" y="7486"/>
                  </a:cubicBezTo>
                  <a:cubicBezTo>
                    <a:pt x="7674" y="7662"/>
                    <a:pt x="7833" y="7772"/>
                    <a:pt x="8007" y="7772"/>
                  </a:cubicBezTo>
                  <a:cubicBezTo>
                    <a:pt x="8036" y="7772"/>
                    <a:pt x="8065" y="7769"/>
                    <a:pt x="8094" y="7763"/>
                  </a:cubicBezTo>
                  <a:cubicBezTo>
                    <a:pt x="8249" y="7730"/>
                    <a:pt x="9064" y="7197"/>
                    <a:pt x="8937" y="6161"/>
                  </a:cubicBezTo>
                  <a:cubicBezTo>
                    <a:pt x="8931" y="6100"/>
                    <a:pt x="8926" y="6033"/>
                    <a:pt x="8931" y="5967"/>
                  </a:cubicBezTo>
                  <a:cubicBezTo>
                    <a:pt x="8964" y="5468"/>
                    <a:pt x="9369" y="5069"/>
                    <a:pt x="9868" y="5041"/>
                  </a:cubicBezTo>
                  <a:cubicBezTo>
                    <a:pt x="9890" y="5039"/>
                    <a:pt x="9912" y="5039"/>
                    <a:pt x="9934" y="5039"/>
                  </a:cubicBezTo>
                  <a:cubicBezTo>
                    <a:pt x="10411" y="5039"/>
                    <a:pt x="10820" y="5379"/>
                    <a:pt x="10910" y="5850"/>
                  </a:cubicBezTo>
                  <a:lnTo>
                    <a:pt x="10910" y="5861"/>
                  </a:lnTo>
                  <a:cubicBezTo>
                    <a:pt x="10949" y="6022"/>
                    <a:pt x="11121" y="6299"/>
                    <a:pt x="11548" y="6399"/>
                  </a:cubicBezTo>
                  <a:lnTo>
                    <a:pt x="11936" y="6499"/>
                  </a:lnTo>
                  <a:lnTo>
                    <a:pt x="11343" y="6732"/>
                  </a:lnTo>
                  <a:cubicBezTo>
                    <a:pt x="10805" y="6915"/>
                    <a:pt x="10262" y="7608"/>
                    <a:pt x="10273" y="8678"/>
                  </a:cubicBezTo>
                  <a:cubicBezTo>
                    <a:pt x="10273" y="8689"/>
                    <a:pt x="10273" y="8694"/>
                    <a:pt x="10273" y="8700"/>
                  </a:cubicBezTo>
                  <a:cubicBezTo>
                    <a:pt x="10273" y="8800"/>
                    <a:pt x="10278" y="8800"/>
                    <a:pt x="10278" y="8899"/>
                  </a:cubicBezTo>
                  <a:cubicBezTo>
                    <a:pt x="10278" y="9016"/>
                    <a:pt x="10378" y="9116"/>
                    <a:pt x="10495" y="9116"/>
                  </a:cubicBezTo>
                  <a:cubicBezTo>
                    <a:pt x="10616" y="9116"/>
                    <a:pt x="10711" y="9016"/>
                    <a:pt x="10711" y="8899"/>
                  </a:cubicBezTo>
                  <a:lnTo>
                    <a:pt x="10711" y="8761"/>
                  </a:lnTo>
                  <a:lnTo>
                    <a:pt x="10711" y="8683"/>
                  </a:lnTo>
                  <a:lnTo>
                    <a:pt x="10711" y="8678"/>
                  </a:lnTo>
                  <a:cubicBezTo>
                    <a:pt x="10705" y="8445"/>
                    <a:pt x="10738" y="8212"/>
                    <a:pt x="10805" y="7985"/>
                  </a:cubicBezTo>
                  <a:cubicBezTo>
                    <a:pt x="10982" y="7430"/>
                    <a:pt x="11215" y="7242"/>
                    <a:pt x="11637" y="7087"/>
                  </a:cubicBezTo>
                  <a:lnTo>
                    <a:pt x="11637" y="7087"/>
                  </a:lnTo>
                  <a:cubicBezTo>
                    <a:pt x="11504" y="7347"/>
                    <a:pt x="11354" y="7597"/>
                    <a:pt x="11193" y="7835"/>
                  </a:cubicBezTo>
                  <a:cubicBezTo>
                    <a:pt x="11060" y="8004"/>
                    <a:pt x="11212" y="8186"/>
                    <a:pt x="11370" y="8186"/>
                  </a:cubicBezTo>
                  <a:cubicBezTo>
                    <a:pt x="11435" y="8186"/>
                    <a:pt x="11501" y="8155"/>
                    <a:pt x="11548" y="8079"/>
                  </a:cubicBezTo>
                  <a:cubicBezTo>
                    <a:pt x="11808" y="7702"/>
                    <a:pt x="12036" y="7292"/>
                    <a:pt x="12213" y="6859"/>
                  </a:cubicBezTo>
                  <a:lnTo>
                    <a:pt x="12718" y="6665"/>
                  </a:lnTo>
                  <a:cubicBezTo>
                    <a:pt x="12912" y="6588"/>
                    <a:pt x="12895" y="6305"/>
                    <a:pt x="12695" y="6255"/>
                  </a:cubicBezTo>
                  <a:lnTo>
                    <a:pt x="12451" y="6189"/>
                  </a:lnTo>
                  <a:cubicBezTo>
                    <a:pt x="12540" y="5884"/>
                    <a:pt x="12612" y="5573"/>
                    <a:pt x="12657" y="5257"/>
                  </a:cubicBezTo>
                  <a:cubicBezTo>
                    <a:pt x="12703" y="5263"/>
                    <a:pt x="12750" y="5265"/>
                    <a:pt x="12795" y="5265"/>
                  </a:cubicBezTo>
                  <a:cubicBezTo>
                    <a:pt x="13550" y="5265"/>
                    <a:pt x="14131" y="4552"/>
                    <a:pt x="13937" y="3794"/>
                  </a:cubicBezTo>
                  <a:cubicBezTo>
                    <a:pt x="13921" y="3722"/>
                    <a:pt x="13860" y="3661"/>
                    <a:pt x="13788" y="3638"/>
                  </a:cubicBezTo>
                  <a:cubicBezTo>
                    <a:pt x="13676" y="3605"/>
                    <a:pt x="13563" y="3589"/>
                    <a:pt x="13450" y="3589"/>
                  </a:cubicBezTo>
                  <a:cubicBezTo>
                    <a:pt x="13186" y="3589"/>
                    <a:pt x="12927" y="3678"/>
                    <a:pt x="12718" y="3849"/>
                  </a:cubicBezTo>
                  <a:cubicBezTo>
                    <a:pt x="12712" y="3744"/>
                    <a:pt x="12701" y="3638"/>
                    <a:pt x="12690" y="3533"/>
                  </a:cubicBezTo>
                  <a:cubicBezTo>
                    <a:pt x="13488" y="3383"/>
                    <a:pt x="13893" y="2485"/>
                    <a:pt x="13488" y="1781"/>
                  </a:cubicBezTo>
                  <a:cubicBezTo>
                    <a:pt x="13449" y="1715"/>
                    <a:pt x="13377" y="1676"/>
                    <a:pt x="13300" y="1676"/>
                  </a:cubicBezTo>
                  <a:cubicBezTo>
                    <a:pt x="12934" y="1676"/>
                    <a:pt x="12596" y="1842"/>
                    <a:pt x="12368" y="2130"/>
                  </a:cubicBezTo>
                  <a:cubicBezTo>
                    <a:pt x="12346" y="2053"/>
                    <a:pt x="12318" y="1981"/>
                    <a:pt x="12291" y="1903"/>
                  </a:cubicBezTo>
                  <a:cubicBezTo>
                    <a:pt x="12682" y="1000"/>
                    <a:pt x="12017" y="1"/>
                    <a:pt x="1104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8"/>
            <p:cNvSpPr/>
            <p:nvPr/>
          </p:nvSpPr>
          <p:spPr>
            <a:xfrm>
              <a:off x="1778627" y="3019357"/>
              <a:ext cx="14042" cy="14016"/>
            </a:xfrm>
            <a:custGeom>
              <a:avLst/>
              <a:gdLst/>
              <a:ahLst/>
              <a:cxnLst/>
              <a:rect l="l" t="t" r="r" b="b"/>
              <a:pathLst>
                <a:path w="545" h="544" extrusionOk="0">
                  <a:moveTo>
                    <a:pt x="273" y="0"/>
                  </a:moveTo>
                  <a:cubicBezTo>
                    <a:pt x="123" y="0"/>
                    <a:pt x="1" y="122"/>
                    <a:pt x="1" y="272"/>
                  </a:cubicBezTo>
                  <a:cubicBezTo>
                    <a:pt x="1" y="422"/>
                    <a:pt x="123" y="544"/>
                    <a:pt x="273" y="544"/>
                  </a:cubicBezTo>
                  <a:cubicBezTo>
                    <a:pt x="422" y="544"/>
                    <a:pt x="544" y="422"/>
                    <a:pt x="544" y="272"/>
                  </a:cubicBezTo>
                  <a:cubicBezTo>
                    <a:pt x="544" y="122"/>
                    <a:pt x="422" y="0"/>
                    <a:pt x="27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8"/>
            <p:cNvSpPr/>
            <p:nvPr/>
          </p:nvSpPr>
          <p:spPr>
            <a:xfrm>
              <a:off x="1678762" y="3121721"/>
              <a:ext cx="118467" cy="72966"/>
            </a:xfrm>
            <a:custGeom>
              <a:avLst/>
              <a:gdLst/>
              <a:ahLst/>
              <a:cxnLst/>
              <a:rect l="l" t="t" r="r" b="b"/>
              <a:pathLst>
                <a:path w="4598" h="2832" extrusionOk="0">
                  <a:moveTo>
                    <a:pt x="4353" y="1"/>
                  </a:moveTo>
                  <a:cubicBezTo>
                    <a:pt x="4264" y="1"/>
                    <a:pt x="4179" y="55"/>
                    <a:pt x="4149" y="146"/>
                  </a:cubicBezTo>
                  <a:cubicBezTo>
                    <a:pt x="3667" y="1509"/>
                    <a:pt x="2290" y="2399"/>
                    <a:pt x="719" y="2399"/>
                  </a:cubicBezTo>
                  <a:cubicBezTo>
                    <a:pt x="590" y="2399"/>
                    <a:pt x="460" y="2393"/>
                    <a:pt x="329" y="2380"/>
                  </a:cubicBezTo>
                  <a:cubicBezTo>
                    <a:pt x="314" y="2378"/>
                    <a:pt x="299" y="2377"/>
                    <a:pt x="285" y="2377"/>
                  </a:cubicBezTo>
                  <a:cubicBezTo>
                    <a:pt x="21" y="2377"/>
                    <a:pt x="0" y="2802"/>
                    <a:pt x="290" y="2813"/>
                  </a:cubicBezTo>
                  <a:cubicBezTo>
                    <a:pt x="432" y="2826"/>
                    <a:pt x="572" y="2832"/>
                    <a:pt x="711" y="2832"/>
                  </a:cubicBezTo>
                  <a:cubicBezTo>
                    <a:pt x="2545" y="2832"/>
                    <a:pt x="4043" y="1734"/>
                    <a:pt x="4559" y="290"/>
                  </a:cubicBezTo>
                  <a:cubicBezTo>
                    <a:pt x="4598" y="174"/>
                    <a:pt x="4537" y="52"/>
                    <a:pt x="4426" y="13"/>
                  </a:cubicBezTo>
                  <a:cubicBezTo>
                    <a:pt x="4402" y="5"/>
                    <a:pt x="4378" y="1"/>
                    <a:pt x="435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 name="Google Shape;1353;p68"/>
          <p:cNvGrpSpPr/>
          <p:nvPr/>
        </p:nvGrpSpPr>
        <p:grpSpPr>
          <a:xfrm>
            <a:off x="6640921" y="2292603"/>
            <a:ext cx="311138" cy="379390"/>
            <a:chOff x="6640921" y="2292603"/>
            <a:chExt cx="311138" cy="379390"/>
          </a:xfrm>
        </p:grpSpPr>
        <p:sp>
          <p:nvSpPr>
            <p:cNvPr id="1354" name="Google Shape;1354;p68"/>
            <p:cNvSpPr/>
            <p:nvPr/>
          </p:nvSpPr>
          <p:spPr>
            <a:xfrm>
              <a:off x="6661481" y="2333312"/>
              <a:ext cx="270996" cy="177701"/>
            </a:xfrm>
            <a:custGeom>
              <a:avLst/>
              <a:gdLst/>
              <a:ahLst/>
              <a:cxnLst/>
              <a:rect l="l" t="t" r="r" b="b"/>
              <a:pathLst>
                <a:path w="10518" h="6897" extrusionOk="0">
                  <a:moveTo>
                    <a:pt x="10013" y="433"/>
                  </a:moveTo>
                  <a:cubicBezTo>
                    <a:pt x="10052" y="433"/>
                    <a:pt x="10080" y="460"/>
                    <a:pt x="10080" y="499"/>
                  </a:cubicBezTo>
                  <a:lnTo>
                    <a:pt x="10080" y="6392"/>
                  </a:lnTo>
                  <a:cubicBezTo>
                    <a:pt x="10080" y="6431"/>
                    <a:pt x="10052" y="6459"/>
                    <a:pt x="10013" y="6459"/>
                  </a:cubicBezTo>
                  <a:lnTo>
                    <a:pt x="505" y="6459"/>
                  </a:lnTo>
                  <a:cubicBezTo>
                    <a:pt x="467" y="6459"/>
                    <a:pt x="439" y="6431"/>
                    <a:pt x="439" y="6392"/>
                  </a:cubicBezTo>
                  <a:lnTo>
                    <a:pt x="439" y="499"/>
                  </a:lnTo>
                  <a:cubicBezTo>
                    <a:pt x="439" y="460"/>
                    <a:pt x="467" y="433"/>
                    <a:pt x="505" y="433"/>
                  </a:cubicBezTo>
                  <a:close/>
                  <a:moveTo>
                    <a:pt x="505" y="0"/>
                  </a:moveTo>
                  <a:cubicBezTo>
                    <a:pt x="228" y="0"/>
                    <a:pt x="1" y="228"/>
                    <a:pt x="1" y="505"/>
                  </a:cubicBezTo>
                  <a:lnTo>
                    <a:pt x="1" y="6392"/>
                  </a:lnTo>
                  <a:cubicBezTo>
                    <a:pt x="1" y="6675"/>
                    <a:pt x="228" y="6897"/>
                    <a:pt x="505" y="6897"/>
                  </a:cubicBezTo>
                  <a:lnTo>
                    <a:pt x="10013" y="6897"/>
                  </a:lnTo>
                  <a:cubicBezTo>
                    <a:pt x="10290" y="6897"/>
                    <a:pt x="10518" y="6675"/>
                    <a:pt x="10518" y="6392"/>
                  </a:cubicBezTo>
                  <a:lnTo>
                    <a:pt x="10518" y="505"/>
                  </a:lnTo>
                  <a:cubicBezTo>
                    <a:pt x="10518" y="228"/>
                    <a:pt x="10290" y="0"/>
                    <a:pt x="100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8"/>
            <p:cNvSpPr/>
            <p:nvPr/>
          </p:nvSpPr>
          <p:spPr>
            <a:xfrm>
              <a:off x="6694641" y="2393679"/>
              <a:ext cx="36999" cy="56838"/>
            </a:xfrm>
            <a:custGeom>
              <a:avLst/>
              <a:gdLst/>
              <a:ahLst/>
              <a:cxnLst/>
              <a:rect l="l" t="t" r="r" b="b"/>
              <a:pathLst>
                <a:path w="1436" h="2206" extrusionOk="0">
                  <a:moveTo>
                    <a:pt x="726" y="346"/>
                  </a:moveTo>
                  <a:cubicBezTo>
                    <a:pt x="926" y="346"/>
                    <a:pt x="1042" y="457"/>
                    <a:pt x="1042" y="690"/>
                  </a:cubicBezTo>
                  <a:cubicBezTo>
                    <a:pt x="1042" y="923"/>
                    <a:pt x="970" y="1072"/>
                    <a:pt x="726" y="1072"/>
                  </a:cubicBezTo>
                  <a:lnTo>
                    <a:pt x="388" y="1072"/>
                  </a:lnTo>
                  <a:lnTo>
                    <a:pt x="388" y="346"/>
                  </a:lnTo>
                  <a:close/>
                  <a:moveTo>
                    <a:pt x="126" y="1"/>
                  </a:moveTo>
                  <a:cubicBezTo>
                    <a:pt x="61" y="1"/>
                    <a:pt x="5" y="53"/>
                    <a:pt x="0" y="119"/>
                  </a:cubicBezTo>
                  <a:lnTo>
                    <a:pt x="0" y="2081"/>
                  </a:lnTo>
                  <a:cubicBezTo>
                    <a:pt x="0" y="2164"/>
                    <a:pt x="97" y="2206"/>
                    <a:pt x="194" y="2206"/>
                  </a:cubicBezTo>
                  <a:cubicBezTo>
                    <a:pt x="291" y="2206"/>
                    <a:pt x="388" y="2164"/>
                    <a:pt x="388" y="2081"/>
                  </a:cubicBezTo>
                  <a:lnTo>
                    <a:pt x="388" y="1383"/>
                  </a:lnTo>
                  <a:lnTo>
                    <a:pt x="726" y="1383"/>
                  </a:lnTo>
                  <a:cubicBezTo>
                    <a:pt x="1170" y="1383"/>
                    <a:pt x="1436" y="1161"/>
                    <a:pt x="1436" y="679"/>
                  </a:cubicBezTo>
                  <a:cubicBezTo>
                    <a:pt x="1436" y="185"/>
                    <a:pt x="1137" y="2"/>
                    <a:pt x="754" y="2"/>
                  </a:cubicBezTo>
                  <a:lnTo>
                    <a:pt x="144" y="2"/>
                  </a:lnTo>
                  <a:cubicBezTo>
                    <a:pt x="138" y="1"/>
                    <a:pt x="132" y="1"/>
                    <a:pt x="1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8"/>
            <p:cNvSpPr/>
            <p:nvPr/>
          </p:nvSpPr>
          <p:spPr>
            <a:xfrm>
              <a:off x="6737900" y="2393731"/>
              <a:ext cx="35324" cy="56863"/>
            </a:xfrm>
            <a:custGeom>
              <a:avLst/>
              <a:gdLst/>
              <a:ahLst/>
              <a:cxnLst/>
              <a:rect l="l" t="t" r="r" b="b"/>
              <a:pathLst>
                <a:path w="1371" h="2207" extrusionOk="0">
                  <a:moveTo>
                    <a:pt x="173" y="0"/>
                  </a:moveTo>
                  <a:cubicBezTo>
                    <a:pt x="84" y="0"/>
                    <a:pt x="1" y="39"/>
                    <a:pt x="1" y="122"/>
                  </a:cubicBezTo>
                  <a:lnTo>
                    <a:pt x="1" y="2079"/>
                  </a:lnTo>
                  <a:cubicBezTo>
                    <a:pt x="1" y="2162"/>
                    <a:pt x="84" y="2207"/>
                    <a:pt x="173" y="2207"/>
                  </a:cubicBezTo>
                  <a:lnTo>
                    <a:pt x="1248" y="2207"/>
                  </a:lnTo>
                  <a:cubicBezTo>
                    <a:pt x="1331" y="2207"/>
                    <a:pt x="1370" y="2118"/>
                    <a:pt x="1370" y="2035"/>
                  </a:cubicBezTo>
                  <a:cubicBezTo>
                    <a:pt x="1370" y="1941"/>
                    <a:pt x="1326" y="1858"/>
                    <a:pt x="1248" y="1858"/>
                  </a:cubicBezTo>
                  <a:lnTo>
                    <a:pt x="395" y="1858"/>
                  </a:lnTo>
                  <a:lnTo>
                    <a:pt x="395" y="1253"/>
                  </a:lnTo>
                  <a:lnTo>
                    <a:pt x="849" y="1253"/>
                  </a:lnTo>
                  <a:cubicBezTo>
                    <a:pt x="927" y="1248"/>
                    <a:pt x="982" y="1176"/>
                    <a:pt x="977" y="1104"/>
                  </a:cubicBezTo>
                  <a:cubicBezTo>
                    <a:pt x="977" y="1020"/>
                    <a:pt x="932" y="948"/>
                    <a:pt x="849" y="948"/>
                  </a:cubicBezTo>
                  <a:lnTo>
                    <a:pt x="395" y="948"/>
                  </a:lnTo>
                  <a:lnTo>
                    <a:pt x="395" y="344"/>
                  </a:lnTo>
                  <a:lnTo>
                    <a:pt x="1248" y="344"/>
                  </a:lnTo>
                  <a:cubicBezTo>
                    <a:pt x="1326" y="344"/>
                    <a:pt x="1370" y="261"/>
                    <a:pt x="1370" y="167"/>
                  </a:cubicBezTo>
                  <a:cubicBezTo>
                    <a:pt x="1370" y="83"/>
                    <a:pt x="1331" y="0"/>
                    <a:pt x="124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8"/>
            <p:cNvSpPr/>
            <p:nvPr/>
          </p:nvSpPr>
          <p:spPr>
            <a:xfrm>
              <a:off x="6775182" y="2393164"/>
              <a:ext cx="43311" cy="57301"/>
            </a:xfrm>
            <a:custGeom>
              <a:avLst/>
              <a:gdLst/>
              <a:ahLst/>
              <a:cxnLst/>
              <a:rect l="l" t="t" r="r" b="b"/>
              <a:pathLst>
                <a:path w="1681" h="2224" extrusionOk="0">
                  <a:moveTo>
                    <a:pt x="832" y="510"/>
                  </a:moveTo>
                  <a:lnTo>
                    <a:pt x="1099" y="1436"/>
                  </a:lnTo>
                  <a:lnTo>
                    <a:pt x="572" y="1436"/>
                  </a:lnTo>
                  <a:lnTo>
                    <a:pt x="832" y="510"/>
                  </a:lnTo>
                  <a:close/>
                  <a:moveTo>
                    <a:pt x="838" y="0"/>
                  </a:moveTo>
                  <a:cubicBezTo>
                    <a:pt x="722" y="0"/>
                    <a:pt x="616" y="45"/>
                    <a:pt x="588" y="133"/>
                  </a:cubicBezTo>
                  <a:cubicBezTo>
                    <a:pt x="583" y="150"/>
                    <a:pt x="1" y="2046"/>
                    <a:pt x="1" y="2062"/>
                  </a:cubicBezTo>
                  <a:cubicBezTo>
                    <a:pt x="1" y="2154"/>
                    <a:pt x="137" y="2223"/>
                    <a:pt x="247" y="2223"/>
                  </a:cubicBezTo>
                  <a:cubicBezTo>
                    <a:pt x="310" y="2223"/>
                    <a:pt x="364" y="2200"/>
                    <a:pt x="378" y="2146"/>
                  </a:cubicBezTo>
                  <a:lnTo>
                    <a:pt x="494" y="1746"/>
                  </a:lnTo>
                  <a:lnTo>
                    <a:pt x="1187" y="1746"/>
                  </a:lnTo>
                  <a:lnTo>
                    <a:pt x="1298" y="2146"/>
                  </a:lnTo>
                  <a:cubicBezTo>
                    <a:pt x="1315" y="2207"/>
                    <a:pt x="1370" y="2223"/>
                    <a:pt x="1431" y="2223"/>
                  </a:cubicBezTo>
                  <a:cubicBezTo>
                    <a:pt x="1536" y="2223"/>
                    <a:pt x="1681" y="2157"/>
                    <a:pt x="1681" y="2062"/>
                  </a:cubicBezTo>
                  <a:cubicBezTo>
                    <a:pt x="1681" y="2051"/>
                    <a:pt x="1675" y="2040"/>
                    <a:pt x="1675" y="2035"/>
                  </a:cubicBezTo>
                  <a:lnTo>
                    <a:pt x="1093" y="133"/>
                  </a:lnTo>
                  <a:cubicBezTo>
                    <a:pt x="1065" y="45"/>
                    <a:pt x="954" y="0"/>
                    <a:pt x="83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8"/>
            <p:cNvSpPr/>
            <p:nvPr/>
          </p:nvSpPr>
          <p:spPr>
            <a:xfrm>
              <a:off x="6823182" y="2393731"/>
              <a:ext cx="36586" cy="57430"/>
            </a:xfrm>
            <a:custGeom>
              <a:avLst/>
              <a:gdLst/>
              <a:ahLst/>
              <a:cxnLst/>
              <a:rect l="l" t="t" r="r" b="b"/>
              <a:pathLst>
                <a:path w="1420" h="2229" extrusionOk="0">
                  <a:moveTo>
                    <a:pt x="699" y="0"/>
                  </a:moveTo>
                  <a:cubicBezTo>
                    <a:pt x="322" y="0"/>
                    <a:pt x="1" y="183"/>
                    <a:pt x="1" y="693"/>
                  </a:cubicBezTo>
                  <a:lnTo>
                    <a:pt x="1" y="1536"/>
                  </a:lnTo>
                  <a:cubicBezTo>
                    <a:pt x="1" y="2035"/>
                    <a:pt x="317" y="2229"/>
                    <a:pt x="694" y="2229"/>
                  </a:cubicBezTo>
                  <a:cubicBezTo>
                    <a:pt x="1120" y="2229"/>
                    <a:pt x="1420" y="1996"/>
                    <a:pt x="1420" y="1630"/>
                  </a:cubicBezTo>
                  <a:cubicBezTo>
                    <a:pt x="1420" y="1469"/>
                    <a:pt x="1353" y="1431"/>
                    <a:pt x="1220" y="1431"/>
                  </a:cubicBezTo>
                  <a:cubicBezTo>
                    <a:pt x="1115" y="1431"/>
                    <a:pt x="1032" y="1464"/>
                    <a:pt x="1026" y="1553"/>
                  </a:cubicBezTo>
                  <a:cubicBezTo>
                    <a:pt x="1015" y="1680"/>
                    <a:pt x="993" y="1880"/>
                    <a:pt x="716" y="1880"/>
                  </a:cubicBezTo>
                  <a:cubicBezTo>
                    <a:pt x="511" y="1880"/>
                    <a:pt x="394" y="1769"/>
                    <a:pt x="394" y="1530"/>
                  </a:cubicBezTo>
                  <a:lnTo>
                    <a:pt x="394" y="688"/>
                  </a:lnTo>
                  <a:cubicBezTo>
                    <a:pt x="394" y="455"/>
                    <a:pt x="511" y="344"/>
                    <a:pt x="710" y="344"/>
                  </a:cubicBezTo>
                  <a:cubicBezTo>
                    <a:pt x="998" y="344"/>
                    <a:pt x="1021" y="549"/>
                    <a:pt x="1026" y="643"/>
                  </a:cubicBezTo>
                  <a:cubicBezTo>
                    <a:pt x="1032" y="732"/>
                    <a:pt x="1109" y="765"/>
                    <a:pt x="1220" y="765"/>
                  </a:cubicBezTo>
                  <a:cubicBezTo>
                    <a:pt x="1353" y="765"/>
                    <a:pt x="1420" y="727"/>
                    <a:pt x="1420" y="571"/>
                  </a:cubicBezTo>
                  <a:cubicBezTo>
                    <a:pt x="1420" y="222"/>
                    <a:pt x="1120" y="0"/>
                    <a:pt x="69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8"/>
            <p:cNvSpPr/>
            <p:nvPr/>
          </p:nvSpPr>
          <p:spPr>
            <a:xfrm>
              <a:off x="6866596" y="2393576"/>
              <a:ext cx="36457" cy="56889"/>
            </a:xfrm>
            <a:custGeom>
              <a:avLst/>
              <a:gdLst/>
              <a:ahLst/>
              <a:cxnLst/>
              <a:rect l="l" t="t" r="r" b="b"/>
              <a:pathLst>
                <a:path w="1415" h="2208" extrusionOk="0">
                  <a:moveTo>
                    <a:pt x="173" y="1"/>
                  </a:moveTo>
                  <a:cubicBezTo>
                    <a:pt x="84" y="1"/>
                    <a:pt x="1" y="45"/>
                    <a:pt x="1" y="128"/>
                  </a:cubicBezTo>
                  <a:lnTo>
                    <a:pt x="1" y="2085"/>
                  </a:lnTo>
                  <a:cubicBezTo>
                    <a:pt x="1" y="2168"/>
                    <a:pt x="84" y="2207"/>
                    <a:pt x="173" y="2207"/>
                  </a:cubicBezTo>
                  <a:lnTo>
                    <a:pt x="1243" y="2207"/>
                  </a:lnTo>
                  <a:cubicBezTo>
                    <a:pt x="1415" y="2207"/>
                    <a:pt x="1409" y="1864"/>
                    <a:pt x="1243" y="1864"/>
                  </a:cubicBezTo>
                  <a:lnTo>
                    <a:pt x="389" y="1864"/>
                  </a:lnTo>
                  <a:lnTo>
                    <a:pt x="389" y="1259"/>
                  </a:lnTo>
                  <a:lnTo>
                    <a:pt x="849" y="1259"/>
                  </a:lnTo>
                  <a:cubicBezTo>
                    <a:pt x="1015" y="1259"/>
                    <a:pt x="1010" y="954"/>
                    <a:pt x="849" y="954"/>
                  </a:cubicBezTo>
                  <a:lnTo>
                    <a:pt x="389" y="954"/>
                  </a:lnTo>
                  <a:lnTo>
                    <a:pt x="389" y="350"/>
                  </a:lnTo>
                  <a:lnTo>
                    <a:pt x="1243" y="350"/>
                  </a:lnTo>
                  <a:cubicBezTo>
                    <a:pt x="1409" y="350"/>
                    <a:pt x="1409" y="1"/>
                    <a:pt x="124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8"/>
            <p:cNvSpPr/>
            <p:nvPr/>
          </p:nvSpPr>
          <p:spPr>
            <a:xfrm>
              <a:off x="6640921" y="2292603"/>
              <a:ext cx="311138" cy="379390"/>
            </a:xfrm>
            <a:custGeom>
              <a:avLst/>
              <a:gdLst/>
              <a:ahLst/>
              <a:cxnLst/>
              <a:rect l="l" t="t" r="r" b="b"/>
              <a:pathLst>
                <a:path w="12076" h="14725" extrusionOk="0">
                  <a:moveTo>
                    <a:pt x="6626" y="433"/>
                  </a:moveTo>
                  <a:cubicBezTo>
                    <a:pt x="6698" y="433"/>
                    <a:pt x="6759" y="488"/>
                    <a:pt x="6759" y="560"/>
                  </a:cubicBezTo>
                  <a:lnTo>
                    <a:pt x="6759" y="837"/>
                  </a:lnTo>
                  <a:lnTo>
                    <a:pt x="5323" y="837"/>
                  </a:lnTo>
                  <a:lnTo>
                    <a:pt x="5323" y="560"/>
                  </a:lnTo>
                  <a:cubicBezTo>
                    <a:pt x="5323" y="488"/>
                    <a:pt x="5378" y="433"/>
                    <a:pt x="5450" y="433"/>
                  </a:cubicBezTo>
                  <a:close/>
                  <a:moveTo>
                    <a:pt x="5450" y="0"/>
                  </a:moveTo>
                  <a:cubicBezTo>
                    <a:pt x="5140" y="0"/>
                    <a:pt x="4890" y="250"/>
                    <a:pt x="4890" y="560"/>
                  </a:cubicBezTo>
                  <a:lnTo>
                    <a:pt x="4890" y="837"/>
                  </a:lnTo>
                  <a:lnTo>
                    <a:pt x="993" y="837"/>
                  </a:lnTo>
                  <a:cubicBezTo>
                    <a:pt x="444" y="837"/>
                    <a:pt x="1" y="1281"/>
                    <a:pt x="1" y="1830"/>
                  </a:cubicBezTo>
                  <a:lnTo>
                    <a:pt x="1" y="8233"/>
                  </a:lnTo>
                  <a:cubicBezTo>
                    <a:pt x="1" y="8776"/>
                    <a:pt x="444" y="9220"/>
                    <a:pt x="993" y="9220"/>
                  </a:cubicBezTo>
                  <a:lnTo>
                    <a:pt x="4890" y="9220"/>
                  </a:lnTo>
                  <a:lnTo>
                    <a:pt x="4890" y="14165"/>
                  </a:lnTo>
                  <a:cubicBezTo>
                    <a:pt x="4890" y="14475"/>
                    <a:pt x="5140" y="14725"/>
                    <a:pt x="5450" y="14725"/>
                  </a:cubicBezTo>
                  <a:lnTo>
                    <a:pt x="6626" y="14725"/>
                  </a:lnTo>
                  <a:cubicBezTo>
                    <a:pt x="6936" y="14725"/>
                    <a:pt x="7185" y="14475"/>
                    <a:pt x="7191" y="14165"/>
                  </a:cubicBezTo>
                  <a:lnTo>
                    <a:pt x="7191" y="12163"/>
                  </a:lnTo>
                  <a:cubicBezTo>
                    <a:pt x="7191" y="12019"/>
                    <a:pt x="7083" y="11947"/>
                    <a:pt x="6975" y="11947"/>
                  </a:cubicBezTo>
                  <a:cubicBezTo>
                    <a:pt x="6867" y="11947"/>
                    <a:pt x="6759" y="12019"/>
                    <a:pt x="6759" y="12163"/>
                  </a:cubicBezTo>
                  <a:lnTo>
                    <a:pt x="6759" y="14165"/>
                  </a:lnTo>
                  <a:cubicBezTo>
                    <a:pt x="6759" y="14237"/>
                    <a:pt x="6698" y="14292"/>
                    <a:pt x="6626" y="14292"/>
                  </a:cubicBezTo>
                  <a:lnTo>
                    <a:pt x="5450" y="14292"/>
                  </a:lnTo>
                  <a:cubicBezTo>
                    <a:pt x="5378" y="14292"/>
                    <a:pt x="5317" y="14237"/>
                    <a:pt x="5317" y="14165"/>
                  </a:cubicBezTo>
                  <a:lnTo>
                    <a:pt x="5317" y="9220"/>
                  </a:lnTo>
                  <a:lnTo>
                    <a:pt x="6759" y="9220"/>
                  </a:lnTo>
                  <a:lnTo>
                    <a:pt x="6759" y="11154"/>
                  </a:lnTo>
                  <a:cubicBezTo>
                    <a:pt x="6759" y="11299"/>
                    <a:pt x="6867" y="11371"/>
                    <a:pt x="6975" y="11371"/>
                  </a:cubicBezTo>
                  <a:cubicBezTo>
                    <a:pt x="7083" y="11371"/>
                    <a:pt x="7191" y="11299"/>
                    <a:pt x="7191" y="11154"/>
                  </a:cubicBezTo>
                  <a:lnTo>
                    <a:pt x="7191" y="9220"/>
                  </a:lnTo>
                  <a:lnTo>
                    <a:pt x="11088" y="9220"/>
                  </a:lnTo>
                  <a:cubicBezTo>
                    <a:pt x="11632" y="9220"/>
                    <a:pt x="12075" y="8776"/>
                    <a:pt x="12075" y="8233"/>
                  </a:cubicBezTo>
                  <a:lnTo>
                    <a:pt x="12075" y="5533"/>
                  </a:lnTo>
                  <a:cubicBezTo>
                    <a:pt x="12075" y="5389"/>
                    <a:pt x="11967" y="5317"/>
                    <a:pt x="11859" y="5317"/>
                  </a:cubicBezTo>
                  <a:cubicBezTo>
                    <a:pt x="11751" y="5317"/>
                    <a:pt x="11643" y="5389"/>
                    <a:pt x="11643" y="5533"/>
                  </a:cubicBezTo>
                  <a:lnTo>
                    <a:pt x="11643" y="8233"/>
                  </a:lnTo>
                  <a:cubicBezTo>
                    <a:pt x="11643" y="8538"/>
                    <a:pt x="11393" y="8787"/>
                    <a:pt x="11088" y="8787"/>
                  </a:cubicBezTo>
                  <a:lnTo>
                    <a:pt x="993" y="8787"/>
                  </a:lnTo>
                  <a:cubicBezTo>
                    <a:pt x="683" y="8787"/>
                    <a:pt x="433" y="8538"/>
                    <a:pt x="433" y="8233"/>
                  </a:cubicBezTo>
                  <a:lnTo>
                    <a:pt x="433" y="1830"/>
                  </a:lnTo>
                  <a:cubicBezTo>
                    <a:pt x="433" y="1519"/>
                    <a:pt x="683" y="1270"/>
                    <a:pt x="993" y="1270"/>
                  </a:cubicBezTo>
                  <a:lnTo>
                    <a:pt x="11088" y="1270"/>
                  </a:lnTo>
                  <a:cubicBezTo>
                    <a:pt x="11393" y="1270"/>
                    <a:pt x="11643" y="1519"/>
                    <a:pt x="11643" y="1830"/>
                  </a:cubicBezTo>
                  <a:lnTo>
                    <a:pt x="11643" y="4524"/>
                  </a:lnTo>
                  <a:cubicBezTo>
                    <a:pt x="11643" y="4646"/>
                    <a:pt x="11742" y="4740"/>
                    <a:pt x="11859" y="4740"/>
                  </a:cubicBezTo>
                  <a:cubicBezTo>
                    <a:pt x="11981" y="4740"/>
                    <a:pt x="12075" y="4646"/>
                    <a:pt x="12075" y="4524"/>
                  </a:cubicBezTo>
                  <a:lnTo>
                    <a:pt x="12075" y="1830"/>
                  </a:lnTo>
                  <a:cubicBezTo>
                    <a:pt x="12075" y="1281"/>
                    <a:pt x="11632" y="837"/>
                    <a:pt x="11088" y="837"/>
                  </a:cubicBezTo>
                  <a:lnTo>
                    <a:pt x="7191" y="837"/>
                  </a:lnTo>
                  <a:lnTo>
                    <a:pt x="7191" y="560"/>
                  </a:lnTo>
                  <a:cubicBezTo>
                    <a:pt x="7191" y="250"/>
                    <a:pt x="6936" y="0"/>
                    <a:pt x="663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1" name="Google Shape;1361;p68"/>
          <p:cNvSpPr/>
          <p:nvPr/>
        </p:nvSpPr>
        <p:spPr>
          <a:xfrm>
            <a:off x="6050001" y="2291882"/>
            <a:ext cx="227299" cy="380111"/>
          </a:xfrm>
          <a:custGeom>
            <a:avLst/>
            <a:gdLst/>
            <a:ahLst/>
            <a:cxnLst/>
            <a:rect l="l" t="t" r="r" b="b"/>
            <a:pathLst>
              <a:path w="8822" h="14753" extrusionOk="0">
                <a:moveTo>
                  <a:pt x="6167" y="4613"/>
                </a:moveTo>
                <a:cubicBezTo>
                  <a:pt x="6498" y="4613"/>
                  <a:pt x="6825" y="4897"/>
                  <a:pt x="6742" y="5306"/>
                </a:cubicBezTo>
                <a:cubicBezTo>
                  <a:pt x="6121" y="8411"/>
                  <a:pt x="6193" y="8355"/>
                  <a:pt x="5938" y="8544"/>
                </a:cubicBezTo>
                <a:cubicBezTo>
                  <a:pt x="5833" y="8621"/>
                  <a:pt x="5718" y="8655"/>
                  <a:pt x="5606" y="8655"/>
                </a:cubicBezTo>
                <a:cubicBezTo>
                  <a:pt x="5272" y="8655"/>
                  <a:pt x="4966" y="8354"/>
                  <a:pt x="5040" y="7973"/>
                </a:cubicBezTo>
                <a:cubicBezTo>
                  <a:pt x="5678" y="4768"/>
                  <a:pt x="5611" y="5034"/>
                  <a:pt x="5689" y="4890"/>
                </a:cubicBezTo>
                <a:cubicBezTo>
                  <a:pt x="5806" y="4697"/>
                  <a:pt x="5987" y="4613"/>
                  <a:pt x="6167" y="4613"/>
                </a:cubicBezTo>
                <a:close/>
                <a:moveTo>
                  <a:pt x="7723" y="4906"/>
                </a:moveTo>
                <a:cubicBezTo>
                  <a:pt x="7761" y="4906"/>
                  <a:pt x="7801" y="4910"/>
                  <a:pt x="7840" y="4918"/>
                </a:cubicBezTo>
                <a:cubicBezTo>
                  <a:pt x="8156" y="4979"/>
                  <a:pt x="8361" y="5295"/>
                  <a:pt x="8283" y="5611"/>
                </a:cubicBezTo>
                <a:cubicBezTo>
                  <a:pt x="7674" y="8677"/>
                  <a:pt x="7707" y="8533"/>
                  <a:pt x="7679" y="8605"/>
                </a:cubicBezTo>
                <a:cubicBezTo>
                  <a:pt x="7589" y="8829"/>
                  <a:pt x="7372" y="8966"/>
                  <a:pt x="7143" y="8966"/>
                </a:cubicBezTo>
                <a:cubicBezTo>
                  <a:pt x="7089" y="8966"/>
                  <a:pt x="7034" y="8959"/>
                  <a:pt x="6981" y="8943"/>
                </a:cubicBezTo>
                <a:cubicBezTo>
                  <a:pt x="6698" y="8854"/>
                  <a:pt x="6526" y="8566"/>
                  <a:pt x="6587" y="8278"/>
                </a:cubicBezTo>
                <a:lnTo>
                  <a:pt x="7164" y="5389"/>
                </a:lnTo>
                <a:cubicBezTo>
                  <a:pt x="7207" y="5107"/>
                  <a:pt x="7448" y="4906"/>
                  <a:pt x="7723" y="4906"/>
                </a:cubicBezTo>
                <a:close/>
                <a:moveTo>
                  <a:pt x="1904" y="0"/>
                </a:moveTo>
                <a:cubicBezTo>
                  <a:pt x="1854" y="0"/>
                  <a:pt x="1804" y="4"/>
                  <a:pt x="1753" y="12"/>
                </a:cubicBezTo>
                <a:cubicBezTo>
                  <a:pt x="1204" y="100"/>
                  <a:pt x="832" y="627"/>
                  <a:pt x="932" y="1176"/>
                </a:cubicBezTo>
                <a:cubicBezTo>
                  <a:pt x="1609" y="5445"/>
                  <a:pt x="1464" y="4513"/>
                  <a:pt x="1659" y="5888"/>
                </a:cubicBezTo>
                <a:cubicBezTo>
                  <a:pt x="1650" y="5888"/>
                  <a:pt x="1641" y="5888"/>
                  <a:pt x="1633" y="5888"/>
                </a:cubicBezTo>
                <a:cubicBezTo>
                  <a:pt x="1255" y="5888"/>
                  <a:pt x="918" y="6123"/>
                  <a:pt x="788" y="6476"/>
                </a:cubicBezTo>
                <a:lnTo>
                  <a:pt x="73" y="8494"/>
                </a:lnTo>
                <a:cubicBezTo>
                  <a:pt x="1" y="8704"/>
                  <a:pt x="23" y="8937"/>
                  <a:pt x="117" y="9137"/>
                </a:cubicBezTo>
                <a:cubicBezTo>
                  <a:pt x="422" y="9830"/>
                  <a:pt x="577" y="10340"/>
                  <a:pt x="1104" y="10878"/>
                </a:cubicBezTo>
                <a:cubicBezTo>
                  <a:pt x="1830" y="11598"/>
                  <a:pt x="1858" y="11426"/>
                  <a:pt x="1847" y="13006"/>
                </a:cubicBezTo>
                <a:lnTo>
                  <a:pt x="1609" y="13006"/>
                </a:lnTo>
                <a:cubicBezTo>
                  <a:pt x="1276" y="13006"/>
                  <a:pt x="1010" y="13272"/>
                  <a:pt x="1010" y="13605"/>
                </a:cubicBezTo>
                <a:lnTo>
                  <a:pt x="1010" y="14154"/>
                </a:lnTo>
                <a:cubicBezTo>
                  <a:pt x="1010" y="14487"/>
                  <a:pt x="1276" y="14753"/>
                  <a:pt x="1609" y="14753"/>
                </a:cubicBezTo>
                <a:lnTo>
                  <a:pt x="4048" y="14753"/>
                </a:lnTo>
                <a:cubicBezTo>
                  <a:pt x="4336" y="14753"/>
                  <a:pt x="4336" y="14326"/>
                  <a:pt x="4048" y="14326"/>
                </a:cubicBezTo>
                <a:lnTo>
                  <a:pt x="1614" y="14326"/>
                </a:lnTo>
                <a:cubicBezTo>
                  <a:pt x="1520" y="14326"/>
                  <a:pt x="1442" y="14248"/>
                  <a:pt x="1442" y="14154"/>
                </a:cubicBezTo>
                <a:lnTo>
                  <a:pt x="1442" y="13605"/>
                </a:lnTo>
                <a:cubicBezTo>
                  <a:pt x="1442" y="13511"/>
                  <a:pt x="1520" y="13439"/>
                  <a:pt x="1614" y="13439"/>
                </a:cubicBezTo>
                <a:lnTo>
                  <a:pt x="7491" y="13439"/>
                </a:lnTo>
                <a:cubicBezTo>
                  <a:pt x="7585" y="13439"/>
                  <a:pt x="7662" y="13511"/>
                  <a:pt x="7662" y="13605"/>
                </a:cubicBezTo>
                <a:lnTo>
                  <a:pt x="7662" y="14154"/>
                </a:lnTo>
                <a:cubicBezTo>
                  <a:pt x="7662" y="14248"/>
                  <a:pt x="7585" y="14326"/>
                  <a:pt x="7491" y="14326"/>
                </a:cubicBezTo>
                <a:lnTo>
                  <a:pt x="5057" y="14326"/>
                </a:lnTo>
                <a:cubicBezTo>
                  <a:pt x="4769" y="14326"/>
                  <a:pt x="4769" y="14753"/>
                  <a:pt x="5057" y="14753"/>
                </a:cubicBezTo>
                <a:lnTo>
                  <a:pt x="7491" y="14753"/>
                </a:lnTo>
                <a:cubicBezTo>
                  <a:pt x="7823" y="14753"/>
                  <a:pt x="8095" y="14487"/>
                  <a:pt x="8095" y="14154"/>
                </a:cubicBezTo>
                <a:lnTo>
                  <a:pt x="8095" y="13605"/>
                </a:lnTo>
                <a:cubicBezTo>
                  <a:pt x="8095" y="13272"/>
                  <a:pt x="7823" y="13006"/>
                  <a:pt x="7491" y="13006"/>
                </a:cubicBezTo>
                <a:lnTo>
                  <a:pt x="7385" y="13006"/>
                </a:lnTo>
                <a:lnTo>
                  <a:pt x="7385" y="12036"/>
                </a:lnTo>
                <a:cubicBezTo>
                  <a:pt x="7391" y="11792"/>
                  <a:pt x="7474" y="11554"/>
                  <a:pt x="7618" y="11360"/>
                </a:cubicBezTo>
                <a:lnTo>
                  <a:pt x="8112" y="10822"/>
                </a:lnTo>
                <a:cubicBezTo>
                  <a:pt x="8306" y="10606"/>
                  <a:pt x="8500" y="10157"/>
                  <a:pt x="8500" y="9608"/>
                </a:cubicBezTo>
                <a:lnTo>
                  <a:pt x="8500" y="6736"/>
                </a:lnTo>
                <a:lnTo>
                  <a:pt x="8710" y="5700"/>
                </a:lnTo>
                <a:cubicBezTo>
                  <a:pt x="8821" y="5151"/>
                  <a:pt x="8466" y="4624"/>
                  <a:pt x="7917" y="4513"/>
                </a:cubicBezTo>
                <a:cubicBezTo>
                  <a:pt x="7853" y="4500"/>
                  <a:pt x="7787" y="4494"/>
                  <a:pt x="7722" y="4494"/>
                </a:cubicBezTo>
                <a:cubicBezTo>
                  <a:pt x="7485" y="4494"/>
                  <a:pt x="7252" y="4579"/>
                  <a:pt x="7069" y="4735"/>
                </a:cubicBezTo>
                <a:cubicBezTo>
                  <a:pt x="6897" y="4390"/>
                  <a:pt x="6547" y="4188"/>
                  <a:pt x="6181" y="4188"/>
                </a:cubicBezTo>
                <a:cubicBezTo>
                  <a:pt x="6054" y="4188"/>
                  <a:pt x="5924" y="4212"/>
                  <a:pt x="5800" y="4264"/>
                </a:cubicBezTo>
                <a:lnTo>
                  <a:pt x="5983" y="3077"/>
                </a:lnTo>
                <a:cubicBezTo>
                  <a:pt x="6011" y="2916"/>
                  <a:pt x="5889" y="2824"/>
                  <a:pt x="5769" y="2824"/>
                </a:cubicBezTo>
                <a:cubicBezTo>
                  <a:pt x="5674" y="2824"/>
                  <a:pt x="5581" y="2881"/>
                  <a:pt x="5561" y="3005"/>
                </a:cubicBezTo>
                <a:lnTo>
                  <a:pt x="5290" y="4724"/>
                </a:lnTo>
                <a:cubicBezTo>
                  <a:pt x="5184" y="4923"/>
                  <a:pt x="5240" y="4763"/>
                  <a:pt x="4613" y="7884"/>
                </a:cubicBezTo>
                <a:cubicBezTo>
                  <a:pt x="4477" y="8571"/>
                  <a:pt x="5024" y="9083"/>
                  <a:pt x="5606" y="9083"/>
                </a:cubicBezTo>
                <a:cubicBezTo>
                  <a:pt x="5827" y="9083"/>
                  <a:pt x="6053" y="9009"/>
                  <a:pt x="6249" y="8843"/>
                </a:cubicBezTo>
                <a:cubicBezTo>
                  <a:pt x="6439" y="9214"/>
                  <a:pt x="6789" y="9390"/>
                  <a:pt x="7138" y="9390"/>
                </a:cubicBezTo>
                <a:cubicBezTo>
                  <a:pt x="7519" y="9390"/>
                  <a:pt x="7899" y="9179"/>
                  <a:pt x="8067" y="8782"/>
                </a:cubicBezTo>
                <a:lnTo>
                  <a:pt x="8067" y="8782"/>
                </a:lnTo>
                <a:cubicBezTo>
                  <a:pt x="8067" y="9608"/>
                  <a:pt x="8128" y="10107"/>
                  <a:pt x="7790" y="10528"/>
                </a:cubicBezTo>
                <a:lnTo>
                  <a:pt x="7297" y="11066"/>
                </a:lnTo>
                <a:lnTo>
                  <a:pt x="7291" y="11072"/>
                </a:lnTo>
                <a:cubicBezTo>
                  <a:pt x="7075" y="11343"/>
                  <a:pt x="6958" y="11681"/>
                  <a:pt x="6953" y="12031"/>
                </a:cubicBezTo>
                <a:lnTo>
                  <a:pt x="6953" y="13001"/>
                </a:lnTo>
                <a:lnTo>
                  <a:pt x="2279" y="13001"/>
                </a:lnTo>
                <a:cubicBezTo>
                  <a:pt x="2291" y="11260"/>
                  <a:pt x="2196" y="11349"/>
                  <a:pt x="1415" y="10578"/>
                </a:cubicBezTo>
                <a:cubicBezTo>
                  <a:pt x="844" y="9985"/>
                  <a:pt x="733" y="9364"/>
                  <a:pt x="505" y="8943"/>
                </a:cubicBezTo>
                <a:cubicBezTo>
                  <a:pt x="461" y="8843"/>
                  <a:pt x="450" y="8738"/>
                  <a:pt x="478" y="8638"/>
                </a:cubicBezTo>
                <a:lnTo>
                  <a:pt x="1182" y="6659"/>
                </a:lnTo>
                <a:cubicBezTo>
                  <a:pt x="1305" y="6320"/>
                  <a:pt x="1580" y="6315"/>
                  <a:pt x="1622" y="6315"/>
                </a:cubicBezTo>
                <a:cubicBezTo>
                  <a:pt x="1623" y="6315"/>
                  <a:pt x="1624" y="6315"/>
                  <a:pt x="1625" y="6315"/>
                </a:cubicBezTo>
                <a:cubicBezTo>
                  <a:pt x="1659" y="6315"/>
                  <a:pt x="3477" y="6348"/>
                  <a:pt x="3682" y="6742"/>
                </a:cubicBezTo>
                <a:cubicBezTo>
                  <a:pt x="3965" y="7274"/>
                  <a:pt x="3732" y="7906"/>
                  <a:pt x="2340" y="7995"/>
                </a:cubicBezTo>
                <a:cubicBezTo>
                  <a:pt x="2058" y="8017"/>
                  <a:pt x="2079" y="8428"/>
                  <a:pt x="2352" y="8428"/>
                </a:cubicBezTo>
                <a:cubicBezTo>
                  <a:pt x="2357" y="8428"/>
                  <a:pt x="2363" y="8428"/>
                  <a:pt x="2368" y="8427"/>
                </a:cubicBezTo>
                <a:cubicBezTo>
                  <a:pt x="4076" y="8316"/>
                  <a:pt x="4502" y="7363"/>
                  <a:pt x="4065" y="6537"/>
                </a:cubicBezTo>
                <a:cubicBezTo>
                  <a:pt x="3798" y="6038"/>
                  <a:pt x="2673" y="5938"/>
                  <a:pt x="2096" y="5899"/>
                </a:cubicBezTo>
                <a:cubicBezTo>
                  <a:pt x="1875" y="4308"/>
                  <a:pt x="2063" y="5572"/>
                  <a:pt x="1359" y="1104"/>
                </a:cubicBezTo>
                <a:cubicBezTo>
                  <a:pt x="1309" y="793"/>
                  <a:pt x="1514" y="505"/>
                  <a:pt x="1825" y="455"/>
                </a:cubicBezTo>
                <a:cubicBezTo>
                  <a:pt x="1855" y="450"/>
                  <a:pt x="1886" y="448"/>
                  <a:pt x="1916" y="448"/>
                </a:cubicBezTo>
                <a:cubicBezTo>
                  <a:pt x="2190" y="448"/>
                  <a:pt x="2428" y="647"/>
                  <a:pt x="2468" y="926"/>
                </a:cubicBezTo>
                <a:lnTo>
                  <a:pt x="3033" y="4502"/>
                </a:lnTo>
                <a:cubicBezTo>
                  <a:pt x="3114" y="5040"/>
                  <a:pt x="3363" y="5296"/>
                  <a:pt x="3610" y="5296"/>
                </a:cubicBezTo>
                <a:cubicBezTo>
                  <a:pt x="3854" y="5296"/>
                  <a:pt x="4095" y="5046"/>
                  <a:pt x="4170" y="4569"/>
                </a:cubicBezTo>
                <a:lnTo>
                  <a:pt x="4746" y="932"/>
                </a:lnTo>
                <a:cubicBezTo>
                  <a:pt x="4786" y="652"/>
                  <a:pt x="5030" y="448"/>
                  <a:pt x="5302" y="448"/>
                </a:cubicBezTo>
                <a:cubicBezTo>
                  <a:pt x="5331" y="448"/>
                  <a:pt x="5360" y="450"/>
                  <a:pt x="5390" y="455"/>
                </a:cubicBezTo>
                <a:cubicBezTo>
                  <a:pt x="5700" y="505"/>
                  <a:pt x="5911" y="799"/>
                  <a:pt x="5855" y="1104"/>
                </a:cubicBezTo>
                <a:lnTo>
                  <a:pt x="5717" y="1996"/>
                </a:lnTo>
                <a:cubicBezTo>
                  <a:pt x="5692" y="2155"/>
                  <a:pt x="5816" y="2248"/>
                  <a:pt x="5937" y="2248"/>
                </a:cubicBezTo>
                <a:cubicBezTo>
                  <a:pt x="6032" y="2248"/>
                  <a:pt x="6124" y="2192"/>
                  <a:pt x="6143" y="2068"/>
                </a:cubicBezTo>
                <a:lnTo>
                  <a:pt x="6282" y="1176"/>
                </a:lnTo>
                <a:cubicBezTo>
                  <a:pt x="6382" y="627"/>
                  <a:pt x="6010" y="100"/>
                  <a:pt x="5462" y="12"/>
                </a:cubicBezTo>
                <a:cubicBezTo>
                  <a:pt x="5411" y="4"/>
                  <a:pt x="5360" y="0"/>
                  <a:pt x="5310" y="0"/>
                </a:cubicBezTo>
                <a:cubicBezTo>
                  <a:pt x="4817" y="0"/>
                  <a:pt x="4390" y="362"/>
                  <a:pt x="4320" y="865"/>
                </a:cubicBezTo>
                <a:cubicBezTo>
                  <a:pt x="3737" y="4574"/>
                  <a:pt x="3737" y="4746"/>
                  <a:pt x="3610" y="4857"/>
                </a:cubicBezTo>
                <a:cubicBezTo>
                  <a:pt x="3477" y="4724"/>
                  <a:pt x="3466" y="4480"/>
                  <a:pt x="2895" y="865"/>
                </a:cubicBezTo>
                <a:cubicBezTo>
                  <a:pt x="2829" y="362"/>
                  <a:pt x="2398" y="0"/>
                  <a:pt x="190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2" name="Google Shape;1362;p68"/>
          <p:cNvGrpSpPr/>
          <p:nvPr/>
        </p:nvGrpSpPr>
        <p:grpSpPr>
          <a:xfrm>
            <a:off x="5336542" y="2320017"/>
            <a:ext cx="383692" cy="325695"/>
            <a:chOff x="5336542" y="2320017"/>
            <a:chExt cx="383692" cy="325695"/>
          </a:xfrm>
        </p:grpSpPr>
        <p:sp>
          <p:nvSpPr>
            <p:cNvPr id="1363" name="Google Shape;1363;p68"/>
            <p:cNvSpPr/>
            <p:nvPr/>
          </p:nvSpPr>
          <p:spPr>
            <a:xfrm>
              <a:off x="5336542" y="2320017"/>
              <a:ext cx="193418" cy="154023"/>
            </a:xfrm>
            <a:custGeom>
              <a:avLst/>
              <a:gdLst/>
              <a:ahLst/>
              <a:cxnLst/>
              <a:rect l="l" t="t" r="r" b="b"/>
              <a:pathLst>
                <a:path w="7507" h="5978" extrusionOk="0">
                  <a:moveTo>
                    <a:pt x="1640" y="433"/>
                  </a:moveTo>
                  <a:cubicBezTo>
                    <a:pt x="1872" y="433"/>
                    <a:pt x="2353" y="925"/>
                    <a:pt x="2823" y="925"/>
                  </a:cubicBezTo>
                  <a:cubicBezTo>
                    <a:pt x="2877" y="925"/>
                    <a:pt x="2930" y="919"/>
                    <a:pt x="2983" y="904"/>
                  </a:cubicBezTo>
                  <a:cubicBezTo>
                    <a:pt x="3345" y="804"/>
                    <a:pt x="3492" y="762"/>
                    <a:pt x="3690" y="762"/>
                  </a:cubicBezTo>
                  <a:cubicBezTo>
                    <a:pt x="3986" y="762"/>
                    <a:pt x="4397" y="857"/>
                    <a:pt x="5816" y="993"/>
                  </a:cubicBezTo>
                  <a:cubicBezTo>
                    <a:pt x="5921" y="1004"/>
                    <a:pt x="5999" y="1093"/>
                    <a:pt x="5999" y="1198"/>
                  </a:cubicBezTo>
                  <a:cubicBezTo>
                    <a:pt x="5999" y="1337"/>
                    <a:pt x="5899" y="1387"/>
                    <a:pt x="5761" y="1403"/>
                  </a:cubicBezTo>
                  <a:lnTo>
                    <a:pt x="4474" y="1570"/>
                  </a:lnTo>
                  <a:cubicBezTo>
                    <a:pt x="4264" y="1597"/>
                    <a:pt x="4214" y="1869"/>
                    <a:pt x="4391" y="1974"/>
                  </a:cubicBezTo>
                  <a:cubicBezTo>
                    <a:pt x="7080" y="3521"/>
                    <a:pt x="6919" y="3405"/>
                    <a:pt x="6947" y="3516"/>
                  </a:cubicBezTo>
                  <a:cubicBezTo>
                    <a:pt x="6986" y="3650"/>
                    <a:pt x="6879" y="3767"/>
                    <a:pt x="6757" y="3767"/>
                  </a:cubicBezTo>
                  <a:cubicBezTo>
                    <a:pt x="6723" y="3767"/>
                    <a:pt x="6687" y="3758"/>
                    <a:pt x="6653" y="3737"/>
                  </a:cubicBezTo>
                  <a:lnTo>
                    <a:pt x="4519" y="2507"/>
                  </a:lnTo>
                  <a:cubicBezTo>
                    <a:pt x="4477" y="2480"/>
                    <a:pt x="4435" y="2469"/>
                    <a:pt x="4397" y="2469"/>
                  </a:cubicBezTo>
                  <a:cubicBezTo>
                    <a:pt x="4202" y="2469"/>
                    <a:pt x="4080" y="2762"/>
                    <a:pt x="4303" y="2878"/>
                  </a:cubicBezTo>
                  <a:cubicBezTo>
                    <a:pt x="6953" y="4408"/>
                    <a:pt x="6781" y="4286"/>
                    <a:pt x="6808" y="4391"/>
                  </a:cubicBezTo>
                  <a:cubicBezTo>
                    <a:pt x="6843" y="4527"/>
                    <a:pt x="6737" y="4646"/>
                    <a:pt x="6616" y="4646"/>
                  </a:cubicBezTo>
                  <a:cubicBezTo>
                    <a:pt x="6584" y="4646"/>
                    <a:pt x="6552" y="4637"/>
                    <a:pt x="6520" y="4619"/>
                  </a:cubicBezTo>
                  <a:lnTo>
                    <a:pt x="4103" y="3222"/>
                  </a:lnTo>
                  <a:cubicBezTo>
                    <a:pt x="4066" y="3203"/>
                    <a:pt x="4030" y="3195"/>
                    <a:pt x="3997" y="3195"/>
                  </a:cubicBezTo>
                  <a:cubicBezTo>
                    <a:pt x="3803" y="3195"/>
                    <a:pt x="3684" y="3471"/>
                    <a:pt x="3887" y="3599"/>
                  </a:cubicBezTo>
                  <a:lnTo>
                    <a:pt x="6032" y="4835"/>
                  </a:lnTo>
                  <a:cubicBezTo>
                    <a:pt x="6204" y="4935"/>
                    <a:pt x="6132" y="5206"/>
                    <a:pt x="5932" y="5206"/>
                  </a:cubicBezTo>
                  <a:cubicBezTo>
                    <a:pt x="5931" y="5206"/>
                    <a:pt x="5929" y="5206"/>
                    <a:pt x="5927" y="5206"/>
                  </a:cubicBezTo>
                  <a:cubicBezTo>
                    <a:pt x="5862" y="5206"/>
                    <a:pt x="5875" y="5201"/>
                    <a:pt x="5179" y="4802"/>
                  </a:cubicBezTo>
                  <a:lnTo>
                    <a:pt x="3687" y="3942"/>
                  </a:lnTo>
                  <a:cubicBezTo>
                    <a:pt x="3650" y="3922"/>
                    <a:pt x="3614" y="3913"/>
                    <a:pt x="3580" y="3913"/>
                  </a:cubicBezTo>
                  <a:cubicBezTo>
                    <a:pt x="3390" y="3913"/>
                    <a:pt x="3269" y="4191"/>
                    <a:pt x="3471" y="4314"/>
                  </a:cubicBezTo>
                  <a:lnTo>
                    <a:pt x="4962" y="5179"/>
                  </a:lnTo>
                  <a:cubicBezTo>
                    <a:pt x="5154" y="5286"/>
                    <a:pt x="5046" y="5552"/>
                    <a:pt x="4867" y="5552"/>
                  </a:cubicBezTo>
                  <a:cubicBezTo>
                    <a:pt x="4834" y="5552"/>
                    <a:pt x="4799" y="5543"/>
                    <a:pt x="4763" y="5522"/>
                  </a:cubicBezTo>
                  <a:cubicBezTo>
                    <a:pt x="3690" y="4904"/>
                    <a:pt x="3477" y="4782"/>
                    <a:pt x="3478" y="4782"/>
                  </a:cubicBezTo>
                  <a:lnTo>
                    <a:pt x="3478" y="4782"/>
                  </a:lnTo>
                  <a:cubicBezTo>
                    <a:pt x="3478" y="4782"/>
                    <a:pt x="3570" y="4835"/>
                    <a:pt x="3570" y="4835"/>
                  </a:cubicBezTo>
                  <a:cubicBezTo>
                    <a:pt x="3572" y="4835"/>
                    <a:pt x="3329" y="4694"/>
                    <a:pt x="2046" y="3953"/>
                  </a:cubicBezTo>
                  <a:cubicBezTo>
                    <a:pt x="1714" y="3765"/>
                    <a:pt x="1730" y="3582"/>
                    <a:pt x="1619" y="3260"/>
                  </a:cubicBezTo>
                  <a:cubicBezTo>
                    <a:pt x="1542" y="3066"/>
                    <a:pt x="1403" y="2900"/>
                    <a:pt x="1220" y="2795"/>
                  </a:cubicBezTo>
                  <a:lnTo>
                    <a:pt x="627" y="2451"/>
                  </a:lnTo>
                  <a:cubicBezTo>
                    <a:pt x="505" y="2379"/>
                    <a:pt x="527" y="2263"/>
                    <a:pt x="594" y="2146"/>
                  </a:cubicBezTo>
                  <a:cubicBezTo>
                    <a:pt x="1165" y="1154"/>
                    <a:pt x="965" y="1509"/>
                    <a:pt x="1542" y="483"/>
                  </a:cubicBezTo>
                  <a:cubicBezTo>
                    <a:pt x="1566" y="448"/>
                    <a:pt x="1599" y="433"/>
                    <a:pt x="1640" y="433"/>
                  </a:cubicBezTo>
                  <a:close/>
                  <a:moveTo>
                    <a:pt x="1647" y="1"/>
                  </a:moveTo>
                  <a:cubicBezTo>
                    <a:pt x="1453" y="1"/>
                    <a:pt x="1270" y="101"/>
                    <a:pt x="1170" y="267"/>
                  </a:cubicBezTo>
                  <a:cubicBezTo>
                    <a:pt x="594" y="1292"/>
                    <a:pt x="793" y="938"/>
                    <a:pt x="222" y="1930"/>
                  </a:cubicBezTo>
                  <a:cubicBezTo>
                    <a:pt x="1" y="2318"/>
                    <a:pt x="145" y="2673"/>
                    <a:pt x="411" y="2823"/>
                  </a:cubicBezTo>
                  <a:lnTo>
                    <a:pt x="466" y="2856"/>
                  </a:lnTo>
                  <a:cubicBezTo>
                    <a:pt x="821" y="3083"/>
                    <a:pt x="1115" y="3155"/>
                    <a:pt x="1209" y="3399"/>
                  </a:cubicBezTo>
                  <a:lnTo>
                    <a:pt x="1326" y="3765"/>
                  </a:lnTo>
                  <a:cubicBezTo>
                    <a:pt x="1375" y="3926"/>
                    <a:pt x="1547" y="4164"/>
                    <a:pt x="1830" y="4325"/>
                  </a:cubicBezTo>
                  <a:cubicBezTo>
                    <a:pt x="4588" y="5916"/>
                    <a:pt x="4640" y="5977"/>
                    <a:pt x="4815" y="5977"/>
                  </a:cubicBezTo>
                  <a:cubicBezTo>
                    <a:pt x="4829" y="5977"/>
                    <a:pt x="4845" y="5977"/>
                    <a:pt x="4863" y="5977"/>
                  </a:cubicBezTo>
                  <a:cubicBezTo>
                    <a:pt x="5162" y="5977"/>
                    <a:pt x="5417" y="5772"/>
                    <a:pt x="5478" y="5478"/>
                  </a:cubicBezTo>
                  <a:lnTo>
                    <a:pt x="5616" y="5556"/>
                  </a:lnTo>
                  <a:cubicBezTo>
                    <a:pt x="5718" y="5614"/>
                    <a:pt x="5826" y="5640"/>
                    <a:pt x="5932" y="5640"/>
                  </a:cubicBezTo>
                  <a:cubicBezTo>
                    <a:pt x="6241" y="5640"/>
                    <a:pt x="6527" y="5412"/>
                    <a:pt x="6564" y="5073"/>
                  </a:cubicBezTo>
                  <a:cubicBezTo>
                    <a:pt x="6585" y="5075"/>
                    <a:pt x="6606" y="5076"/>
                    <a:pt x="6626" y="5076"/>
                  </a:cubicBezTo>
                  <a:cubicBezTo>
                    <a:pt x="7123" y="5076"/>
                    <a:pt x="7434" y="4502"/>
                    <a:pt x="7135" y="4081"/>
                  </a:cubicBezTo>
                  <a:cubicBezTo>
                    <a:pt x="7507" y="3809"/>
                    <a:pt x="7474" y="3249"/>
                    <a:pt x="7075" y="3022"/>
                  </a:cubicBezTo>
                  <a:lnTo>
                    <a:pt x="5167" y="1919"/>
                  </a:lnTo>
                  <a:lnTo>
                    <a:pt x="5816" y="1836"/>
                  </a:lnTo>
                  <a:cubicBezTo>
                    <a:pt x="6243" y="1797"/>
                    <a:pt x="6431" y="1475"/>
                    <a:pt x="6431" y="1198"/>
                  </a:cubicBezTo>
                  <a:cubicBezTo>
                    <a:pt x="6437" y="871"/>
                    <a:pt x="6187" y="594"/>
                    <a:pt x="5860" y="566"/>
                  </a:cubicBezTo>
                  <a:cubicBezTo>
                    <a:pt x="4456" y="410"/>
                    <a:pt x="3933" y="336"/>
                    <a:pt x="3620" y="336"/>
                  </a:cubicBezTo>
                  <a:cubicBezTo>
                    <a:pt x="3467" y="336"/>
                    <a:pt x="3364" y="354"/>
                    <a:pt x="3233" y="389"/>
                  </a:cubicBezTo>
                  <a:lnTo>
                    <a:pt x="2872" y="489"/>
                  </a:lnTo>
                  <a:cubicBezTo>
                    <a:pt x="2858" y="493"/>
                    <a:pt x="2842" y="494"/>
                    <a:pt x="2825" y="494"/>
                  </a:cubicBezTo>
                  <a:cubicBezTo>
                    <a:pt x="2600" y="494"/>
                    <a:pt x="2169" y="179"/>
                    <a:pt x="2035" y="123"/>
                  </a:cubicBezTo>
                  <a:cubicBezTo>
                    <a:pt x="1919" y="45"/>
                    <a:pt x="1786" y="6"/>
                    <a:pt x="164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8"/>
            <p:cNvSpPr/>
            <p:nvPr/>
          </p:nvSpPr>
          <p:spPr>
            <a:xfrm>
              <a:off x="5530939" y="2320275"/>
              <a:ext cx="189295" cy="159537"/>
            </a:xfrm>
            <a:custGeom>
              <a:avLst/>
              <a:gdLst/>
              <a:ahLst/>
              <a:cxnLst/>
              <a:rect l="l" t="t" r="r" b="b"/>
              <a:pathLst>
                <a:path w="7347" h="6192" extrusionOk="0">
                  <a:moveTo>
                    <a:pt x="5723" y="0"/>
                  </a:moveTo>
                  <a:cubicBezTo>
                    <a:pt x="5614" y="0"/>
                    <a:pt x="5499" y="30"/>
                    <a:pt x="5384" y="91"/>
                  </a:cubicBezTo>
                  <a:lnTo>
                    <a:pt x="5373" y="96"/>
                  </a:lnTo>
                  <a:lnTo>
                    <a:pt x="5339" y="113"/>
                  </a:lnTo>
                  <a:lnTo>
                    <a:pt x="5328" y="118"/>
                  </a:lnTo>
                  <a:lnTo>
                    <a:pt x="5023" y="296"/>
                  </a:lnTo>
                  <a:cubicBezTo>
                    <a:pt x="4800" y="416"/>
                    <a:pt x="4924" y="709"/>
                    <a:pt x="5120" y="709"/>
                  </a:cubicBezTo>
                  <a:cubicBezTo>
                    <a:pt x="5158" y="709"/>
                    <a:pt x="5198" y="698"/>
                    <a:pt x="5240" y="673"/>
                  </a:cubicBezTo>
                  <a:cubicBezTo>
                    <a:pt x="5483" y="533"/>
                    <a:pt x="5624" y="435"/>
                    <a:pt x="5724" y="435"/>
                  </a:cubicBezTo>
                  <a:cubicBezTo>
                    <a:pt x="5779" y="435"/>
                    <a:pt x="5821" y="465"/>
                    <a:pt x="5861" y="534"/>
                  </a:cubicBezTo>
                  <a:cubicBezTo>
                    <a:pt x="6454" y="1560"/>
                    <a:pt x="6254" y="1216"/>
                    <a:pt x="6809" y="2153"/>
                  </a:cubicBezTo>
                  <a:cubicBezTo>
                    <a:pt x="6925" y="2352"/>
                    <a:pt x="6864" y="2380"/>
                    <a:pt x="6531" y="2569"/>
                  </a:cubicBezTo>
                  <a:cubicBezTo>
                    <a:pt x="5772" y="2995"/>
                    <a:pt x="5822" y="3084"/>
                    <a:pt x="5672" y="3633"/>
                  </a:cubicBezTo>
                  <a:cubicBezTo>
                    <a:pt x="5545" y="4065"/>
                    <a:pt x="5278" y="4276"/>
                    <a:pt x="4275" y="5684"/>
                  </a:cubicBezTo>
                  <a:cubicBezTo>
                    <a:pt x="4237" y="5737"/>
                    <a:pt x="4176" y="5767"/>
                    <a:pt x="4114" y="5767"/>
                  </a:cubicBezTo>
                  <a:cubicBezTo>
                    <a:pt x="4078" y="5767"/>
                    <a:pt x="4042" y="5757"/>
                    <a:pt x="4009" y="5734"/>
                  </a:cubicBezTo>
                  <a:cubicBezTo>
                    <a:pt x="3887" y="5668"/>
                    <a:pt x="3892" y="5557"/>
                    <a:pt x="3942" y="5429"/>
                  </a:cubicBezTo>
                  <a:lnTo>
                    <a:pt x="4447" y="4226"/>
                  </a:lnTo>
                  <a:cubicBezTo>
                    <a:pt x="4509" y="4076"/>
                    <a:pt x="4391" y="3929"/>
                    <a:pt x="4248" y="3929"/>
                  </a:cubicBezTo>
                  <a:cubicBezTo>
                    <a:pt x="4212" y="3929"/>
                    <a:pt x="4174" y="3939"/>
                    <a:pt x="4136" y="3960"/>
                  </a:cubicBezTo>
                  <a:cubicBezTo>
                    <a:pt x="1889" y="5257"/>
                    <a:pt x="1653" y="5411"/>
                    <a:pt x="1569" y="5411"/>
                  </a:cubicBezTo>
                  <a:cubicBezTo>
                    <a:pt x="1553" y="5411"/>
                    <a:pt x="1543" y="5406"/>
                    <a:pt x="1525" y="5401"/>
                  </a:cubicBezTo>
                  <a:cubicBezTo>
                    <a:pt x="1353" y="5357"/>
                    <a:pt x="1320" y="5124"/>
                    <a:pt x="1475" y="5036"/>
                  </a:cubicBezTo>
                  <a:lnTo>
                    <a:pt x="3621" y="3799"/>
                  </a:lnTo>
                  <a:cubicBezTo>
                    <a:pt x="3823" y="3672"/>
                    <a:pt x="3702" y="3393"/>
                    <a:pt x="3512" y="3393"/>
                  </a:cubicBezTo>
                  <a:cubicBezTo>
                    <a:pt x="3478" y="3393"/>
                    <a:pt x="3441" y="3402"/>
                    <a:pt x="3405" y="3422"/>
                  </a:cubicBezTo>
                  <a:lnTo>
                    <a:pt x="988" y="4819"/>
                  </a:lnTo>
                  <a:cubicBezTo>
                    <a:pt x="951" y="4840"/>
                    <a:pt x="916" y="4849"/>
                    <a:pt x="883" y="4849"/>
                  </a:cubicBezTo>
                  <a:cubicBezTo>
                    <a:pt x="705" y="4849"/>
                    <a:pt x="596" y="4582"/>
                    <a:pt x="788" y="4470"/>
                  </a:cubicBezTo>
                  <a:lnTo>
                    <a:pt x="3205" y="3079"/>
                  </a:lnTo>
                  <a:cubicBezTo>
                    <a:pt x="3423" y="2958"/>
                    <a:pt x="3303" y="2666"/>
                    <a:pt x="3108" y="2666"/>
                  </a:cubicBezTo>
                  <a:cubicBezTo>
                    <a:pt x="3071" y="2666"/>
                    <a:pt x="3030" y="2677"/>
                    <a:pt x="2989" y="2702"/>
                  </a:cubicBezTo>
                  <a:lnTo>
                    <a:pt x="843" y="3938"/>
                  </a:lnTo>
                  <a:cubicBezTo>
                    <a:pt x="808" y="3959"/>
                    <a:pt x="773" y="3968"/>
                    <a:pt x="740" y="3968"/>
                  </a:cubicBezTo>
                  <a:cubicBezTo>
                    <a:pt x="564" y="3968"/>
                    <a:pt x="452" y="3706"/>
                    <a:pt x="644" y="3594"/>
                  </a:cubicBezTo>
                  <a:lnTo>
                    <a:pt x="2789" y="2358"/>
                  </a:lnTo>
                  <a:cubicBezTo>
                    <a:pt x="3012" y="2237"/>
                    <a:pt x="2889" y="1945"/>
                    <a:pt x="2693" y="1945"/>
                  </a:cubicBezTo>
                  <a:cubicBezTo>
                    <a:pt x="2655" y="1945"/>
                    <a:pt x="2614" y="1956"/>
                    <a:pt x="2573" y="1981"/>
                  </a:cubicBezTo>
                  <a:lnTo>
                    <a:pt x="1082" y="2840"/>
                  </a:lnTo>
                  <a:cubicBezTo>
                    <a:pt x="1046" y="2861"/>
                    <a:pt x="1012" y="2870"/>
                    <a:pt x="979" y="2870"/>
                  </a:cubicBezTo>
                  <a:cubicBezTo>
                    <a:pt x="803" y="2870"/>
                    <a:pt x="691" y="2604"/>
                    <a:pt x="888" y="2497"/>
                  </a:cubicBezTo>
                  <a:cubicBezTo>
                    <a:pt x="1534" y="2123"/>
                    <a:pt x="1924" y="1897"/>
                    <a:pt x="2148" y="1768"/>
                  </a:cubicBezTo>
                  <a:lnTo>
                    <a:pt x="2148" y="1768"/>
                  </a:lnTo>
                  <a:cubicBezTo>
                    <a:pt x="2295" y="1683"/>
                    <a:pt x="2698" y="1451"/>
                    <a:pt x="3604" y="928"/>
                  </a:cubicBezTo>
                  <a:cubicBezTo>
                    <a:pt x="3712" y="857"/>
                    <a:pt x="3840" y="819"/>
                    <a:pt x="3968" y="819"/>
                  </a:cubicBezTo>
                  <a:cubicBezTo>
                    <a:pt x="3991" y="819"/>
                    <a:pt x="4014" y="820"/>
                    <a:pt x="4037" y="822"/>
                  </a:cubicBezTo>
                  <a:lnTo>
                    <a:pt x="4075" y="828"/>
                  </a:lnTo>
                  <a:cubicBezTo>
                    <a:pt x="4094" y="832"/>
                    <a:pt x="4113" y="834"/>
                    <a:pt x="4130" y="834"/>
                  </a:cubicBezTo>
                  <a:cubicBezTo>
                    <a:pt x="4369" y="834"/>
                    <a:pt x="4433" y="463"/>
                    <a:pt x="4170" y="407"/>
                  </a:cubicBezTo>
                  <a:lnTo>
                    <a:pt x="4109" y="395"/>
                  </a:lnTo>
                  <a:cubicBezTo>
                    <a:pt x="4061" y="389"/>
                    <a:pt x="4014" y="386"/>
                    <a:pt x="3966" y="386"/>
                  </a:cubicBezTo>
                  <a:cubicBezTo>
                    <a:pt x="3764" y="386"/>
                    <a:pt x="3563" y="443"/>
                    <a:pt x="3388" y="551"/>
                  </a:cubicBezTo>
                  <a:cubicBezTo>
                    <a:pt x="2224" y="1227"/>
                    <a:pt x="1836" y="1449"/>
                    <a:pt x="672" y="2120"/>
                  </a:cubicBezTo>
                  <a:cubicBezTo>
                    <a:pt x="295" y="2336"/>
                    <a:pt x="245" y="2851"/>
                    <a:pt x="566" y="3140"/>
                  </a:cubicBezTo>
                  <a:lnTo>
                    <a:pt x="428" y="3217"/>
                  </a:lnTo>
                  <a:cubicBezTo>
                    <a:pt x="28" y="3445"/>
                    <a:pt x="1" y="4004"/>
                    <a:pt x="372" y="4276"/>
                  </a:cubicBezTo>
                  <a:cubicBezTo>
                    <a:pt x="69" y="4697"/>
                    <a:pt x="379" y="5271"/>
                    <a:pt x="881" y="5271"/>
                  </a:cubicBezTo>
                  <a:cubicBezTo>
                    <a:pt x="901" y="5271"/>
                    <a:pt x="922" y="5270"/>
                    <a:pt x="943" y="5268"/>
                  </a:cubicBezTo>
                  <a:cubicBezTo>
                    <a:pt x="980" y="5606"/>
                    <a:pt x="1264" y="5833"/>
                    <a:pt x="1569" y="5833"/>
                  </a:cubicBezTo>
                  <a:cubicBezTo>
                    <a:pt x="1675" y="5833"/>
                    <a:pt x="1784" y="5805"/>
                    <a:pt x="1886" y="5745"/>
                  </a:cubicBezTo>
                  <a:lnTo>
                    <a:pt x="3798" y="4642"/>
                  </a:lnTo>
                  <a:lnTo>
                    <a:pt x="3543" y="5252"/>
                  </a:lnTo>
                  <a:cubicBezTo>
                    <a:pt x="3305" y="5781"/>
                    <a:pt x="3708" y="6191"/>
                    <a:pt x="4121" y="6191"/>
                  </a:cubicBezTo>
                  <a:cubicBezTo>
                    <a:pt x="4305" y="6191"/>
                    <a:pt x="4491" y="6110"/>
                    <a:pt x="4624" y="5923"/>
                  </a:cubicBezTo>
                  <a:cubicBezTo>
                    <a:pt x="5861" y="4248"/>
                    <a:pt x="5988" y="4132"/>
                    <a:pt x="6093" y="3733"/>
                  </a:cubicBezTo>
                  <a:lnTo>
                    <a:pt x="6188" y="3378"/>
                  </a:lnTo>
                  <a:cubicBezTo>
                    <a:pt x="6215" y="3256"/>
                    <a:pt x="6393" y="3140"/>
                    <a:pt x="6559" y="3045"/>
                  </a:cubicBezTo>
                  <a:lnTo>
                    <a:pt x="6942" y="2824"/>
                  </a:lnTo>
                  <a:cubicBezTo>
                    <a:pt x="7335" y="2602"/>
                    <a:pt x="7346" y="2258"/>
                    <a:pt x="7224" y="2014"/>
                  </a:cubicBezTo>
                  <a:lnTo>
                    <a:pt x="7219" y="2003"/>
                  </a:lnTo>
                  <a:cubicBezTo>
                    <a:pt x="7147" y="1876"/>
                    <a:pt x="6919" y="1504"/>
                    <a:pt x="6238" y="318"/>
                  </a:cubicBezTo>
                  <a:cubicBezTo>
                    <a:pt x="6117" y="110"/>
                    <a:pt x="5932" y="0"/>
                    <a:pt x="572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8"/>
            <p:cNvSpPr/>
            <p:nvPr/>
          </p:nvSpPr>
          <p:spPr>
            <a:xfrm>
              <a:off x="5444497" y="2459715"/>
              <a:ext cx="141476" cy="185998"/>
            </a:xfrm>
            <a:custGeom>
              <a:avLst/>
              <a:gdLst/>
              <a:ahLst/>
              <a:cxnLst/>
              <a:rect l="l" t="t" r="r" b="b"/>
              <a:pathLst>
                <a:path w="5491" h="7219" extrusionOk="0">
                  <a:moveTo>
                    <a:pt x="3198" y="1"/>
                  </a:moveTo>
                  <a:cubicBezTo>
                    <a:pt x="2968" y="1"/>
                    <a:pt x="2738" y="123"/>
                    <a:pt x="2624" y="366"/>
                  </a:cubicBezTo>
                  <a:cubicBezTo>
                    <a:pt x="2540" y="330"/>
                    <a:pt x="2454" y="313"/>
                    <a:pt x="2370" y="313"/>
                  </a:cubicBezTo>
                  <a:cubicBezTo>
                    <a:pt x="2037" y="313"/>
                    <a:pt x="1737" y="580"/>
                    <a:pt x="1737" y="943"/>
                  </a:cubicBezTo>
                  <a:lnTo>
                    <a:pt x="1737" y="3149"/>
                  </a:lnTo>
                  <a:lnTo>
                    <a:pt x="1338" y="2628"/>
                  </a:lnTo>
                  <a:cubicBezTo>
                    <a:pt x="1187" y="2415"/>
                    <a:pt x="990" y="2326"/>
                    <a:pt x="800" y="2326"/>
                  </a:cubicBezTo>
                  <a:cubicBezTo>
                    <a:pt x="383" y="2326"/>
                    <a:pt x="1" y="2753"/>
                    <a:pt x="218" y="3222"/>
                  </a:cubicBezTo>
                  <a:cubicBezTo>
                    <a:pt x="1221" y="5517"/>
                    <a:pt x="1022" y="5239"/>
                    <a:pt x="1643" y="5849"/>
                  </a:cubicBezTo>
                  <a:cubicBezTo>
                    <a:pt x="1731" y="5932"/>
                    <a:pt x="1742" y="6149"/>
                    <a:pt x="1742" y="6343"/>
                  </a:cubicBezTo>
                  <a:lnTo>
                    <a:pt x="1742" y="6648"/>
                  </a:lnTo>
                  <a:cubicBezTo>
                    <a:pt x="1754" y="6914"/>
                    <a:pt x="1920" y="7219"/>
                    <a:pt x="2347" y="7219"/>
                  </a:cubicBezTo>
                  <a:lnTo>
                    <a:pt x="4381" y="7219"/>
                  </a:lnTo>
                  <a:cubicBezTo>
                    <a:pt x="4631" y="7191"/>
                    <a:pt x="4897" y="7013"/>
                    <a:pt x="4897" y="6603"/>
                  </a:cubicBezTo>
                  <a:cubicBezTo>
                    <a:pt x="4897" y="5866"/>
                    <a:pt x="4853" y="5993"/>
                    <a:pt x="5257" y="5555"/>
                  </a:cubicBezTo>
                  <a:cubicBezTo>
                    <a:pt x="5368" y="5434"/>
                    <a:pt x="5490" y="5167"/>
                    <a:pt x="5490" y="4840"/>
                  </a:cubicBezTo>
                  <a:lnTo>
                    <a:pt x="5490" y="3881"/>
                  </a:lnTo>
                  <a:cubicBezTo>
                    <a:pt x="5490" y="3737"/>
                    <a:pt x="5382" y="3665"/>
                    <a:pt x="5274" y="3665"/>
                  </a:cubicBezTo>
                  <a:cubicBezTo>
                    <a:pt x="5166" y="3665"/>
                    <a:pt x="5058" y="3737"/>
                    <a:pt x="5058" y="3881"/>
                  </a:cubicBezTo>
                  <a:lnTo>
                    <a:pt x="5058" y="4835"/>
                  </a:lnTo>
                  <a:cubicBezTo>
                    <a:pt x="5063" y="4990"/>
                    <a:pt x="5019" y="5140"/>
                    <a:pt x="4930" y="5267"/>
                  </a:cubicBezTo>
                  <a:lnTo>
                    <a:pt x="4675" y="5544"/>
                  </a:lnTo>
                  <a:cubicBezTo>
                    <a:pt x="4537" y="5711"/>
                    <a:pt x="4464" y="5916"/>
                    <a:pt x="4464" y="6132"/>
                  </a:cubicBezTo>
                  <a:cubicBezTo>
                    <a:pt x="4464" y="6659"/>
                    <a:pt x="4498" y="6764"/>
                    <a:pt x="4343" y="6786"/>
                  </a:cubicBezTo>
                  <a:lnTo>
                    <a:pt x="2347" y="6786"/>
                  </a:lnTo>
                  <a:cubicBezTo>
                    <a:pt x="2136" y="6786"/>
                    <a:pt x="2175" y="6664"/>
                    <a:pt x="2175" y="6337"/>
                  </a:cubicBezTo>
                  <a:cubicBezTo>
                    <a:pt x="2175" y="6060"/>
                    <a:pt x="2153" y="5749"/>
                    <a:pt x="1948" y="5544"/>
                  </a:cubicBezTo>
                  <a:cubicBezTo>
                    <a:pt x="1404" y="5001"/>
                    <a:pt x="1598" y="5300"/>
                    <a:pt x="612" y="3050"/>
                  </a:cubicBezTo>
                  <a:cubicBezTo>
                    <a:pt x="562" y="2950"/>
                    <a:pt x="600" y="2833"/>
                    <a:pt x="695" y="2784"/>
                  </a:cubicBezTo>
                  <a:cubicBezTo>
                    <a:pt x="730" y="2764"/>
                    <a:pt x="763" y="2756"/>
                    <a:pt x="794" y="2756"/>
                  </a:cubicBezTo>
                  <a:cubicBezTo>
                    <a:pt x="870" y="2756"/>
                    <a:pt x="935" y="2808"/>
                    <a:pt x="994" y="2883"/>
                  </a:cubicBezTo>
                  <a:lnTo>
                    <a:pt x="1781" y="3920"/>
                  </a:lnTo>
                  <a:cubicBezTo>
                    <a:pt x="1827" y="3980"/>
                    <a:pt x="1890" y="4007"/>
                    <a:pt x="1952" y="4007"/>
                  </a:cubicBezTo>
                  <a:cubicBezTo>
                    <a:pt x="2063" y="4007"/>
                    <a:pt x="2169" y="3922"/>
                    <a:pt x="2169" y="3787"/>
                  </a:cubicBezTo>
                  <a:lnTo>
                    <a:pt x="2169" y="943"/>
                  </a:lnTo>
                  <a:cubicBezTo>
                    <a:pt x="2161" y="804"/>
                    <a:pt x="2265" y="735"/>
                    <a:pt x="2369" y="735"/>
                  </a:cubicBezTo>
                  <a:cubicBezTo>
                    <a:pt x="2473" y="735"/>
                    <a:pt x="2577" y="804"/>
                    <a:pt x="2569" y="943"/>
                  </a:cubicBezTo>
                  <a:lnTo>
                    <a:pt x="2569" y="3421"/>
                  </a:lnTo>
                  <a:cubicBezTo>
                    <a:pt x="2569" y="3565"/>
                    <a:pt x="2677" y="3637"/>
                    <a:pt x="2785" y="3637"/>
                  </a:cubicBezTo>
                  <a:cubicBezTo>
                    <a:pt x="2893" y="3637"/>
                    <a:pt x="3001" y="3565"/>
                    <a:pt x="3001" y="3421"/>
                  </a:cubicBezTo>
                  <a:lnTo>
                    <a:pt x="3001" y="633"/>
                  </a:lnTo>
                  <a:cubicBezTo>
                    <a:pt x="3001" y="500"/>
                    <a:pt x="3101" y="433"/>
                    <a:pt x="3200" y="433"/>
                  </a:cubicBezTo>
                  <a:cubicBezTo>
                    <a:pt x="3300" y="433"/>
                    <a:pt x="3400" y="500"/>
                    <a:pt x="3400" y="633"/>
                  </a:cubicBezTo>
                  <a:lnTo>
                    <a:pt x="3400" y="3421"/>
                  </a:lnTo>
                  <a:cubicBezTo>
                    <a:pt x="3400" y="3565"/>
                    <a:pt x="3508" y="3637"/>
                    <a:pt x="3616" y="3637"/>
                  </a:cubicBezTo>
                  <a:cubicBezTo>
                    <a:pt x="3723" y="3637"/>
                    <a:pt x="3830" y="3565"/>
                    <a:pt x="3827" y="3421"/>
                  </a:cubicBezTo>
                  <a:lnTo>
                    <a:pt x="3827" y="943"/>
                  </a:lnTo>
                  <a:cubicBezTo>
                    <a:pt x="3827" y="810"/>
                    <a:pt x="3927" y="743"/>
                    <a:pt x="4027" y="743"/>
                  </a:cubicBezTo>
                  <a:cubicBezTo>
                    <a:pt x="4126" y="743"/>
                    <a:pt x="4226" y="810"/>
                    <a:pt x="4226" y="943"/>
                  </a:cubicBezTo>
                  <a:lnTo>
                    <a:pt x="4226" y="3421"/>
                  </a:lnTo>
                  <a:cubicBezTo>
                    <a:pt x="4226" y="3565"/>
                    <a:pt x="4334" y="3637"/>
                    <a:pt x="4442" y="3637"/>
                  </a:cubicBezTo>
                  <a:cubicBezTo>
                    <a:pt x="4550" y="3637"/>
                    <a:pt x="4659" y="3565"/>
                    <a:pt x="4659" y="3421"/>
                  </a:cubicBezTo>
                  <a:lnTo>
                    <a:pt x="4659" y="1697"/>
                  </a:lnTo>
                  <a:cubicBezTo>
                    <a:pt x="4659" y="1567"/>
                    <a:pt x="4758" y="1502"/>
                    <a:pt x="4858" y="1502"/>
                  </a:cubicBezTo>
                  <a:cubicBezTo>
                    <a:pt x="4958" y="1502"/>
                    <a:pt x="5058" y="1567"/>
                    <a:pt x="5058" y="1697"/>
                  </a:cubicBezTo>
                  <a:lnTo>
                    <a:pt x="5058" y="2872"/>
                  </a:lnTo>
                  <a:cubicBezTo>
                    <a:pt x="5058" y="2994"/>
                    <a:pt x="5157" y="3088"/>
                    <a:pt x="5274" y="3088"/>
                  </a:cubicBezTo>
                  <a:cubicBezTo>
                    <a:pt x="5396" y="3088"/>
                    <a:pt x="5490" y="2994"/>
                    <a:pt x="5490" y="2872"/>
                  </a:cubicBezTo>
                  <a:lnTo>
                    <a:pt x="5490" y="1697"/>
                  </a:lnTo>
                  <a:cubicBezTo>
                    <a:pt x="5490" y="1339"/>
                    <a:pt x="5194" y="1067"/>
                    <a:pt x="4856" y="1067"/>
                  </a:cubicBezTo>
                  <a:cubicBezTo>
                    <a:pt x="4791" y="1067"/>
                    <a:pt x="4725" y="1077"/>
                    <a:pt x="4659" y="1098"/>
                  </a:cubicBezTo>
                  <a:lnTo>
                    <a:pt x="4659" y="943"/>
                  </a:lnTo>
                  <a:cubicBezTo>
                    <a:pt x="4659" y="580"/>
                    <a:pt x="4358" y="313"/>
                    <a:pt x="4025" y="313"/>
                  </a:cubicBezTo>
                  <a:cubicBezTo>
                    <a:pt x="3941" y="313"/>
                    <a:pt x="3855" y="330"/>
                    <a:pt x="3772" y="366"/>
                  </a:cubicBezTo>
                  <a:cubicBezTo>
                    <a:pt x="3658" y="123"/>
                    <a:pt x="3428" y="1"/>
                    <a:pt x="319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 name="Google Shape;1366;p68"/>
          <p:cNvGrpSpPr/>
          <p:nvPr/>
        </p:nvGrpSpPr>
        <p:grpSpPr>
          <a:xfrm>
            <a:off x="4766904" y="2292603"/>
            <a:ext cx="253347" cy="379390"/>
            <a:chOff x="4766904" y="2292603"/>
            <a:chExt cx="253347" cy="379390"/>
          </a:xfrm>
        </p:grpSpPr>
        <p:sp>
          <p:nvSpPr>
            <p:cNvPr id="1367" name="Google Shape;1367;p68"/>
            <p:cNvSpPr/>
            <p:nvPr/>
          </p:nvSpPr>
          <p:spPr>
            <a:xfrm>
              <a:off x="4832759" y="2423644"/>
              <a:ext cx="75440" cy="104091"/>
            </a:xfrm>
            <a:custGeom>
              <a:avLst/>
              <a:gdLst/>
              <a:ahLst/>
              <a:cxnLst/>
              <a:rect l="l" t="t" r="r" b="b"/>
              <a:pathLst>
                <a:path w="2928" h="4040" extrusionOk="0">
                  <a:moveTo>
                    <a:pt x="2495" y="480"/>
                  </a:moveTo>
                  <a:lnTo>
                    <a:pt x="2495" y="2626"/>
                  </a:lnTo>
                  <a:lnTo>
                    <a:pt x="1337" y="3518"/>
                  </a:lnTo>
                  <a:cubicBezTo>
                    <a:pt x="655" y="2365"/>
                    <a:pt x="1220" y="879"/>
                    <a:pt x="2495" y="480"/>
                  </a:cubicBezTo>
                  <a:close/>
                  <a:moveTo>
                    <a:pt x="2711" y="0"/>
                  </a:moveTo>
                  <a:cubicBezTo>
                    <a:pt x="2698" y="0"/>
                    <a:pt x="2685" y="1"/>
                    <a:pt x="2673" y="4"/>
                  </a:cubicBezTo>
                  <a:cubicBezTo>
                    <a:pt x="843" y="325"/>
                    <a:pt x="1" y="2471"/>
                    <a:pt x="1115" y="3956"/>
                  </a:cubicBezTo>
                  <a:cubicBezTo>
                    <a:pt x="1148" y="4001"/>
                    <a:pt x="1204" y="4034"/>
                    <a:pt x="1259" y="4039"/>
                  </a:cubicBezTo>
                  <a:lnTo>
                    <a:pt x="1287" y="4039"/>
                  </a:lnTo>
                  <a:cubicBezTo>
                    <a:pt x="1337" y="4039"/>
                    <a:pt x="1381" y="4023"/>
                    <a:pt x="1420" y="3995"/>
                  </a:cubicBezTo>
                  <a:lnTo>
                    <a:pt x="2845" y="2903"/>
                  </a:lnTo>
                  <a:cubicBezTo>
                    <a:pt x="2894" y="2864"/>
                    <a:pt x="2928" y="2798"/>
                    <a:pt x="2928" y="2731"/>
                  </a:cubicBezTo>
                  <a:lnTo>
                    <a:pt x="2928" y="209"/>
                  </a:lnTo>
                  <a:cubicBezTo>
                    <a:pt x="2922" y="148"/>
                    <a:pt x="2894" y="87"/>
                    <a:pt x="2850" y="48"/>
                  </a:cubicBezTo>
                  <a:cubicBezTo>
                    <a:pt x="2810" y="17"/>
                    <a:pt x="2760" y="0"/>
                    <a:pt x="271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8"/>
            <p:cNvSpPr/>
            <p:nvPr/>
          </p:nvSpPr>
          <p:spPr>
            <a:xfrm>
              <a:off x="4874910" y="2514749"/>
              <a:ext cx="33160" cy="35659"/>
            </a:xfrm>
            <a:custGeom>
              <a:avLst/>
              <a:gdLst/>
              <a:ahLst/>
              <a:cxnLst/>
              <a:rect l="l" t="t" r="r" b="b"/>
              <a:pathLst>
                <a:path w="1287" h="1384" extrusionOk="0">
                  <a:moveTo>
                    <a:pt x="859" y="653"/>
                  </a:moveTo>
                  <a:lnTo>
                    <a:pt x="859" y="897"/>
                  </a:lnTo>
                  <a:cubicBezTo>
                    <a:pt x="787" y="875"/>
                    <a:pt x="715" y="847"/>
                    <a:pt x="643" y="814"/>
                  </a:cubicBezTo>
                  <a:lnTo>
                    <a:pt x="859" y="653"/>
                  </a:lnTo>
                  <a:close/>
                  <a:moveTo>
                    <a:pt x="1074" y="0"/>
                  </a:moveTo>
                  <a:cubicBezTo>
                    <a:pt x="1028" y="0"/>
                    <a:pt x="981" y="14"/>
                    <a:pt x="942" y="43"/>
                  </a:cubicBezTo>
                  <a:lnTo>
                    <a:pt x="122" y="675"/>
                  </a:lnTo>
                  <a:cubicBezTo>
                    <a:pt x="0" y="770"/>
                    <a:pt x="11" y="947"/>
                    <a:pt x="133" y="1030"/>
                  </a:cubicBezTo>
                  <a:cubicBezTo>
                    <a:pt x="410" y="1202"/>
                    <a:pt x="715" y="1324"/>
                    <a:pt x="1037" y="1379"/>
                  </a:cubicBezTo>
                  <a:cubicBezTo>
                    <a:pt x="1051" y="1382"/>
                    <a:pt x="1066" y="1384"/>
                    <a:pt x="1080" y="1384"/>
                  </a:cubicBezTo>
                  <a:cubicBezTo>
                    <a:pt x="1190" y="1384"/>
                    <a:pt x="1286" y="1292"/>
                    <a:pt x="1286" y="1174"/>
                  </a:cubicBezTo>
                  <a:lnTo>
                    <a:pt x="1286" y="215"/>
                  </a:lnTo>
                  <a:cubicBezTo>
                    <a:pt x="1286" y="132"/>
                    <a:pt x="1242" y="60"/>
                    <a:pt x="1170" y="21"/>
                  </a:cubicBezTo>
                  <a:cubicBezTo>
                    <a:pt x="1140" y="7"/>
                    <a:pt x="1107" y="0"/>
                    <a:pt x="107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8"/>
            <p:cNvSpPr/>
            <p:nvPr/>
          </p:nvSpPr>
          <p:spPr>
            <a:xfrm>
              <a:off x="4917758" y="2514672"/>
              <a:ext cx="33160" cy="35762"/>
            </a:xfrm>
            <a:custGeom>
              <a:avLst/>
              <a:gdLst/>
              <a:ahLst/>
              <a:cxnLst/>
              <a:rect l="l" t="t" r="r" b="b"/>
              <a:pathLst>
                <a:path w="1287" h="1388" extrusionOk="0">
                  <a:moveTo>
                    <a:pt x="433" y="656"/>
                  </a:moveTo>
                  <a:lnTo>
                    <a:pt x="649" y="817"/>
                  </a:lnTo>
                  <a:cubicBezTo>
                    <a:pt x="577" y="850"/>
                    <a:pt x="505" y="878"/>
                    <a:pt x="433" y="900"/>
                  </a:cubicBezTo>
                  <a:lnTo>
                    <a:pt x="433" y="656"/>
                  </a:lnTo>
                  <a:close/>
                  <a:moveTo>
                    <a:pt x="218" y="1"/>
                  </a:moveTo>
                  <a:cubicBezTo>
                    <a:pt x="106" y="1"/>
                    <a:pt x="0" y="91"/>
                    <a:pt x="0" y="218"/>
                  </a:cubicBezTo>
                  <a:lnTo>
                    <a:pt x="0" y="1172"/>
                  </a:lnTo>
                  <a:cubicBezTo>
                    <a:pt x="0" y="1288"/>
                    <a:pt x="100" y="1388"/>
                    <a:pt x="216" y="1388"/>
                  </a:cubicBezTo>
                  <a:lnTo>
                    <a:pt x="255" y="1388"/>
                  </a:lnTo>
                  <a:cubicBezTo>
                    <a:pt x="577" y="1327"/>
                    <a:pt x="882" y="1210"/>
                    <a:pt x="1153" y="1033"/>
                  </a:cubicBezTo>
                  <a:cubicBezTo>
                    <a:pt x="1281" y="955"/>
                    <a:pt x="1286" y="773"/>
                    <a:pt x="1170" y="684"/>
                  </a:cubicBezTo>
                  <a:lnTo>
                    <a:pt x="1175" y="678"/>
                  </a:lnTo>
                  <a:lnTo>
                    <a:pt x="349" y="46"/>
                  </a:lnTo>
                  <a:cubicBezTo>
                    <a:pt x="309" y="15"/>
                    <a:pt x="263" y="1"/>
                    <a:pt x="21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8"/>
            <p:cNvSpPr/>
            <p:nvPr/>
          </p:nvSpPr>
          <p:spPr>
            <a:xfrm>
              <a:off x="4917886" y="2423567"/>
              <a:ext cx="75440" cy="104168"/>
            </a:xfrm>
            <a:custGeom>
              <a:avLst/>
              <a:gdLst/>
              <a:ahLst/>
              <a:cxnLst/>
              <a:rect l="l" t="t" r="r" b="b"/>
              <a:pathLst>
                <a:path w="2928" h="4043" extrusionOk="0">
                  <a:moveTo>
                    <a:pt x="428" y="489"/>
                  </a:moveTo>
                  <a:cubicBezTo>
                    <a:pt x="1703" y="888"/>
                    <a:pt x="2274" y="2374"/>
                    <a:pt x="1586" y="3521"/>
                  </a:cubicBezTo>
                  <a:lnTo>
                    <a:pt x="428" y="2629"/>
                  </a:lnTo>
                  <a:lnTo>
                    <a:pt x="428" y="489"/>
                  </a:lnTo>
                  <a:close/>
                  <a:moveTo>
                    <a:pt x="250" y="1"/>
                  </a:moveTo>
                  <a:lnTo>
                    <a:pt x="250" y="7"/>
                  </a:lnTo>
                  <a:cubicBezTo>
                    <a:pt x="236" y="3"/>
                    <a:pt x="221" y="2"/>
                    <a:pt x="207" y="2"/>
                  </a:cubicBezTo>
                  <a:cubicBezTo>
                    <a:pt x="97" y="2"/>
                    <a:pt x="1" y="94"/>
                    <a:pt x="1" y="212"/>
                  </a:cubicBezTo>
                  <a:lnTo>
                    <a:pt x="1" y="2734"/>
                  </a:lnTo>
                  <a:cubicBezTo>
                    <a:pt x="1" y="2801"/>
                    <a:pt x="28" y="2867"/>
                    <a:pt x="84" y="2906"/>
                  </a:cubicBezTo>
                  <a:lnTo>
                    <a:pt x="1509" y="3998"/>
                  </a:lnTo>
                  <a:cubicBezTo>
                    <a:pt x="1542" y="4026"/>
                    <a:pt x="1592" y="4042"/>
                    <a:pt x="1636" y="4042"/>
                  </a:cubicBezTo>
                  <a:lnTo>
                    <a:pt x="1664" y="4042"/>
                  </a:lnTo>
                  <a:cubicBezTo>
                    <a:pt x="1725" y="4037"/>
                    <a:pt x="1775" y="4004"/>
                    <a:pt x="1808" y="3959"/>
                  </a:cubicBezTo>
                  <a:cubicBezTo>
                    <a:pt x="2928" y="2474"/>
                    <a:pt x="2085" y="328"/>
                    <a:pt x="25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8"/>
            <p:cNvSpPr/>
            <p:nvPr/>
          </p:nvSpPr>
          <p:spPr>
            <a:xfrm>
              <a:off x="4766904" y="2292603"/>
              <a:ext cx="253347" cy="379390"/>
            </a:xfrm>
            <a:custGeom>
              <a:avLst/>
              <a:gdLst/>
              <a:ahLst/>
              <a:cxnLst/>
              <a:rect l="l" t="t" r="r" b="b"/>
              <a:pathLst>
                <a:path w="9833" h="14725" extrusionOk="0">
                  <a:moveTo>
                    <a:pt x="5694" y="427"/>
                  </a:moveTo>
                  <a:cubicBezTo>
                    <a:pt x="6010" y="427"/>
                    <a:pt x="6265" y="682"/>
                    <a:pt x="6265" y="998"/>
                  </a:cubicBezTo>
                  <a:lnTo>
                    <a:pt x="6265" y="1591"/>
                  </a:lnTo>
                  <a:lnTo>
                    <a:pt x="6265" y="4291"/>
                  </a:lnTo>
                  <a:cubicBezTo>
                    <a:pt x="6069" y="4257"/>
                    <a:pt x="5870" y="4238"/>
                    <a:pt x="5671" y="4238"/>
                  </a:cubicBezTo>
                  <a:cubicBezTo>
                    <a:pt x="5489" y="4238"/>
                    <a:pt x="5307" y="4254"/>
                    <a:pt x="5129" y="4286"/>
                  </a:cubicBezTo>
                  <a:lnTo>
                    <a:pt x="5129" y="2096"/>
                  </a:lnTo>
                  <a:lnTo>
                    <a:pt x="5129" y="2090"/>
                  </a:lnTo>
                  <a:lnTo>
                    <a:pt x="5129" y="998"/>
                  </a:lnTo>
                  <a:cubicBezTo>
                    <a:pt x="5129" y="682"/>
                    <a:pt x="5378" y="427"/>
                    <a:pt x="5694" y="427"/>
                  </a:cubicBezTo>
                  <a:close/>
                  <a:moveTo>
                    <a:pt x="4131" y="1020"/>
                  </a:moveTo>
                  <a:cubicBezTo>
                    <a:pt x="4441" y="1020"/>
                    <a:pt x="4697" y="1275"/>
                    <a:pt x="4697" y="1591"/>
                  </a:cubicBezTo>
                  <a:lnTo>
                    <a:pt x="4697" y="4385"/>
                  </a:lnTo>
                  <a:cubicBezTo>
                    <a:pt x="4281" y="4513"/>
                    <a:pt x="3898" y="4724"/>
                    <a:pt x="3566" y="5001"/>
                  </a:cubicBezTo>
                  <a:lnTo>
                    <a:pt x="3566" y="1591"/>
                  </a:lnTo>
                  <a:cubicBezTo>
                    <a:pt x="3560" y="1275"/>
                    <a:pt x="3815" y="1020"/>
                    <a:pt x="4131" y="1020"/>
                  </a:cubicBezTo>
                  <a:close/>
                  <a:moveTo>
                    <a:pt x="7263" y="1020"/>
                  </a:moveTo>
                  <a:cubicBezTo>
                    <a:pt x="7579" y="1020"/>
                    <a:pt x="7834" y="1275"/>
                    <a:pt x="7834" y="1591"/>
                  </a:cubicBezTo>
                  <a:lnTo>
                    <a:pt x="7834" y="5051"/>
                  </a:lnTo>
                  <a:cubicBezTo>
                    <a:pt x="7502" y="4762"/>
                    <a:pt x="7114" y="4541"/>
                    <a:pt x="6692" y="4402"/>
                  </a:cubicBezTo>
                  <a:lnTo>
                    <a:pt x="6692" y="1591"/>
                  </a:lnTo>
                  <a:cubicBezTo>
                    <a:pt x="6692" y="1275"/>
                    <a:pt x="6947" y="1020"/>
                    <a:pt x="7263" y="1020"/>
                  </a:cubicBezTo>
                  <a:close/>
                  <a:moveTo>
                    <a:pt x="5676" y="4666"/>
                  </a:moveTo>
                  <a:cubicBezTo>
                    <a:pt x="6379" y="4666"/>
                    <a:pt x="7085" y="4923"/>
                    <a:pt x="7640" y="5444"/>
                  </a:cubicBezTo>
                  <a:cubicBezTo>
                    <a:pt x="8827" y="6559"/>
                    <a:pt x="8854" y="8438"/>
                    <a:pt x="7696" y="9586"/>
                  </a:cubicBezTo>
                  <a:lnTo>
                    <a:pt x="7690" y="9591"/>
                  </a:lnTo>
                  <a:cubicBezTo>
                    <a:pt x="7679" y="9597"/>
                    <a:pt x="7674" y="9602"/>
                    <a:pt x="7668" y="9608"/>
                  </a:cubicBezTo>
                  <a:lnTo>
                    <a:pt x="7657" y="9619"/>
                  </a:lnTo>
                  <a:cubicBezTo>
                    <a:pt x="7103" y="10154"/>
                    <a:pt x="6386" y="10421"/>
                    <a:pt x="5669" y="10421"/>
                  </a:cubicBezTo>
                  <a:cubicBezTo>
                    <a:pt x="4952" y="10421"/>
                    <a:pt x="4234" y="10154"/>
                    <a:pt x="3676" y="9619"/>
                  </a:cubicBezTo>
                  <a:lnTo>
                    <a:pt x="3671" y="9613"/>
                  </a:lnTo>
                  <a:cubicBezTo>
                    <a:pt x="3660" y="9602"/>
                    <a:pt x="3654" y="9597"/>
                    <a:pt x="3649" y="9591"/>
                  </a:cubicBezTo>
                  <a:lnTo>
                    <a:pt x="3643" y="9580"/>
                  </a:lnTo>
                  <a:cubicBezTo>
                    <a:pt x="2795" y="8743"/>
                    <a:pt x="2557" y="7473"/>
                    <a:pt x="3039" y="6387"/>
                  </a:cubicBezTo>
                  <a:cubicBezTo>
                    <a:pt x="3161" y="6121"/>
                    <a:pt x="3316" y="5871"/>
                    <a:pt x="3510" y="5649"/>
                  </a:cubicBezTo>
                  <a:cubicBezTo>
                    <a:pt x="4079" y="4998"/>
                    <a:pt x="4876" y="4666"/>
                    <a:pt x="5676" y="4666"/>
                  </a:cubicBezTo>
                  <a:close/>
                  <a:moveTo>
                    <a:pt x="5694" y="0"/>
                  </a:moveTo>
                  <a:cubicBezTo>
                    <a:pt x="5223" y="0"/>
                    <a:pt x="4818" y="327"/>
                    <a:pt x="4719" y="788"/>
                  </a:cubicBezTo>
                  <a:cubicBezTo>
                    <a:pt x="4547" y="660"/>
                    <a:pt x="4342" y="594"/>
                    <a:pt x="4125" y="594"/>
                  </a:cubicBezTo>
                  <a:cubicBezTo>
                    <a:pt x="3577" y="594"/>
                    <a:pt x="3133" y="1037"/>
                    <a:pt x="3133" y="1591"/>
                  </a:cubicBezTo>
                  <a:lnTo>
                    <a:pt x="3133" y="5428"/>
                  </a:lnTo>
                  <a:cubicBezTo>
                    <a:pt x="3105" y="5461"/>
                    <a:pt x="3078" y="5500"/>
                    <a:pt x="3050" y="5533"/>
                  </a:cubicBezTo>
                  <a:lnTo>
                    <a:pt x="3044" y="5544"/>
                  </a:lnTo>
                  <a:cubicBezTo>
                    <a:pt x="3017" y="5577"/>
                    <a:pt x="2989" y="5616"/>
                    <a:pt x="2967" y="5649"/>
                  </a:cubicBezTo>
                  <a:lnTo>
                    <a:pt x="2956" y="5661"/>
                  </a:lnTo>
                  <a:cubicBezTo>
                    <a:pt x="2934" y="5694"/>
                    <a:pt x="2906" y="5733"/>
                    <a:pt x="2884" y="5771"/>
                  </a:cubicBezTo>
                  <a:cubicBezTo>
                    <a:pt x="2862" y="5810"/>
                    <a:pt x="2834" y="5849"/>
                    <a:pt x="2812" y="5893"/>
                  </a:cubicBezTo>
                  <a:lnTo>
                    <a:pt x="2035" y="4879"/>
                  </a:lnTo>
                  <a:cubicBezTo>
                    <a:pt x="1787" y="4527"/>
                    <a:pt x="1469" y="4387"/>
                    <a:pt x="1169" y="4387"/>
                  </a:cubicBezTo>
                  <a:cubicBezTo>
                    <a:pt x="987" y="4387"/>
                    <a:pt x="811" y="4438"/>
                    <a:pt x="661" y="4524"/>
                  </a:cubicBezTo>
                  <a:cubicBezTo>
                    <a:pt x="267" y="4751"/>
                    <a:pt x="1" y="5267"/>
                    <a:pt x="245" y="5805"/>
                  </a:cubicBezTo>
                  <a:lnTo>
                    <a:pt x="1786" y="9331"/>
                  </a:lnTo>
                  <a:lnTo>
                    <a:pt x="1786" y="9336"/>
                  </a:lnTo>
                  <a:cubicBezTo>
                    <a:pt x="1947" y="9658"/>
                    <a:pt x="2146" y="9951"/>
                    <a:pt x="2390" y="10206"/>
                  </a:cubicBezTo>
                  <a:lnTo>
                    <a:pt x="2396" y="10212"/>
                  </a:lnTo>
                  <a:lnTo>
                    <a:pt x="2895" y="10705"/>
                  </a:lnTo>
                  <a:cubicBezTo>
                    <a:pt x="3155" y="10960"/>
                    <a:pt x="3150" y="11520"/>
                    <a:pt x="3144" y="12169"/>
                  </a:cubicBezTo>
                  <a:lnTo>
                    <a:pt x="3144" y="12524"/>
                  </a:lnTo>
                  <a:cubicBezTo>
                    <a:pt x="3144" y="12551"/>
                    <a:pt x="3144" y="12579"/>
                    <a:pt x="3150" y="12612"/>
                  </a:cubicBezTo>
                  <a:lnTo>
                    <a:pt x="3150" y="12984"/>
                  </a:lnTo>
                  <a:lnTo>
                    <a:pt x="2983" y="12984"/>
                  </a:lnTo>
                  <a:cubicBezTo>
                    <a:pt x="2651" y="12984"/>
                    <a:pt x="2385" y="13250"/>
                    <a:pt x="2385" y="13583"/>
                  </a:cubicBezTo>
                  <a:lnTo>
                    <a:pt x="2385" y="14126"/>
                  </a:lnTo>
                  <a:cubicBezTo>
                    <a:pt x="2385" y="14453"/>
                    <a:pt x="2651" y="14725"/>
                    <a:pt x="2983" y="14725"/>
                  </a:cubicBezTo>
                  <a:lnTo>
                    <a:pt x="5323" y="14725"/>
                  </a:lnTo>
                  <a:cubicBezTo>
                    <a:pt x="5595" y="14708"/>
                    <a:pt x="5595" y="14309"/>
                    <a:pt x="5323" y="14292"/>
                  </a:cubicBezTo>
                  <a:lnTo>
                    <a:pt x="2983" y="14292"/>
                  </a:lnTo>
                  <a:cubicBezTo>
                    <a:pt x="2889" y="14292"/>
                    <a:pt x="2817" y="14220"/>
                    <a:pt x="2817" y="14126"/>
                  </a:cubicBezTo>
                  <a:lnTo>
                    <a:pt x="2817" y="13583"/>
                  </a:lnTo>
                  <a:cubicBezTo>
                    <a:pt x="2817" y="13488"/>
                    <a:pt x="2889" y="13411"/>
                    <a:pt x="2983" y="13411"/>
                  </a:cubicBezTo>
                  <a:lnTo>
                    <a:pt x="8838" y="13411"/>
                  </a:lnTo>
                  <a:cubicBezTo>
                    <a:pt x="8932" y="13411"/>
                    <a:pt x="9004" y="13488"/>
                    <a:pt x="9004" y="13583"/>
                  </a:cubicBezTo>
                  <a:lnTo>
                    <a:pt x="9004" y="14126"/>
                  </a:lnTo>
                  <a:cubicBezTo>
                    <a:pt x="9004" y="14220"/>
                    <a:pt x="8932" y="14292"/>
                    <a:pt x="8838" y="14292"/>
                  </a:cubicBezTo>
                  <a:lnTo>
                    <a:pt x="6321" y="14292"/>
                  </a:lnTo>
                  <a:cubicBezTo>
                    <a:pt x="6055" y="14309"/>
                    <a:pt x="6055" y="14708"/>
                    <a:pt x="6321" y="14725"/>
                  </a:cubicBezTo>
                  <a:lnTo>
                    <a:pt x="8832" y="14725"/>
                  </a:lnTo>
                  <a:cubicBezTo>
                    <a:pt x="9165" y="14725"/>
                    <a:pt x="9431" y="14453"/>
                    <a:pt x="9431" y="14126"/>
                  </a:cubicBezTo>
                  <a:lnTo>
                    <a:pt x="9431" y="13583"/>
                  </a:lnTo>
                  <a:cubicBezTo>
                    <a:pt x="9431" y="13250"/>
                    <a:pt x="9165" y="12984"/>
                    <a:pt x="8832" y="12984"/>
                  </a:cubicBezTo>
                  <a:lnTo>
                    <a:pt x="8705" y="12984"/>
                  </a:lnTo>
                  <a:lnTo>
                    <a:pt x="8705" y="12546"/>
                  </a:lnTo>
                  <a:lnTo>
                    <a:pt x="8705" y="12518"/>
                  </a:lnTo>
                  <a:lnTo>
                    <a:pt x="8705" y="11376"/>
                  </a:lnTo>
                  <a:cubicBezTo>
                    <a:pt x="8710" y="11127"/>
                    <a:pt x="8793" y="10888"/>
                    <a:pt x="8938" y="10694"/>
                  </a:cubicBezTo>
                  <a:lnTo>
                    <a:pt x="9436" y="10157"/>
                  </a:lnTo>
                  <a:lnTo>
                    <a:pt x="9442" y="10145"/>
                  </a:lnTo>
                  <a:cubicBezTo>
                    <a:pt x="9586" y="9968"/>
                    <a:pt x="9825" y="9574"/>
                    <a:pt x="9825" y="8937"/>
                  </a:cubicBezTo>
                  <a:lnTo>
                    <a:pt x="9825" y="6631"/>
                  </a:lnTo>
                  <a:cubicBezTo>
                    <a:pt x="9825" y="6514"/>
                    <a:pt x="9730" y="6415"/>
                    <a:pt x="9608" y="6415"/>
                  </a:cubicBezTo>
                  <a:cubicBezTo>
                    <a:pt x="9492" y="6415"/>
                    <a:pt x="9398" y="6514"/>
                    <a:pt x="9398" y="6631"/>
                  </a:cubicBezTo>
                  <a:lnTo>
                    <a:pt x="9398" y="8937"/>
                  </a:lnTo>
                  <a:cubicBezTo>
                    <a:pt x="9398" y="9436"/>
                    <a:pt x="9220" y="9735"/>
                    <a:pt x="9109" y="9868"/>
                  </a:cubicBezTo>
                  <a:lnTo>
                    <a:pt x="8616" y="10406"/>
                  </a:lnTo>
                  <a:lnTo>
                    <a:pt x="8610" y="10417"/>
                  </a:lnTo>
                  <a:cubicBezTo>
                    <a:pt x="8394" y="10689"/>
                    <a:pt x="8278" y="11027"/>
                    <a:pt x="8272" y="11376"/>
                  </a:cubicBezTo>
                  <a:lnTo>
                    <a:pt x="8272" y="12524"/>
                  </a:lnTo>
                  <a:lnTo>
                    <a:pt x="8272" y="12535"/>
                  </a:lnTo>
                  <a:lnTo>
                    <a:pt x="8272" y="12540"/>
                  </a:lnTo>
                  <a:lnTo>
                    <a:pt x="8272" y="12546"/>
                  </a:lnTo>
                  <a:lnTo>
                    <a:pt x="8272" y="12989"/>
                  </a:lnTo>
                  <a:lnTo>
                    <a:pt x="3571" y="12989"/>
                  </a:lnTo>
                  <a:lnTo>
                    <a:pt x="3571" y="12607"/>
                  </a:lnTo>
                  <a:cubicBezTo>
                    <a:pt x="3571" y="12596"/>
                    <a:pt x="3571" y="12590"/>
                    <a:pt x="3571" y="12585"/>
                  </a:cubicBezTo>
                  <a:cubicBezTo>
                    <a:pt x="3571" y="12563"/>
                    <a:pt x="3571" y="12546"/>
                    <a:pt x="3571" y="12529"/>
                  </a:cubicBezTo>
                  <a:lnTo>
                    <a:pt x="3571" y="12180"/>
                  </a:lnTo>
                  <a:cubicBezTo>
                    <a:pt x="3582" y="11437"/>
                    <a:pt x="3588" y="10794"/>
                    <a:pt x="3200" y="10406"/>
                  </a:cubicBezTo>
                  <a:lnTo>
                    <a:pt x="2706" y="9924"/>
                  </a:lnTo>
                  <a:lnTo>
                    <a:pt x="2701" y="9918"/>
                  </a:lnTo>
                  <a:cubicBezTo>
                    <a:pt x="2490" y="9696"/>
                    <a:pt x="2313" y="9441"/>
                    <a:pt x="2180" y="9170"/>
                  </a:cubicBezTo>
                  <a:lnTo>
                    <a:pt x="638" y="5644"/>
                  </a:lnTo>
                  <a:lnTo>
                    <a:pt x="638" y="5638"/>
                  </a:lnTo>
                  <a:cubicBezTo>
                    <a:pt x="511" y="5367"/>
                    <a:pt x="616" y="5045"/>
                    <a:pt x="877" y="4907"/>
                  </a:cubicBezTo>
                  <a:cubicBezTo>
                    <a:pt x="960" y="4858"/>
                    <a:pt x="1060" y="4828"/>
                    <a:pt x="1165" y="4828"/>
                  </a:cubicBezTo>
                  <a:cubicBezTo>
                    <a:pt x="1339" y="4828"/>
                    <a:pt x="1529" y="4912"/>
                    <a:pt x="1692" y="5139"/>
                  </a:cubicBezTo>
                  <a:lnTo>
                    <a:pt x="1697" y="5145"/>
                  </a:lnTo>
                  <a:lnTo>
                    <a:pt x="2601" y="6326"/>
                  </a:lnTo>
                  <a:cubicBezTo>
                    <a:pt x="2113" y="7551"/>
                    <a:pt x="2401" y="8948"/>
                    <a:pt x="3333" y="9879"/>
                  </a:cubicBezTo>
                  <a:cubicBezTo>
                    <a:pt x="3349" y="9896"/>
                    <a:pt x="3372" y="9913"/>
                    <a:pt x="3388" y="9929"/>
                  </a:cubicBezTo>
                  <a:cubicBezTo>
                    <a:pt x="4026" y="10542"/>
                    <a:pt x="4848" y="10848"/>
                    <a:pt x="5669" y="10848"/>
                  </a:cubicBezTo>
                  <a:cubicBezTo>
                    <a:pt x="6491" y="10848"/>
                    <a:pt x="7313" y="10542"/>
                    <a:pt x="7951" y="9929"/>
                  </a:cubicBezTo>
                  <a:cubicBezTo>
                    <a:pt x="7973" y="9913"/>
                    <a:pt x="7990" y="9896"/>
                    <a:pt x="8006" y="9879"/>
                  </a:cubicBezTo>
                  <a:cubicBezTo>
                    <a:pt x="9193" y="8693"/>
                    <a:pt x="9303" y="6808"/>
                    <a:pt x="8261" y="5494"/>
                  </a:cubicBezTo>
                  <a:lnTo>
                    <a:pt x="8261" y="5483"/>
                  </a:lnTo>
                  <a:lnTo>
                    <a:pt x="8261" y="3016"/>
                  </a:lnTo>
                  <a:cubicBezTo>
                    <a:pt x="8261" y="2700"/>
                    <a:pt x="8516" y="2445"/>
                    <a:pt x="8827" y="2445"/>
                  </a:cubicBezTo>
                  <a:cubicBezTo>
                    <a:pt x="9143" y="2445"/>
                    <a:pt x="9398" y="2700"/>
                    <a:pt x="9398" y="3016"/>
                  </a:cubicBezTo>
                  <a:lnTo>
                    <a:pt x="9398" y="5627"/>
                  </a:lnTo>
                  <a:cubicBezTo>
                    <a:pt x="9389" y="5780"/>
                    <a:pt x="9500" y="5856"/>
                    <a:pt x="9611" y="5856"/>
                  </a:cubicBezTo>
                  <a:cubicBezTo>
                    <a:pt x="9722" y="5856"/>
                    <a:pt x="9833" y="5780"/>
                    <a:pt x="9825" y="5627"/>
                  </a:cubicBezTo>
                  <a:lnTo>
                    <a:pt x="9825" y="3016"/>
                  </a:lnTo>
                  <a:cubicBezTo>
                    <a:pt x="9825" y="2429"/>
                    <a:pt x="9342" y="2016"/>
                    <a:pt x="8824" y="2016"/>
                  </a:cubicBezTo>
                  <a:cubicBezTo>
                    <a:pt x="8634" y="2016"/>
                    <a:pt x="8439" y="2072"/>
                    <a:pt x="8261" y="2196"/>
                  </a:cubicBezTo>
                  <a:lnTo>
                    <a:pt x="8261" y="1591"/>
                  </a:lnTo>
                  <a:cubicBezTo>
                    <a:pt x="8261" y="1000"/>
                    <a:pt x="7777" y="590"/>
                    <a:pt x="7260" y="590"/>
                  </a:cubicBezTo>
                  <a:cubicBezTo>
                    <a:pt x="7060" y="590"/>
                    <a:pt x="6854" y="651"/>
                    <a:pt x="6670" y="788"/>
                  </a:cubicBezTo>
                  <a:cubicBezTo>
                    <a:pt x="6570" y="327"/>
                    <a:pt x="6166" y="0"/>
                    <a:pt x="569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2" name="Google Shape;1372;p68"/>
          <p:cNvSpPr/>
          <p:nvPr/>
        </p:nvSpPr>
        <p:spPr>
          <a:xfrm>
            <a:off x="4070733" y="2292552"/>
            <a:ext cx="382121" cy="379493"/>
          </a:xfrm>
          <a:custGeom>
            <a:avLst/>
            <a:gdLst/>
            <a:ahLst/>
            <a:cxnLst/>
            <a:rect l="l" t="t" r="r" b="b"/>
            <a:pathLst>
              <a:path w="14831" h="14729" extrusionOk="0">
                <a:moveTo>
                  <a:pt x="762" y="434"/>
                </a:moveTo>
                <a:cubicBezTo>
                  <a:pt x="765" y="434"/>
                  <a:pt x="768" y="434"/>
                  <a:pt x="771" y="435"/>
                </a:cubicBezTo>
                <a:lnTo>
                  <a:pt x="1148" y="435"/>
                </a:lnTo>
                <a:cubicBezTo>
                  <a:pt x="1104" y="562"/>
                  <a:pt x="1104" y="701"/>
                  <a:pt x="1148" y="828"/>
                </a:cubicBezTo>
                <a:cubicBezTo>
                  <a:pt x="1118" y="825"/>
                  <a:pt x="1088" y="824"/>
                  <a:pt x="1058" y="824"/>
                </a:cubicBezTo>
                <a:cubicBezTo>
                  <a:pt x="972" y="824"/>
                  <a:pt x="886" y="836"/>
                  <a:pt x="804" y="856"/>
                </a:cubicBezTo>
                <a:cubicBezTo>
                  <a:pt x="743" y="878"/>
                  <a:pt x="688" y="900"/>
                  <a:pt x="638" y="939"/>
                </a:cubicBezTo>
                <a:lnTo>
                  <a:pt x="638" y="562"/>
                </a:lnTo>
                <a:cubicBezTo>
                  <a:pt x="638" y="493"/>
                  <a:pt x="694" y="434"/>
                  <a:pt x="762" y="434"/>
                </a:cubicBezTo>
                <a:close/>
                <a:moveTo>
                  <a:pt x="14215" y="590"/>
                </a:moveTo>
                <a:cubicBezTo>
                  <a:pt x="14287" y="590"/>
                  <a:pt x="14348" y="645"/>
                  <a:pt x="14348" y="717"/>
                </a:cubicBezTo>
                <a:lnTo>
                  <a:pt x="14348" y="1100"/>
                </a:lnTo>
                <a:cubicBezTo>
                  <a:pt x="14281" y="1078"/>
                  <a:pt x="14213" y="1067"/>
                  <a:pt x="14146" y="1067"/>
                </a:cubicBezTo>
                <a:cubicBezTo>
                  <a:pt x="14079" y="1067"/>
                  <a:pt x="14012" y="1078"/>
                  <a:pt x="13949" y="1100"/>
                </a:cubicBezTo>
                <a:cubicBezTo>
                  <a:pt x="13954" y="1000"/>
                  <a:pt x="13949" y="900"/>
                  <a:pt x="13932" y="806"/>
                </a:cubicBezTo>
                <a:cubicBezTo>
                  <a:pt x="13926" y="773"/>
                  <a:pt x="13921" y="756"/>
                  <a:pt x="13921" y="756"/>
                </a:cubicBezTo>
                <a:cubicBezTo>
                  <a:pt x="13904" y="695"/>
                  <a:pt x="13877" y="640"/>
                  <a:pt x="13843" y="590"/>
                </a:cubicBezTo>
                <a:close/>
                <a:moveTo>
                  <a:pt x="11138" y="590"/>
                </a:moveTo>
                <a:cubicBezTo>
                  <a:pt x="11071" y="695"/>
                  <a:pt x="11033" y="817"/>
                  <a:pt x="11033" y="945"/>
                </a:cubicBezTo>
                <a:lnTo>
                  <a:pt x="11033" y="3140"/>
                </a:lnTo>
                <a:lnTo>
                  <a:pt x="10606" y="2586"/>
                </a:lnTo>
                <a:lnTo>
                  <a:pt x="10606" y="723"/>
                </a:lnTo>
                <a:cubicBezTo>
                  <a:pt x="10606" y="654"/>
                  <a:pt x="10662" y="595"/>
                  <a:pt x="10730" y="595"/>
                </a:cubicBezTo>
                <a:cubicBezTo>
                  <a:pt x="10733" y="595"/>
                  <a:pt x="10736" y="595"/>
                  <a:pt x="10739" y="596"/>
                </a:cubicBezTo>
                <a:lnTo>
                  <a:pt x="10739" y="590"/>
                </a:lnTo>
                <a:close/>
                <a:moveTo>
                  <a:pt x="10173" y="1050"/>
                </a:moveTo>
                <a:lnTo>
                  <a:pt x="10173" y="2331"/>
                </a:lnTo>
                <a:cubicBezTo>
                  <a:pt x="10143" y="2327"/>
                  <a:pt x="10114" y="2325"/>
                  <a:pt x="10085" y="2325"/>
                </a:cubicBezTo>
                <a:cubicBezTo>
                  <a:pt x="9637" y="2325"/>
                  <a:pt x="9321" y="2791"/>
                  <a:pt x="9514" y="3218"/>
                </a:cubicBezTo>
                <a:lnTo>
                  <a:pt x="9552" y="3312"/>
                </a:lnTo>
                <a:lnTo>
                  <a:pt x="6930" y="3312"/>
                </a:lnTo>
                <a:lnTo>
                  <a:pt x="6930" y="1050"/>
                </a:lnTo>
                <a:close/>
                <a:moveTo>
                  <a:pt x="643" y="3639"/>
                </a:moveTo>
                <a:cubicBezTo>
                  <a:pt x="788" y="3733"/>
                  <a:pt x="829" y="3749"/>
                  <a:pt x="1485" y="3749"/>
                </a:cubicBezTo>
                <a:cubicBezTo>
                  <a:pt x="1839" y="3749"/>
                  <a:pt x="2371" y="3744"/>
                  <a:pt x="3194" y="3744"/>
                </a:cubicBezTo>
                <a:lnTo>
                  <a:pt x="2634" y="4171"/>
                </a:lnTo>
                <a:lnTo>
                  <a:pt x="771" y="4171"/>
                </a:lnTo>
                <a:cubicBezTo>
                  <a:pt x="699" y="4171"/>
                  <a:pt x="643" y="4110"/>
                  <a:pt x="643" y="4044"/>
                </a:cubicBezTo>
                <a:lnTo>
                  <a:pt x="643" y="3639"/>
                </a:lnTo>
                <a:close/>
                <a:moveTo>
                  <a:pt x="4924" y="433"/>
                </a:moveTo>
                <a:cubicBezTo>
                  <a:pt x="5059" y="433"/>
                  <a:pt x="5191" y="477"/>
                  <a:pt x="5306" y="557"/>
                </a:cubicBezTo>
                <a:cubicBezTo>
                  <a:pt x="5817" y="1028"/>
                  <a:pt x="5862" y="1050"/>
                  <a:pt x="6332" y="1050"/>
                </a:cubicBezTo>
                <a:cubicBezTo>
                  <a:pt x="6382" y="1050"/>
                  <a:pt x="6437" y="1050"/>
                  <a:pt x="6498" y="1050"/>
                </a:cubicBezTo>
                <a:lnTo>
                  <a:pt x="6498" y="3312"/>
                </a:lnTo>
                <a:cubicBezTo>
                  <a:pt x="5749" y="3312"/>
                  <a:pt x="5738" y="3378"/>
                  <a:pt x="5322" y="3800"/>
                </a:cubicBezTo>
                <a:cubicBezTo>
                  <a:pt x="5018" y="4105"/>
                  <a:pt x="4363" y="4282"/>
                  <a:pt x="3088" y="4870"/>
                </a:cubicBezTo>
                <a:cubicBezTo>
                  <a:pt x="3062" y="4882"/>
                  <a:pt x="3034" y="4888"/>
                  <a:pt x="3007" y="4888"/>
                </a:cubicBezTo>
                <a:cubicBezTo>
                  <a:pt x="2838" y="4888"/>
                  <a:pt x="2694" y="4669"/>
                  <a:pt x="2933" y="4487"/>
                </a:cubicBezTo>
                <a:lnTo>
                  <a:pt x="3964" y="3700"/>
                </a:lnTo>
                <a:cubicBezTo>
                  <a:pt x="4125" y="3573"/>
                  <a:pt x="4036" y="3312"/>
                  <a:pt x="3831" y="3312"/>
                </a:cubicBezTo>
                <a:lnTo>
                  <a:pt x="993" y="3312"/>
                </a:lnTo>
                <a:cubicBezTo>
                  <a:pt x="727" y="3312"/>
                  <a:pt x="727" y="2918"/>
                  <a:pt x="993" y="2918"/>
                </a:cubicBezTo>
                <a:lnTo>
                  <a:pt x="3465" y="2918"/>
                </a:lnTo>
                <a:cubicBezTo>
                  <a:pt x="3748" y="2918"/>
                  <a:pt x="3748" y="2486"/>
                  <a:pt x="3465" y="2486"/>
                </a:cubicBezTo>
                <a:lnTo>
                  <a:pt x="677" y="2486"/>
                </a:lnTo>
                <a:cubicBezTo>
                  <a:pt x="666" y="2486"/>
                  <a:pt x="655" y="2486"/>
                  <a:pt x="638" y="2480"/>
                </a:cubicBezTo>
                <a:lnTo>
                  <a:pt x="621" y="2480"/>
                </a:lnTo>
                <a:lnTo>
                  <a:pt x="605" y="2475"/>
                </a:lnTo>
                <a:lnTo>
                  <a:pt x="594" y="2469"/>
                </a:lnTo>
                <a:cubicBezTo>
                  <a:pt x="577" y="2458"/>
                  <a:pt x="566" y="2453"/>
                  <a:pt x="555" y="2447"/>
                </a:cubicBezTo>
                <a:cubicBezTo>
                  <a:pt x="433" y="2347"/>
                  <a:pt x="466" y="2159"/>
                  <a:pt x="610" y="2103"/>
                </a:cubicBezTo>
                <a:cubicBezTo>
                  <a:pt x="632" y="2092"/>
                  <a:pt x="655" y="2092"/>
                  <a:pt x="682" y="2092"/>
                </a:cubicBezTo>
                <a:lnTo>
                  <a:pt x="3465" y="2092"/>
                </a:lnTo>
                <a:cubicBezTo>
                  <a:pt x="3748" y="2092"/>
                  <a:pt x="3748" y="1660"/>
                  <a:pt x="3465" y="1660"/>
                </a:cubicBezTo>
                <a:lnTo>
                  <a:pt x="993" y="1660"/>
                </a:lnTo>
                <a:cubicBezTo>
                  <a:pt x="987" y="1660"/>
                  <a:pt x="982" y="1660"/>
                  <a:pt x="977" y="1660"/>
                </a:cubicBezTo>
                <a:cubicBezTo>
                  <a:pt x="715" y="1660"/>
                  <a:pt x="715" y="1260"/>
                  <a:pt x="977" y="1260"/>
                </a:cubicBezTo>
                <a:cubicBezTo>
                  <a:pt x="982" y="1260"/>
                  <a:pt x="987" y="1260"/>
                  <a:pt x="993" y="1261"/>
                </a:cubicBezTo>
                <a:lnTo>
                  <a:pt x="3465" y="1261"/>
                </a:lnTo>
                <a:cubicBezTo>
                  <a:pt x="3748" y="1261"/>
                  <a:pt x="3748" y="828"/>
                  <a:pt x="3465" y="828"/>
                </a:cubicBezTo>
                <a:lnTo>
                  <a:pt x="1747" y="828"/>
                </a:lnTo>
                <a:cubicBezTo>
                  <a:pt x="1481" y="828"/>
                  <a:pt x="1481" y="435"/>
                  <a:pt x="1747" y="435"/>
                </a:cubicBezTo>
                <a:lnTo>
                  <a:pt x="4879" y="435"/>
                </a:lnTo>
                <a:cubicBezTo>
                  <a:pt x="4894" y="434"/>
                  <a:pt x="4909" y="433"/>
                  <a:pt x="4924" y="433"/>
                </a:cubicBezTo>
                <a:close/>
                <a:moveTo>
                  <a:pt x="12495" y="439"/>
                </a:moveTo>
                <a:cubicBezTo>
                  <a:pt x="12571" y="439"/>
                  <a:pt x="12648" y="482"/>
                  <a:pt x="12679" y="568"/>
                </a:cubicBezTo>
                <a:cubicBezTo>
                  <a:pt x="12685" y="590"/>
                  <a:pt x="12690" y="612"/>
                  <a:pt x="12690" y="640"/>
                </a:cubicBezTo>
                <a:lnTo>
                  <a:pt x="12690" y="3417"/>
                </a:lnTo>
                <a:cubicBezTo>
                  <a:pt x="12690" y="3561"/>
                  <a:pt x="12798" y="3634"/>
                  <a:pt x="12906" y="3634"/>
                </a:cubicBezTo>
                <a:cubicBezTo>
                  <a:pt x="13014" y="3634"/>
                  <a:pt x="13123" y="3561"/>
                  <a:pt x="13123" y="3417"/>
                </a:cubicBezTo>
                <a:lnTo>
                  <a:pt x="13123" y="945"/>
                </a:lnTo>
                <a:cubicBezTo>
                  <a:pt x="13114" y="803"/>
                  <a:pt x="13217" y="733"/>
                  <a:pt x="13319" y="733"/>
                </a:cubicBezTo>
                <a:cubicBezTo>
                  <a:pt x="13422" y="733"/>
                  <a:pt x="13525" y="803"/>
                  <a:pt x="13516" y="945"/>
                </a:cubicBezTo>
                <a:lnTo>
                  <a:pt x="13516" y="3417"/>
                </a:lnTo>
                <a:cubicBezTo>
                  <a:pt x="13516" y="3561"/>
                  <a:pt x="13624" y="3634"/>
                  <a:pt x="13732" y="3634"/>
                </a:cubicBezTo>
                <a:cubicBezTo>
                  <a:pt x="13840" y="3634"/>
                  <a:pt x="13949" y="3561"/>
                  <a:pt x="13949" y="3417"/>
                </a:cubicBezTo>
                <a:lnTo>
                  <a:pt x="13949" y="1699"/>
                </a:lnTo>
                <a:cubicBezTo>
                  <a:pt x="13949" y="1566"/>
                  <a:pt x="14048" y="1499"/>
                  <a:pt x="14148" y="1499"/>
                </a:cubicBezTo>
                <a:cubicBezTo>
                  <a:pt x="14248" y="1499"/>
                  <a:pt x="14348" y="1566"/>
                  <a:pt x="14348" y="1699"/>
                </a:cubicBezTo>
                <a:lnTo>
                  <a:pt x="14348" y="4831"/>
                </a:lnTo>
                <a:cubicBezTo>
                  <a:pt x="14353" y="4981"/>
                  <a:pt x="14309" y="5130"/>
                  <a:pt x="14220" y="5258"/>
                </a:cubicBezTo>
                <a:cubicBezTo>
                  <a:pt x="13699" y="5823"/>
                  <a:pt x="13732" y="5818"/>
                  <a:pt x="13732" y="6455"/>
                </a:cubicBezTo>
                <a:lnTo>
                  <a:pt x="11465" y="6455"/>
                </a:lnTo>
                <a:cubicBezTo>
                  <a:pt x="11465" y="5690"/>
                  <a:pt x="11398" y="5685"/>
                  <a:pt x="10983" y="5274"/>
                </a:cubicBezTo>
                <a:lnTo>
                  <a:pt x="10977" y="5274"/>
                </a:lnTo>
                <a:cubicBezTo>
                  <a:pt x="10672" y="4970"/>
                  <a:pt x="10495" y="4315"/>
                  <a:pt x="9907" y="3040"/>
                </a:cubicBezTo>
                <a:cubicBezTo>
                  <a:pt x="9902" y="3029"/>
                  <a:pt x="9896" y="3018"/>
                  <a:pt x="9896" y="3007"/>
                </a:cubicBezTo>
                <a:cubicBezTo>
                  <a:pt x="9865" y="2871"/>
                  <a:pt x="9970" y="2760"/>
                  <a:pt x="10091" y="2760"/>
                </a:cubicBezTo>
                <a:cubicBezTo>
                  <a:pt x="10124" y="2760"/>
                  <a:pt x="10157" y="2768"/>
                  <a:pt x="10190" y="2785"/>
                </a:cubicBezTo>
                <a:lnTo>
                  <a:pt x="10190" y="2780"/>
                </a:lnTo>
                <a:cubicBezTo>
                  <a:pt x="10301" y="2846"/>
                  <a:pt x="11038" y="3894"/>
                  <a:pt x="11121" y="3961"/>
                </a:cubicBezTo>
                <a:cubicBezTo>
                  <a:pt x="11143" y="3972"/>
                  <a:pt x="11160" y="3983"/>
                  <a:pt x="11182" y="3988"/>
                </a:cubicBezTo>
                <a:cubicBezTo>
                  <a:pt x="11204" y="3995"/>
                  <a:pt x="11226" y="3999"/>
                  <a:pt x="11248" y="3999"/>
                </a:cubicBezTo>
                <a:cubicBezTo>
                  <a:pt x="11364" y="3999"/>
                  <a:pt x="11470" y="3905"/>
                  <a:pt x="11465" y="3783"/>
                </a:cubicBezTo>
                <a:cubicBezTo>
                  <a:pt x="11465" y="745"/>
                  <a:pt x="11459" y="923"/>
                  <a:pt x="11476" y="884"/>
                </a:cubicBezTo>
                <a:cubicBezTo>
                  <a:pt x="11505" y="789"/>
                  <a:pt x="11583" y="745"/>
                  <a:pt x="11661" y="745"/>
                </a:cubicBezTo>
                <a:cubicBezTo>
                  <a:pt x="11760" y="745"/>
                  <a:pt x="11859" y="815"/>
                  <a:pt x="11859" y="939"/>
                </a:cubicBezTo>
                <a:lnTo>
                  <a:pt x="11859" y="3417"/>
                </a:lnTo>
                <a:cubicBezTo>
                  <a:pt x="11859" y="3561"/>
                  <a:pt x="11967" y="3634"/>
                  <a:pt x="12075" y="3634"/>
                </a:cubicBezTo>
                <a:cubicBezTo>
                  <a:pt x="12183" y="3634"/>
                  <a:pt x="12291" y="3561"/>
                  <a:pt x="12291" y="3417"/>
                </a:cubicBezTo>
                <a:lnTo>
                  <a:pt x="12291" y="1216"/>
                </a:lnTo>
                <a:cubicBezTo>
                  <a:pt x="12297" y="906"/>
                  <a:pt x="12285" y="640"/>
                  <a:pt x="12297" y="590"/>
                </a:cubicBezTo>
                <a:cubicBezTo>
                  <a:pt x="12302" y="579"/>
                  <a:pt x="12308" y="562"/>
                  <a:pt x="12313" y="551"/>
                </a:cubicBezTo>
                <a:cubicBezTo>
                  <a:pt x="12351" y="476"/>
                  <a:pt x="12423" y="439"/>
                  <a:pt x="12495" y="439"/>
                </a:cubicBezTo>
                <a:close/>
                <a:moveTo>
                  <a:pt x="2379" y="4604"/>
                </a:moveTo>
                <a:cubicBezTo>
                  <a:pt x="2329" y="4981"/>
                  <a:pt x="2623" y="5313"/>
                  <a:pt x="3005" y="5324"/>
                </a:cubicBezTo>
                <a:lnTo>
                  <a:pt x="3000" y="5319"/>
                </a:lnTo>
                <a:lnTo>
                  <a:pt x="3072" y="5319"/>
                </a:lnTo>
                <a:cubicBezTo>
                  <a:pt x="3171" y="5302"/>
                  <a:pt x="3271" y="5269"/>
                  <a:pt x="3360" y="5219"/>
                </a:cubicBezTo>
                <a:lnTo>
                  <a:pt x="3360" y="7747"/>
                </a:lnTo>
                <a:lnTo>
                  <a:pt x="1098" y="7747"/>
                </a:lnTo>
                <a:lnTo>
                  <a:pt x="1098" y="4604"/>
                </a:lnTo>
                <a:close/>
                <a:moveTo>
                  <a:pt x="14054" y="10558"/>
                </a:moveTo>
                <a:cubicBezTo>
                  <a:pt x="14126" y="10558"/>
                  <a:pt x="14187" y="10613"/>
                  <a:pt x="14187" y="10685"/>
                </a:cubicBezTo>
                <a:lnTo>
                  <a:pt x="14187" y="11090"/>
                </a:lnTo>
                <a:cubicBezTo>
                  <a:pt x="14093" y="11029"/>
                  <a:pt x="13987" y="10990"/>
                  <a:pt x="13877" y="10985"/>
                </a:cubicBezTo>
                <a:lnTo>
                  <a:pt x="11631" y="10985"/>
                </a:lnTo>
                <a:lnTo>
                  <a:pt x="12197" y="10558"/>
                </a:lnTo>
                <a:close/>
                <a:moveTo>
                  <a:pt x="9746" y="3744"/>
                </a:moveTo>
                <a:cubicBezTo>
                  <a:pt x="10317" y="5064"/>
                  <a:pt x="10389" y="5302"/>
                  <a:pt x="10678" y="5579"/>
                </a:cubicBezTo>
                <a:lnTo>
                  <a:pt x="10938" y="5840"/>
                </a:lnTo>
                <a:cubicBezTo>
                  <a:pt x="11055" y="5956"/>
                  <a:pt x="11033" y="6289"/>
                  <a:pt x="11033" y="6455"/>
                </a:cubicBezTo>
                <a:cubicBezTo>
                  <a:pt x="10678" y="6455"/>
                  <a:pt x="10728" y="6888"/>
                  <a:pt x="10994" y="6888"/>
                </a:cubicBezTo>
                <a:lnTo>
                  <a:pt x="11033" y="6888"/>
                </a:lnTo>
                <a:lnTo>
                  <a:pt x="11033" y="9698"/>
                </a:lnTo>
                <a:lnTo>
                  <a:pt x="9702" y="10281"/>
                </a:lnTo>
                <a:lnTo>
                  <a:pt x="9697" y="10281"/>
                </a:lnTo>
                <a:cubicBezTo>
                  <a:pt x="9514" y="10364"/>
                  <a:pt x="9347" y="10486"/>
                  <a:pt x="9203" y="10624"/>
                </a:cubicBezTo>
                <a:lnTo>
                  <a:pt x="8943" y="10885"/>
                </a:lnTo>
                <a:cubicBezTo>
                  <a:pt x="8847" y="10980"/>
                  <a:pt x="8611" y="10985"/>
                  <a:pt x="8473" y="10985"/>
                </a:cubicBezTo>
                <a:cubicBezTo>
                  <a:pt x="8458" y="10985"/>
                  <a:pt x="8445" y="10985"/>
                  <a:pt x="8433" y="10985"/>
                </a:cubicBezTo>
                <a:lnTo>
                  <a:pt x="8433" y="10946"/>
                </a:lnTo>
                <a:cubicBezTo>
                  <a:pt x="8430" y="10811"/>
                  <a:pt x="8319" y="10730"/>
                  <a:pt x="8210" y="10730"/>
                </a:cubicBezTo>
                <a:cubicBezTo>
                  <a:pt x="8104" y="10730"/>
                  <a:pt x="8000" y="10807"/>
                  <a:pt x="8000" y="10985"/>
                </a:cubicBezTo>
                <a:lnTo>
                  <a:pt x="6930" y="10985"/>
                </a:lnTo>
                <a:cubicBezTo>
                  <a:pt x="6642" y="10985"/>
                  <a:pt x="6642" y="11417"/>
                  <a:pt x="6930" y="11417"/>
                </a:cubicBezTo>
                <a:lnTo>
                  <a:pt x="8000" y="11417"/>
                </a:lnTo>
                <a:lnTo>
                  <a:pt x="8000" y="13679"/>
                </a:lnTo>
                <a:lnTo>
                  <a:pt x="4652" y="13679"/>
                </a:lnTo>
                <a:lnTo>
                  <a:pt x="4652" y="12398"/>
                </a:lnTo>
                <a:cubicBezTo>
                  <a:pt x="4681" y="12402"/>
                  <a:pt x="4709" y="12404"/>
                  <a:pt x="4737" y="12404"/>
                </a:cubicBezTo>
                <a:cubicBezTo>
                  <a:pt x="5161" y="12404"/>
                  <a:pt x="5474" y="11988"/>
                  <a:pt x="5334" y="11567"/>
                </a:cubicBezTo>
                <a:cubicBezTo>
                  <a:pt x="5328" y="11539"/>
                  <a:pt x="5322" y="11533"/>
                  <a:pt x="5273" y="11417"/>
                </a:cubicBezTo>
                <a:lnTo>
                  <a:pt x="5921" y="11417"/>
                </a:lnTo>
                <a:cubicBezTo>
                  <a:pt x="6209" y="11417"/>
                  <a:pt x="6209" y="10985"/>
                  <a:pt x="5921" y="10985"/>
                </a:cubicBezTo>
                <a:lnTo>
                  <a:pt x="5084" y="10985"/>
                </a:lnTo>
                <a:cubicBezTo>
                  <a:pt x="4507" y="9671"/>
                  <a:pt x="4435" y="9427"/>
                  <a:pt x="4153" y="9150"/>
                </a:cubicBezTo>
                <a:lnTo>
                  <a:pt x="3892" y="8889"/>
                </a:lnTo>
                <a:cubicBezTo>
                  <a:pt x="3765" y="8762"/>
                  <a:pt x="3792" y="8373"/>
                  <a:pt x="3792" y="8179"/>
                </a:cubicBezTo>
                <a:cubicBezTo>
                  <a:pt x="4153" y="8179"/>
                  <a:pt x="4103" y="7747"/>
                  <a:pt x="3831" y="7747"/>
                </a:cubicBezTo>
                <a:lnTo>
                  <a:pt x="3792" y="7747"/>
                </a:lnTo>
                <a:lnTo>
                  <a:pt x="3792" y="5036"/>
                </a:lnTo>
                <a:cubicBezTo>
                  <a:pt x="5112" y="4460"/>
                  <a:pt x="5350" y="4387"/>
                  <a:pt x="5627" y="4105"/>
                </a:cubicBezTo>
                <a:cubicBezTo>
                  <a:pt x="5982" y="3744"/>
                  <a:pt x="5905" y="3744"/>
                  <a:pt x="6503" y="3744"/>
                </a:cubicBezTo>
                <a:cubicBezTo>
                  <a:pt x="6528" y="3858"/>
                  <a:pt x="6622" y="3915"/>
                  <a:pt x="6716" y="3915"/>
                </a:cubicBezTo>
                <a:cubicBezTo>
                  <a:pt x="6810" y="3915"/>
                  <a:pt x="6902" y="3858"/>
                  <a:pt x="6925" y="3744"/>
                </a:cubicBezTo>
                <a:close/>
                <a:moveTo>
                  <a:pt x="483" y="13629"/>
                </a:moveTo>
                <a:cubicBezTo>
                  <a:pt x="546" y="13648"/>
                  <a:pt x="613" y="13658"/>
                  <a:pt x="679" y="13658"/>
                </a:cubicBezTo>
                <a:cubicBezTo>
                  <a:pt x="746" y="13658"/>
                  <a:pt x="813" y="13648"/>
                  <a:pt x="876" y="13629"/>
                </a:cubicBezTo>
                <a:lnTo>
                  <a:pt x="876" y="13629"/>
                </a:lnTo>
                <a:cubicBezTo>
                  <a:pt x="876" y="13768"/>
                  <a:pt x="860" y="13945"/>
                  <a:pt x="987" y="14133"/>
                </a:cubicBezTo>
                <a:lnTo>
                  <a:pt x="610" y="14133"/>
                </a:lnTo>
                <a:cubicBezTo>
                  <a:pt x="538" y="14133"/>
                  <a:pt x="483" y="14078"/>
                  <a:pt x="483" y="14006"/>
                </a:cubicBezTo>
                <a:lnTo>
                  <a:pt x="483" y="13629"/>
                </a:lnTo>
                <a:close/>
                <a:moveTo>
                  <a:pt x="3792" y="11583"/>
                </a:moveTo>
                <a:lnTo>
                  <a:pt x="4219" y="12143"/>
                </a:lnTo>
                <a:cubicBezTo>
                  <a:pt x="4219" y="12354"/>
                  <a:pt x="4219" y="13812"/>
                  <a:pt x="4219" y="14006"/>
                </a:cubicBezTo>
                <a:cubicBezTo>
                  <a:pt x="4219" y="14078"/>
                  <a:pt x="4164" y="14133"/>
                  <a:pt x="4092" y="14133"/>
                </a:cubicBezTo>
                <a:lnTo>
                  <a:pt x="3687" y="14133"/>
                </a:lnTo>
                <a:cubicBezTo>
                  <a:pt x="3693" y="14128"/>
                  <a:pt x="3709" y="14106"/>
                  <a:pt x="3715" y="14089"/>
                </a:cubicBezTo>
                <a:cubicBezTo>
                  <a:pt x="3726" y="14072"/>
                  <a:pt x="3731" y="14056"/>
                  <a:pt x="3742" y="14034"/>
                </a:cubicBezTo>
                <a:cubicBezTo>
                  <a:pt x="3748" y="14012"/>
                  <a:pt x="3759" y="13989"/>
                  <a:pt x="3765" y="13967"/>
                </a:cubicBezTo>
                <a:cubicBezTo>
                  <a:pt x="3770" y="13956"/>
                  <a:pt x="3776" y="13934"/>
                  <a:pt x="3781" y="13912"/>
                </a:cubicBezTo>
                <a:cubicBezTo>
                  <a:pt x="3781" y="13895"/>
                  <a:pt x="3787" y="13878"/>
                  <a:pt x="3787" y="13856"/>
                </a:cubicBezTo>
                <a:cubicBezTo>
                  <a:pt x="3792" y="13834"/>
                  <a:pt x="3792" y="13806"/>
                  <a:pt x="3792" y="13784"/>
                </a:cubicBezTo>
                <a:lnTo>
                  <a:pt x="3792" y="11583"/>
                </a:lnTo>
                <a:close/>
                <a:moveTo>
                  <a:pt x="3360" y="8185"/>
                </a:moveTo>
                <a:cubicBezTo>
                  <a:pt x="3360" y="8490"/>
                  <a:pt x="3316" y="8939"/>
                  <a:pt x="3582" y="9199"/>
                </a:cubicBezTo>
                <a:cubicBezTo>
                  <a:pt x="4153" y="9765"/>
                  <a:pt x="3948" y="9471"/>
                  <a:pt x="4918" y="11689"/>
                </a:cubicBezTo>
                <a:cubicBezTo>
                  <a:pt x="4968" y="11788"/>
                  <a:pt x="4923" y="11910"/>
                  <a:pt x="4823" y="11955"/>
                </a:cubicBezTo>
                <a:cubicBezTo>
                  <a:pt x="4790" y="11971"/>
                  <a:pt x="4751" y="11977"/>
                  <a:pt x="4718" y="11977"/>
                </a:cubicBezTo>
                <a:cubicBezTo>
                  <a:pt x="4591" y="11960"/>
                  <a:pt x="4585" y="11910"/>
                  <a:pt x="3748" y="10813"/>
                </a:cubicBezTo>
                <a:cubicBezTo>
                  <a:pt x="3704" y="10753"/>
                  <a:pt x="3642" y="10726"/>
                  <a:pt x="3580" y="10726"/>
                </a:cubicBezTo>
                <a:cubicBezTo>
                  <a:pt x="3470" y="10726"/>
                  <a:pt x="3362" y="10811"/>
                  <a:pt x="3365" y="10946"/>
                </a:cubicBezTo>
                <a:cubicBezTo>
                  <a:pt x="3365" y="14045"/>
                  <a:pt x="3382" y="13845"/>
                  <a:pt x="3304" y="13923"/>
                </a:cubicBezTo>
                <a:cubicBezTo>
                  <a:pt x="3271" y="13962"/>
                  <a:pt x="3221" y="13984"/>
                  <a:pt x="3166" y="13984"/>
                </a:cubicBezTo>
                <a:cubicBezTo>
                  <a:pt x="3055" y="13984"/>
                  <a:pt x="2966" y="13895"/>
                  <a:pt x="2966" y="13784"/>
                </a:cubicBezTo>
                <a:lnTo>
                  <a:pt x="2966" y="11317"/>
                </a:lnTo>
                <a:cubicBezTo>
                  <a:pt x="2966" y="11173"/>
                  <a:pt x="2860" y="11101"/>
                  <a:pt x="2753" y="11101"/>
                </a:cubicBezTo>
                <a:cubicBezTo>
                  <a:pt x="2646" y="11101"/>
                  <a:pt x="2539" y="11173"/>
                  <a:pt x="2539" y="11317"/>
                </a:cubicBezTo>
                <a:cubicBezTo>
                  <a:pt x="2539" y="11545"/>
                  <a:pt x="2545" y="14111"/>
                  <a:pt x="2528" y="14161"/>
                </a:cubicBezTo>
                <a:cubicBezTo>
                  <a:pt x="2523" y="14167"/>
                  <a:pt x="2523" y="14178"/>
                  <a:pt x="2517" y="14189"/>
                </a:cubicBezTo>
                <a:cubicBezTo>
                  <a:pt x="2480" y="14263"/>
                  <a:pt x="2410" y="14299"/>
                  <a:pt x="2340" y="14299"/>
                </a:cubicBezTo>
                <a:cubicBezTo>
                  <a:pt x="2262" y="14299"/>
                  <a:pt x="2183" y="14254"/>
                  <a:pt x="2151" y="14167"/>
                </a:cubicBezTo>
                <a:cubicBezTo>
                  <a:pt x="2140" y="14145"/>
                  <a:pt x="2140" y="14122"/>
                  <a:pt x="2140" y="14100"/>
                </a:cubicBezTo>
                <a:lnTo>
                  <a:pt x="2140" y="11317"/>
                </a:lnTo>
                <a:cubicBezTo>
                  <a:pt x="2140" y="11173"/>
                  <a:pt x="2032" y="11101"/>
                  <a:pt x="1924" y="11101"/>
                </a:cubicBezTo>
                <a:cubicBezTo>
                  <a:pt x="1816" y="11101"/>
                  <a:pt x="1708" y="11173"/>
                  <a:pt x="1708" y="11317"/>
                </a:cubicBezTo>
                <a:lnTo>
                  <a:pt x="1708" y="13790"/>
                </a:lnTo>
                <a:cubicBezTo>
                  <a:pt x="1716" y="13928"/>
                  <a:pt x="1612" y="13998"/>
                  <a:pt x="1508" y="13998"/>
                </a:cubicBezTo>
                <a:cubicBezTo>
                  <a:pt x="1404" y="13998"/>
                  <a:pt x="1300" y="13928"/>
                  <a:pt x="1309" y="13790"/>
                </a:cubicBezTo>
                <a:lnTo>
                  <a:pt x="1309" y="11317"/>
                </a:lnTo>
                <a:cubicBezTo>
                  <a:pt x="1309" y="11173"/>
                  <a:pt x="1201" y="11101"/>
                  <a:pt x="1093" y="11101"/>
                </a:cubicBezTo>
                <a:cubicBezTo>
                  <a:pt x="984" y="11101"/>
                  <a:pt x="876" y="11173"/>
                  <a:pt x="876" y="11317"/>
                </a:cubicBezTo>
                <a:lnTo>
                  <a:pt x="876" y="13036"/>
                </a:lnTo>
                <a:cubicBezTo>
                  <a:pt x="876" y="13166"/>
                  <a:pt x="778" y="13231"/>
                  <a:pt x="679" y="13231"/>
                </a:cubicBezTo>
                <a:cubicBezTo>
                  <a:pt x="581" y="13231"/>
                  <a:pt x="483" y="13166"/>
                  <a:pt x="483" y="13036"/>
                </a:cubicBezTo>
                <a:lnTo>
                  <a:pt x="483" y="9904"/>
                </a:lnTo>
                <a:cubicBezTo>
                  <a:pt x="472" y="9748"/>
                  <a:pt x="516" y="9599"/>
                  <a:pt x="605" y="9477"/>
                </a:cubicBezTo>
                <a:cubicBezTo>
                  <a:pt x="1137" y="8900"/>
                  <a:pt x="1098" y="8933"/>
                  <a:pt x="1098" y="8185"/>
                </a:cubicBezTo>
                <a:close/>
                <a:moveTo>
                  <a:pt x="14187" y="13795"/>
                </a:moveTo>
                <a:lnTo>
                  <a:pt x="14187" y="14167"/>
                </a:lnTo>
                <a:cubicBezTo>
                  <a:pt x="14187" y="14239"/>
                  <a:pt x="14126" y="14300"/>
                  <a:pt x="14054" y="14300"/>
                </a:cubicBezTo>
                <a:lnTo>
                  <a:pt x="13677" y="14300"/>
                </a:lnTo>
                <a:cubicBezTo>
                  <a:pt x="13721" y="14167"/>
                  <a:pt x="13721" y="14028"/>
                  <a:pt x="13677" y="13901"/>
                </a:cubicBezTo>
                <a:cubicBezTo>
                  <a:pt x="13720" y="13901"/>
                  <a:pt x="13759" y="13901"/>
                  <a:pt x="13795" y="13901"/>
                </a:cubicBezTo>
                <a:cubicBezTo>
                  <a:pt x="13930" y="13901"/>
                  <a:pt x="14035" y="13891"/>
                  <a:pt x="14187" y="13795"/>
                </a:cubicBezTo>
                <a:close/>
                <a:moveTo>
                  <a:pt x="11843" y="9837"/>
                </a:moveTo>
                <a:cubicBezTo>
                  <a:pt x="11865" y="9837"/>
                  <a:pt x="11877" y="9845"/>
                  <a:pt x="11897" y="9854"/>
                </a:cubicBezTo>
                <a:cubicBezTo>
                  <a:pt x="11997" y="9898"/>
                  <a:pt x="12042" y="10014"/>
                  <a:pt x="12008" y="10114"/>
                </a:cubicBezTo>
                <a:cubicBezTo>
                  <a:pt x="11969" y="10203"/>
                  <a:pt x="12008" y="10159"/>
                  <a:pt x="10861" y="11029"/>
                </a:cubicBezTo>
                <a:cubicBezTo>
                  <a:pt x="10700" y="11156"/>
                  <a:pt x="10789" y="11417"/>
                  <a:pt x="10994" y="11417"/>
                </a:cubicBezTo>
                <a:lnTo>
                  <a:pt x="13832" y="11417"/>
                </a:lnTo>
                <a:cubicBezTo>
                  <a:pt x="14098" y="11417"/>
                  <a:pt x="14098" y="11811"/>
                  <a:pt x="13832" y="11811"/>
                </a:cubicBezTo>
                <a:lnTo>
                  <a:pt x="11365" y="11811"/>
                </a:lnTo>
                <a:cubicBezTo>
                  <a:pt x="11077" y="11811"/>
                  <a:pt x="11077" y="12243"/>
                  <a:pt x="11365" y="12243"/>
                </a:cubicBezTo>
                <a:cubicBezTo>
                  <a:pt x="12224" y="12243"/>
                  <a:pt x="12821" y="12243"/>
                  <a:pt x="13238" y="12243"/>
                </a:cubicBezTo>
                <a:cubicBezTo>
                  <a:pt x="14279" y="12243"/>
                  <a:pt x="14192" y="12245"/>
                  <a:pt x="14231" y="12265"/>
                </a:cubicBezTo>
                <a:cubicBezTo>
                  <a:pt x="14381" y="12332"/>
                  <a:pt x="14381" y="12548"/>
                  <a:pt x="14231" y="12620"/>
                </a:cubicBezTo>
                <a:cubicBezTo>
                  <a:pt x="14196" y="12640"/>
                  <a:pt x="14177" y="12643"/>
                  <a:pt x="14048" y="12643"/>
                </a:cubicBezTo>
                <a:cubicBezTo>
                  <a:pt x="13996" y="12643"/>
                  <a:pt x="13927" y="12642"/>
                  <a:pt x="13832" y="12642"/>
                </a:cubicBezTo>
                <a:lnTo>
                  <a:pt x="11365" y="12642"/>
                </a:lnTo>
                <a:cubicBezTo>
                  <a:pt x="11077" y="12642"/>
                  <a:pt x="11077" y="13075"/>
                  <a:pt x="11365" y="13075"/>
                </a:cubicBezTo>
                <a:lnTo>
                  <a:pt x="13832" y="13075"/>
                </a:lnTo>
                <a:cubicBezTo>
                  <a:pt x="13838" y="13074"/>
                  <a:pt x="13843" y="13074"/>
                  <a:pt x="13848" y="13074"/>
                </a:cubicBezTo>
                <a:cubicBezTo>
                  <a:pt x="14110" y="13074"/>
                  <a:pt x="14110" y="13469"/>
                  <a:pt x="13848" y="13469"/>
                </a:cubicBezTo>
                <a:cubicBezTo>
                  <a:pt x="13843" y="13469"/>
                  <a:pt x="13838" y="13469"/>
                  <a:pt x="13832" y="13468"/>
                </a:cubicBezTo>
                <a:lnTo>
                  <a:pt x="11365" y="13468"/>
                </a:lnTo>
                <a:cubicBezTo>
                  <a:pt x="11077" y="13468"/>
                  <a:pt x="11077" y="13901"/>
                  <a:pt x="11365" y="13901"/>
                </a:cubicBezTo>
                <a:lnTo>
                  <a:pt x="13078" y="13901"/>
                </a:lnTo>
                <a:cubicBezTo>
                  <a:pt x="13344" y="13901"/>
                  <a:pt x="13344" y="14300"/>
                  <a:pt x="13078" y="14300"/>
                </a:cubicBezTo>
                <a:lnTo>
                  <a:pt x="9946" y="14300"/>
                </a:lnTo>
                <a:cubicBezTo>
                  <a:pt x="9938" y="14300"/>
                  <a:pt x="9929" y="14300"/>
                  <a:pt x="9921" y="14300"/>
                </a:cubicBezTo>
                <a:cubicBezTo>
                  <a:pt x="9780" y="14300"/>
                  <a:pt x="9640" y="14256"/>
                  <a:pt x="9519" y="14172"/>
                </a:cubicBezTo>
                <a:cubicBezTo>
                  <a:pt x="9242" y="13917"/>
                  <a:pt x="9048" y="13684"/>
                  <a:pt x="8660" y="13684"/>
                </a:cubicBezTo>
                <a:lnTo>
                  <a:pt x="8427" y="13684"/>
                </a:lnTo>
                <a:lnTo>
                  <a:pt x="8427" y="11417"/>
                </a:lnTo>
                <a:cubicBezTo>
                  <a:pt x="9430" y="11417"/>
                  <a:pt x="9209" y="10996"/>
                  <a:pt x="9868" y="10674"/>
                </a:cubicBezTo>
                <a:cubicBezTo>
                  <a:pt x="11492" y="9965"/>
                  <a:pt x="11752" y="9837"/>
                  <a:pt x="11843" y="9837"/>
                </a:cubicBezTo>
                <a:close/>
                <a:moveTo>
                  <a:pt x="12493" y="1"/>
                </a:moveTo>
                <a:cubicBezTo>
                  <a:pt x="12344" y="1"/>
                  <a:pt x="12194" y="55"/>
                  <a:pt x="12075" y="163"/>
                </a:cubicBezTo>
                <a:lnTo>
                  <a:pt x="10739" y="163"/>
                </a:lnTo>
                <a:cubicBezTo>
                  <a:pt x="10473" y="163"/>
                  <a:pt x="10240" y="352"/>
                  <a:pt x="10190" y="618"/>
                </a:cubicBezTo>
                <a:lnTo>
                  <a:pt x="6936" y="618"/>
                </a:lnTo>
                <a:cubicBezTo>
                  <a:pt x="6936" y="474"/>
                  <a:pt x="6828" y="401"/>
                  <a:pt x="6719" y="401"/>
                </a:cubicBezTo>
                <a:cubicBezTo>
                  <a:pt x="6611" y="401"/>
                  <a:pt x="6503" y="474"/>
                  <a:pt x="6503" y="618"/>
                </a:cubicBezTo>
                <a:cubicBezTo>
                  <a:pt x="6425" y="618"/>
                  <a:pt x="6360" y="618"/>
                  <a:pt x="6305" y="618"/>
                </a:cubicBezTo>
                <a:cubicBezTo>
                  <a:pt x="5958" y="618"/>
                  <a:pt x="5986" y="594"/>
                  <a:pt x="5594" y="235"/>
                </a:cubicBezTo>
                <a:lnTo>
                  <a:pt x="5583" y="224"/>
                </a:lnTo>
                <a:cubicBezTo>
                  <a:pt x="5395" y="83"/>
                  <a:pt x="5163" y="1"/>
                  <a:pt x="4924" y="1"/>
                </a:cubicBezTo>
                <a:cubicBezTo>
                  <a:pt x="4909" y="1"/>
                  <a:pt x="4894" y="2"/>
                  <a:pt x="4879" y="2"/>
                </a:cubicBezTo>
                <a:lnTo>
                  <a:pt x="777" y="2"/>
                </a:lnTo>
                <a:cubicBezTo>
                  <a:pt x="466" y="2"/>
                  <a:pt x="217" y="252"/>
                  <a:pt x="217" y="562"/>
                </a:cubicBezTo>
                <a:lnTo>
                  <a:pt x="217" y="1871"/>
                </a:lnTo>
                <a:cubicBezTo>
                  <a:pt x="0" y="2109"/>
                  <a:pt x="0" y="2469"/>
                  <a:pt x="217" y="2708"/>
                </a:cubicBezTo>
                <a:lnTo>
                  <a:pt x="217" y="4044"/>
                </a:lnTo>
                <a:cubicBezTo>
                  <a:pt x="217" y="4310"/>
                  <a:pt x="405" y="4543"/>
                  <a:pt x="671" y="4593"/>
                </a:cubicBezTo>
                <a:lnTo>
                  <a:pt x="671" y="7747"/>
                </a:lnTo>
                <a:cubicBezTo>
                  <a:pt x="344" y="7747"/>
                  <a:pt x="344" y="8179"/>
                  <a:pt x="671" y="8179"/>
                </a:cubicBezTo>
                <a:lnTo>
                  <a:pt x="671" y="8612"/>
                </a:lnTo>
                <a:cubicBezTo>
                  <a:pt x="671" y="9033"/>
                  <a:pt x="56" y="9072"/>
                  <a:pt x="56" y="9898"/>
                </a:cubicBezTo>
                <a:lnTo>
                  <a:pt x="56" y="11622"/>
                </a:lnTo>
                <a:cubicBezTo>
                  <a:pt x="56" y="11628"/>
                  <a:pt x="56" y="11639"/>
                  <a:pt x="56" y="11644"/>
                </a:cubicBezTo>
                <a:lnTo>
                  <a:pt x="56" y="14006"/>
                </a:lnTo>
                <a:cubicBezTo>
                  <a:pt x="56" y="14316"/>
                  <a:pt x="305" y="14566"/>
                  <a:pt x="616" y="14566"/>
                </a:cubicBezTo>
                <a:lnTo>
                  <a:pt x="1924" y="14566"/>
                </a:lnTo>
                <a:cubicBezTo>
                  <a:pt x="2043" y="14674"/>
                  <a:pt x="2193" y="14728"/>
                  <a:pt x="2343" y="14728"/>
                </a:cubicBezTo>
                <a:cubicBezTo>
                  <a:pt x="2492" y="14728"/>
                  <a:pt x="2642" y="14674"/>
                  <a:pt x="2761" y="14566"/>
                </a:cubicBezTo>
                <a:lnTo>
                  <a:pt x="4097" y="14566"/>
                </a:lnTo>
                <a:cubicBezTo>
                  <a:pt x="4363" y="14566"/>
                  <a:pt x="4596" y="14377"/>
                  <a:pt x="4646" y="14111"/>
                </a:cubicBezTo>
                <a:lnTo>
                  <a:pt x="8000" y="14111"/>
                </a:lnTo>
                <a:cubicBezTo>
                  <a:pt x="8017" y="14239"/>
                  <a:pt x="8117" y="14303"/>
                  <a:pt x="8216" y="14303"/>
                </a:cubicBezTo>
                <a:cubicBezTo>
                  <a:pt x="8316" y="14303"/>
                  <a:pt x="8416" y="14239"/>
                  <a:pt x="8433" y="14111"/>
                </a:cubicBezTo>
                <a:cubicBezTo>
                  <a:pt x="8485" y="14111"/>
                  <a:pt x="8533" y="14110"/>
                  <a:pt x="8579" y="14110"/>
                </a:cubicBezTo>
                <a:cubicBezTo>
                  <a:pt x="8721" y="14110"/>
                  <a:pt x="8835" y="14123"/>
                  <a:pt x="8948" y="14228"/>
                </a:cubicBezTo>
                <a:cubicBezTo>
                  <a:pt x="9186" y="14449"/>
                  <a:pt x="9392" y="14727"/>
                  <a:pt x="9952" y="14727"/>
                </a:cubicBezTo>
                <a:lnTo>
                  <a:pt x="14059" y="14727"/>
                </a:lnTo>
                <a:cubicBezTo>
                  <a:pt x="14370" y="14727"/>
                  <a:pt x="14619" y="14477"/>
                  <a:pt x="14619" y="14167"/>
                </a:cubicBezTo>
                <a:lnTo>
                  <a:pt x="14619" y="12858"/>
                </a:lnTo>
                <a:cubicBezTo>
                  <a:pt x="14830" y="12620"/>
                  <a:pt x="14830" y="12260"/>
                  <a:pt x="14619" y="12021"/>
                </a:cubicBezTo>
                <a:lnTo>
                  <a:pt x="14619" y="10685"/>
                </a:lnTo>
                <a:cubicBezTo>
                  <a:pt x="14619" y="10419"/>
                  <a:pt x="14431" y="10186"/>
                  <a:pt x="14165" y="10136"/>
                </a:cubicBezTo>
                <a:lnTo>
                  <a:pt x="14165" y="8972"/>
                </a:lnTo>
                <a:cubicBezTo>
                  <a:pt x="14165" y="8828"/>
                  <a:pt x="14057" y="8756"/>
                  <a:pt x="13949" y="8756"/>
                </a:cubicBezTo>
                <a:cubicBezTo>
                  <a:pt x="13840" y="8756"/>
                  <a:pt x="13732" y="8828"/>
                  <a:pt x="13732" y="8972"/>
                </a:cubicBezTo>
                <a:lnTo>
                  <a:pt x="13732" y="10125"/>
                </a:lnTo>
                <a:lnTo>
                  <a:pt x="12452" y="10125"/>
                </a:lnTo>
                <a:cubicBezTo>
                  <a:pt x="12505" y="9765"/>
                  <a:pt x="12216" y="9405"/>
                  <a:pt x="11832" y="9405"/>
                </a:cubicBezTo>
                <a:cubicBezTo>
                  <a:pt x="11773" y="9405"/>
                  <a:pt x="11711" y="9414"/>
                  <a:pt x="11648" y="9432"/>
                </a:cubicBezTo>
                <a:cubicBezTo>
                  <a:pt x="11587" y="9455"/>
                  <a:pt x="11526" y="9477"/>
                  <a:pt x="11471" y="9504"/>
                </a:cubicBezTo>
                <a:lnTo>
                  <a:pt x="11471" y="6888"/>
                </a:lnTo>
                <a:lnTo>
                  <a:pt x="13732" y="6888"/>
                </a:lnTo>
                <a:lnTo>
                  <a:pt x="13732" y="7963"/>
                </a:lnTo>
                <a:cubicBezTo>
                  <a:pt x="13732" y="8107"/>
                  <a:pt x="13840" y="8179"/>
                  <a:pt x="13949" y="8179"/>
                </a:cubicBezTo>
                <a:cubicBezTo>
                  <a:pt x="14057" y="8179"/>
                  <a:pt x="14165" y="8107"/>
                  <a:pt x="14165" y="7963"/>
                </a:cubicBezTo>
                <a:lnTo>
                  <a:pt x="14165" y="6882"/>
                </a:lnTo>
                <a:cubicBezTo>
                  <a:pt x="14453" y="6882"/>
                  <a:pt x="14453" y="6450"/>
                  <a:pt x="14165" y="6450"/>
                </a:cubicBezTo>
                <a:cubicBezTo>
                  <a:pt x="14165" y="6128"/>
                  <a:pt x="14137" y="5984"/>
                  <a:pt x="14281" y="5829"/>
                </a:cubicBezTo>
                <a:cubicBezTo>
                  <a:pt x="14520" y="5574"/>
                  <a:pt x="14780" y="5363"/>
                  <a:pt x="14780" y="4825"/>
                </a:cubicBezTo>
                <a:lnTo>
                  <a:pt x="14780" y="723"/>
                </a:lnTo>
                <a:cubicBezTo>
                  <a:pt x="14780" y="413"/>
                  <a:pt x="14531" y="163"/>
                  <a:pt x="14220" y="163"/>
                </a:cubicBezTo>
                <a:lnTo>
                  <a:pt x="12912" y="163"/>
                </a:lnTo>
                <a:cubicBezTo>
                  <a:pt x="12793" y="55"/>
                  <a:pt x="12643" y="1"/>
                  <a:pt x="1249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3" name="Google Shape;1373;p68"/>
          <p:cNvGrpSpPr/>
          <p:nvPr/>
        </p:nvGrpSpPr>
        <p:grpSpPr>
          <a:xfrm>
            <a:off x="3437249" y="2333209"/>
            <a:ext cx="382533" cy="298075"/>
            <a:chOff x="3437249" y="2333209"/>
            <a:chExt cx="382533" cy="298075"/>
          </a:xfrm>
        </p:grpSpPr>
        <p:sp>
          <p:nvSpPr>
            <p:cNvPr id="1374" name="Google Shape;1374;p68"/>
            <p:cNvSpPr/>
            <p:nvPr/>
          </p:nvSpPr>
          <p:spPr>
            <a:xfrm>
              <a:off x="3636645" y="2394658"/>
              <a:ext cx="183138" cy="236626"/>
            </a:xfrm>
            <a:custGeom>
              <a:avLst/>
              <a:gdLst/>
              <a:ahLst/>
              <a:cxnLst/>
              <a:rect l="l" t="t" r="r" b="b"/>
              <a:pathLst>
                <a:path w="7108" h="9184" extrusionOk="0">
                  <a:moveTo>
                    <a:pt x="6256" y="432"/>
                  </a:moveTo>
                  <a:cubicBezTo>
                    <a:pt x="6288" y="432"/>
                    <a:pt x="6323" y="436"/>
                    <a:pt x="6359" y="447"/>
                  </a:cubicBezTo>
                  <a:cubicBezTo>
                    <a:pt x="6653" y="541"/>
                    <a:pt x="6603" y="846"/>
                    <a:pt x="6581" y="951"/>
                  </a:cubicBezTo>
                  <a:cubicBezTo>
                    <a:pt x="6581" y="962"/>
                    <a:pt x="5500" y="4045"/>
                    <a:pt x="5500" y="4056"/>
                  </a:cubicBezTo>
                  <a:cubicBezTo>
                    <a:pt x="5417" y="4355"/>
                    <a:pt x="5223" y="4610"/>
                    <a:pt x="4951" y="4760"/>
                  </a:cubicBezTo>
                  <a:cubicBezTo>
                    <a:pt x="3521" y="5480"/>
                    <a:pt x="3721" y="5342"/>
                    <a:pt x="3216" y="5896"/>
                  </a:cubicBezTo>
                  <a:lnTo>
                    <a:pt x="1304" y="5674"/>
                  </a:lnTo>
                  <a:cubicBezTo>
                    <a:pt x="1636" y="4588"/>
                    <a:pt x="1564" y="4699"/>
                    <a:pt x="2385" y="3767"/>
                  </a:cubicBezTo>
                  <a:cubicBezTo>
                    <a:pt x="2490" y="3662"/>
                    <a:pt x="2612" y="3568"/>
                    <a:pt x="2745" y="3496"/>
                  </a:cubicBezTo>
                  <a:cubicBezTo>
                    <a:pt x="4059" y="2830"/>
                    <a:pt x="4048" y="2825"/>
                    <a:pt x="4148" y="2825"/>
                  </a:cubicBezTo>
                  <a:cubicBezTo>
                    <a:pt x="4150" y="2825"/>
                    <a:pt x="4151" y="2825"/>
                    <a:pt x="4153" y="2825"/>
                  </a:cubicBezTo>
                  <a:cubicBezTo>
                    <a:pt x="4258" y="2830"/>
                    <a:pt x="4353" y="2891"/>
                    <a:pt x="4403" y="2980"/>
                  </a:cubicBezTo>
                  <a:cubicBezTo>
                    <a:pt x="4452" y="3063"/>
                    <a:pt x="4475" y="3163"/>
                    <a:pt x="4458" y="3257"/>
                  </a:cubicBezTo>
                  <a:cubicBezTo>
                    <a:pt x="4425" y="3385"/>
                    <a:pt x="4386" y="3374"/>
                    <a:pt x="3255" y="3945"/>
                  </a:cubicBezTo>
                  <a:cubicBezTo>
                    <a:pt x="3055" y="4050"/>
                    <a:pt x="3127" y="4349"/>
                    <a:pt x="3355" y="4355"/>
                  </a:cubicBezTo>
                  <a:cubicBezTo>
                    <a:pt x="3359" y="4355"/>
                    <a:pt x="3362" y="4355"/>
                    <a:pt x="3366" y="4355"/>
                  </a:cubicBezTo>
                  <a:cubicBezTo>
                    <a:pt x="3424" y="4355"/>
                    <a:pt x="3428" y="4340"/>
                    <a:pt x="4497" y="3801"/>
                  </a:cubicBezTo>
                  <a:cubicBezTo>
                    <a:pt x="4874" y="3612"/>
                    <a:pt x="4985" y="3246"/>
                    <a:pt x="4829" y="2869"/>
                  </a:cubicBezTo>
                  <a:cubicBezTo>
                    <a:pt x="4840" y="2853"/>
                    <a:pt x="5894" y="790"/>
                    <a:pt x="5899" y="774"/>
                  </a:cubicBezTo>
                  <a:cubicBezTo>
                    <a:pt x="5974" y="577"/>
                    <a:pt x="6081" y="432"/>
                    <a:pt x="6256" y="432"/>
                  </a:cubicBezTo>
                  <a:close/>
                  <a:moveTo>
                    <a:pt x="733" y="6046"/>
                  </a:moveTo>
                  <a:lnTo>
                    <a:pt x="3466" y="6356"/>
                  </a:lnTo>
                  <a:lnTo>
                    <a:pt x="3405" y="6933"/>
                  </a:lnTo>
                  <a:lnTo>
                    <a:pt x="2035" y="6778"/>
                  </a:lnTo>
                  <a:lnTo>
                    <a:pt x="672" y="6617"/>
                  </a:lnTo>
                  <a:lnTo>
                    <a:pt x="733" y="6046"/>
                  </a:lnTo>
                  <a:close/>
                  <a:moveTo>
                    <a:pt x="6252" y="1"/>
                  </a:moveTo>
                  <a:cubicBezTo>
                    <a:pt x="5912" y="1"/>
                    <a:pt x="5642" y="236"/>
                    <a:pt x="5506" y="613"/>
                  </a:cubicBezTo>
                  <a:lnTo>
                    <a:pt x="4536" y="2509"/>
                  </a:lnTo>
                  <a:cubicBezTo>
                    <a:pt x="4425" y="2431"/>
                    <a:pt x="4292" y="2393"/>
                    <a:pt x="4159" y="2393"/>
                  </a:cubicBezTo>
                  <a:cubicBezTo>
                    <a:pt x="3926" y="2393"/>
                    <a:pt x="3909" y="2426"/>
                    <a:pt x="2556" y="3108"/>
                  </a:cubicBezTo>
                  <a:cubicBezTo>
                    <a:pt x="2373" y="3207"/>
                    <a:pt x="2213" y="3329"/>
                    <a:pt x="2069" y="3479"/>
                  </a:cubicBezTo>
                  <a:lnTo>
                    <a:pt x="2069" y="3485"/>
                  </a:lnTo>
                  <a:lnTo>
                    <a:pt x="1614" y="3995"/>
                  </a:lnTo>
                  <a:lnTo>
                    <a:pt x="1614" y="4000"/>
                  </a:lnTo>
                  <a:cubicBezTo>
                    <a:pt x="1575" y="4050"/>
                    <a:pt x="1231" y="4460"/>
                    <a:pt x="1104" y="4887"/>
                  </a:cubicBezTo>
                  <a:lnTo>
                    <a:pt x="1104" y="4893"/>
                  </a:lnTo>
                  <a:lnTo>
                    <a:pt x="877" y="5625"/>
                  </a:lnTo>
                  <a:cubicBezTo>
                    <a:pt x="821" y="5619"/>
                    <a:pt x="766" y="5613"/>
                    <a:pt x="710" y="5608"/>
                  </a:cubicBezTo>
                  <a:cubicBezTo>
                    <a:pt x="505" y="5608"/>
                    <a:pt x="339" y="5763"/>
                    <a:pt x="317" y="5963"/>
                  </a:cubicBezTo>
                  <a:cubicBezTo>
                    <a:pt x="317" y="5974"/>
                    <a:pt x="17" y="8563"/>
                    <a:pt x="17" y="8579"/>
                  </a:cubicBezTo>
                  <a:cubicBezTo>
                    <a:pt x="1" y="8923"/>
                    <a:pt x="217" y="9184"/>
                    <a:pt x="611" y="9184"/>
                  </a:cubicBezTo>
                  <a:lnTo>
                    <a:pt x="1559" y="9184"/>
                  </a:lnTo>
                  <a:cubicBezTo>
                    <a:pt x="1847" y="9184"/>
                    <a:pt x="1847" y="8751"/>
                    <a:pt x="1559" y="8751"/>
                  </a:cubicBezTo>
                  <a:cubicBezTo>
                    <a:pt x="1226" y="8751"/>
                    <a:pt x="1000" y="8752"/>
                    <a:pt x="845" y="8752"/>
                  </a:cubicBezTo>
                  <a:cubicBezTo>
                    <a:pt x="534" y="8752"/>
                    <a:pt x="507" y="8748"/>
                    <a:pt x="478" y="8718"/>
                  </a:cubicBezTo>
                  <a:cubicBezTo>
                    <a:pt x="455" y="8685"/>
                    <a:pt x="444" y="8640"/>
                    <a:pt x="450" y="8602"/>
                  </a:cubicBezTo>
                  <a:lnTo>
                    <a:pt x="627" y="7044"/>
                  </a:lnTo>
                  <a:lnTo>
                    <a:pt x="3360" y="7360"/>
                  </a:lnTo>
                  <a:lnTo>
                    <a:pt x="3222" y="8574"/>
                  </a:lnTo>
                  <a:cubicBezTo>
                    <a:pt x="3216" y="8674"/>
                    <a:pt x="3133" y="8751"/>
                    <a:pt x="3039" y="8751"/>
                  </a:cubicBezTo>
                  <a:lnTo>
                    <a:pt x="2568" y="8751"/>
                  </a:lnTo>
                  <a:cubicBezTo>
                    <a:pt x="2279" y="8751"/>
                    <a:pt x="2279" y="9184"/>
                    <a:pt x="2568" y="9184"/>
                  </a:cubicBezTo>
                  <a:lnTo>
                    <a:pt x="3044" y="9184"/>
                  </a:lnTo>
                  <a:cubicBezTo>
                    <a:pt x="3360" y="9178"/>
                    <a:pt x="3615" y="8940"/>
                    <a:pt x="3649" y="8629"/>
                  </a:cubicBezTo>
                  <a:lnTo>
                    <a:pt x="3909" y="6373"/>
                  </a:lnTo>
                  <a:cubicBezTo>
                    <a:pt x="3926" y="6218"/>
                    <a:pt x="3854" y="6074"/>
                    <a:pt x="3721" y="5990"/>
                  </a:cubicBezTo>
                  <a:cubicBezTo>
                    <a:pt x="3832" y="5852"/>
                    <a:pt x="3976" y="5735"/>
                    <a:pt x="4136" y="5658"/>
                  </a:cubicBezTo>
                  <a:lnTo>
                    <a:pt x="5162" y="5137"/>
                  </a:lnTo>
                  <a:cubicBezTo>
                    <a:pt x="5533" y="4932"/>
                    <a:pt x="5805" y="4582"/>
                    <a:pt x="5916" y="4178"/>
                  </a:cubicBezTo>
                  <a:cubicBezTo>
                    <a:pt x="5922" y="4161"/>
                    <a:pt x="6997" y="1079"/>
                    <a:pt x="6997" y="1068"/>
                  </a:cubicBezTo>
                  <a:cubicBezTo>
                    <a:pt x="7108" y="624"/>
                    <a:pt x="6942" y="164"/>
                    <a:pt x="6487" y="36"/>
                  </a:cubicBezTo>
                  <a:cubicBezTo>
                    <a:pt x="6406" y="12"/>
                    <a:pt x="6327" y="1"/>
                    <a:pt x="625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8"/>
            <p:cNvSpPr/>
            <p:nvPr/>
          </p:nvSpPr>
          <p:spPr>
            <a:xfrm>
              <a:off x="3437249" y="2394736"/>
              <a:ext cx="180149" cy="236548"/>
            </a:xfrm>
            <a:custGeom>
              <a:avLst/>
              <a:gdLst/>
              <a:ahLst/>
              <a:cxnLst/>
              <a:rect l="l" t="t" r="r" b="b"/>
              <a:pathLst>
                <a:path w="6992" h="9181" extrusionOk="0">
                  <a:moveTo>
                    <a:pt x="816" y="433"/>
                  </a:moveTo>
                  <a:cubicBezTo>
                    <a:pt x="993" y="433"/>
                    <a:pt x="1104" y="604"/>
                    <a:pt x="1165" y="776"/>
                  </a:cubicBezTo>
                  <a:lnTo>
                    <a:pt x="1176" y="787"/>
                  </a:lnTo>
                  <a:lnTo>
                    <a:pt x="2146" y="2866"/>
                  </a:lnTo>
                  <a:cubicBezTo>
                    <a:pt x="1985" y="3243"/>
                    <a:pt x="2091" y="3609"/>
                    <a:pt x="2473" y="3803"/>
                  </a:cubicBezTo>
                  <a:lnTo>
                    <a:pt x="3521" y="4330"/>
                  </a:lnTo>
                  <a:cubicBezTo>
                    <a:pt x="3557" y="4348"/>
                    <a:pt x="3591" y="4356"/>
                    <a:pt x="3623" y="4356"/>
                  </a:cubicBezTo>
                  <a:cubicBezTo>
                    <a:pt x="3821" y="4356"/>
                    <a:pt x="3934" y="4057"/>
                    <a:pt x="3715" y="3947"/>
                  </a:cubicBezTo>
                  <a:cubicBezTo>
                    <a:pt x="2578" y="3371"/>
                    <a:pt x="2551" y="3382"/>
                    <a:pt x="2512" y="3260"/>
                  </a:cubicBezTo>
                  <a:cubicBezTo>
                    <a:pt x="2495" y="3166"/>
                    <a:pt x="2517" y="3066"/>
                    <a:pt x="2567" y="2983"/>
                  </a:cubicBezTo>
                  <a:cubicBezTo>
                    <a:pt x="2623" y="2894"/>
                    <a:pt x="2712" y="2833"/>
                    <a:pt x="2817" y="2827"/>
                  </a:cubicBezTo>
                  <a:cubicBezTo>
                    <a:pt x="2878" y="2827"/>
                    <a:pt x="2933" y="2844"/>
                    <a:pt x="2983" y="2872"/>
                  </a:cubicBezTo>
                  <a:lnTo>
                    <a:pt x="4225" y="3498"/>
                  </a:lnTo>
                  <a:cubicBezTo>
                    <a:pt x="4358" y="3570"/>
                    <a:pt x="4480" y="3665"/>
                    <a:pt x="4591" y="3775"/>
                  </a:cubicBezTo>
                  <a:cubicBezTo>
                    <a:pt x="5411" y="4712"/>
                    <a:pt x="5339" y="4607"/>
                    <a:pt x="5666" y="5683"/>
                  </a:cubicBezTo>
                  <a:lnTo>
                    <a:pt x="3754" y="5899"/>
                  </a:lnTo>
                  <a:cubicBezTo>
                    <a:pt x="3249" y="5328"/>
                    <a:pt x="3449" y="5477"/>
                    <a:pt x="2024" y="4757"/>
                  </a:cubicBezTo>
                  <a:cubicBezTo>
                    <a:pt x="1758" y="4607"/>
                    <a:pt x="1558" y="4358"/>
                    <a:pt x="1475" y="4064"/>
                  </a:cubicBezTo>
                  <a:cubicBezTo>
                    <a:pt x="1475" y="4053"/>
                    <a:pt x="494" y="965"/>
                    <a:pt x="494" y="954"/>
                  </a:cubicBezTo>
                  <a:cubicBezTo>
                    <a:pt x="466" y="854"/>
                    <a:pt x="416" y="543"/>
                    <a:pt x="705" y="449"/>
                  </a:cubicBezTo>
                  <a:cubicBezTo>
                    <a:pt x="738" y="438"/>
                    <a:pt x="777" y="433"/>
                    <a:pt x="816" y="433"/>
                  </a:cubicBezTo>
                  <a:close/>
                  <a:moveTo>
                    <a:pt x="6237" y="6043"/>
                  </a:moveTo>
                  <a:lnTo>
                    <a:pt x="6304" y="6614"/>
                  </a:lnTo>
                  <a:lnTo>
                    <a:pt x="3571" y="6930"/>
                  </a:lnTo>
                  <a:lnTo>
                    <a:pt x="3504" y="6353"/>
                  </a:lnTo>
                  <a:lnTo>
                    <a:pt x="6237" y="6043"/>
                  </a:lnTo>
                  <a:close/>
                  <a:moveTo>
                    <a:pt x="6354" y="7046"/>
                  </a:moveTo>
                  <a:lnTo>
                    <a:pt x="6531" y="8599"/>
                  </a:lnTo>
                  <a:cubicBezTo>
                    <a:pt x="6537" y="8709"/>
                    <a:pt x="6498" y="8748"/>
                    <a:pt x="6370" y="8748"/>
                  </a:cubicBezTo>
                  <a:lnTo>
                    <a:pt x="3942" y="8748"/>
                  </a:lnTo>
                  <a:cubicBezTo>
                    <a:pt x="3842" y="8748"/>
                    <a:pt x="3765" y="8671"/>
                    <a:pt x="3759" y="8576"/>
                  </a:cubicBezTo>
                  <a:lnTo>
                    <a:pt x="3621" y="7357"/>
                  </a:lnTo>
                  <a:lnTo>
                    <a:pt x="6354" y="7046"/>
                  </a:lnTo>
                  <a:close/>
                  <a:moveTo>
                    <a:pt x="816" y="0"/>
                  </a:moveTo>
                  <a:cubicBezTo>
                    <a:pt x="738" y="0"/>
                    <a:pt x="660" y="11"/>
                    <a:pt x="583" y="33"/>
                  </a:cubicBezTo>
                  <a:lnTo>
                    <a:pt x="577" y="33"/>
                  </a:lnTo>
                  <a:cubicBezTo>
                    <a:pt x="17" y="211"/>
                    <a:pt x="1" y="765"/>
                    <a:pt x="78" y="1065"/>
                  </a:cubicBezTo>
                  <a:lnTo>
                    <a:pt x="78" y="1076"/>
                  </a:lnTo>
                  <a:lnTo>
                    <a:pt x="1059" y="4169"/>
                  </a:lnTo>
                  <a:cubicBezTo>
                    <a:pt x="1170" y="4579"/>
                    <a:pt x="1442" y="4934"/>
                    <a:pt x="1819" y="5139"/>
                  </a:cubicBezTo>
                  <a:cubicBezTo>
                    <a:pt x="3122" y="5793"/>
                    <a:pt x="3016" y="5721"/>
                    <a:pt x="3255" y="5987"/>
                  </a:cubicBezTo>
                  <a:cubicBezTo>
                    <a:pt x="3122" y="6071"/>
                    <a:pt x="3050" y="6215"/>
                    <a:pt x="3072" y="6370"/>
                  </a:cubicBezTo>
                  <a:lnTo>
                    <a:pt x="3166" y="7190"/>
                  </a:lnTo>
                  <a:lnTo>
                    <a:pt x="3327" y="8626"/>
                  </a:lnTo>
                  <a:cubicBezTo>
                    <a:pt x="3360" y="8937"/>
                    <a:pt x="3615" y="9175"/>
                    <a:pt x="3931" y="9181"/>
                  </a:cubicBezTo>
                  <a:lnTo>
                    <a:pt x="6365" y="9181"/>
                  </a:lnTo>
                  <a:cubicBezTo>
                    <a:pt x="6786" y="9181"/>
                    <a:pt x="6991" y="8881"/>
                    <a:pt x="6964" y="8565"/>
                  </a:cubicBezTo>
                  <a:lnTo>
                    <a:pt x="6664" y="5960"/>
                  </a:lnTo>
                  <a:cubicBezTo>
                    <a:pt x="6638" y="5757"/>
                    <a:pt x="6467" y="5608"/>
                    <a:pt x="6267" y="5608"/>
                  </a:cubicBezTo>
                  <a:cubicBezTo>
                    <a:pt x="6254" y="5608"/>
                    <a:pt x="6240" y="5609"/>
                    <a:pt x="6226" y="5610"/>
                  </a:cubicBezTo>
                  <a:lnTo>
                    <a:pt x="6104" y="5627"/>
                  </a:lnTo>
                  <a:lnTo>
                    <a:pt x="5877" y="4884"/>
                  </a:lnTo>
                  <a:cubicBezTo>
                    <a:pt x="5705" y="4335"/>
                    <a:pt x="5267" y="3886"/>
                    <a:pt x="4907" y="3482"/>
                  </a:cubicBezTo>
                  <a:lnTo>
                    <a:pt x="4907" y="3471"/>
                  </a:lnTo>
                  <a:cubicBezTo>
                    <a:pt x="4763" y="3326"/>
                    <a:pt x="4596" y="3199"/>
                    <a:pt x="4419" y="3110"/>
                  </a:cubicBezTo>
                  <a:lnTo>
                    <a:pt x="3183" y="2484"/>
                  </a:lnTo>
                  <a:cubicBezTo>
                    <a:pt x="3066" y="2423"/>
                    <a:pt x="2944" y="2395"/>
                    <a:pt x="2817" y="2390"/>
                  </a:cubicBezTo>
                  <a:cubicBezTo>
                    <a:pt x="2689" y="2390"/>
                    <a:pt x="2556" y="2428"/>
                    <a:pt x="2451" y="2500"/>
                  </a:cubicBezTo>
                  <a:lnTo>
                    <a:pt x="1569" y="616"/>
                  </a:lnTo>
                  <a:cubicBezTo>
                    <a:pt x="1425" y="222"/>
                    <a:pt x="1154" y="0"/>
                    <a:pt x="8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8"/>
            <p:cNvSpPr/>
            <p:nvPr/>
          </p:nvSpPr>
          <p:spPr>
            <a:xfrm>
              <a:off x="3502074" y="2350755"/>
              <a:ext cx="97314" cy="77269"/>
            </a:xfrm>
            <a:custGeom>
              <a:avLst/>
              <a:gdLst/>
              <a:ahLst/>
              <a:cxnLst/>
              <a:rect l="l" t="t" r="r" b="b"/>
              <a:pathLst>
                <a:path w="3777" h="2999" extrusionOk="0">
                  <a:moveTo>
                    <a:pt x="2398" y="431"/>
                  </a:moveTo>
                  <a:cubicBezTo>
                    <a:pt x="2566" y="431"/>
                    <a:pt x="2735" y="515"/>
                    <a:pt x="2829" y="698"/>
                  </a:cubicBezTo>
                  <a:cubicBezTo>
                    <a:pt x="3195" y="1441"/>
                    <a:pt x="2624" y="2317"/>
                    <a:pt x="2435" y="2572"/>
                  </a:cubicBezTo>
                  <a:cubicBezTo>
                    <a:pt x="789" y="2561"/>
                    <a:pt x="284" y="1424"/>
                    <a:pt x="922" y="1108"/>
                  </a:cubicBezTo>
                  <a:cubicBezTo>
                    <a:pt x="988" y="1075"/>
                    <a:pt x="1060" y="1059"/>
                    <a:pt x="1138" y="1059"/>
                  </a:cubicBezTo>
                  <a:cubicBezTo>
                    <a:pt x="1376" y="1059"/>
                    <a:pt x="1393" y="1186"/>
                    <a:pt x="1587" y="1186"/>
                  </a:cubicBezTo>
                  <a:cubicBezTo>
                    <a:pt x="1753" y="1186"/>
                    <a:pt x="1892" y="1059"/>
                    <a:pt x="1909" y="892"/>
                  </a:cubicBezTo>
                  <a:cubicBezTo>
                    <a:pt x="1925" y="600"/>
                    <a:pt x="2160" y="431"/>
                    <a:pt x="2398" y="431"/>
                  </a:cubicBezTo>
                  <a:close/>
                  <a:moveTo>
                    <a:pt x="2398" y="1"/>
                  </a:moveTo>
                  <a:cubicBezTo>
                    <a:pt x="2005" y="1"/>
                    <a:pt x="1614" y="246"/>
                    <a:pt x="1504" y="698"/>
                  </a:cubicBezTo>
                  <a:cubicBezTo>
                    <a:pt x="1380" y="646"/>
                    <a:pt x="1255" y="622"/>
                    <a:pt x="1136" y="622"/>
                  </a:cubicBezTo>
                  <a:cubicBezTo>
                    <a:pt x="500" y="622"/>
                    <a:pt x="0" y="1301"/>
                    <a:pt x="317" y="1946"/>
                  </a:cubicBezTo>
                  <a:cubicBezTo>
                    <a:pt x="800" y="2927"/>
                    <a:pt x="2075" y="2999"/>
                    <a:pt x="2457" y="2999"/>
                  </a:cubicBezTo>
                  <a:lnTo>
                    <a:pt x="2552" y="2999"/>
                  </a:lnTo>
                  <a:cubicBezTo>
                    <a:pt x="2613" y="2999"/>
                    <a:pt x="2668" y="2971"/>
                    <a:pt x="2707" y="2927"/>
                  </a:cubicBezTo>
                  <a:cubicBezTo>
                    <a:pt x="2751" y="2871"/>
                    <a:pt x="3777" y="1635"/>
                    <a:pt x="3211" y="510"/>
                  </a:cubicBezTo>
                  <a:cubicBezTo>
                    <a:pt x="3040" y="164"/>
                    <a:pt x="2718" y="1"/>
                    <a:pt x="239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8"/>
            <p:cNvSpPr/>
            <p:nvPr/>
          </p:nvSpPr>
          <p:spPr>
            <a:xfrm>
              <a:off x="3598384" y="2333209"/>
              <a:ext cx="138848" cy="129392"/>
            </a:xfrm>
            <a:custGeom>
              <a:avLst/>
              <a:gdLst/>
              <a:ahLst/>
              <a:cxnLst/>
              <a:rect l="l" t="t" r="r" b="b"/>
              <a:pathLst>
                <a:path w="5389" h="5022" extrusionOk="0">
                  <a:moveTo>
                    <a:pt x="1711" y="1"/>
                  </a:moveTo>
                  <a:cubicBezTo>
                    <a:pt x="1160" y="1"/>
                    <a:pt x="647" y="310"/>
                    <a:pt x="399" y="819"/>
                  </a:cubicBezTo>
                  <a:cubicBezTo>
                    <a:pt x="0" y="1618"/>
                    <a:pt x="28" y="2588"/>
                    <a:pt x="482" y="3624"/>
                  </a:cubicBezTo>
                  <a:cubicBezTo>
                    <a:pt x="687" y="4096"/>
                    <a:pt x="954" y="4539"/>
                    <a:pt x="1275" y="4938"/>
                  </a:cubicBezTo>
                  <a:cubicBezTo>
                    <a:pt x="1314" y="4983"/>
                    <a:pt x="1369" y="5010"/>
                    <a:pt x="1430" y="5016"/>
                  </a:cubicBezTo>
                  <a:cubicBezTo>
                    <a:pt x="1436" y="5016"/>
                    <a:pt x="1497" y="5021"/>
                    <a:pt x="1597" y="5021"/>
                  </a:cubicBezTo>
                  <a:cubicBezTo>
                    <a:pt x="2046" y="5016"/>
                    <a:pt x="2500" y="4966"/>
                    <a:pt x="2938" y="4866"/>
                  </a:cubicBezTo>
                  <a:cubicBezTo>
                    <a:pt x="4025" y="4611"/>
                    <a:pt x="4818" y="4062"/>
                    <a:pt x="5228" y="3286"/>
                  </a:cubicBezTo>
                  <a:cubicBezTo>
                    <a:pt x="5317" y="3115"/>
                    <a:pt x="5174" y="2968"/>
                    <a:pt x="5029" y="2968"/>
                  </a:cubicBezTo>
                  <a:cubicBezTo>
                    <a:pt x="4959" y="2968"/>
                    <a:pt x="4889" y="3003"/>
                    <a:pt x="4845" y="3087"/>
                  </a:cubicBezTo>
                  <a:cubicBezTo>
                    <a:pt x="4091" y="4523"/>
                    <a:pt x="2018" y="4589"/>
                    <a:pt x="1552" y="4589"/>
                  </a:cubicBezTo>
                  <a:cubicBezTo>
                    <a:pt x="1264" y="4212"/>
                    <a:pt x="44" y="2488"/>
                    <a:pt x="787" y="1008"/>
                  </a:cubicBezTo>
                  <a:cubicBezTo>
                    <a:pt x="968" y="646"/>
                    <a:pt x="1332" y="438"/>
                    <a:pt x="1711" y="438"/>
                  </a:cubicBezTo>
                  <a:cubicBezTo>
                    <a:pt x="1866" y="438"/>
                    <a:pt x="2025" y="473"/>
                    <a:pt x="2173" y="548"/>
                  </a:cubicBezTo>
                  <a:cubicBezTo>
                    <a:pt x="2500" y="714"/>
                    <a:pt x="2722" y="1047"/>
                    <a:pt x="2739" y="1418"/>
                  </a:cubicBezTo>
                  <a:cubicBezTo>
                    <a:pt x="2765" y="1635"/>
                    <a:pt x="2951" y="1788"/>
                    <a:pt x="3155" y="1788"/>
                  </a:cubicBezTo>
                  <a:cubicBezTo>
                    <a:pt x="3212" y="1788"/>
                    <a:pt x="3270" y="1776"/>
                    <a:pt x="3326" y="1751"/>
                  </a:cubicBezTo>
                  <a:cubicBezTo>
                    <a:pt x="3343" y="1745"/>
                    <a:pt x="3354" y="1740"/>
                    <a:pt x="3365" y="1728"/>
                  </a:cubicBezTo>
                  <a:cubicBezTo>
                    <a:pt x="3545" y="1607"/>
                    <a:pt x="3745" y="1550"/>
                    <a:pt x="3942" y="1550"/>
                  </a:cubicBezTo>
                  <a:cubicBezTo>
                    <a:pt x="4365" y="1550"/>
                    <a:pt x="4772" y="1811"/>
                    <a:pt x="4923" y="2250"/>
                  </a:cubicBezTo>
                  <a:cubicBezTo>
                    <a:pt x="4959" y="2353"/>
                    <a:pt x="5039" y="2397"/>
                    <a:pt x="5121" y="2397"/>
                  </a:cubicBezTo>
                  <a:cubicBezTo>
                    <a:pt x="5253" y="2397"/>
                    <a:pt x="5388" y="2279"/>
                    <a:pt x="5333" y="2111"/>
                  </a:cubicBezTo>
                  <a:cubicBezTo>
                    <a:pt x="5121" y="1491"/>
                    <a:pt x="4546" y="1120"/>
                    <a:pt x="3947" y="1120"/>
                  </a:cubicBezTo>
                  <a:cubicBezTo>
                    <a:pt x="3683" y="1120"/>
                    <a:pt x="3415" y="1192"/>
                    <a:pt x="3171" y="1346"/>
                  </a:cubicBezTo>
                  <a:cubicBezTo>
                    <a:pt x="3116" y="686"/>
                    <a:pt x="2628" y="148"/>
                    <a:pt x="1985" y="26"/>
                  </a:cubicBezTo>
                  <a:cubicBezTo>
                    <a:pt x="1893" y="9"/>
                    <a:pt x="1801" y="1"/>
                    <a:pt x="171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 name="Google Shape;1378;p68"/>
          <p:cNvGrpSpPr/>
          <p:nvPr/>
        </p:nvGrpSpPr>
        <p:grpSpPr>
          <a:xfrm>
            <a:off x="2801008" y="2327386"/>
            <a:ext cx="386423" cy="311318"/>
            <a:chOff x="2801008" y="2327386"/>
            <a:chExt cx="386423" cy="311318"/>
          </a:xfrm>
        </p:grpSpPr>
        <p:sp>
          <p:nvSpPr>
            <p:cNvPr id="1379" name="Google Shape;1379;p68"/>
            <p:cNvSpPr/>
            <p:nvPr/>
          </p:nvSpPr>
          <p:spPr>
            <a:xfrm>
              <a:off x="2962323" y="2327386"/>
              <a:ext cx="140986" cy="166055"/>
            </a:xfrm>
            <a:custGeom>
              <a:avLst/>
              <a:gdLst/>
              <a:ahLst/>
              <a:cxnLst/>
              <a:rect l="l" t="t" r="r" b="b"/>
              <a:pathLst>
                <a:path w="5472" h="6445" extrusionOk="0">
                  <a:moveTo>
                    <a:pt x="4075" y="447"/>
                  </a:moveTo>
                  <a:lnTo>
                    <a:pt x="4075" y="452"/>
                  </a:lnTo>
                  <a:cubicBezTo>
                    <a:pt x="4169" y="568"/>
                    <a:pt x="4247" y="696"/>
                    <a:pt x="4297" y="840"/>
                  </a:cubicBezTo>
                  <a:cubicBezTo>
                    <a:pt x="4153" y="873"/>
                    <a:pt x="4014" y="934"/>
                    <a:pt x="3881" y="1006"/>
                  </a:cubicBezTo>
                  <a:cubicBezTo>
                    <a:pt x="3815" y="873"/>
                    <a:pt x="3731" y="746"/>
                    <a:pt x="3626" y="635"/>
                  </a:cubicBezTo>
                  <a:cubicBezTo>
                    <a:pt x="3765" y="546"/>
                    <a:pt x="3914" y="480"/>
                    <a:pt x="4075" y="447"/>
                  </a:cubicBezTo>
                  <a:close/>
                  <a:moveTo>
                    <a:pt x="2839" y="657"/>
                  </a:moveTo>
                  <a:cubicBezTo>
                    <a:pt x="3166" y="718"/>
                    <a:pt x="3404" y="968"/>
                    <a:pt x="3526" y="1273"/>
                  </a:cubicBezTo>
                  <a:cubicBezTo>
                    <a:pt x="3183" y="1605"/>
                    <a:pt x="2950" y="2038"/>
                    <a:pt x="2850" y="2503"/>
                  </a:cubicBezTo>
                  <a:lnTo>
                    <a:pt x="2850" y="2509"/>
                  </a:lnTo>
                  <a:cubicBezTo>
                    <a:pt x="2844" y="2542"/>
                    <a:pt x="2839" y="2575"/>
                    <a:pt x="2833" y="2609"/>
                  </a:cubicBezTo>
                  <a:cubicBezTo>
                    <a:pt x="2828" y="2642"/>
                    <a:pt x="2822" y="2686"/>
                    <a:pt x="2817" y="2725"/>
                  </a:cubicBezTo>
                  <a:cubicBezTo>
                    <a:pt x="2811" y="2764"/>
                    <a:pt x="2811" y="2792"/>
                    <a:pt x="2806" y="2819"/>
                  </a:cubicBezTo>
                  <a:cubicBezTo>
                    <a:pt x="2334" y="2320"/>
                    <a:pt x="2357" y="1339"/>
                    <a:pt x="2839" y="657"/>
                  </a:cubicBezTo>
                  <a:close/>
                  <a:moveTo>
                    <a:pt x="4611" y="1232"/>
                  </a:moveTo>
                  <a:cubicBezTo>
                    <a:pt x="4722" y="1232"/>
                    <a:pt x="4832" y="1254"/>
                    <a:pt x="4940" y="1300"/>
                  </a:cubicBezTo>
                  <a:cubicBezTo>
                    <a:pt x="4964" y="2280"/>
                    <a:pt x="4254" y="3137"/>
                    <a:pt x="3556" y="3137"/>
                  </a:cubicBezTo>
                  <a:cubicBezTo>
                    <a:pt x="3445" y="3137"/>
                    <a:pt x="3334" y="3115"/>
                    <a:pt x="3227" y="3069"/>
                  </a:cubicBezTo>
                  <a:cubicBezTo>
                    <a:pt x="3208" y="2089"/>
                    <a:pt x="3915" y="1232"/>
                    <a:pt x="4611" y="1232"/>
                  </a:cubicBezTo>
                  <a:close/>
                  <a:moveTo>
                    <a:pt x="4160" y="1"/>
                  </a:moveTo>
                  <a:cubicBezTo>
                    <a:pt x="4150" y="1"/>
                    <a:pt x="4140" y="1"/>
                    <a:pt x="4131" y="3"/>
                  </a:cubicBezTo>
                  <a:cubicBezTo>
                    <a:pt x="3815" y="42"/>
                    <a:pt x="3521" y="164"/>
                    <a:pt x="3271" y="358"/>
                  </a:cubicBezTo>
                  <a:cubicBezTo>
                    <a:pt x="3111" y="269"/>
                    <a:pt x="2933" y="225"/>
                    <a:pt x="2750" y="214"/>
                  </a:cubicBezTo>
                  <a:cubicBezTo>
                    <a:pt x="2745" y="213"/>
                    <a:pt x="2740" y="213"/>
                    <a:pt x="2736" y="213"/>
                  </a:cubicBezTo>
                  <a:cubicBezTo>
                    <a:pt x="2674" y="213"/>
                    <a:pt x="2614" y="245"/>
                    <a:pt x="2573" y="291"/>
                  </a:cubicBezTo>
                  <a:cubicBezTo>
                    <a:pt x="1802" y="1245"/>
                    <a:pt x="1869" y="2686"/>
                    <a:pt x="2673" y="3279"/>
                  </a:cubicBezTo>
                  <a:cubicBezTo>
                    <a:pt x="2445" y="3501"/>
                    <a:pt x="2190" y="3690"/>
                    <a:pt x="1913" y="3839"/>
                  </a:cubicBezTo>
                  <a:cubicBezTo>
                    <a:pt x="178" y="4787"/>
                    <a:pt x="17" y="6151"/>
                    <a:pt x="12" y="6212"/>
                  </a:cubicBezTo>
                  <a:cubicBezTo>
                    <a:pt x="0" y="6328"/>
                    <a:pt x="84" y="6434"/>
                    <a:pt x="200" y="6445"/>
                  </a:cubicBezTo>
                  <a:lnTo>
                    <a:pt x="228" y="6445"/>
                  </a:lnTo>
                  <a:cubicBezTo>
                    <a:pt x="333" y="6445"/>
                    <a:pt x="427" y="6362"/>
                    <a:pt x="438" y="6251"/>
                  </a:cubicBezTo>
                  <a:cubicBezTo>
                    <a:pt x="444" y="6207"/>
                    <a:pt x="594" y="5048"/>
                    <a:pt x="2118" y="4216"/>
                  </a:cubicBezTo>
                  <a:cubicBezTo>
                    <a:pt x="2479" y="4022"/>
                    <a:pt x="2800" y="3773"/>
                    <a:pt x="3083" y="3473"/>
                  </a:cubicBezTo>
                  <a:cubicBezTo>
                    <a:pt x="3232" y="3529"/>
                    <a:pt x="3393" y="3562"/>
                    <a:pt x="3560" y="3562"/>
                  </a:cubicBezTo>
                  <a:cubicBezTo>
                    <a:pt x="3562" y="3562"/>
                    <a:pt x="3564" y="3562"/>
                    <a:pt x="3567" y="3562"/>
                  </a:cubicBezTo>
                  <a:cubicBezTo>
                    <a:pt x="4584" y="3562"/>
                    <a:pt x="5472" y="2378"/>
                    <a:pt x="5361" y="1145"/>
                  </a:cubicBezTo>
                  <a:cubicBezTo>
                    <a:pt x="5356" y="1073"/>
                    <a:pt x="5317" y="1012"/>
                    <a:pt x="5256" y="979"/>
                  </a:cubicBezTo>
                  <a:cubicBezTo>
                    <a:pt x="5101" y="884"/>
                    <a:pt x="4923" y="823"/>
                    <a:pt x="4740" y="807"/>
                  </a:cubicBezTo>
                  <a:cubicBezTo>
                    <a:pt x="4663" y="530"/>
                    <a:pt x="4513" y="275"/>
                    <a:pt x="4308" y="70"/>
                  </a:cubicBezTo>
                  <a:cubicBezTo>
                    <a:pt x="4270" y="27"/>
                    <a:pt x="4216" y="1"/>
                    <a:pt x="416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8"/>
            <p:cNvSpPr/>
            <p:nvPr/>
          </p:nvSpPr>
          <p:spPr>
            <a:xfrm>
              <a:off x="2943051" y="2399708"/>
              <a:ext cx="50010" cy="46609"/>
            </a:xfrm>
            <a:custGeom>
              <a:avLst/>
              <a:gdLst/>
              <a:ahLst/>
              <a:cxnLst/>
              <a:rect l="l" t="t" r="r" b="b"/>
              <a:pathLst>
                <a:path w="1941" h="1809" extrusionOk="0">
                  <a:moveTo>
                    <a:pt x="776" y="461"/>
                  </a:moveTo>
                  <a:lnTo>
                    <a:pt x="776" y="461"/>
                  </a:lnTo>
                  <a:cubicBezTo>
                    <a:pt x="1147" y="578"/>
                    <a:pt x="1336" y="998"/>
                    <a:pt x="1171" y="1352"/>
                  </a:cubicBezTo>
                  <a:lnTo>
                    <a:pt x="1171" y="1352"/>
                  </a:lnTo>
                  <a:cubicBezTo>
                    <a:pt x="802" y="1228"/>
                    <a:pt x="616" y="815"/>
                    <a:pt x="776" y="461"/>
                  </a:cubicBezTo>
                  <a:close/>
                  <a:moveTo>
                    <a:pt x="676" y="1"/>
                  </a:moveTo>
                  <a:cubicBezTo>
                    <a:pt x="604" y="1"/>
                    <a:pt x="535" y="33"/>
                    <a:pt x="493" y="90"/>
                  </a:cubicBezTo>
                  <a:cubicBezTo>
                    <a:pt x="0" y="766"/>
                    <a:pt x="427" y="1720"/>
                    <a:pt x="1253" y="1808"/>
                  </a:cubicBezTo>
                  <a:lnTo>
                    <a:pt x="1281" y="1808"/>
                  </a:lnTo>
                  <a:cubicBezTo>
                    <a:pt x="1347" y="1808"/>
                    <a:pt x="1414" y="1775"/>
                    <a:pt x="1452" y="1720"/>
                  </a:cubicBezTo>
                  <a:cubicBezTo>
                    <a:pt x="1940" y="1043"/>
                    <a:pt x="1519" y="95"/>
                    <a:pt x="693" y="1"/>
                  </a:cubicBezTo>
                  <a:cubicBezTo>
                    <a:pt x="687" y="1"/>
                    <a:pt x="682" y="1"/>
                    <a:pt x="67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8"/>
            <p:cNvSpPr/>
            <p:nvPr/>
          </p:nvSpPr>
          <p:spPr>
            <a:xfrm>
              <a:off x="3016017" y="2434981"/>
              <a:ext cx="48026" cy="34937"/>
            </a:xfrm>
            <a:custGeom>
              <a:avLst/>
              <a:gdLst/>
              <a:ahLst/>
              <a:cxnLst/>
              <a:rect l="l" t="t" r="r" b="b"/>
              <a:pathLst>
                <a:path w="1864" h="1356" extrusionOk="0">
                  <a:moveTo>
                    <a:pt x="776" y="430"/>
                  </a:moveTo>
                  <a:cubicBezTo>
                    <a:pt x="1036" y="430"/>
                    <a:pt x="1287" y="587"/>
                    <a:pt x="1387" y="850"/>
                  </a:cubicBezTo>
                  <a:cubicBezTo>
                    <a:pt x="1290" y="901"/>
                    <a:pt x="1186" y="926"/>
                    <a:pt x="1083" y="926"/>
                  </a:cubicBezTo>
                  <a:cubicBezTo>
                    <a:pt x="822" y="926"/>
                    <a:pt x="572" y="769"/>
                    <a:pt x="472" y="506"/>
                  </a:cubicBezTo>
                  <a:cubicBezTo>
                    <a:pt x="569" y="454"/>
                    <a:pt x="673" y="430"/>
                    <a:pt x="776" y="430"/>
                  </a:cubicBezTo>
                  <a:close/>
                  <a:moveTo>
                    <a:pt x="776" y="0"/>
                  </a:moveTo>
                  <a:cubicBezTo>
                    <a:pt x="537" y="0"/>
                    <a:pt x="294" y="79"/>
                    <a:pt x="84" y="251"/>
                  </a:cubicBezTo>
                  <a:cubicBezTo>
                    <a:pt x="29" y="301"/>
                    <a:pt x="1" y="378"/>
                    <a:pt x="12" y="451"/>
                  </a:cubicBezTo>
                  <a:cubicBezTo>
                    <a:pt x="106" y="1010"/>
                    <a:pt x="586" y="1355"/>
                    <a:pt x="1086" y="1355"/>
                  </a:cubicBezTo>
                  <a:cubicBezTo>
                    <a:pt x="1324" y="1355"/>
                    <a:pt x="1567" y="1277"/>
                    <a:pt x="1775" y="1105"/>
                  </a:cubicBezTo>
                  <a:cubicBezTo>
                    <a:pt x="1836" y="1055"/>
                    <a:pt x="1864" y="977"/>
                    <a:pt x="1853" y="905"/>
                  </a:cubicBezTo>
                  <a:cubicBezTo>
                    <a:pt x="1755" y="346"/>
                    <a:pt x="1276" y="0"/>
                    <a:pt x="77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8"/>
            <p:cNvSpPr/>
            <p:nvPr/>
          </p:nvSpPr>
          <p:spPr>
            <a:xfrm>
              <a:off x="2801008" y="2402259"/>
              <a:ext cx="182906" cy="236445"/>
            </a:xfrm>
            <a:custGeom>
              <a:avLst/>
              <a:gdLst/>
              <a:ahLst/>
              <a:cxnLst/>
              <a:rect l="l" t="t" r="r" b="b"/>
              <a:pathLst>
                <a:path w="7099" h="9177" extrusionOk="0">
                  <a:moveTo>
                    <a:pt x="923" y="423"/>
                  </a:moveTo>
                  <a:cubicBezTo>
                    <a:pt x="1106" y="423"/>
                    <a:pt x="1211" y="595"/>
                    <a:pt x="1278" y="767"/>
                  </a:cubicBezTo>
                  <a:cubicBezTo>
                    <a:pt x="1278" y="778"/>
                    <a:pt x="2248" y="2846"/>
                    <a:pt x="2248" y="2857"/>
                  </a:cubicBezTo>
                  <a:cubicBezTo>
                    <a:pt x="2092" y="3234"/>
                    <a:pt x="2198" y="3600"/>
                    <a:pt x="2580" y="3794"/>
                  </a:cubicBezTo>
                  <a:cubicBezTo>
                    <a:pt x="3630" y="4324"/>
                    <a:pt x="3653" y="4343"/>
                    <a:pt x="3708" y="4343"/>
                  </a:cubicBezTo>
                  <a:cubicBezTo>
                    <a:pt x="3713" y="4343"/>
                    <a:pt x="3717" y="4343"/>
                    <a:pt x="3722" y="4343"/>
                  </a:cubicBezTo>
                  <a:cubicBezTo>
                    <a:pt x="3950" y="4343"/>
                    <a:pt x="4022" y="4038"/>
                    <a:pt x="3817" y="3933"/>
                  </a:cubicBezTo>
                  <a:cubicBezTo>
                    <a:pt x="2686" y="3362"/>
                    <a:pt x="2652" y="3373"/>
                    <a:pt x="2619" y="3251"/>
                  </a:cubicBezTo>
                  <a:cubicBezTo>
                    <a:pt x="2603" y="3151"/>
                    <a:pt x="2625" y="3051"/>
                    <a:pt x="2675" y="2968"/>
                  </a:cubicBezTo>
                  <a:cubicBezTo>
                    <a:pt x="2730" y="2879"/>
                    <a:pt x="2824" y="2824"/>
                    <a:pt x="2924" y="2813"/>
                  </a:cubicBezTo>
                  <a:cubicBezTo>
                    <a:pt x="2985" y="2813"/>
                    <a:pt x="3040" y="2829"/>
                    <a:pt x="3090" y="2857"/>
                  </a:cubicBezTo>
                  <a:lnTo>
                    <a:pt x="4332" y="3483"/>
                  </a:lnTo>
                  <a:cubicBezTo>
                    <a:pt x="4465" y="3556"/>
                    <a:pt x="4587" y="3644"/>
                    <a:pt x="4693" y="3755"/>
                  </a:cubicBezTo>
                  <a:lnTo>
                    <a:pt x="5142" y="4265"/>
                  </a:lnTo>
                  <a:cubicBezTo>
                    <a:pt x="5546" y="4753"/>
                    <a:pt x="5591" y="5058"/>
                    <a:pt x="5774" y="5662"/>
                  </a:cubicBezTo>
                  <a:lnTo>
                    <a:pt x="3861" y="5884"/>
                  </a:lnTo>
                  <a:cubicBezTo>
                    <a:pt x="3356" y="5318"/>
                    <a:pt x="3556" y="5468"/>
                    <a:pt x="2131" y="4747"/>
                  </a:cubicBezTo>
                  <a:cubicBezTo>
                    <a:pt x="1860" y="4592"/>
                    <a:pt x="1660" y="4337"/>
                    <a:pt x="1582" y="4038"/>
                  </a:cubicBezTo>
                  <a:lnTo>
                    <a:pt x="601" y="944"/>
                  </a:lnTo>
                  <a:cubicBezTo>
                    <a:pt x="524" y="623"/>
                    <a:pt x="684" y="423"/>
                    <a:pt x="923" y="423"/>
                  </a:cubicBezTo>
                  <a:close/>
                  <a:moveTo>
                    <a:pt x="6345" y="6028"/>
                  </a:moveTo>
                  <a:lnTo>
                    <a:pt x="6411" y="6599"/>
                  </a:lnTo>
                  <a:lnTo>
                    <a:pt x="3678" y="6915"/>
                  </a:lnTo>
                  <a:lnTo>
                    <a:pt x="3611" y="6339"/>
                  </a:lnTo>
                  <a:lnTo>
                    <a:pt x="6345" y="6028"/>
                  </a:lnTo>
                  <a:close/>
                  <a:moveTo>
                    <a:pt x="6461" y="7026"/>
                  </a:moveTo>
                  <a:lnTo>
                    <a:pt x="6638" y="8584"/>
                  </a:lnTo>
                  <a:cubicBezTo>
                    <a:pt x="6638" y="8700"/>
                    <a:pt x="6605" y="8733"/>
                    <a:pt x="6472" y="8733"/>
                  </a:cubicBezTo>
                  <a:lnTo>
                    <a:pt x="4049" y="8733"/>
                  </a:lnTo>
                  <a:cubicBezTo>
                    <a:pt x="3950" y="8728"/>
                    <a:pt x="3872" y="8656"/>
                    <a:pt x="3867" y="8556"/>
                  </a:cubicBezTo>
                  <a:lnTo>
                    <a:pt x="3728" y="7342"/>
                  </a:lnTo>
                  <a:lnTo>
                    <a:pt x="6461" y="7026"/>
                  </a:lnTo>
                  <a:close/>
                  <a:moveTo>
                    <a:pt x="922" y="1"/>
                  </a:moveTo>
                  <a:cubicBezTo>
                    <a:pt x="450" y="1"/>
                    <a:pt x="0" y="457"/>
                    <a:pt x="191" y="1077"/>
                  </a:cubicBezTo>
                  <a:lnTo>
                    <a:pt x="1172" y="4171"/>
                  </a:lnTo>
                  <a:cubicBezTo>
                    <a:pt x="1283" y="4581"/>
                    <a:pt x="1560" y="4930"/>
                    <a:pt x="1937" y="5141"/>
                  </a:cubicBezTo>
                  <a:cubicBezTo>
                    <a:pt x="3235" y="5795"/>
                    <a:pt x="3135" y="5723"/>
                    <a:pt x="3368" y="5989"/>
                  </a:cubicBezTo>
                  <a:cubicBezTo>
                    <a:pt x="3240" y="6067"/>
                    <a:pt x="3168" y="6217"/>
                    <a:pt x="3185" y="6366"/>
                  </a:cubicBezTo>
                  <a:lnTo>
                    <a:pt x="3279" y="7187"/>
                  </a:lnTo>
                  <a:lnTo>
                    <a:pt x="3445" y="8623"/>
                  </a:lnTo>
                  <a:cubicBezTo>
                    <a:pt x="3473" y="8927"/>
                    <a:pt x="3728" y="9166"/>
                    <a:pt x="4038" y="9177"/>
                  </a:cubicBezTo>
                  <a:lnTo>
                    <a:pt x="6478" y="9177"/>
                  </a:lnTo>
                  <a:cubicBezTo>
                    <a:pt x="6893" y="9166"/>
                    <a:pt x="7099" y="8867"/>
                    <a:pt x="7065" y="8551"/>
                  </a:cubicBezTo>
                  <a:cubicBezTo>
                    <a:pt x="7065" y="8551"/>
                    <a:pt x="6771" y="5950"/>
                    <a:pt x="6766" y="5945"/>
                  </a:cubicBezTo>
                  <a:cubicBezTo>
                    <a:pt x="6745" y="5746"/>
                    <a:pt x="6574" y="5598"/>
                    <a:pt x="6378" y="5598"/>
                  </a:cubicBezTo>
                  <a:cubicBezTo>
                    <a:pt x="6361" y="5598"/>
                    <a:pt x="6345" y="5599"/>
                    <a:pt x="6328" y="5601"/>
                  </a:cubicBezTo>
                  <a:lnTo>
                    <a:pt x="6212" y="5612"/>
                  </a:lnTo>
                  <a:cubicBezTo>
                    <a:pt x="5995" y="4919"/>
                    <a:pt x="5934" y="4542"/>
                    <a:pt x="5469" y="3988"/>
                  </a:cubicBezTo>
                  <a:lnTo>
                    <a:pt x="5020" y="3472"/>
                  </a:lnTo>
                  <a:cubicBezTo>
                    <a:pt x="4875" y="3323"/>
                    <a:pt x="4709" y="3201"/>
                    <a:pt x="4532" y="3106"/>
                  </a:cubicBezTo>
                  <a:lnTo>
                    <a:pt x="3290" y="2480"/>
                  </a:lnTo>
                  <a:cubicBezTo>
                    <a:pt x="3182" y="2420"/>
                    <a:pt x="3062" y="2389"/>
                    <a:pt x="2941" y="2389"/>
                  </a:cubicBezTo>
                  <a:cubicBezTo>
                    <a:pt x="2808" y="2389"/>
                    <a:pt x="2675" y="2426"/>
                    <a:pt x="2558" y="2502"/>
                  </a:cubicBezTo>
                  <a:lnTo>
                    <a:pt x="1682" y="612"/>
                  </a:lnTo>
                  <a:cubicBezTo>
                    <a:pt x="1522" y="180"/>
                    <a:pt x="1218" y="1"/>
                    <a:pt x="9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8"/>
            <p:cNvSpPr/>
            <p:nvPr/>
          </p:nvSpPr>
          <p:spPr>
            <a:xfrm>
              <a:off x="3002594" y="2401898"/>
              <a:ext cx="184838" cy="236394"/>
            </a:xfrm>
            <a:custGeom>
              <a:avLst/>
              <a:gdLst/>
              <a:ahLst/>
              <a:cxnLst/>
              <a:rect l="l" t="t" r="r" b="b"/>
              <a:pathLst>
                <a:path w="7174" h="9175" extrusionOk="0">
                  <a:moveTo>
                    <a:pt x="755" y="6042"/>
                  </a:moveTo>
                  <a:lnTo>
                    <a:pt x="2850" y="6286"/>
                  </a:lnTo>
                  <a:lnTo>
                    <a:pt x="3482" y="6353"/>
                  </a:lnTo>
                  <a:lnTo>
                    <a:pt x="3421" y="6924"/>
                  </a:lnTo>
                  <a:lnTo>
                    <a:pt x="688" y="6613"/>
                  </a:lnTo>
                  <a:lnTo>
                    <a:pt x="755" y="6042"/>
                  </a:lnTo>
                  <a:close/>
                  <a:moveTo>
                    <a:pt x="6290" y="0"/>
                  </a:moveTo>
                  <a:cubicBezTo>
                    <a:pt x="5989" y="0"/>
                    <a:pt x="5678" y="185"/>
                    <a:pt x="5517" y="615"/>
                  </a:cubicBezTo>
                  <a:lnTo>
                    <a:pt x="4547" y="2511"/>
                  </a:lnTo>
                  <a:cubicBezTo>
                    <a:pt x="4429" y="2434"/>
                    <a:pt x="4295" y="2395"/>
                    <a:pt x="4159" y="2395"/>
                  </a:cubicBezTo>
                  <a:cubicBezTo>
                    <a:pt x="4039" y="2395"/>
                    <a:pt x="3919" y="2426"/>
                    <a:pt x="3809" y="2488"/>
                  </a:cubicBezTo>
                  <a:cubicBezTo>
                    <a:pt x="2074" y="3364"/>
                    <a:pt x="2385" y="3137"/>
                    <a:pt x="1625" y="3996"/>
                  </a:cubicBezTo>
                  <a:cubicBezTo>
                    <a:pt x="1597" y="4035"/>
                    <a:pt x="1248" y="4457"/>
                    <a:pt x="1110" y="4889"/>
                  </a:cubicBezTo>
                  <a:lnTo>
                    <a:pt x="888" y="5626"/>
                  </a:lnTo>
                  <a:cubicBezTo>
                    <a:pt x="832" y="5615"/>
                    <a:pt x="777" y="5610"/>
                    <a:pt x="721" y="5610"/>
                  </a:cubicBezTo>
                  <a:cubicBezTo>
                    <a:pt x="718" y="5610"/>
                    <a:pt x="714" y="5610"/>
                    <a:pt x="711" y="5610"/>
                  </a:cubicBezTo>
                  <a:cubicBezTo>
                    <a:pt x="511" y="5610"/>
                    <a:pt x="350" y="5763"/>
                    <a:pt x="328" y="5959"/>
                  </a:cubicBezTo>
                  <a:lnTo>
                    <a:pt x="234" y="6779"/>
                  </a:lnTo>
                  <a:cubicBezTo>
                    <a:pt x="234" y="6785"/>
                    <a:pt x="29" y="8559"/>
                    <a:pt x="29" y="8559"/>
                  </a:cubicBezTo>
                  <a:cubicBezTo>
                    <a:pt x="1" y="8847"/>
                    <a:pt x="173" y="9174"/>
                    <a:pt x="622" y="9174"/>
                  </a:cubicBezTo>
                  <a:lnTo>
                    <a:pt x="1420" y="9174"/>
                  </a:lnTo>
                  <a:cubicBezTo>
                    <a:pt x="1708" y="9174"/>
                    <a:pt x="1708" y="8747"/>
                    <a:pt x="1420" y="8747"/>
                  </a:cubicBezTo>
                  <a:lnTo>
                    <a:pt x="627" y="8747"/>
                  </a:lnTo>
                  <a:cubicBezTo>
                    <a:pt x="494" y="8747"/>
                    <a:pt x="461" y="8709"/>
                    <a:pt x="461" y="8598"/>
                  </a:cubicBezTo>
                  <a:lnTo>
                    <a:pt x="638" y="7040"/>
                  </a:lnTo>
                  <a:lnTo>
                    <a:pt x="3371" y="7356"/>
                  </a:lnTo>
                  <a:lnTo>
                    <a:pt x="3233" y="8570"/>
                  </a:lnTo>
                  <a:cubicBezTo>
                    <a:pt x="3227" y="8670"/>
                    <a:pt x="3144" y="8742"/>
                    <a:pt x="3050" y="8747"/>
                  </a:cubicBezTo>
                  <a:lnTo>
                    <a:pt x="2429" y="8747"/>
                  </a:lnTo>
                  <a:cubicBezTo>
                    <a:pt x="2146" y="8747"/>
                    <a:pt x="2146" y="9174"/>
                    <a:pt x="2429" y="9174"/>
                  </a:cubicBezTo>
                  <a:lnTo>
                    <a:pt x="3055" y="9174"/>
                  </a:lnTo>
                  <a:cubicBezTo>
                    <a:pt x="3366" y="9174"/>
                    <a:pt x="3626" y="8930"/>
                    <a:pt x="3660" y="8620"/>
                  </a:cubicBezTo>
                  <a:lnTo>
                    <a:pt x="3820" y="7190"/>
                  </a:lnTo>
                  <a:lnTo>
                    <a:pt x="3915" y="6369"/>
                  </a:lnTo>
                  <a:cubicBezTo>
                    <a:pt x="3931" y="6214"/>
                    <a:pt x="3859" y="6070"/>
                    <a:pt x="3732" y="5987"/>
                  </a:cubicBezTo>
                  <a:lnTo>
                    <a:pt x="3815" y="5892"/>
                  </a:lnTo>
                  <a:lnTo>
                    <a:pt x="3820" y="5887"/>
                  </a:lnTo>
                  <a:cubicBezTo>
                    <a:pt x="3915" y="5793"/>
                    <a:pt x="4026" y="5715"/>
                    <a:pt x="4148" y="5654"/>
                  </a:cubicBezTo>
                  <a:lnTo>
                    <a:pt x="5162" y="5144"/>
                  </a:lnTo>
                  <a:lnTo>
                    <a:pt x="5173" y="5138"/>
                  </a:lnTo>
                  <a:cubicBezTo>
                    <a:pt x="5539" y="4928"/>
                    <a:pt x="5811" y="4584"/>
                    <a:pt x="5927" y="4179"/>
                  </a:cubicBezTo>
                  <a:lnTo>
                    <a:pt x="6182" y="3448"/>
                  </a:lnTo>
                  <a:cubicBezTo>
                    <a:pt x="6220" y="3285"/>
                    <a:pt x="6093" y="3177"/>
                    <a:pt x="5966" y="3177"/>
                  </a:cubicBezTo>
                  <a:cubicBezTo>
                    <a:pt x="5889" y="3177"/>
                    <a:pt x="5812" y="3217"/>
                    <a:pt x="5772" y="3309"/>
                  </a:cubicBezTo>
                  <a:lnTo>
                    <a:pt x="5517" y="4046"/>
                  </a:lnTo>
                  <a:lnTo>
                    <a:pt x="5517" y="4057"/>
                  </a:lnTo>
                  <a:lnTo>
                    <a:pt x="5517" y="4063"/>
                  </a:lnTo>
                  <a:cubicBezTo>
                    <a:pt x="5434" y="4357"/>
                    <a:pt x="5240" y="4612"/>
                    <a:pt x="4968" y="4761"/>
                  </a:cubicBezTo>
                  <a:lnTo>
                    <a:pt x="3959" y="5271"/>
                  </a:lnTo>
                  <a:cubicBezTo>
                    <a:pt x="3793" y="5349"/>
                    <a:pt x="3638" y="5460"/>
                    <a:pt x="3510" y="5593"/>
                  </a:cubicBezTo>
                  <a:lnTo>
                    <a:pt x="3499" y="5610"/>
                  </a:lnTo>
                  <a:lnTo>
                    <a:pt x="3244" y="5892"/>
                  </a:lnTo>
                  <a:lnTo>
                    <a:pt x="1331" y="5671"/>
                  </a:lnTo>
                  <a:cubicBezTo>
                    <a:pt x="1642" y="4667"/>
                    <a:pt x="1548" y="4756"/>
                    <a:pt x="2412" y="3769"/>
                  </a:cubicBezTo>
                  <a:cubicBezTo>
                    <a:pt x="2617" y="3547"/>
                    <a:pt x="2717" y="3520"/>
                    <a:pt x="4015" y="2865"/>
                  </a:cubicBezTo>
                  <a:cubicBezTo>
                    <a:pt x="4076" y="2835"/>
                    <a:pt x="4132" y="2821"/>
                    <a:pt x="4182" y="2821"/>
                  </a:cubicBezTo>
                  <a:cubicBezTo>
                    <a:pt x="4419" y="2821"/>
                    <a:pt x="4522" y="3122"/>
                    <a:pt x="4486" y="3259"/>
                  </a:cubicBezTo>
                  <a:cubicBezTo>
                    <a:pt x="4447" y="3381"/>
                    <a:pt x="4414" y="3370"/>
                    <a:pt x="3283" y="3941"/>
                  </a:cubicBezTo>
                  <a:cubicBezTo>
                    <a:pt x="3076" y="4056"/>
                    <a:pt x="3186" y="4351"/>
                    <a:pt x="3382" y="4351"/>
                  </a:cubicBezTo>
                  <a:cubicBezTo>
                    <a:pt x="3412" y="4351"/>
                    <a:pt x="3444" y="4344"/>
                    <a:pt x="3477" y="4329"/>
                  </a:cubicBezTo>
                  <a:lnTo>
                    <a:pt x="4519" y="3802"/>
                  </a:lnTo>
                  <a:cubicBezTo>
                    <a:pt x="4702" y="3719"/>
                    <a:pt x="4841" y="3564"/>
                    <a:pt x="4896" y="3370"/>
                  </a:cubicBezTo>
                  <a:cubicBezTo>
                    <a:pt x="4940" y="3204"/>
                    <a:pt x="4924" y="3026"/>
                    <a:pt x="4852" y="2871"/>
                  </a:cubicBezTo>
                  <a:cubicBezTo>
                    <a:pt x="4863" y="2854"/>
                    <a:pt x="5916" y="792"/>
                    <a:pt x="5922" y="770"/>
                  </a:cubicBezTo>
                  <a:cubicBezTo>
                    <a:pt x="5997" y="573"/>
                    <a:pt x="6103" y="428"/>
                    <a:pt x="6279" y="428"/>
                  </a:cubicBezTo>
                  <a:cubicBezTo>
                    <a:pt x="6311" y="428"/>
                    <a:pt x="6345" y="433"/>
                    <a:pt x="6382" y="443"/>
                  </a:cubicBezTo>
                  <a:cubicBezTo>
                    <a:pt x="6670" y="537"/>
                    <a:pt x="6620" y="842"/>
                    <a:pt x="6598" y="947"/>
                  </a:cubicBezTo>
                  <a:lnTo>
                    <a:pt x="6132" y="2294"/>
                  </a:lnTo>
                  <a:cubicBezTo>
                    <a:pt x="6091" y="2454"/>
                    <a:pt x="6218" y="2564"/>
                    <a:pt x="6345" y="2564"/>
                  </a:cubicBezTo>
                  <a:cubicBezTo>
                    <a:pt x="6422" y="2564"/>
                    <a:pt x="6498" y="2524"/>
                    <a:pt x="6537" y="2433"/>
                  </a:cubicBezTo>
                  <a:lnTo>
                    <a:pt x="7008" y="1075"/>
                  </a:lnTo>
                  <a:cubicBezTo>
                    <a:pt x="7008" y="1069"/>
                    <a:pt x="7008" y="1064"/>
                    <a:pt x="7014" y="1058"/>
                  </a:cubicBezTo>
                  <a:cubicBezTo>
                    <a:pt x="7174" y="424"/>
                    <a:pt x="6745" y="0"/>
                    <a:pt x="6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 name="Google Shape;1384;p68"/>
          <p:cNvGrpSpPr/>
          <p:nvPr/>
        </p:nvGrpSpPr>
        <p:grpSpPr>
          <a:xfrm>
            <a:off x="2168143" y="2305305"/>
            <a:ext cx="385109" cy="355196"/>
            <a:chOff x="2168143" y="2305305"/>
            <a:chExt cx="385109" cy="355196"/>
          </a:xfrm>
        </p:grpSpPr>
        <p:sp>
          <p:nvSpPr>
            <p:cNvPr id="1385" name="Google Shape;1385;p68"/>
            <p:cNvSpPr/>
            <p:nvPr/>
          </p:nvSpPr>
          <p:spPr>
            <a:xfrm>
              <a:off x="2369135" y="2423876"/>
              <a:ext cx="184117" cy="236626"/>
            </a:xfrm>
            <a:custGeom>
              <a:avLst/>
              <a:gdLst/>
              <a:ahLst/>
              <a:cxnLst/>
              <a:rect l="l" t="t" r="r" b="b"/>
              <a:pathLst>
                <a:path w="7146" h="9184" extrusionOk="0">
                  <a:moveTo>
                    <a:pt x="6267" y="429"/>
                  </a:moveTo>
                  <a:cubicBezTo>
                    <a:pt x="6299" y="429"/>
                    <a:pt x="6333" y="433"/>
                    <a:pt x="6370" y="444"/>
                  </a:cubicBezTo>
                  <a:cubicBezTo>
                    <a:pt x="6658" y="538"/>
                    <a:pt x="6608" y="843"/>
                    <a:pt x="6586" y="948"/>
                  </a:cubicBezTo>
                  <a:cubicBezTo>
                    <a:pt x="6581" y="965"/>
                    <a:pt x="5505" y="4047"/>
                    <a:pt x="5499" y="4058"/>
                  </a:cubicBezTo>
                  <a:cubicBezTo>
                    <a:pt x="5416" y="4352"/>
                    <a:pt x="5222" y="4601"/>
                    <a:pt x="4956" y="4751"/>
                  </a:cubicBezTo>
                  <a:lnTo>
                    <a:pt x="3942" y="5267"/>
                  </a:lnTo>
                  <a:cubicBezTo>
                    <a:pt x="3775" y="5344"/>
                    <a:pt x="3626" y="5455"/>
                    <a:pt x="3498" y="5588"/>
                  </a:cubicBezTo>
                  <a:lnTo>
                    <a:pt x="3487" y="5599"/>
                  </a:lnTo>
                  <a:lnTo>
                    <a:pt x="3232" y="5882"/>
                  </a:lnTo>
                  <a:lnTo>
                    <a:pt x="1314" y="5666"/>
                  </a:lnTo>
                  <a:cubicBezTo>
                    <a:pt x="1502" y="5050"/>
                    <a:pt x="1552" y="4740"/>
                    <a:pt x="1946" y="4269"/>
                  </a:cubicBezTo>
                  <a:cubicBezTo>
                    <a:pt x="2356" y="3803"/>
                    <a:pt x="2478" y="3626"/>
                    <a:pt x="2761" y="3482"/>
                  </a:cubicBezTo>
                  <a:cubicBezTo>
                    <a:pt x="4069" y="2833"/>
                    <a:pt x="4059" y="2827"/>
                    <a:pt x="4158" y="2827"/>
                  </a:cubicBezTo>
                  <a:cubicBezTo>
                    <a:pt x="4160" y="2827"/>
                    <a:pt x="4162" y="2827"/>
                    <a:pt x="4163" y="2827"/>
                  </a:cubicBezTo>
                  <a:cubicBezTo>
                    <a:pt x="4263" y="2833"/>
                    <a:pt x="4357" y="2888"/>
                    <a:pt x="4413" y="2977"/>
                  </a:cubicBezTo>
                  <a:lnTo>
                    <a:pt x="4413" y="2983"/>
                  </a:lnTo>
                  <a:cubicBezTo>
                    <a:pt x="4463" y="3066"/>
                    <a:pt x="4479" y="3160"/>
                    <a:pt x="4463" y="3260"/>
                  </a:cubicBezTo>
                  <a:cubicBezTo>
                    <a:pt x="4457" y="3282"/>
                    <a:pt x="4441" y="3354"/>
                    <a:pt x="4308" y="3415"/>
                  </a:cubicBezTo>
                  <a:lnTo>
                    <a:pt x="3265" y="3942"/>
                  </a:lnTo>
                  <a:cubicBezTo>
                    <a:pt x="3046" y="4056"/>
                    <a:pt x="3159" y="4355"/>
                    <a:pt x="3357" y="4355"/>
                  </a:cubicBezTo>
                  <a:cubicBezTo>
                    <a:pt x="3389" y="4355"/>
                    <a:pt x="3424" y="4348"/>
                    <a:pt x="3459" y="4330"/>
                  </a:cubicBezTo>
                  <a:lnTo>
                    <a:pt x="4502" y="3803"/>
                  </a:lnTo>
                  <a:cubicBezTo>
                    <a:pt x="4685" y="3720"/>
                    <a:pt x="4823" y="3565"/>
                    <a:pt x="4879" y="3376"/>
                  </a:cubicBezTo>
                  <a:cubicBezTo>
                    <a:pt x="4923" y="3204"/>
                    <a:pt x="4906" y="3027"/>
                    <a:pt x="4840" y="2872"/>
                  </a:cubicBezTo>
                  <a:lnTo>
                    <a:pt x="5899" y="793"/>
                  </a:lnTo>
                  <a:cubicBezTo>
                    <a:pt x="5923" y="743"/>
                    <a:pt x="6006" y="429"/>
                    <a:pt x="6267" y="429"/>
                  </a:cubicBezTo>
                  <a:close/>
                  <a:moveTo>
                    <a:pt x="743" y="6043"/>
                  </a:moveTo>
                  <a:lnTo>
                    <a:pt x="3476" y="6353"/>
                  </a:lnTo>
                  <a:lnTo>
                    <a:pt x="3409" y="6930"/>
                  </a:lnTo>
                  <a:lnTo>
                    <a:pt x="676" y="6614"/>
                  </a:lnTo>
                  <a:lnTo>
                    <a:pt x="743" y="6043"/>
                  </a:lnTo>
                  <a:close/>
                  <a:moveTo>
                    <a:pt x="6265" y="0"/>
                  </a:moveTo>
                  <a:cubicBezTo>
                    <a:pt x="5926" y="0"/>
                    <a:pt x="5655" y="222"/>
                    <a:pt x="5511" y="610"/>
                  </a:cubicBezTo>
                  <a:lnTo>
                    <a:pt x="4540" y="2506"/>
                  </a:lnTo>
                  <a:cubicBezTo>
                    <a:pt x="4423" y="2429"/>
                    <a:pt x="4287" y="2390"/>
                    <a:pt x="4151" y="2390"/>
                  </a:cubicBezTo>
                  <a:cubicBezTo>
                    <a:pt x="4030" y="2390"/>
                    <a:pt x="3910" y="2421"/>
                    <a:pt x="3803" y="2484"/>
                  </a:cubicBezTo>
                  <a:cubicBezTo>
                    <a:pt x="2068" y="3360"/>
                    <a:pt x="2378" y="3132"/>
                    <a:pt x="1619" y="3997"/>
                  </a:cubicBezTo>
                  <a:cubicBezTo>
                    <a:pt x="1391" y="4258"/>
                    <a:pt x="1220" y="4563"/>
                    <a:pt x="1103" y="4890"/>
                  </a:cubicBezTo>
                  <a:lnTo>
                    <a:pt x="876" y="5621"/>
                  </a:lnTo>
                  <a:cubicBezTo>
                    <a:pt x="820" y="5616"/>
                    <a:pt x="765" y="5610"/>
                    <a:pt x="710" y="5605"/>
                  </a:cubicBezTo>
                  <a:cubicBezTo>
                    <a:pt x="504" y="5605"/>
                    <a:pt x="338" y="5760"/>
                    <a:pt x="316" y="5960"/>
                  </a:cubicBezTo>
                  <a:cubicBezTo>
                    <a:pt x="316" y="5958"/>
                    <a:pt x="316" y="5958"/>
                    <a:pt x="316" y="5958"/>
                  </a:cubicBezTo>
                  <a:lnTo>
                    <a:pt x="316" y="5958"/>
                  </a:lnTo>
                  <a:cubicBezTo>
                    <a:pt x="317" y="5958"/>
                    <a:pt x="17" y="8560"/>
                    <a:pt x="17" y="8571"/>
                  </a:cubicBezTo>
                  <a:cubicBezTo>
                    <a:pt x="0" y="8732"/>
                    <a:pt x="55" y="8892"/>
                    <a:pt x="166" y="9014"/>
                  </a:cubicBezTo>
                  <a:cubicBezTo>
                    <a:pt x="307" y="9163"/>
                    <a:pt x="457" y="9184"/>
                    <a:pt x="795" y="9184"/>
                  </a:cubicBezTo>
                  <a:cubicBezTo>
                    <a:pt x="923" y="9184"/>
                    <a:pt x="1078" y="9181"/>
                    <a:pt x="1270" y="9181"/>
                  </a:cubicBezTo>
                  <a:cubicBezTo>
                    <a:pt x="1558" y="9181"/>
                    <a:pt x="1558" y="8748"/>
                    <a:pt x="1270" y="8748"/>
                  </a:cubicBezTo>
                  <a:cubicBezTo>
                    <a:pt x="1039" y="8748"/>
                    <a:pt x="878" y="8749"/>
                    <a:pt x="766" y="8749"/>
                  </a:cubicBezTo>
                  <a:cubicBezTo>
                    <a:pt x="541" y="8749"/>
                    <a:pt x="506" y="8745"/>
                    <a:pt x="477" y="8715"/>
                  </a:cubicBezTo>
                  <a:cubicBezTo>
                    <a:pt x="432" y="8665"/>
                    <a:pt x="438" y="8671"/>
                    <a:pt x="626" y="7041"/>
                  </a:cubicBezTo>
                  <a:lnTo>
                    <a:pt x="3360" y="7357"/>
                  </a:lnTo>
                  <a:lnTo>
                    <a:pt x="3221" y="8571"/>
                  </a:lnTo>
                  <a:cubicBezTo>
                    <a:pt x="3215" y="8671"/>
                    <a:pt x="3132" y="8748"/>
                    <a:pt x="3038" y="8748"/>
                  </a:cubicBezTo>
                  <a:lnTo>
                    <a:pt x="2273" y="8748"/>
                  </a:lnTo>
                  <a:cubicBezTo>
                    <a:pt x="1985" y="8748"/>
                    <a:pt x="1985" y="9181"/>
                    <a:pt x="2273" y="9181"/>
                  </a:cubicBezTo>
                  <a:lnTo>
                    <a:pt x="3049" y="9181"/>
                  </a:lnTo>
                  <a:cubicBezTo>
                    <a:pt x="3360" y="9170"/>
                    <a:pt x="3615" y="8931"/>
                    <a:pt x="3642" y="8626"/>
                  </a:cubicBezTo>
                  <a:lnTo>
                    <a:pt x="3903" y="6370"/>
                  </a:lnTo>
                  <a:cubicBezTo>
                    <a:pt x="3919" y="6215"/>
                    <a:pt x="3847" y="6071"/>
                    <a:pt x="3714" y="5987"/>
                  </a:cubicBezTo>
                  <a:cubicBezTo>
                    <a:pt x="3958" y="5716"/>
                    <a:pt x="3853" y="5793"/>
                    <a:pt x="5150" y="5139"/>
                  </a:cubicBezTo>
                  <a:lnTo>
                    <a:pt x="5161" y="5134"/>
                  </a:lnTo>
                  <a:cubicBezTo>
                    <a:pt x="5527" y="4929"/>
                    <a:pt x="5799" y="4585"/>
                    <a:pt x="5915" y="4175"/>
                  </a:cubicBezTo>
                  <a:cubicBezTo>
                    <a:pt x="5921" y="4163"/>
                    <a:pt x="6991" y="1081"/>
                    <a:pt x="6996" y="1064"/>
                  </a:cubicBezTo>
                  <a:cubicBezTo>
                    <a:pt x="7146" y="499"/>
                    <a:pt x="6824" y="0"/>
                    <a:pt x="62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8"/>
            <p:cNvSpPr/>
            <p:nvPr/>
          </p:nvSpPr>
          <p:spPr>
            <a:xfrm>
              <a:off x="2168143" y="2423876"/>
              <a:ext cx="181875" cy="236548"/>
            </a:xfrm>
            <a:custGeom>
              <a:avLst/>
              <a:gdLst/>
              <a:ahLst/>
              <a:cxnLst/>
              <a:rect l="l" t="t" r="r" b="b"/>
              <a:pathLst>
                <a:path w="7059" h="9181" extrusionOk="0">
                  <a:moveTo>
                    <a:pt x="881" y="434"/>
                  </a:moveTo>
                  <a:cubicBezTo>
                    <a:pt x="1052" y="434"/>
                    <a:pt x="1162" y="574"/>
                    <a:pt x="1232" y="765"/>
                  </a:cubicBezTo>
                  <a:cubicBezTo>
                    <a:pt x="1243" y="793"/>
                    <a:pt x="1171" y="632"/>
                    <a:pt x="2213" y="2866"/>
                  </a:cubicBezTo>
                  <a:cubicBezTo>
                    <a:pt x="2052" y="3243"/>
                    <a:pt x="2163" y="3609"/>
                    <a:pt x="2545" y="3803"/>
                  </a:cubicBezTo>
                  <a:cubicBezTo>
                    <a:pt x="3614" y="4343"/>
                    <a:pt x="3619" y="4358"/>
                    <a:pt x="3672" y="4358"/>
                  </a:cubicBezTo>
                  <a:cubicBezTo>
                    <a:pt x="3675" y="4358"/>
                    <a:pt x="3678" y="4358"/>
                    <a:pt x="3682" y="4358"/>
                  </a:cubicBezTo>
                  <a:cubicBezTo>
                    <a:pt x="3909" y="4352"/>
                    <a:pt x="3981" y="4053"/>
                    <a:pt x="3782" y="3947"/>
                  </a:cubicBezTo>
                  <a:lnTo>
                    <a:pt x="2740" y="3421"/>
                  </a:lnTo>
                  <a:cubicBezTo>
                    <a:pt x="2606" y="3354"/>
                    <a:pt x="2590" y="3282"/>
                    <a:pt x="2579" y="3260"/>
                  </a:cubicBezTo>
                  <a:cubicBezTo>
                    <a:pt x="2529" y="3077"/>
                    <a:pt x="2690" y="2827"/>
                    <a:pt x="2884" y="2827"/>
                  </a:cubicBezTo>
                  <a:cubicBezTo>
                    <a:pt x="2945" y="2827"/>
                    <a:pt x="3000" y="2844"/>
                    <a:pt x="3050" y="2872"/>
                  </a:cubicBezTo>
                  <a:lnTo>
                    <a:pt x="4292" y="3493"/>
                  </a:lnTo>
                  <a:cubicBezTo>
                    <a:pt x="4425" y="3565"/>
                    <a:pt x="4547" y="3659"/>
                    <a:pt x="4658" y="3770"/>
                  </a:cubicBezTo>
                  <a:cubicBezTo>
                    <a:pt x="5478" y="4707"/>
                    <a:pt x="5406" y="4601"/>
                    <a:pt x="5739" y="5677"/>
                  </a:cubicBezTo>
                  <a:lnTo>
                    <a:pt x="3821" y="5893"/>
                  </a:lnTo>
                  <a:cubicBezTo>
                    <a:pt x="3322" y="5333"/>
                    <a:pt x="3527" y="5477"/>
                    <a:pt x="2091" y="4757"/>
                  </a:cubicBezTo>
                  <a:cubicBezTo>
                    <a:pt x="1825" y="4607"/>
                    <a:pt x="1625" y="4352"/>
                    <a:pt x="1548" y="4058"/>
                  </a:cubicBezTo>
                  <a:lnTo>
                    <a:pt x="1542" y="4047"/>
                  </a:lnTo>
                  <a:lnTo>
                    <a:pt x="561" y="954"/>
                  </a:lnTo>
                  <a:cubicBezTo>
                    <a:pt x="539" y="854"/>
                    <a:pt x="489" y="543"/>
                    <a:pt x="777" y="449"/>
                  </a:cubicBezTo>
                  <a:cubicBezTo>
                    <a:pt x="814" y="439"/>
                    <a:pt x="848" y="434"/>
                    <a:pt x="881" y="434"/>
                  </a:cubicBezTo>
                  <a:close/>
                  <a:moveTo>
                    <a:pt x="6304" y="6043"/>
                  </a:moveTo>
                  <a:lnTo>
                    <a:pt x="6371" y="6614"/>
                  </a:lnTo>
                  <a:lnTo>
                    <a:pt x="3643" y="6930"/>
                  </a:lnTo>
                  <a:lnTo>
                    <a:pt x="3577" y="6353"/>
                  </a:lnTo>
                  <a:lnTo>
                    <a:pt x="6304" y="6043"/>
                  </a:lnTo>
                  <a:close/>
                  <a:moveTo>
                    <a:pt x="6421" y="7046"/>
                  </a:moveTo>
                  <a:lnTo>
                    <a:pt x="6598" y="8599"/>
                  </a:lnTo>
                  <a:cubicBezTo>
                    <a:pt x="6604" y="8709"/>
                    <a:pt x="6565" y="8748"/>
                    <a:pt x="6437" y="8748"/>
                  </a:cubicBezTo>
                  <a:lnTo>
                    <a:pt x="4009" y="8748"/>
                  </a:lnTo>
                  <a:cubicBezTo>
                    <a:pt x="3915" y="8748"/>
                    <a:pt x="3832" y="8671"/>
                    <a:pt x="3826" y="8576"/>
                  </a:cubicBezTo>
                  <a:lnTo>
                    <a:pt x="3687" y="7357"/>
                  </a:lnTo>
                  <a:lnTo>
                    <a:pt x="6421" y="7046"/>
                  </a:lnTo>
                  <a:close/>
                  <a:moveTo>
                    <a:pt x="888" y="0"/>
                  </a:moveTo>
                  <a:cubicBezTo>
                    <a:pt x="361" y="0"/>
                    <a:pt x="1" y="466"/>
                    <a:pt x="151" y="1070"/>
                  </a:cubicBezTo>
                  <a:lnTo>
                    <a:pt x="151" y="1081"/>
                  </a:lnTo>
                  <a:lnTo>
                    <a:pt x="1132" y="4175"/>
                  </a:lnTo>
                  <a:cubicBezTo>
                    <a:pt x="1248" y="4585"/>
                    <a:pt x="1514" y="4929"/>
                    <a:pt x="1886" y="5139"/>
                  </a:cubicBezTo>
                  <a:lnTo>
                    <a:pt x="1897" y="5145"/>
                  </a:lnTo>
                  <a:cubicBezTo>
                    <a:pt x="3161" y="5782"/>
                    <a:pt x="3083" y="5716"/>
                    <a:pt x="3333" y="5993"/>
                  </a:cubicBezTo>
                  <a:cubicBezTo>
                    <a:pt x="3200" y="6071"/>
                    <a:pt x="3128" y="6220"/>
                    <a:pt x="3144" y="6370"/>
                  </a:cubicBezTo>
                  <a:lnTo>
                    <a:pt x="3405" y="8626"/>
                  </a:lnTo>
                  <a:cubicBezTo>
                    <a:pt x="3432" y="8937"/>
                    <a:pt x="3693" y="9175"/>
                    <a:pt x="4009" y="9181"/>
                  </a:cubicBezTo>
                  <a:lnTo>
                    <a:pt x="6437" y="9181"/>
                  </a:lnTo>
                  <a:cubicBezTo>
                    <a:pt x="6847" y="9181"/>
                    <a:pt x="7058" y="8892"/>
                    <a:pt x="7030" y="8560"/>
                  </a:cubicBezTo>
                  <a:cubicBezTo>
                    <a:pt x="7030" y="8560"/>
                    <a:pt x="6825" y="6786"/>
                    <a:pt x="6825" y="6780"/>
                  </a:cubicBezTo>
                  <a:lnTo>
                    <a:pt x="6731" y="5960"/>
                  </a:lnTo>
                  <a:cubicBezTo>
                    <a:pt x="6709" y="5760"/>
                    <a:pt x="6543" y="5610"/>
                    <a:pt x="6337" y="5610"/>
                  </a:cubicBezTo>
                  <a:cubicBezTo>
                    <a:pt x="6332" y="5608"/>
                    <a:pt x="6325" y="5606"/>
                    <a:pt x="6317" y="5606"/>
                  </a:cubicBezTo>
                  <a:cubicBezTo>
                    <a:pt x="6310" y="5606"/>
                    <a:pt x="6301" y="5608"/>
                    <a:pt x="6293" y="5610"/>
                  </a:cubicBezTo>
                  <a:lnTo>
                    <a:pt x="6171" y="5621"/>
                  </a:lnTo>
                  <a:cubicBezTo>
                    <a:pt x="5960" y="4923"/>
                    <a:pt x="5899" y="4552"/>
                    <a:pt x="5434" y="3997"/>
                  </a:cubicBezTo>
                  <a:lnTo>
                    <a:pt x="4979" y="3482"/>
                  </a:lnTo>
                  <a:cubicBezTo>
                    <a:pt x="4841" y="3332"/>
                    <a:pt x="4674" y="3204"/>
                    <a:pt x="4491" y="3110"/>
                  </a:cubicBezTo>
                  <a:cubicBezTo>
                    <a:pt x="3139" y="2428"/>
                    <a:pt x="3122" y="2395"/>
                    <a:pt x="2895" y="2395"/>
                  </a:cubicBezTo>
                  <a:cubicBezTo>
                    <a:pt x="2762" y="2395"/>
                    <a:pt x="2634" y="2434"/>
                    <a:pt x="2523" y="2506"/>
                  </a:cubicBezTo>
                  <a:lnTo>
                    <a:pt x="1642" y="615"/>
                  </a:lnTo>
                  <a:cubicBezTo>
                    <a:pt x="1498" y="227"/>
                    <a:pt x="1226" y="0"/>
                    <a:pt x="88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8"/>
            <p:cNvSpPr/>
            <p:nvPr/>
          </p:nvSpPr>
          <p:spPr>
            <a:xfrm>
              <a:off x="2471680" y="2398729"/>
              <a:ext cx="50577" cy="11156"/>
            </a:xfrm>
            <a:custGeom>
              <a:avLst/>
              <a:gdLst/>
              <a:ahLst/>
              <a:cxnLst/>
              <a:rect l="l" t="t" r="r" b="b"/>
              <a:pathLst>
                <a:path w="1963" h="433" extrusionOk="0">
                  <a:moveTo>
                    <a:pt x="289" y="0"/>
                  </a:moveTo>
                  <a:cubicBezTo>
                    <a:pt x="0" y="0"/>
                    <a:pt x="0" y="433"/>
                    <a:pt x="289" y="433"/>
                  </a:cubicBezTo>
                  <a:lnTo>
                    <a:pt x="1680" y="433"/>
                  </a:lnTo>
                  <a:cubicBezTo>
                    <a:pt x="1963" y="433"/>
                    <a:pt x="1963" y="0"/>
                    <a:pt x="168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8"/>
            <p:cNvSpPr/>
            <p:nvPr/>
          </p:nvSpPr>
          <p:spPr>
            <a:xfrm>
              <a:off x="2463641" y="2342536"/>
              <a:ext cx="46351" cy="28084"/>
            </a:xfrm>
            <a:custGeom>
              <a:avLst/>
              <a:gdLst/>
              <a:ahLst/>
              <a:cxnLst/>
              <a:rect l="l" t="t" r="r" b="b"/>
              <a:pathLst>
                <a:path w="1799" h="1090" extrusionOk="0">
                  <a:moveTo>
                    <a:pt x="1547" y="1"/>
                  </a:moveTo>
                  <a:cubicBezTo>
                    <a:pt x="1513" y="1"/>
                    <a:pt x="1480" y="8"/>
                    <a:pt x="1449" y="25"/>
                  </a:cubicBezTo>
                  <a:lnTo>
                    <a:pt x="218" y="679"/>
                  </a:lnTo>
                  <a:cubicBezTo>
                    <a:pt x="0" y="793"/>
                    <a:pt x="115" y="1089"/>
                    <a:pt x="315" y="1089"/>
                  </a:cubicBezTo>
                  <a:cubicBezTo>
                    <a:pt x="349" y="1089"/>
                    <a:pt x="386" y="1081"/>
                    <a:pt x="423" y="1062"/>
                  </a:cubicBezTo>
                  <a:lnTo>
                    <a:pt x="1654" y="413"/>
                  </a:lnTo>
                  <a:cubicBezTo>
                    <a:pt x="1759" y="357"/>
                    <a:pt x="1798" y="224"/>
                    <a:pt x="1743" y="119"/>
                  </a:cubicBezTo>
                  <a:cubicBezTo>
                    <a:pt x="1704" y="45"/>
                    <a:pt x="1626" y="1"/>
                    <a:pt x="154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8"/>
            <p:cNvSpPr/>
            <p:nvPr/>
          </p:nvSpPr>
          <p:spPr>
            <a:xfrm>
              <a:off x="2197850" y="2398729"/>
              <a:ext cx="50757" cy="11156"/>
            </a:xfrm>
            <a:custGeom>
              <a:avLst/>
              <a:gdLst/>
              <a:ahLst/>
              <a:cxnLst/>
              <a:rect l="l" t="t" r="r" b="b"/>
              <a:pathLst>
                <a:path w="1970" h="433" extrusionOk="0">
                  <a:moveTo>
                    <a:pt x="289" y="0"/>
                  </a:moveTo>
                  <a:cubicBezTo>
                    <a:pt x="1" y="0"/>
                    <a:pt x="1" y="433"/>
                    <a:pt x="289" y="433"/>
                  </a:cubicBezTo>
                  <a:lnTo>
                    <a:pt x="1681" y="433"/>
                  </a:lnTo>
                  <a:cubicBezTo>
                    <a:pt x="1969" y="433"/>
                    <a:pt x="1969" y="0"/>
                    <a:pt x="168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8"/>
            <p:cNvSpPr/>
            <p:nvPr/>
          </p:nvSpPr>
          <p:spPr>
            <a:xfrm>
              <a:off x="2208388" y="2342458"/>
              <a:ext cx="47485" cy="28007"/>
            </a:xfrm>
            <a:custGeom>
              <a:avLst/>
              <a:gdLst/>
              <a:ahLst/>
              <a:cxnLst/>
              <a:rect l="l" t="t" r="r" b="b"/>
              <a:pathLst>
                <a:path w="1843" h="1087" extrusionOk="0">
                  <a:moveTo>
                    <a:pt x="312" y="0"/>
                  </a:moveTo>
                  <a:cubicBezTo>
                    <a:pt x="115" y="0"/>
                    <a:pt x="0" y="297"/>
                    <a:pt x="218" y="410"/>
                  </a:cubicBezTo>
                  <a:cubicBezTo>
                    <a:pt x="1457" y="1063"/>
                    <a:pt x="1481" y="1087"/>
                    <a:pt x="1535" y="1087"/>
                  </a:cubicBezTo>
                  <a:cubicBezTo>
                    <a:pt x="1539" y="1087"/>
                    <a:pt x="1544" y="1087"/>
                    <a:pt x="1549" y="1087"/>
                  </a:cubicBezTo>
                  <a:cubicBezTo>
                    <a:pt x="1771" y="1081"/>
                    <a:pt x="1843" y="787"/>
                    <a:pt x="1649" y="682"/>
                  </a:cubicBezTo>
                  <a:lnTo>
                    <a:pt x="418" y="28"/>
                  </a:lnTo>
                  <a:cubicBezTo>
                    <a:pt x="381" y="9"/>
                    <a:pt x="345" y="0"/>
                    <a:pt x="31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8"/>
            <p:cNvSpPr/>
            <p:nvPr/>
          </p:nvSpPr>
          <p:spPr>
            <a:xfrm>
              <a:off x="2242294" y="2305305"/>
              <a:ext cx="217122" cy="198107"/>
            </a:xfrm>
            <a:custGeom>
              <a:avLst/>
              <a:gdLst/>
              <a:ahLst/>
              <a:cxnLst/>
              <a:rect l="l" t="t" r="r" b="b"/>
              <a:pathLst>
                <a:path w="8427" h="7689" extrusionOk="0">
                  <a:moveTo>
                    <a:pt x="3243" y="705"/>
                  </a:moveTo>
                  <a:cubicBezTo>
                    <a:pt x="2827" y="1198"/>
                    <a:pt x="2561" y="1852"/>
                    <a:pt x="2423" y="2484"/>
                  </a:cubicBezTo>
                  <a:cubicBezTo>
                    <a:pt x="2129" y="2434"/>
                    <a:pt x="1835" y="2373"/>
                    <a:pt x="1552" y="2301"/>
                  </a:cubicBezTo>
                  <a:cubicBezTo>
                    <a:pt x="1913" y="1586"/>
                    <a:pt x="2511" y="1026"/>
                    <a:pt x="3243" y="705"/>
                  </a:cubicBezTo>
                  <a:close/>
                  <a:moveTo>
                    <a:pt x="5954" y="710"/>
                  </a:moveTo>
                  <a:lnTo>
                    <a:pt x="5954" y="710"/>
                  </a:lnTo>
                  <a:cubicBezTo>
                    <a:pt x="6680" y="1026"/>
                    <a:pt x="7279" y="1592"/>
                    <a:pt x="7639" y="2301"/>
                  </a:cubicBezTo>
                  <a:cubicBezTo>
                    <a:pt x="7357" y="2373"/>
                    <a:pt x="7068" y="2434"/>
                    <a:pt x="6769" y="2484"/>
                  </a:cubicBezTo>
                  <a:cubicBezTo>
                    <a:pt x="6669" y="2019"/>
                    <a:pt x="6503" y="1575"/>
                    <a:pt x="6270" y="1165"/>
                  </a:cubicBezTo>
                  <a:cubicBezTo>
                    <a:pt x="6176" y="1004"/>
                    <a:pt x="6071" y="849"/>
                    <a:pt x="5954" y="710"/>
                  </a:cubicBezTo>
                  <a:close/>
                  <a:moveTo>
                    <a:pt x="4812" y="444"/>
                  </a:moveTo>
                  <a:cubicBezTo>
                    <a:pt x="5211" y="533"/>
                    <a:pt x="5594" y="854"/>
                    <a:pt x="5899" y="1381"/>
                  </a:cubicBezTo>
                  <a:cubicBezTo>
                    <a:pt x="6104" y="1747"/>
                    <a:pt x="6254" y="2141"/>
                    <a:pt x="6342" y="2551"/>
                  </a:cubicBezTo>
                  <a:cubicBezTo>
                    <a:pt x="5832" y="2617"/>
                    <a:pt x="5322" y="2656"/>
                    <a:pt x="4812" y="2662"/>
                  </a:cubicBezTo>
                  <a:lnTo>
                    <a:pt x="4812" y="444"/>
                  </a:lnTo>
                  <a:close/>
                  <a:moveTo>
                    <a:pt x="4380" y="450"/>
                  </a:moveTo>
                  <a:lnTo>
                    <a:pt x="4380" y="2667"/>
                  </a:lnTo>
                  <a:cubicBezTo>
                    <a:pt x="3870" y="2662"/>
                    <a:pt x="3354" y="2623"/>
                    <a:pt x="2850" y="2551"/>
                  </a:cubicBezTo>
                  <a:cubicBezTo>
                    <a:pt x="3038" y="1714"/>
                    <a:pt x="3554" y="627"/>
                    <a:pt x="4380" y="450"/>
                  </a:cubicBezTo>
                  <a:close/>
                  <a:moveTo>
                    <a:pt x="2766" y="2978"/>
                  </a:moveTo>
                  <a:cubicBezTo>
                    <a:pt x="3304" y="3050"/>
                    <a:pt x="3842" y="3089"/>
                    <a:pt x="4380" y="3100"/>
                  </a:cubicBezTo>
                  <a:lnTo>
                    <a:pt x="4380" y="4585"/>
                  </a:lnTo>
                  <a:cubicBezTo>
                    <a:pt x="3842" y="4591"/>
                    <a:pt x="3304" y="4630"/>
                    <a:pt x="2766" y="4702"/>
                  </a:cubicBezTo>
                  <a:cubicBezTo>
                    <a:pt x="2689" y="4131"/>
                    <a:pt x="2689" y="3549"/>
                    <a:pt x="2766" y="2978"/>
                  </a:cubicBezTo>
                  <a:close/>
                  <a:moveTo>
                    <a:pt x="6420" y="2972"/>
                  </a:moveTo>
                  <a:cubicBezTo>
                    <a:pt x="6503" y="3549"/>
                    <a:pt x="6503" y="4125"/>
                    <a:pt x="6420" y="4702"/>
                  </a:cubicBezTo>
                  <a:cubicBezTo>
                    <a:pt x="5888" y="4630"/>
                    <a:pt x="5350" y="4591"/>
                    <a:pt x="4812" y="4585"/>
                  </a:cubicBezTo>
                  <a:lnTo>
                    <a:pt x="4812" y="3100"/>
                  </a:lnTo>
                  <a:lnTo>
                    <a:pt x="4812" y="3094"/>
                  </a:lnTo>
                  <a:cubicBezTo>
                    <a:pt x="5350" y="3089"/>
                    <a:pt x="5888" y="3044"/>
                    <a:pt x="6420" y="2972"/>
                  </a:cubicBezTo>
                  <a:close/>
                  <a:moveTo>
                    <a:pt x="1375" y="2701"/>
                  </a:moveTo>
                  <a:cubicBezTo>
                    <a:pt x="1691" y="2784"/>
                    <a:pt x="2013" y="2856"/>
                    <a:pt x="2345" y="2911"/>
                  </a:cubicBezTo>
                  <a:cubicBezTo>
                    <a:pt x="2251" y="3527"/>
                    <a:pt x="2251" y="4153"/>
                    <a:pt x="2345" y="4768"/>
                  </a:cubicBezTo>
                  <a:cubicBezTo>
                    <a:pt x="2013" y="4824"/>
                    <a:pt x="1691" y="4896"/>
                    <a:pt x="1375" y="4979"/>
                  </a:cubicBezTo>
                  <a:cubicBezTo>
                    <a:pt x="1247" y="4613"/>
                    <a:pt x="1181" y="4225"/>
                    <a:pt x="1181" y="3843"/>
                  </a:cubicBezTo>
                  <a:cubicBezTo>
                    <a:pt x="1181" y="3455"/>
                    <a:pt x="1247" y="3066"/>
                    <a:pt x="1375" y="2701"/>
                  </a:cubicBezTo>
                  <a:close/>
                  <a:moveTo>
                    <a:pt x="6769" y="5190"/>
                  </a:moveTo>
                  <a:cubicBezTo>
                    <a:pt x="7063" y="5240"/>
                    <a:pt x="7357" y="5306"/>
                    <a:pt x="7639" y="5378"/>
                  </a:cubicBezTo>
                  <a:cubicBezTo>
                    <a:pt x="7279" y="6088"/>
                    <a:pt x="6686" y="6648"/>
                    <a:pt x="5954" y="6969"/>
                  </a:cubicBezTo>
                  <a:cubicBezTo>
                    <a:pt x="6370" y="6470"/>
                    <a:pt x="6630" y="5816"/>
                    <a:pt x="6769" y="5190"/>
                  </a:cubicBezTo>
                  <a:close/>
                  <a:moveTo>
                    <a:pt x="2423" y="5195"/>
                  </a:moveTo>
                  <a:cubicBezTo>
                    <a:pt x="2561" y="5822"/>
                    <a:pt x="2822" y="6476"/>
                    <a:pt x="3238" y="6975"/>
                  </a:cubicBezTo>
                  <a:cubicBezTo>
                    <a:pt x="2506" y="6653"/>
                    <a:pt x="1913" y="6093"/>
                    <a:pt x="1547" y="5378"/>
                  </a:cubicBezTo>
                  <a:cubicBezTo>
                    <a:pt x="1835" y="5306"/>
                    <a:pt x="2123" y="5245"/>
                    <a:pt x="2423" y="5195"/>
                  </a:cubicBezTo>
                  <a:close/>
                  <a:moveTo>
                    <a:pt x="4380" y="5012"/>
                  </a:moveTo>
                  <a:lnTo>
                    <a:pt x="4380" y="7230"/>
                  </a:lnTo>
                  <a:cubicBezTo>
                    <a:pt x="3543" y="7052"/>
                    <a:pt x="3038" y="5960"/>
                    <a:pt x="2850" y="5129"/>
                  </a:cubicBezTo>
                  <a:cubicBezTo>
                    <a:pt x="3354" y="5057"/>
                    <a:pt x="3870" y="5023"/>
                    <a:pt x="4380" y="5012"/>
                  </a:cubicBezTo>
                  <a:close/>
                  <a:moveTo>
                    <a:pt x="4812" y="5012"/>
                  </a:moveTo>
                  <a:cubicBezTo>
                    <a:pt x="5322" y="5018"/>
                    <a:pt x="5832" y="5057"/>
                    <a:pt x="6342" y="5123"/>
                  </a:cubicBezTo>
                  <a:cubicBezTo>
                    <a:pt x="6148" y="5966"/>
                    <a:pt x="5644" y="7052"/>
                    <a:pt x="4812" y="7230"/>
                  </a:cubicBezTo>
                  <a:lnTo>
                    <a:pt x="4812" y="5012"/>
                  </a:lnTo>
                  <a:close/>
                  <a:moveTo>
                    <a:pt x="4617" y="1"/>
                  </a:moveTo>
                  <a:cubicBezTo>
                    <a:pt x="4612" y="1"/>
                    <a:pt x="4606" y="1"/>
                    <a:pt x="4601" y="1"/>
                  </a:cubicBezTo>
                  <a:cubicBezTo>
                    <a:pt x="1841" y="1"/>
                    <a:pt x="0" y="2811"/>
                    <a:pt x="1048" y="5323"/>
                  </a:cubicBezTo>
                  <a:cubicBezTo>
                    <a:pt x="1654" y="6770"/>
                    <a:pt x="3061" y="7689"/>
                    <a:pt x="4595" y="7689"/>
                  </a:cubicBezTo>
                  <a:cubicBezTo>
                    <a:pt x="4759" y="7689"/>
                    <a:pt x="4924" y="7678"/>
                    <a:pt x="5089" y="7657"/>
                  </a:cubicBezTo>
                  <a:cubicBezTo>
                    <a:pt x="6808" y="7435"/>
                    <a:pt x="8166" y="6093"/>
                    <a:pt x="8405" y="4375"/>
                  </a:cubicBezTo>
                  <a:cubicBezTo>
                    <a:pt x="8427" y="4258"/>
                    <a:pt x="8338" y="4147"/>
                    <a:pt x="8222" y="4131"/>
                  </a:cubicBezTo>
                  <a:cubicBezTo>
                    <a:pt x="8211" y="4129"/>
                    <a:pt x="8201" y="4129"/>
                    <a:pt x="8191" y="4129"/>
                  </a:cubicBezTo>
                  <a:cubicBezTo>
                    <a:pt x="8082" y="4129"/>
                    <a:pt x="7993" y="4207"/>
                    <a:pt x="7978" y="4314"/>
                  </a:cubicBezTo>
                  <a:cubicBezTo>
                    <a:pt x="7944" y="4541"/>
                    <a:pt x="7889" y="4763"/>
                    <a:pt x="7817" y="4979"/>
                  </a:cubicBezTo>
                  <a:cubicBezTo>
                    <a:pt x="7501" y="4896"/>
                    <a:pt x="7174" y="4824"/>
                    <a:pt x="6847" y="4768"/>
                  </a:cubicBezTo>
                  <a:cubicBezTo>
                    <a:pt x="6935" y="4153"/>
                    <a:pt x="6935" y="3527"/>
                    <a:pt x="6847" y="2911"/>
                  </a:cubicBezTo>
                  <a:cubicBezTo>
                    <a:pt x="7174" y="2856"/>
                    <a:pt x="7501" y="2784"/>
                    <a:pt x="7817" y="2706"/>
                  </a:cubicBezTo>
                  <a:cubicBezTo>
                    <a:pt x="7889" y="2917"/>
                    <a:pt x="7944" y="3139"/>
                    <a:pt x="7978" y="3366"/>
                  </a:cubicBezTo>
                  <a:cubicBezTo>
                    <a:pt x="7995" y="3495"/>
                    <a:pt x="8090" y="3554"/>
                    <a:pt x="8186" y="3554"/>
                  </a:cubicBezTo>
                  <a:cubicBezTo>
                    <a:pt x="8305" y="3554"/>
                    <a:pt x="8426" y="3464"/>
                    <a:pt x="8405" y="3305"/>
                  </a:cubicBezTo>
                  <a:cubicBezTo>
                    <a:pt x="8360" y="2983"/>
                    <a:pt x="8271" y="2667"/>
                    <a:pt x="8149" y="2368"/>
                  </a:cubicBezTo>
                  <a:lnTo>
                    <a:pt x="8149" y="2362"/>
                  </a:lnTo>
                  <a:lnTo>
                    <a:pt x="8138" y="2340"/>
                  </a:lnTo>
                  <a:cubicBezTo>
                    <a:pt x="8127" y="2307"/>
                    <a:pt x="8111" y="2274"/>
                    <a:pt x="8094" y="2240"/>
                  </a:cubicBezTo>
                  <a:lnTo>
                    <a:pt x="8077" y="2202"/>
                  </a:lnTo>
                  <a:lnTo>
                    <a:pt x="8044" y="2135"/>
                  </a:lnTo>
                  <a:cubicBezTo>
                    <a:pt x="8028" y="2102"/>
                    <a:pt x="8016" y="2074"/>
                    <a:pt x="8000" y="2046"/>
                  </a:cubicBezTo>
                  <a:lnTo>
                    <a:pt x="7978" y="2008"/>
                  </a:lnTo>
                  <a:cubicBezTo>
                    <a:pt x="7309" y="770"/>
                    <a:pt x="6019" y="1"/>
                    <a:pt x="461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 name="Google Shape;1392;p68"/>
          <p:cNvGrpSpPr/>
          <p:nvPr/>
        </p:nvGrpSpPr>
        <p:grpSpPr>
          <a:xfrm>
            <a:off x="1536101" y="2300874"/>
            <a:ext cx="381837" cy="363132"/>
            <a:chOff x="1536101" y="2300874"/>
            <a:chExt cx="381837" cy="363132"/>
          </a:xfrm>
        </p:grpSpPr>
        <p:sp>
          <p:nvSpPr>
            <p:cNvPr id="1393" name="Google Shape;1393;p68"/>
            <p:cNvSpPr/>
            <p:nvPr/>
          </p:nvSpPr>
          <p:spPr>
            <a:xfrm>
              <a:off x="1735780" y="2427431"/>
              <a:ext cx="182159" cy="236574"/>
            </a:xfrm>
            <a:custGeom>
              <a:avLst/>
              <a:gdLst/>
              <a:ahLst/>
              <a:cxnLst/>
              <a:rect l="l" t="t" r="r" b="b"/>
              <a:pathLst>
                <a:path w="7070" h="9182" extrusionOk="0">
                  <a:moveTo>
                    <a:pt x="6243" y="422"/>
                  </a:moveTo>
                  <a:cubicBezTo>
                    <a:pt x="6282" y="422"/>
                    <a:pt x="6315" y="428"/>
                    <a:pt x="6354" y="439"/>
                  </a:cubicBezTo>
                  <a:cubicBezTo>
                    <a:pt x="6648" y="538"/>
                    <a:pt x="6598" y="843"/>
                    <a:pt x="6576" y="949"/>
                  </a:cubicBezTo>
                  <a:lnTo>
                    <a:pt x="5495" y="4042"/>
                  </a:lnTo>
                  <a:lnTo>
                    <a:pt x="5495" y="4048"/>
                  </a:lnTo>
                  <a:lnTo>
                    <a:pt x="5495" y="4059"/>
                  </a:lnTo>
                  <a:cubicBezTo>
                    <a:pt x="5412" y="4353"/>
                    <a:pt x="5217" y="4602"/>
                    <a:pt x="4951" y="4757"/>
                  </a:cubicBezTo>
                  <a:lnTo>
                    <a:pt x="3931" y="5267"/>
                  </a:lnTo>
                  <a:cubicBezTo>
                    <a:pt x="3765" y="5350"/>
                    <a:pt x="3615" y="5456"/>
                    <a:pt x="3482" y="5589"/>
                  </a:cubicBezTo>
                  <a:lnTo>
                    <a:pt x="3471" y="5605"/>
                  </a:lnTo>
                  <a:lnTo>
                    <a:pt x="3222" y="5888"/>
                  </a:lnTo>
                  <a:lnTo>
                    <a:pt x="1298" y="5672"/>
                  </a:lnTo>
                  <a:lnTo>
                    <a:pt x="1498" y="5018"/>
                  </a:lnTo>
                  <a:lnTo>
                    <a:pt x="1498" y="5012"/>
                  </a:lnTo>
                  <a:cubicBezTo>
                    <a:pt x="1586" y="4735"/>
                    <a:pt x="1819" y="4408"/>
                    <a:pt x="1930" y="4275"/>
                  </a:cubicBezTo>
                  <a:lnTo>
                    <a:pt x="2379" y="3765"/>
                  </a:lnTo>
                  <a:cubicBezTo>
                    <a:pt x="2484" y="3654"/>
                    <a:pt x="2606" y="3565"/>
                    <a:pt x="2739" y="3493"/>
                  </a:cubicBezTo>
                  <a:lnTo>
                    <a:pt x="3981" y="2867"/>
                  </a:lnTo>
                  <a:cubicBezTo>
                    <a:pt x="4031" y="2839"/>
                    <a:pt x="4087" y="2822"/>
                    <a:pt x="4148" y="2822"/>
                  </a:cubicBezTo>
                  <a:cubicBezTo>
                    <a:pt x="4247" y="2834"/>
                    <a:pt x="4342" y="2889"/>
                    <a:pt x="4397" y="2978"/>
                  </a:cubicBezTo>
                  <a:cubicBezTo>
                    <a:pt x="4447" y="3061"/>
                    <a:pt x="4464" y="3155"/>
                    <a:pt x="4447" y="3255"/>
                  </a:cubicBezTo>
                  <a:cubicBezTo>
                    <a:pt x="4441" y="3277"/>
                    <a:pt x="4425" y="3349"/>
                    <a:pt x="4292" y="3410"/>
                  </a:cubicBezTo>
                  <a:lnTo>
                    <a:pt x="3249" y="3937"/>
                  </a:lnTo>
                  <a:cubicBezTo>
                    <a:pt x="3030" y="4051"/>
                    <a:pt x="3143" y="4350"/>
                    <a:pt x="3341" y="4350"/>
                  </a:cubicBezTo>
                  <a:cubicBezTo>
                    <a:pt x="3374" y="4350"/>
                    <a:pt x="3408" y="4343"/>
                    <a:pt x="3443" y="4325"/>
                  </a:cubicBezTo>
                  <a:lnTo>
                    <a:pt x="4486" y="3798"/>
                  </a:lnTo>
                  <a:cubicBezTo>
                    <a:pt x="4669" y="3715"/>
                    <a:pt x="4807" y="3560"/>
                    <a:pt x="4863" y="3366"/>
                  </a:cubicBezTo>
                  <a:cubicBezTo>
                    <a:pt x="4907" y="3199"/>
                    <a:pt x="4890" y="3022"/>
                    <a:pt x="4824" y="2867"/>
                  </a:cubicBezTo>
                  <a:lnTo>
                    <a:pt x="5883" y="788"/>
                  </a:lnTo>
                  <a:cubicBezTo>
                    <a:pt x="5883" y="777"/>
                    <a:pt x="5888" y="771"/>
                    <a:pt x="5888" y="766"/>
                  </a:cubicBezTo>
                  <a:lnTo>
                    <a:pt x="5894" y="755"/>
                  </a:lnTo>
                  <a:cubicBezTo>
                    <a:pt x="5938" y="633"/>
                    <a:pt x="6044" y="422"/>
                    <a:pt x="6243" y="422"/>
                  </a:cubicBezTo>
                  <a:close/>
                  <a:moveTo>
                    <a:pt x="727" y="6043"/>
                  </a:moveTo>
                  <a:lnTo>
                    <a:pt x="993" y="6071"/>
                  </a:lnTo>
                  <a:lnTo>
                    <a:pt x="3277" y="6332"/>
                  </a:lnTo>
                  <a:lnTo>
                    <a:pt x="3460" y="6354"/>
                  </a:lnTo>
                  <a:lnTo>
                    <a:pt x="3399" y="6930"/>
                  </a:lnTo>
                  <a:lnTo>
                    <a:pt x="666" y="6614"/>
                  </a:lnTo>
                  <a:lnTo>
                    <a:pt x="727" y="6043"/>
                  </a:lnTo>
                  <a:close/>
                  <a:moveTo>
                    <a:pt x="6254" y="1"/>
                  </a:moveTo>
                  <a:cubicBezTo>
                    <a:pt x="5916" y="1"/>
                    <a:pt x="5644" y="222"/>
                    <a:pt x="5500" y="610"/>
                  </a:cubicBezTo>
                  <a:lnTo>
                    <a:pt x="4530" y="2506"/>
                  </a:lnTo>
                  <a:cubicBezTo>
                    <a:pt x="4414" y="2434"/>
                    <a:pt x="4286" y="2390"/>
                    <a:pt x="4148" y="2390"/>
                  </a:cubicBezTo>
                  <a:cubicBezTo>
                    <a:pt x="4026" y="2390"/>
                    <a:pt x="3904" y="2423"/>
                    <a:pt x="3793" y="2479"/>
                  </a:cubicBezTo>
                  <a:lnTo>
                    <a:pt x="2556" y="3105"/>
                  </a:lnTo>
                  <a:cubicBezTo>
                    <a:pt x="2374" y="3199"/>
                    <a:pt x="2207" y="3321"/>
                    <a:pt x="2063" y="3471"/>
                  </a:cubicBezTo>
                  <a:lnTo>
                    <a:pt x="1614" y="3987"/>
                  </a:lnTo>
                  <a:lnTo>
                    <a:pt x="1608" y="3992"/>
                  </a:lnTo>
                  <a:cubicBezTo>
                    <a:pt x="1570" y="4037"/>
                    <a:pt x="1231" y="4452"/>
                    <a:pt x="1098" y="4874"/>
                  </a:cubicBezTo>
                  <a:lnTo>
                    <a:pt x="1098" y="4879"/>
                  </a:lnTo>
                  <a:lnTo>
                    <a:pt x="871" y="5617"/>
                  </a:lnTo>
                  <a:lnTo>
                    <a:pt x="749" y="5605"/>
                  </a:lnTo>
                  <a:cubicBezTo>
                    <a:pt x="732" y="5603"/>
                    <a:pt x="716" y="5602"/>
                    <a:pt x="699" y="5602"/>
                  </a:cubicBezTo>
                  <a:cubicBezTo>
                    <a:pt x="504" y="5602"/>
                    <a:pt x="337" y="5750"/>
                    <a:pt x="311" y="5949"/>
                  </a:cubicBezTo>
                  <a:lnTo>
                    <a:pt x="217" y="6775"/>
                  </a:lnTo>
                  <a:lnTo>
                    <a:pt x="17" y="8549"/>
                  </a:lnTo>
                  <a:lnTo>
                    <a:pt x="17" y="8566"/>
                  </a:lnTo>
                  <a:cubicBezTo>
                    <a:pt x="1" y="8727"/>
                    <a:pt x="56" y="8887"/>
                    <a:pt x="162" y="9004"/>
                  </a:cubicBezTo>
                  <a:cubicBezTo>
                    <a:pt x="274" y="9111"/>
                    <a:pt x="420" y="9171"/>
                    <a:pt x="572" y="9171"/>
                  </a:cubicBezTo>
                  <a:cubicBezTo>
                    <a:pt x="585" y="9171"/>
                    <a:pt x="598" y="9171"/>
                    <a:pt x="611" y="9170"/>
                  </a:cubicBezTo>
                  <a:lnTo>
                    <a:pt x="1409" y="9170"/>
                  </a:lnTo>
                  <a:cubicBezTo>
                    <a:pt x="1697" y="9170"/>
                    <a:pt x="1697" y="8738"/>
                    <a:pt x="1409" y="8738"/>
                  </a:cubicBezTo>
                  <a:lnTo>
                    <a:pt x="599" y="8738"/>
                  </a:lnTo>
                  <a:cubicBezTo>
                    <a:pt x="588" y="8741"/>
                    <a:pt x="575" y="8742"/>
                    <a:pt x="563" y="8742"/>
                  </a:cubicBezTo>
                  <a:cubicBezTo>
                    <a:pt x="529" y="8742"/>
                    <a:pt x="495" y="8732"/>
                    <a:pt x="466" y="8716"/>
                  </a:cubicBezTo>
                  <a:cubicBezTo>
                    <a:pt x="444" y="8682"/>
                    <a:pt x="433" y="8643"/>
                    <a:pt x="439" y="8599"/>
                  </a:cubicBezTo>
                  <a:lnTo>
                    <a:pt x="616" y="7047"/>
                  </a:lnTo>
                  <a:lnTo>
                    <a:pt x="3349" y="7357"/>
                  </a:lnTo>
                  <a:lnTo>
                    <a:pt x="3211" y="8577"/>
                  </a:lnTo>
                  <a:cubicBezTo>
                    <a:pt x="3205" y="8671"/>
                    <a:pt x="3122" y="8749"/>
                    <a:pt x="3028" y="8749"/>
                  </a:cubicBezTo>
                  <a:lnTo>
                    <a:pt x="2407" y="8749"/>
                  </a:lnTo>
                  <a:cubicBezTo>
                    <a:pt x="2118" y="8749"/>
                    <a:pt x="2118" y="9181"/>
                    <a:pt x="2407" y="9181"/>
                  </a:cubicBezTo>
                  <a:lnTo>
                    <a:pt x="3039" y="9181"/>
                  </a:lnTo>
                  <a:cubicBezTo>
                    <a:pt x="3349" y="9170"/>
                    <a:pt x="3604" y="8937"/>
                    <a:pt x="3637" y="8627"/>
                  </a:cubicBezTo>
                  <a:lnTo>
                    <a:pt x="3893" y="6371"/>
                  </a:lnTo>
                  <a:cubicBezTo>
                    <a:pt x="3909" y="6221"/>
                    <a:pt x="3837" y="6071"/>
                    <a:pt x="3710" y="5988"/>
                  </a:cubicBezTo>
                  <a:lnTo>
                    <a:pt x="3793" y="5894"/>
                  </a:lnTo>
                  <a:lnTo>
                    <a:pt x="3798" y="5888"/>
                  </a:lnTo>
                  <a:cubicBezTo>
                    <a:pt x="3893" y="5794"/>
                    <a:pt x="4003" y="5716"/>
                    <a:pt x="4125" y="5655"/>
                  </a:cubicBezTo>
                  <a:lnTo>
                    <a:pt x="5140" y="5145"/>
                  </a:lnTo>
                  <a:lnTo>
                    <a:pt x="5151" y="5140"/>
                  </a:lnTo>
                  <a:cubicBezTo>
                    <a:pt x="5522" y="4929"/>
                    <a:pt x="5788" y="4585"/>
                    <a:pt x="5905" y="4181"/>
                  </a:cubicBezTo>
                  <a:lnTo>
                    <a:pt x="6980" y="1087"/>
                  </a:lnTo>
                  <a:cubicBezTo>
                    <a:pt x="6980" y="1082"/>
                    <a:pt x="6986" y="1076"/>
                    <a:pt x="6986" y="1071"/>
                  </a:cubicBezTo>
                  <a:cubicBezTo>
                    <a:pt x="7069" y="766"/>
                    <a:pt x="7052" y="211"/>
                    <a:pt x="6487" y="34"/>
                  </a:cubicBezTo>
                  <a:lnTo>
                    <a:pt x="6481" y="34"/>
                  </a:lnTo>
                  <a:cubicBezTo>
                    <a:pt x="6404" y="12"/>
                    <a:pt x="6332" y="1"/>
                    <a:pt x="625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8"/>
            <p:cNvSpPr/>
            <p:nvPr/>
          </p:nvSpPr>
          <p:spPr>
            <a:xfrm>
              <a:off x="1638363" y="2300874"/>
              <a:ext cx="177289" cy="213772"/>
            </a:xfrm>
            <a:custGeom>
              <a:avLst/>
              <a:gdLst/>
              <a:ahLst/>
              <a:cxnLst/>
              <a:rect l="l" t="t" r="r" b="b"/>
              <a:pathLst>
                <a:path w="6881" h="8297" extrusionOk="0">
                  <a:moveTo>
                    <a:pt x="3449" y="428"/>
                  </a:moveTo>
                  <a:cubicBezTo>
                    <a:pt x="3992" y="428"/>
                    <a:pt x="4314" y="616"/>
                    <a:pt x="4408" y="683"/>
                  </a:cubicBezTo>
                  <a:cubicBezTo>
                    <a:pt x="4502" y="932"/>
                    <a:pt x="4536" y="1198"/>
                    <a:pt x="4508" y="1459"/>
                  </a:cubicBezTo>
                  <a:cubicBezTo>
                    <a:pt x="4181" y="1287"/>
                    <a:pt x="3821" y="1198"/>
                    <a:pt x="3449" y="1198"/>
                  </a:cubicBezTo>
                  <a:cubicBezTo>
                    <a:pt x="3078" y="1198"/>
                    <a:pt x="2706" y="1287"/>
                    <a:pt x="2374" y="1464"/>
                  </a:cubicBezTo>
                  <a:cubicBezTo>
                    <a:pt x="2346" y="1198"/>
                    <a:pt x="2379" y="932"/>
                    <a:pt x="2473" y="688"/>
                  </a:cubicBezTo>
                  <a:cubicBezTo>
                    <a:pt x="2579" y="616"/>
                    <a:pt x="2906" y="428"/>
                    <a:pt x="3449" y="428"/>
                  </a:cubicBezTo>
                  <a:close/>
                  <a:moveTo>
                    <a:pt x="3449" y="1625"/>
                  </a:moveTo>
                  <a:cubicBezTo>
                    <a:pt x="3798" y="1631"/>
                    <a:pt x="4142" y="1731"/>
                    <a:pt x="4436" y="1919"/>
                  </a:cubicBezTo>
                  <a:cubicBezTo>
                    <a:pt x="4419" y="2002"/>
                    <a:pt x="4392" y="2085"/>
                    <a:pt x="4364" y="2180"/>
                  </a:cubicBezTo>
                  <a:cubicBezTo>
                    <a:pt x="4225" y="2606"/>
                    <a:pt x="3948" y="3155"/>
                    <a:pt x="3438" y="3809"/>
                  </a:cubicBezTo>
                  <a:cubicBezTo>
                    <a:pt x="2834" y="3033"/>
                    <a:pt x="2562" y="2396"/>
                    <a:pt x="2446" y="1919"/>
                  </a:cubicBezTo>
                  <a:cubicBezTo>
                    <a:pt x="2745" y="1731"/>
                    <a:pt x="3094" y="1631"/>
                    <a:pt x="3449" y="1625"/>
                  </a:cubicBezTo>
                  <a:close/>
                  <a:moveTo>
                    <a:pt x="1936" y="1204"/>
                  </a:moveTo>
                  <a:cubicBezTo>
                    <a:pt x="1913" y="1836"/>
                    <a:pt x="2113" y="2839"/>
                    <a:pt x="3161" y="4153"/>
                  </a:cubicBezTo>
                  <a:cubicBezTo>
                    <a:pt x="2945" y="4403"/>
                    <a:pt x="2690" y="4669"/>
                    <a:pt x="2401" y="4946"/>
                  </a:cubicBezTo>
                  <a:cubicBezTo>
                    <a:pt x="1525" y="3793"/>
                    <a:pt x="1320" y="2922"/>
                    <a:pt x="1309" y="2379"/>
                  </a:cubicBezTo>
                  <a:lnTo>
                    <a:pt x="1309" y="2374"/>
                  </a:lnTo>
                  <a:cubicBezTo>
                    <a:pt x="1309" y="2351"/>
                    <a:pt x="1320" y="1803"/>
                    <a:pt x="1847" y="1287"/>
                  </a:cubicBezTo>
                  <a:lnTo>
                    <a:pt x="1936" y="1204"/>
                  </a:lnTo>
                  <a:close/>
                  <a:moveTo>
                    <a:pt x="4525" y="5572"/>
                  </a:moveTo>
                  <a:cubicBezTo>
                    <a:pt x="5018" y="6010"/>
                    <a:pt x="5528" y="6426"/>
                    <a:pt x="6066" y="6809"/>
                  </a:cubicBezTo>
                  <a:lnTo>
                    <a:pt x="5434" y="6931"/>
                  </a:lnTo>
                  <a:cubicBezTo>
                    <a:pt x="5334" y="6947"/>
                    <a:pt x="5262" y="7036"/>
                    <a:pt x="5256" y="7136"/>
                  </a:cubicBezTo>
                  <a:lnTo>
                    <a:pt x="5251" y="7651"/>
                  </a:lnTo>
                  <a:cubicBezTo>
                    <a:pt x="4730" y="7263"/>
                    <a:pt x="4231" y="6847"/>
                    <a:pt x="3754" y="6404"/>
                  </a:cubicBezTo>
                  <a:cubicBezTo>
                    <a:pt x="3876" y="6288"/>
                    <a:pt x="3992" y="6166"/>
                    <a:pt x="4103" y="6049"/>
                  </a:cubicBezTo>
                  <a:lnTo>
                    <a:pt x="4142" y="6005"/>
                  </a:lnTo>
                  <a:lnTo>
                    <a:pt x="4186" y="5960"/>
                  </a:lnTo>
                  <a:lnTo>
                    <a:pt x="4236" y="5905"/>
                  </a:lnTo>
                  <a:lnTo>
                    <a:pt x="4270" y="5866"/>
                  </a:lnTo>
                  <a:lnTo>
                    <a:pt x="4325" y="5800"/>
                  </a:lnTo>
                  <a:lnTo>
                    <a:pt x="4358" y="5766"/>
                  </a:lnTo>
                  <a:lnTo>
                    <a:pt x="4425" y="5694"/>
                  </a:lnTo>
                  <a:lnTo>
                    <a:pt x="4441" y="5672"/>
                  </a:lnTo>
                  <a:lnTo>
                    <a:pt x="4525" y="5572"/>
                  </a:lnTo>
                  <a:close/>
                  <a:moveTo>
                    <a:pt x="3444" y="1"/>
                  </a:moveTo>
                  <a:cubicBezTo>
                    <a:pt x="2651" y="1"/>
                    <a:pt x="2202" y="350"/>
                    <a:pt x="2157" y="383"/>
                  </a:cubicBezTo>
                  <a:lnTo>
                    <a:pt x="2146" y="394"/>
                  </a:lnTo>
                  <a:lnTo>
                    <a:pt x="1542" y="982"/>
                  </a:lnTo>
                  <a:cubicBezTo>
                    <a:pt x="916" y="1586"/>
                    <a:pt x="877" y="2252"/>
                    <a:pt x="877" y="2368"/>
                  </a:cubicBezTo>
                  <a:lnTo>
                    <a:pt x="877" y="2385"/>
                  </a:lnTo>
                  <a:cubicBezTo>
                    <a:pt x="882" y="2995"/>
                    <a:pt x="1104" y="3976"/>
                    <a:pt x="2080" y="5245"/>
                  </a:cubicBezTo>
                  <a:cubicBezTo>
                    <a:pt x="1470" y="5789"/>
                    <a:pt x="827" y="6293"/>
                    <a:pt x="162" y="6753"/>
                  </a:cubicBezTo>
                  <a:cubicBezTo>
                    <a:pt x="1" y="6864"/>
                    <a:pt x="56" y="7108"/>
                    <a:pt x="245" y="7147"/>
                  </a:cubicBezTo>
                  <a:lnTo>
                    <a:pt x="1193" y="7324"/>
                  </a:lnTo>
                  <a:lnTo>
                    <a:pt x="1204" y="8084"/>
                  </a:lnTo>
                  <a:cubicBezTo>
                    <a:pt x="1208" y="8212"/>
                    <a:pt x="1310" y="8296"/>
                    <a:pt x="1420" y="8296"/>
                  </a:cubicBezTo>
                  <a:cubicBezTo>
                    <a:pt x="1463" y="8296"/>
                    <a:pt x="1507" y="8283"/>
                    <a:pt x="1548" y="8256"/>
                  </a:cubicBezTo>
                  <a:cubicBezTo>
                    <a:pt x="2207" y="7779"/>
                    <a:pt x="2839" y="7263"/>
                    <a:pt x="3444" y="6709"/>
                  </a:cubicBezTo>
                  <a:cubicBezTo>
                    <a:pt x="4042" y="7263"/>
                    <a:pt x="4674" y="7779"/>
                    <a:pt x="5334" y="8256"/>
                  </a:cubicBezTo>
                  <a:cubicBezTo>
                    <a:pt x="5374" y="8283"/>
                    <a:pt x="5418" y="8296"/>
                    <a:pt x="5461" y="8296"/>
                  </a:cubicBezTo>
                  <a:cubicBezTo>
                    <a:pt x="5572" y="8296"/>
                    <a:pt x="5674" y="8212"/>
                    <a:pt x="5678" y="8084"/>
                  </a:cubicBezTo>
                  <a:lnTo>
                    <a:pt x="5689" y="7324"/>
                  </a:lnTo>
                  <a:lnTo>
                    <a:pt x="6642" y="7147"/>
                  </a:lnTo>
                  <a:cubicBezTo>
                    <a:pt x="6831" y="7114"/>
                    <a:pt x="6881" y="6864"/>
                    <a:pt x="6726" y="6759"/>
                  </a:cubicBezTo>
                  <a:lnTo>
                    <a:pt x="6726" y="6753"/>
                  </a:lnTo>
                  <a:cubicBezTo>
                    <a:pt x="6049" y="6293"/>
                    <a:pt x="5406" y="5783"/>
                    <a:pt x="4796" y="5245"/>
                  </a:cubicBezTo>
                  <a:cubicBezTo>
                    <a:pt x="5323" y="4558"/>
                    <a:pt x="5678" y="3893"/>
                    <a:pt x="5861" y="3261"/>
                  </a:cubicBezTo>
                  <a:cubicBezTo>
                    <a:pt x="5911" y="3094"/>
                    <a:pt x="5781" y="2986"/>
                    <a:pt x="5651" y="2986"/>
                  </a:cubicBezTo>
                  <a:cubicBezTo>
                    <a:pt x="5564" y="2986"/>
                    <a:pt x="5478" y="3034"/>
                    <a:pt x="5445" y="3144"/>
                  </a:cubicBezTo>
                  <a:cubicBezTo>
                    <a:pt x="5168" y="4109"/>
                    <a:pt x="4275" y="5661"/>
                    <a:pt x="1631" y="7657"/>
                  </a:cubicBezTo>
                  <a:lnTo>
                    <a:pt x="1620" y="7141"/>
                  </a:lnTo>
                  <a:cubicBezTo>
                    <a:pt x="1620" y="7036"/>
                    <a:pt x="1542" y="6953"/>
                    <a:pt x="1442" y="6931"/>
                  </a:cubicBezTo>
                  <a:lnTo>
                    <a:pt x="821" y="6814"/>
                  </a:lnTo>
                  <a:cubicBezTo>
                    <a:pt x="1415" y="6387"/>
                    <a:pt x="1980" y="5927"/>
                    <a:pt x="2518" y="5428"/>
                  </a:cubicBezTo>
                  <a:lnTo>
                    <a:pt x="2523" y="5423"/>
                  </a:lnTo>
                  <a:cubicBezTo>
                    <a:pt x="2684" y="5279"/>
                    <a:pt x="2834" y="5134"/>
                    <a:pt x="2972" y="4990"/>
                  </a:cubicBezTo>
                  <a:lnTo>
                    <a:pt x="2983" y="4979"/>
                  </a:lnTo>
                  <a:cubicBezTo>
                    <a:pt x="3028" y="4935"/>
                    <a:pt x="3072" y="4890"/>
                    <a:pt x="3111" y="4846"/>
                  </a:cubicBezTo>
                  <a:lnTo>
                    <a:pt x="3183" y="4774"/>
                  </a:lnTo>
                  <a:lnTo>
                    <a:pt x="3244" y="4702"/>
                  </a:lnTo>
                  <a:lnTo>
                    <a:pt x="3322" y="4619"/>
                  </a:lnTo>
                  <a:lnTo>
                    <a:pt x="3372" y="4563"/>
                  </a:lnTo>
                  <a:lnTo>
                    <a:pt x="3449" y="4475"/>
                  </a:lnTo>
                  <a:lnTo>
                    <a:pt x="3499" y="4419"/>
                  </a:lnTo>
                  <a:lnTo>
                    <a:pt x="3521" y="4392"/>
                  </a:lnTo>
                  <a:lnTo>
                    <a:pt x="3582" y="4325"/>
                  </a:lnTo>
                  <a:lnTo>
                    <a:pt x="3604" y="4292"/>
                  </a:lnTo>
                  <a:cubicBezTo>
                    <a:pt x="4170" y="3610"/>
                    <a:pt x="4563" y="2945"/>
                    <a:pt x="4769" y="2313"/>
                  </a:cubicBezTo>
                  <a:cubicBezTo>
                    <a:pt x="4818" y="2168"/>
                    <a:pt x="4857" y="2019"/>
                    <a:pt x="4885" y="1869"/>
                  </a:cubicBezTo>
                  <a:lnTo>
                    <a:pt x="4885" y="1852"/>
                  </a:lnTo>
                  <a:lnTo>
                    <a:pt x="4891" y="1825"/>
                  </a:lnTo>
                  <a:cubicBezTo>
                    <a:pt x="4891" y="1808"/>
                    <a:pt x="4896" y="1792"/>
                    <a:pt x="4902" y="1769"/>
                  </a:cubicBezTo>
                  <a:cubicBezTo>
                    <a:pt x="4913" y="1703"/>
                    <a:pt x="4924" y="1631"/>
                    <a:pt x="4929" y="1570"/>
                  </a:cubicBezTo>
                  <a:cubicBezTo>
                    <a:pt x="4929" y="1548"/>
                    <a:pt x="4929" y="1531"/>
                    <a:pt x="4935" y="1514"/>
                  </a:cubicBezTo>
                  <a:lnTo>
                    <a:pt x="4935" y="1498"/>
                  </a:lnTo>
                  <a:lnTo>
                    <a:pt x="4935" y="1448"/>
                  </a:lnTo>
                  <a:lnTo>
                    <a:pt x="4935" y="1431"/>
                  </a:lnTo>
                  <a:lnTo>
                    <a:pt x="4935" y="1387"/>
                  </a:lnTo>
                  <a:lnTo>
                    <a:pt x="4935" y="1370"/>
                  </a:lnTo>
                  <a:lnTo>
                    <a:pt x="4935" y="1320"/>
                  </a:lnTo>
                  <a:lnTo>
                    <a:pt x="4935" y="1309"/>
                  </a:lnTo>
                  <a:lnTo>
                    <a:pt x="4935" y="1265"/>
                  </a:lnTo>
                  <a:lnTo>
                    <a:pt x="4935" y="1254"/>
                  </a:lnTo>
                  <a:lnTo>
                    <a:pt x="4935" y="1204"/>
                  </a:lnTo>
                  <a:lnTo>
                    <a:pt x="5024" y="1293"/>
                  </a:lnTo>
                  <a:cubicBezTo>
                    <a:pt x="5290" y="1548"/>
                    <a:pt x="5473" y="1875"/>
                    <a:pt x="5545" y="2235"/>
                  </a:cubicBezTo>
                  <a:cubicBezTo>
                    <a:pt x="5567" y="2359"/>
                    <a:pt x="5659" y="2414"/>
                    <a:pt x="5753" y="2414"/>
                  </a:cubicBezTo>
                  <a:cubicBezTo>
                    <a:pt x="5873" y="2414"/>
                    <a:pt x="5994" y="2322"/>
                    <a:pt x="5966" y="2163"/>
                  </a:cubicBezTo>
                  <a:cubicBezTo>
                    <a:pt x="5883" y="1708"/>
                    <a:pt x="5656" y="1298"/>
                    <a:pt x="5323" y="982"/>
                  </a:cubicBezTo>
                  <a:lnTo>
                    <a:pt x="4713" y="394"/>
                  </a:lnTo>
                  <a:lnTo>
                    <a:pt x="4708" y="389"/>
                  </a:lnTo>
                  <a:cubicBezTo>
                    <a:pt x="4691" y="372"/>
                    <a:pt x="4259" y="1"/>
                    <a:pt x="344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8"/>
            <p:cNvSpPr/>
            <p:nvPr/>
          </p:nvSpPr>
          <p:spPr>
            <a:xfrm>
              <a:off x="1536101" y="2427303"/>
              <a:ext cx="179711" cy="236445"/>
            </a:xfrm>
            <a:custGeom>
              <a:avLst/>
              <a:gdLst/>
              <a:ahLst/>
              <a:cxnLst/>
              <a:rect l="l" t="t" r="r" b="b"/>
              <a:pathLst>
                <a:path w="6975" h="9177" extrusionOk="0">
                  <a:moveTo>
                    <a:pt x="821" y="438"/>
                  </a:moveTo>
                  <a:cubicBezTo>
                    <a:pt x="1021" y="438"/>
                    <a:pt x="1126" y="643"/>
                    <a:pt x="1176" y="771"/>
                  </a:cubicBezTo>
                  <a:lnTo>
                    <a:pt x="1176" y="782"/>
                  </a:lnTo>
                  <a:lnTo>
                    <a:pt x="1181" y="793"/>
                  </a:lnTo>
                  <a:lnTo>
                    <a:pt x="2152" y="2872"/>
                  </a:lnTo>
                  <a:cubicBezTo>
                    <a:pt x="2085" y="3033"/>
                    <a:pt x="2068" y="3210"/>
                    <a:pt x="2107" y="3382"/>
                  </a:cubicBezTo>
                  <a:cubicBezTo>
                    <a:pt x="2168" y="3576"/>
                    <a:pt x="2307" y="3731"/>
                    <a:pt x="2484" y="3809"/>
                  </a:cubicBezTo>
                  <a:lnTo>
                    <a:pt x="3532" y="4335"/>
                  </a:lnTo>
                  <a:cubicBezTo>
                    <a:pt x="3568" y="4354"/>
                    <a:pt x="3604" y="4363"/>
                    <a:pt x="3636" y="4363"/>
                  </a:cubicBezTo>
                  <a:cubicBezTo>
                    <a:pt x="3833" y="4363"/>
                    <a:pt x="3945" y="4062"/>
                    <a:pt x="3726" y="3953"/>
                  </a:cubicBezTo>
                  <a:lnTo>
                    <a:pt x="2673" y="3421"/>
                  </a:lnTo>
                  <a:cubicBezTo>
                    <a:pt x="2545" y="3354"/>
                    <a:pt x="2523" y="3282"/>
                    <a:pt x="2517" y="3260"/>
                  </a:cubicBezTo>
                  <a:cubicBezTo>
                    <a:pt x="2501" y="3166"/>
                    <a:pt x="2517" y="3071"/>
                    <a:pt x="2567" y="2983"/>
                  </a:cubicBezTo>
                  <a:cubicBezTo>
                    <a:pt x="2623" y="2894"/>
                    <a:pt x="2717" y="2839"/>
                    <a:pt x="2817" y="2827"/>
                  </a:cubicBezTo>
                  <a:cubicBezTo>
                    <a:pt x="2878" y="2833"/>
                    <a:pt x="2933" y="2850"/>
                    <a:pt x="2989" y="2877"/>
                  </a:cubicBezTo>
                  <a:lnTo>
                    <a:pt x="4225" y="3498"/>
                  </a:lnTo>
                  <a:cubicBezTo>
                    <a:pt x="4358" y="3570"/>
                    <a:pt x="4485" y="3665"/>
                    <a:pt x="4591" y="3775"/>
                  </a:cubicBezTo>
                  <a:lnTo>
                    <a:pt x="5040" y="4285"/>
                  </a:lnTo>
                  <a:cubicBezTo>
                    <a:pt x="5056" y="4308"/>
                    <a:pt x="5361" y="4679"/>
                    <a:pt x="5467" y="5023"/>
                  </a:cubicBezTo>
                  <a:lnTo>
                    <a:pt x="5672" y="5677"/>
                  </a:lnTo>
                  <a:lnTo>
                    <a:pt x="3754" y="5899"/>
                  </a:lnTo>
                  <a:lnTo>
                    <a:pt x="3504" y="5616"/>
                  </a:lnTo>
                  <a:lnTo>
                    <a:pt x="3504" y="5610"/>
                  </a:lnTo>
                  <a:lnTo>
                    <a:pt x="3493" y="5599"/>
                  </a:lnTo>
                  <a:cubicBezTo>
                    <a:pt x="3366" y="5466"/>
                    <a:pt x="3210" y="5355"/>
                    <a:pt x="3044" y="5278"/>
                  </a:cubicBezTo>
                  <a:lnTo>
                    <a:pt x="2035" y="4762"/>
                  </a:lnTo>
                  <a:cubicBezTo>
                    <a:pt x="1769" y="4613"/>
                    <a:pt x="1569" y="4363"/>
                    <a:pt x="1486" y="4069"/>
                  </a:cubicBezTo>
                  <a:cubicBezTo>
                    <a:pt x="1486" y="4064"/>
                    <a:pt x="1486" y="4058"/>
                    <a:pt x="1486" y="4053"/>
                  </a:cubicBezTo>
                  <a:lnTo>
                    <a:pt x="499" y="959"/>
                  </a:lnTo>
                  <a:cubicBezTo>
                    <a:pt x="477" y="859"/>
                    <a:pt x="427" y="549"/>
                    <a:pt x="716" y="455"/>
                  </a:cubicBezTo>
                  <a:cubicBezTo>
                    <a:pt x="749" y="444"/>
                    <a:pt x="788" y="438"/>
                    <a:pt x="821" y="438"/>
                  </a:cubicBezTo>
                  <a:close/>
                  <a:moveTo>
                    <a:pt x="6248" y="6048"/>
                  </a:moveTo>
                  <a:lnTo>
                    <a:pt x="6315" y="6619"/>
                  </a:lnTo>
                  <a:lnTo>
                    <a:pt x="3576" y="6935"/>
                  </a:lnTo>
                  <a:lnTo>
                    <a:pt x="3515" y="6359"/>
                  </a:lnTo>
                  <a:lnTo>
                    <a:pt x="6248" y="6048"/>
                  </a:lnTo>
                  <a:close/>
                  <a:moveTo>
                    <a:pt x="6359" y="7052"/>
                  </a:moveTo>
                  <a:lnTo>
                    <a:pt x="6537" y="8604"/>
                  </a:lnTo>
                  <a:cubicBezTo>
                    <a:pt x="6542" y="8648"/>
                    <a:pt x="6531" y="8687"/>
                    <a:pt x="6509" y="8721"/>
                  </a:cubicBezTo>
                  <a:cubicBezTo>
                    <a:pt x="6472" y="8744"/>
                    <a:pt x="6435" y="8755"/>
                    <a:pt x="6395" y="8755"/>
                  </a:cubicBezTo>
                  <a:cubicBezTo>
                    <a:pt x="6387" y="8755"/>
                    <a:pt x="6379" y="8755"/>
                    <a:pt x="6370" y="8754"/>
                  </a:cubicBezTo>
                  <a:lnTo>
                    <a:pt x="3948" y="8754"/>
                  </a:lnTo>
                  <a:cubicBezTo>
                    <a:pt x="3848" y="8754"/>
                    <a:pt x="3770" y="8676"/>
                    <a:pt x="3765" y="8582"/>
                  </a:cubicBezTo>
                  <a:lnTo>
                    <a:pt x="3626" y="7362"/>
                  </a:lnTo>
                  <a:lnTo>
                    <a:pt x="6359" y="7052"/>
                  </a:lnTo>
                  <a:close/>
                  <a:moveTo>
                    <a:pt x="815" y="0"/>
                  </a:moveTo>
                  <a:cubicBezTo>
                    <a:pt x="738" y="0"/>
                    <a:pt x="660" y="11"/>
                    <a:pt x="588" y="33"/>
                  </a:cubicBezTo>
                  <a:lnTo>
                    <a:pt x="583" y="33"/>
                  </a:lnTo>
                  <a:cubicBezTo>
                    <a:pt x="23" y="211"/>
                    <a:pt x="1" y="765"/>
                    <a:pt x="78" y="1065"/>
                  </a:cubicBezTo>
                  <a:lnTo>
                    <a:pt x="78" y="1076"/>
                  </a:lnTo>
                  <a:lnTo>
                    <a:pt x="1059" y="4169"/>
                  </a:lnTo>
                  <a:cubicBezTo>
                    <a:pt x="1176" y="4579"/>
                    <a:pt x="1447" y="4923"/>
                    <a:pt x="1813" y="5134"/>
                  </a:cubicBezTo>
                  <a:lnTo>
                    <a:pt x="1824" y="5139"/>
                  </a:lnTo>
                  <a:lnTo>
                    <a:pt x="2839" y="5655"/>
                  </a:lnTo>
                  <a:cubicBezTo>
                    <a:pt x="2961" y="5710"/>
                    <a:pt x="3072" y="5788"/>
                    <a:pt x="3166" y="5882"/>
                  </a:cubicBezTo>
                  <a:lnTo>
                    <a:pt x="3172" y="5888"/>
                  </a:lnTo>
                  <a:lnTo>
                    <a:pt x="3255" y="5982"/>
                  </a:lnTo>
                  <a:cubicBezTo>
                    <a:pt x="3127" y="6065"/>
                    <a:pt x="3055" y="6215"/>
                    <a:pt x="3072" y="6364"/>
                  </a:cubicBezTo>
                  <a:lnTo>
                    <a:pt x="3327" y="8621"/>
                  </a:lnTo>
                  <a:cubicBezTo>
                    <a:pt x="3360" y="8931"/>
                    <a:pt x="3615" y="9164"/>
                    <a:pt x="3926" y="9175"/>
                  </a:cubicBezTo>
                  <a:lnTo>
                    <a:pt x="6365" y="9175"/>
                  </a:lnTo>
                  <a:cubicBezTo>
                    <a:pt x="6378" y="9176"/>
                    <a:pt x="6391" y="9176"/>
                    <a:pt x="6403" y="9176"/>
                  </a:cubicBezTo>
                  <a:cubicBezTo>
                    <a:pt x="6556" y="9176"/>
                    <a:pt x="6701" y="9116"/>
                    <a:pt x="6814" y="9009"/>
                  </a:cubicBezTo>
                  <a:cubicBezTo>
                    <a:pt x="6919" y="8892"/>
                    <a:pt x="6975" y="8737"/>
                    <a:pt x="6969" y="8582"/>
                  </a:cubicBezTo>
                  <a:lnTo>
                    <a:pt x="6969" y="8576"/>
                  </a:lnTo>
                  <a:lnTo>
                    <a:pt x="6969" y="8565"/>
                  </a:lnTo>
                  <a:lnTo>
                    <a:pt x="6675" y="5965"/>
                  </a:lnTo>
                  <a:cubicBezTo>
                    <a:pt x="6648" y="5766"/>
                    <a:pt x="6481" y="5610"/>
                    <a:pt x="6282" y="5610"/>
                  </a:cubicBezTo>
                  <a:lnTo>
                    <a:pt x="6237" y="5610"/>
                  </a:lnTo>
                  <a:lnTo>
                    <a:pt x="6115" y="5627"/>
                  </a:lnTo>
                  <a:lnTo>
                    <a:pt x="5888" y="4890"/>
                  </a:lnTo>
                  <a:cubicBezTo>
                    <a:pt x="5749" y="4435"/>
                    <a:pt x="5372" y="4003"/>
                    <a:pt x="5372" y="3997"/>
                  </a:cubicBezTo>
                  <a:lnTo>
                    <a:pt x="4918" y="3482"/>
                  </a:lnTo>
                  <a:cubicBezTo>
                    <a:pt x="4779" y="3332"/>
                    <a:pt x="4613" y="3210"/>
                    <a:pt x="4430" y="3116"/>
                  </a:cubicBezTo>
                  <a:lnTo>
                    <a:pt x="3188" y="2489"/>
                  </a:lnTo>
                  <a:cubicBezTo>
                    <a:pt x="3077" y="2434"/>
                    <a:pt x="2955" y="2401"/>
                    <a:pt x="2828" y="2401"/>
                  </a:cubicBezTo>
                  <a:cubicBezTo>
                    <a:pt x="2695" y="2401"/>
                    <a:pt x="2567" y="2434"/>
                    <a:pt x="2462" y="2506"/>
                  </a:cubicBezTo>
                  <a:lnTo>
                    <a:pt x="1569" y="615"/>
                  </a:lnTo>
                  <a:cubicBezTo>
                    <a:pt x="1431" y="222"/>
                    <a:pt x="1154" y="0"/>
                    <a:pt x="81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 name="Google Shape;1396;p68"/>
          <p:cNvGrpSpPr/>
          <p:nvPr/>
        </p:nvGrpSpPr>
        <p:grpSpPr>
          <a:xfrm>
            <a:off x="900247" y="2322877"/>
            <a:ext cx="386140" cy="318842"/>
            <a:chOff x="900247" y="2322877"/>
            <a:chExt cx="386140" cy="318842"/>
          </a:xfrm>
        </p:grpSpPr>
        <p:sp>
          <p:nvSpPr>
            <p:cNvPr id="1397" name="Google Shape;1397;p68"/>
            <p:cNvSpPr/>
            <p:nvPr/>
          </p:nvSpPr>
          <p:spPr>
            <a:xfrm>
              <a:off x="1101884" y="2405093"/>
              <a:ext cx="184503" cy="236626"/>
            </a:xfrm>
            <a:custGeom>
              <a:avLst/>
              <a:gdLst/>
              <a:ahLst/>
              <a:cxnLst/>
              <a:rect l="l" t="t" r="r" b="b"/>
              <a:pathLst>
                <a:path w="7161" h="9184" extrusionOk="0">
                  <a:moveTo>
                    <a:pt x="6266" y="436"/>
                  </a:moveTo>
                  <a:cubicBezTo>
                    <a:pt x="6299" y="436"/>
                    <a:pt x="6333" y="441"/>
                    <a:pt x="6370" y="452"/>
                  </a:cubicBezTo>
                  <a:cubicBezTo>
                    <a:pt x="6653" y="546"/>
                    <a:pt x="6603" y="851"/>
                    <a:pt x="6581" y="951"/>
                  </a:cubicBezTo>
                  <a:lnTo>
                    <a:pt x="5500" y="4044"/>
                  </a:lnTo>
                  <a:lnTo>
                    <a:pt x="5500" y="4050"/>
                  </a:lnTo>
                  <a:lnTo>
                    <a:pt x="5500" y="4061"/>
                  </a:lnTo>
                  <a:cubicBezTo>
                    <a:pt x="5422" y="4360"/>
                    <a:pt x="5223" y="4610"/>
                    <a:pt x="4957" y="4759"/>
                  </a:cubicBezTo>
                  <a:cubicBezTo>
                    <a:pt x="3521" y="5486"/>
                    <a:pt x="3720" y="5342"/>
                    <a:pt x="3227" y="5896"/>
                  </a:cubicBezTo>
                  <a:lnTo>
                    <a:pt x="1314" y="5674"/>
                  </a:lnTo>
                  <a:cubicBezTo>
                    <a:pt x="1647" y="4588"/>
                    <a:pt x="1575" y="4698"/>
                    <a:pt x="2395" y="3767"/>
                  </a:cubicBezTo>
                  <a:cubicBezTo>
                    <a:pt x="2501" y="3662"/>
                    <a:pt x="2623" y="3568"/>
                    <a:pt x="2756" y="3495"/>
                  </a:cubicBezTo>
                  <a:cubicBezTo>
                    <a:pt x="4086" y="2825"/>
                    <a:pt x="4058" y="2825"/>
                    <a:pt x="4164" y="2825"/>
                  </a:cubicBezTo>
                  <a:cubicBezTo>
                    <a:pt x="4380" y="2825"/>
                    <a:pt x="4507" y="3107"/>
                    <a:pt x="4469" y="3263"/>
                  </a:cubicBezTo>
                  <a:cubicBezTo>
                    <a:pt x="4430" y="3385"/>
                    <a:pt x="4385" y="3385"/>
                    <a:pt x="3266" y="3950"/>
                  </a:cubicBezTo>
                  <a:cubicBezTo>
                    <a:pt x="3066" y="4050"/>
                    <a:pt x="3138" y="4355"/>
                    <a:pt x="3365" y="4355"/>
                  </a:cubicBezTo>
                  <a:cubicBezTo>
                    <a:pt x="3370" y="4355"/>
                    <a:pt x="3374" y="4355"/>
                    <a:pt x="3378" y="4355"/>
                  </a:cubicBezTo>
                  <a:cubicBezTo>
                    <a:pt x="3430" y="4355"/>
                    <a:pt x="3458" y="4336"/>
                    <a:pt x="4507" y="3806"/>
                  </a:cubicBezTo>
                  <a:cubicBezTo>
                    <a:pt x="4884" y="3617"/>
                    <a:pt x="4995" y="3252"/>
                    <a:pt x="4840" y="2875"/>
                  </a:cubicBezTo>
                  <a:cubicBezTo>
                    <a:pt x="5433" y="1710"/>
                    <a:pt x="5899" y="796"/>
                    <a:pt x="5910" y="768"/>
                  </a:cubicBezTo>
                  <a:cubicBezTo>
                    <a:pt x="5980" y="577"/>
                    <a:pt x="6093" y="436"/>
                    <a:pt x="6266" y="436"/>
                  </a:cubicBezTo>
                  <a:close/>
                  <a:moveTo>
                    <a:pt x="738" y="6046"/>
                  </a:moveTo>
                  <a:lnTo>
                    <a:pt x="3471" y="6356"/>
                  </a:lnTo>
                  <a:lnTo>
                    <a:pt x="3404" y="6933"/>
                  </a:lnTo>
                  <a:lnTo>
                    <a:pt x="671" y="6622"/>
                  </a:lnTo>
                  <a:lnTo>
                    <a:pt x="738" y="6046"/>
                  </a:lnTo>
                  <a:close/>
                  <a:moveTo>
                    <a:pt x="6272" y="1"/>
                  </a:moveTo>
                  <a:cubicBezTo>
                    <a:pt x="5973" y="1"/>
                    <a:pt x="5663" y="184"/>
                    <a:pt x="5505" y="613"/>
                  </a:cubicBezTo>
                  <a:lnTo>
                    <a:pt x="4535" y="2509"/>
                  </a:lnTo>
                  <a:cubicBezTo>
                    <a:pt x="4418" y="2432"/>
                    <a:pt x="4281" y="2393"/>
                    <a:pt x="4146" y="2393"/>
                  </a:cubicBezTo>
                  <a:cubicBezTo>
                    <a:pt x="4025" y="2393"/>
                    <a:pt x="3905" y="2424"/>
                    <a:pt x="3798" y="2486"/>
                  </a:cubicBezTo>
                  <a:cubicBezTo>
                    <a:pt x="2528" y="3124"/>
                    <a:pt x="2329" y="3196"/>
                    <a:pt x="2068" y="3479"/>
                  </a:cubicBezTo>
                  <a:cubicBezTo>
                    <a:pt x="1237" y="4427"/>
                    <a:pt x="1270" y="4333"/>
                    <a:pt x="871" y="5624"/>
                  </a:cubicBezTo>
                  <a:cubicBezTo>
                    <a:pt x="815" y="5613"/>
                    <a:pt x="760" y="5608"/>
                    <a:pt x="704" y="5608"/>
                  </a:cubicBezTo>
                  <a:cubicBezTo>
                    <a:pt x="505" y="5608"/>
                    <a:pt x="339" y="5757"/>
                    <a:pt x="311" y="5957"/>
                  </a:cubicBezTo>
                  <a:cubicBezTo>
                    <a:pt x="311" y="5974"/>
                    <a:pt x="17" y="8562"/>
                    <a:pt x="17" y="8574"/>
                  </a:cubicBezTo>
                  <a:cubicBezTo>
                    <a:pt x="0" y="8923"/>
                    <a:pt x="217" y="9178"/>
                    <a:pt x="610" y="9178"/>
                  </a:cubicBezTo>
                  <a:lnTo>
                    <a:pt x="1408" y="9178"/>
                  </a:lnTo>
                  <a:cubicBezTo>
                    <a:pt x="1697" y="9178"/>
                    <a:pt x="1697" y="8745"/>
                    <a:pt x="1408" y="8745"/>
                  </a:cubicBezTo>
                  <a:lnTo>
                    <a:pt x="610" y="8745"/>
                  </a:lnTo>
                  <a:cubicBezTo>
                    <a:pt x="477" y="8745"/>
                    <a:pt x="444" y="8712"/>
                    <a:pt x="444" y="8596"/>
                  </a:cubicBezTo>
                  <a:lnTo>
                    <a:pt x="621" y="7043"/>
                  </a:lnTo>
                  <a:lnTo>
                    <a:pt x="3354" y="7354"/>
                  </a:lnTo>
                  <a:lnTo>
                    <a:pt x="3216" y="8574"/>
                  </a:lnTo>
                  <a:cubicBezTo>
                    <a:pt x="3210" y="8673"/>
                    <a:pt x="3133" y="8751"/>
                    <a:pt x="3033" y="8751"/>
                  </a:cubicBezTo>
                  <a:lnTo>
                    <a:pt x="2412" y="8751"/>
                  </a:lnTo>
                  <a:cubicBezTo>
                    <a:pt x="2124" y="8751"/>
                    <a:pt x="2124" y="9183"/>
                    <a:pt x="2412" y="9183"/>
                  </a:cubicBezTo>
                  <a:lnTo>
                    <a:pt x="3038" y="9183"/>
                  </a:lnTo>
                  <a:cubicBezTo>
                    <a:pt x="3349" y="9178"/>
                    <a:pt x="3609" y="8939"/>
                    <a:pt x="3643" y="8629"/>
                  </a:cubicBezTo>
                  <a:lnTo>
                    <a:pt x="3898" y="6373"/>
                  </a:lnTo>
                  <a:cubicBezTo>
                    <a:pt x="3914" y="6223"/>
                    <a:pt x="3842" y="6073"/>
                    <a:pt x="3715" y="5990"/>
                  </a:cubicBezTo>
                  <a:cubicBezTo>
                    <a:pt x="3953" y="5719"/>
                    <a:pt x="3853" y="5802"/>
                    <a:pt x="5145" y="5142"/>
                  </a:cubicBezTo>
                  <a:lnTo>
                    <a:pt x="5156" y="5142"/>
                  </a:lnTo>
                  <a:cubicBezTo>
                    <a:pt x="5528" y="4931"/>
                    <a:pt x="5799" y="4588"/>
                    <a:pt x="5916" y="4177"/>
                  </a:cubicBezTo>
                  <a:cubicBezTo>
                    <a:pt x="5921" y="4166"/>
                    <a:pt x="6991" y="1084"/>
                    <a:pt x="6997" y="1067"/>
                  </a:cubicBezTo>
                  <a:cubicBezTo>
                    <a:pt x="7161" y="428"/>
                    <a:pt x="6728" y="1"/>
                    <a:pt x="627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8"/>
            <p:cNvSpPr/>
            <p:nvPr/>
          </p:nvSpPr>
          <p:spPr>
            <a:xfrm>
              <a:off x="900247" y="2405067"/>
              <a:ext cx="182365" cy="236652"/>
            </a:xfrm>
            <a:custGeom>
              <a:avLst/>
              <a:gdLst/>
              <a:ahLst/>
              <a:cxnLst/>
              <a:rect l="l" t="t" r="r" b="b"/>
              <a:pathLst>
                <a:path w="7078" h="9185" extrusionOk="0">
                  <a:moveTo>
                    <a:pt x="897" y="439"/>
                  </a:moveTo>
                  <a:cubicBezTo>
                    <a:pt x="1070" y="439"/>
                    <a:pt x="1181" y="576"/>
                    <a:pt x="1251" y="769"/>
                  </a:cubicBezTo>
                  <a:cubicBezTo>
                    <a:pt x="1251" y="780"/>
                    <a:pt x="1257" y="786"/>
                    <a:pt x="1262" y="797"/>
                  </a:cubicBezTo>
                  <a:lnTo>
                    <a:pt x="2233" y="2876"/>
                  </a:lnTo>
                  <a:cubicBezTo>
                    <a:pt x="2077" y="3247"/>
                    <a:pt x="2183" y="3618"/>
                    <a:pt x="2565" y="3812"/>
                  </a:cubicBezTo>
                  <a:lnTo>
                    <a:pt x="3608" y="4339"/>
                  </a:lnTo>
                  <a:cubicBezTo>
                    <a:pt x="3643" y="4357"/>
                    <a:pt x="3678" y="4364"/>
                    <a:pt x="3711" y="4364"/>
                  </a:cubicBezTo>
                  <a:cubicBezTo>
                    <a:pt x="3913" y="4364"/>
                    <a:pt x="4026" y="4061"/>
                    <a:pt x="3802" y="3951"/>
                  </a:cubicBezTo>
                  <a:cubicBezTo>
                    <a:pt x="2671" y="3380"/>
                    <a:pt x="2637" y="3386"/>
                    <a:pt x="2604" y="3269"/>
                  </a:cubicBezTo>
                  <a:cubicBezTo>
                    <a:pt x="2560" y="3108"/>
                    <a:pt x="2693" y="2831"/>
                    <a:pt x="2909" y="2831"/>
                  </a:cubicBezTo>
                  <a:cubicBezTo>
                    <a:pt x="2964" y="2831"/>
                    <a:pt x="3025" y="2848"/>
                    <a:pt x="3075" y="2876"/>
                  </a:cubicBezTo>
                  <a:cubicBezTo>
                    <a:pt x="4772" y="3735"/>
                    <a:pt x="4422" y="3485"/>
                    <a:pt x="5127" y="4284"/>
                  </a:cubicBezTo>
                  <a:cubicBezTo>
                    <a:pt x="5531" y="4772"/>
                    <a:pt x="5576" y="5076"/>
                    <a:pt x="5759" y="5681"/>
                  </a:cubicBezTo>
                  <a:lnTo>
                    <a:pt x="3840" y="5897"/>
                  </a:lnTo>
                  <a:cubicBezTo>
                    <a:pt x="3336" y="5331"/>
                    <a:pt x="3541" y="5481"/>
                    <a:pt x="2111" y="4760"/>
                  </a:cubicBezTo>
                  <a:cubicBezTo>
                    <a:pt x="1845" y="4611"/>
                    <a:pt x="1651" y="4361"/>
                    <a:pt x="1567" y="4067"/>
                  </a:cubicBezTo>
                  <a:cubicBezTo>
                    <a:pt x="1567" y="4056"/>
                    <a:pt x="586" y="968"/>
                    <a:pt x="581" y="957"/>
                  </a:cubicBezTo>
                  <a:cubicBezTo>
                    <a:pt x="558" y="858"/>
                    <a:pt x="509" y="547"/>
                    <a:pt x="797" y="453"/>
                  </a:cubicBezTo>
                  <a:cubicBezTo>
                    <a:pt x="832" y="444"/>
                    <a:pt x="865" y="439"/>
                    <a:pt x="897" y="439"/>
                  </a:cubicBezTo>
                  <a:close/>
                  <a:moveTo>
                    <a:pt x="6330" y="6052"/>
                  </a:moveTo>
                  <a:lnTo>
                    <a:pt x="6396" y="6623"/>
                  </a:lnTo>
                  <a:lnTo>
                    <a:pt x="3663" y="6934"/>
                  </a:lnTo>
                  <a:lnTo>
                    <a:pt x="3596" y="6357"/>
                  </a:lnTo>
                  <a:lnTo>
                    <a:pt x="6330" y="6052"/>
                  </a:lnTo>
                  <a:close/>
                  <a:moveTo>
                    <a:pt x="6446" y="7050"/>
                  </a:moveTo>
                  <a:lnTo>
                    <a:pt x="6623" y="8602"/>
                  </a:lnTo>
                  <a:cubicBezTo>
                    <a:pt x="6623" y="8713"/>
                    <a:pt x="6585" y="8752"/>
                    <a:pt x="6457" y="8752"/>
                  </a:cubicBezTo>
                  <a:lnTo>
                    <a:pt x="4034" y="8752"/>
                  </a:lnTo>
                  <a:cubicBezTo>
                    <a:pt x="3935" y="8752"/>
                    <a:pt x="3857" y="8674"/>
                    <a:pt x="3851" y="8580"/>
                  </a:cubicBezTo>
                  <a:lnTo>
                    <a:pt x="3713" y="7360"/>
                  </a:lnTo>
                  <a:lnTo>
                    <a:pt x="6446" y="7050"/>
                  </a:lnTo>
                  <a:close/>
                  <a:moveTo>
                    <a:pt x="888" y="0"/>
                  </a:moveTo>
                  <a:cubicBezTo>
                    <a:pt x="432" y="0"/>
                    <a:pt x="1" y="429"/>
                    <a:pt x="165" y="1068"/>
                  </a:cubicBezTo>
                  <a:cubicBezTo>
                    <a:pt x="165" y="1079"/>
                    <a:pt x="1146" y="4167"/>
                    <a:pt x="1152" y="4173"/>
                  </a:cubicBezTo>
                  <a:cubicBezTo>
                    <a:pt x="1262" y="4583"/>
                    <a:pt x="1534" y="4932"/>
                    <a:pt x="1906" y="5137"/>
                  </a:cubicBezTo>
                  <a:lnTo>
                    <a:pt x="1917" y="5143"/>
                  </a:lnTo>
                  <a:cubicBezTo>
                    <a:pt x="3175" y="5780"/>
                    <a:pt x="3103" y="5714"/>
                    <a:pt x="3347" y="5991"/>
                  </a:cubicBezTo>
                  <a:cubicBezTo>
                    <a:pt x="3219" y="6074"/>
                    <a:pt x="3147" y="6218"/>
                    <a:pt x="3170" y="6374"/>
                  </a:cubicBezTo>
                  <a:lnTo>
                    <a:pt x="3425" y="8630"/>
                  </a:lnTo>
                  <a:cubicBezTo>
                    <a:pt x="3458" y="8940"/>
                    <a:pt x="3713" y="9179"/>
                    <a:pt x="4029" y="9184"/>
                  </a:cubicBezTo>
                  <a:lnTo>
                    <a:pt x="6463" y="9184"/>
                  </a:lnTo>
                  <a:cubicBezTo>
                    <a:pt x="6889" y="9184"/>
                    <a:pt x="7078" y="8874"/>
                    <a:pt x="7050" y="8569"/>
                  </a:cubicBezTo>
                  <a:lnTo>
                    <a:pt x="6751" y="5963"/>
                  </a:lnTo>
                  <a:cubicBezTo>
                    <a:pt x="6725" y="5761"/>
                    <a:pt x="6553" y="5612"/>
                    <a:pt x="6354" y="5612"/>
                  </a:cubicBezTo>
                  <a:cubicBezTo>
                    <a:pt x="6340" y="5612"/>
                    <a:pt x="6327" y="5613"/>
                    <a:pt x="6313" y="5614"/>
                  </a:cubicBezTo>
                  <a:lnTo>
                    <a:pt x="6191" y="5631"/>
                  </a:lnTo>
                  <a:lnTo>
                    <a:pt x="5969" y="4888"/>
                  </a:lnTo>
                  <a:cubicBezTo>
                    <a:pt x="5831" y="4444"/>
                    <a:pt x="5454" y="4001"/>
                    <a:pt x="5454" y="4001"/>
                  </a:cubicBezTo>
                  <a:cubicBezTo>
                    <a:pt x="4700" y="3142"/>
                    <a:pt x="5005" y="3363"/>
                    <a:pt x="3269" y="2487"/>
                  </a:cubicBezTo>
                  <a:cubicBezTo>
                    <a:pt x="3160" y="2426"/>
                    <a:pt x="3039" y="2396"/>
                    <a:pt x="2917" y="2396"/>
                  </a:cubicBezTo>
                  <a:cubicBezTo>
                    <a:pt x="2785" y="2396"/>
                    <a:pt x="2653" y="2432"/>
                    <a:pt x="2538" y="2504"/>
                  </a:cubicBezTo>
                  <a:lnTo>
                    <a:pt x="1656" y="619"/>
                  </a:lnTo>
                  <a:cubicBezTo>
                    <a:pt x="1498" y="186"/>
                    <a:pt x="1188" y="0"/>
                    <a:pt x="88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8"/>
            <p:cNvSpPr/>
            <p:nvPr/>
          </p:nvSpPr>
          <p:spPr>
            <a:xfrm>
              <a:off x="1019900" y="2322877"/>
              <a:ext cx="80284" cy="133154"/>
            </a:xfrm>
            <a:custGeom>
              <a:avLst/>
              <a:gdLst/>
              <a:ahLst/>
              <a:cxnLst/>
              <a:rect l="l" t="t" r="r" b="b"/>
              <a:pathLst>
                <a:path w="3116" h="5168" extrusionOk="0">
                  <a:moveTo>
                    <a:pt x="1547" y="433"/>
                  </a:moveTo>
                  <a:cubicBezTo>
                    <a:pt x="1913" y="433"/>
                    <a:pt x="2264" y="717"/>
                    <a:pt x="2268" y="1148"/>
                  </a:cubicBezTo>
                  <a:cubicBezTo>
                    <a:pt x="2262" y="1542"/>
                    <a:pt x="1946" y="1858"/>
                    <a:pt x="1552" y="1863"/>
                  </a:cubicBezTo>
                  <a:cubicBezTo>
                    <a:pt x="920" y="1863"/>
                    <a:pt x="599" y="1098"/>
                    <a:pt x="1048" y="644"/>
                  </a:cubicBezTo>
                  <a:cubicBezTo>
                    <a:pt x="1193" y="498"/>
                    <a:pt x="1372" y="433"/>
                    <a:pt x="1547" y="433"/>
                  </a:cubicBezTo>
                  <a:close/>
                  <a:moveTo>
                    <a:pt x="1552" y="1"/>
                  </a:moveTo>
                  <a:cubicBezTo>
                    <a:pt x="477" y="1"/>
                    <a:pt x="0" y="1370"/>
                    <a:pt x="843" y="2041"/>
                  </a:cubicBezTo>
                  <a:cubicBezTo>
                    <a:pt x="571" y="2229"/>
                    <a:pt x="410" y="2540"/>
                    <a:pt x="410" y="2872"/>
                  </a:cubicBezTo>
                  <a:lnTo>
                    <a:pt x="410" y="4608"/>
                  </a:lnTo>
                  <a:cubicBezTo>
                    <a:pt x="410" y="4912"/>
                    <a:pt x="660" y="5167"/>
                    <a:pt x="970" y="5167"/>
                  </a:cubicBezTo>
                  <a:lnTo>
                    <a:pt x="2140" y="5167"/>
                  </a:lnTo>
                  <a:cubicBezTo>
                    <a:pt x="2451" y="5167"/>
                    <a:pt x="2700" y="4912"/>
                    <a:pt x="2700" y="4608"/>
                  </a:cubicBezTo>
                  <a:lnTo>
                    <a:pt x="2700" y="4014"/>
                  </a:lnTo>
                  <a:cubicBezTo>
                    <a:pt x="2700" y="3873"/>
                    <a:pt x="2592" y="3802"/>
                    <a:pt x="2484" y="3802"/>
                  </a:cubicBezTo>
                  <a:cubicBezTo>
                    <a:pt x="2376" y="3802"/>
                    <a:pt x="2268" y="3873"/>
                    <a:pt x="2268" y="4014"/>
                  </a:cubicBezTo>
                  <a:lnTo>
                    <a:pt x="2268" y="4608"/>
                  </a:lnTo>
                  <a:cubicBezTo>
                    <a:pt x="2268" y="4680"/>
                    <a:pt x="2212" y="4735"/>
                    <a:pt x="2140" y="4735"/>
                  </a:cubicBezTo>
                  <a:lnTo>
                    <a:pt x="970" y="4735"/>
                  </a:lnTo>
                  <a:cubicBezTo>
                    <a:pt x="898" y="4735"/>
                    <a:pt x="843" y="4680"/>
                    <a:pt x="843" y="4608"/>
                  </a:cubicBezTo>
                  <a:lnTo>
                    <a:pt x="843" y="2872"/>
                  </a:lnTo>
                  <a:cubicBezTo>
                    <a:pt x="843" y="2551"/>
                    <a:pt x="1103" y="2290"/>
                    <a:pt x="1419" y="2290"/>
                  </a:cubicBezTo>
                  <a:lnTo>
                    <a:pt x="1686" y="2290"/>
                  </a:lnTo>
                  <a:cubicBezTo>
                    <a:pt x="2007" y="2290"/>
                    <a:pt x="2268" y="2551"/>
                    <a:pt x="2268" y="2872"/>
                  </a:cubicBezTo>
                  <a:lnTo>
                    <a:pt x="2268" y="3011"/>
                  </a:lnTo>
                  <a:cubicBezTo>
                    <a:pt x="2268" y="3133"/>
                    <a:pt x="2362" y="3227"/>
                    <a:pt x="2484" y="3227"/>
                  </a:cubicBezTo>
                  <a:cubicBezTo>
                    <a:pt x="2600" y="3227"/>
                    <a:pt x="2700" y="3133"/>
                    <a:pt x="2700" y="3011"/>
                  </a:cubicBezTo>
                  <a:lnTo>
                    <a:pt x="2700" y="2872"/>
                  </a:lnTo>
                  <a:cubicBezTo>
                    <a:pt x="2700" y="2540"/>
                    <a:pt x="2539" y="2229"/>
                    <a:pt x="2268" y="2041"/>
                  </a:cubicBezTo>
                  <a:cubicBezTo>
                    <a:pt x="3116" y="1370"/>
                    <a:pt x="2634" y="1"/>
                    <a:pt x="155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8"/>
            <p:cNvSpPr/>
            <p:nvPr/>
          </p:nvSpPr>
          <p:spPr>
            <a:xfrm>
              <a:off x="1087584" y="2323032"/>
              <a:ext cx="80310" cy="132999"/>
            </a:xfrm>
            <a:custGeom>
              <a:avLst/>
              <a:gdLst/>
              <a:ahLst/>
              <a:cxnLst/>
              <a:rect l="l" t="t" r="r" b="b"/>
              <a:pathLst>
                <a:path w="3117" h="5162" extrusionOk="0">
                  <a:moveTo>
                    <a:pt x="1567" y="428"/>
                  </a:moveTo>
                  <a:cubicBezTo>
                    <a:pt x="1741" y="428"/>
                    <a:pt x="1918" y="493"/>
                    <a:pt x="2063" y="638"/>
                  </a:cubicBezTo>
                  <a:cubicBezTo>
                    <a:pt x="2512" y="1087"/>
                    <a:pt x="2196" y="1857"/>
                    <a:pt x="1559" y="1857"/>
                  </a:cubicBezTo>
                  <a:cubicBezTo>
                    <a:pt x="1165" y="1857"/>
                    <a:pt x="849" y="1536"/>
                    <a:pt x="849" y="1142"/>
                  </a:cubicBezTo>
                  <a:cubicBezTo>
                    <a:pt x="849" y="714"/>
                    <a:pt x="1200" y="428"/>
                    <a:pt x="1567" y="428"/>
                  </a:cubicBezTo>
                  <a:close/>
                  <a:moveTo>
                    <a:pt x="1692" y="2290"/>
                  </a:moveTo>
                  <a:cubicBezTo>
                    <a:pt x="2013" y="2290"/>
                    <a:pt x="2274" y="2550"/>
                    <a:pt x="2274" y="2866"/>
                  </a:cubicBezTo>
                  <a:lnTo>
                    <a:pt x="2274" y="4602"/>
                  </a:lnTo>
                  <a:cubicBezTo>
                    <a:pt x="2274" y="4674"/>
                    <a:pt x="2213" y="4729"/>
                    <a:pt x="2141" y="4729"/>
                  </a:cubicBezTo>
                  <a:lnTo>
                    <a:pt x="977" y="4729"/>
                  </a:lnTo>
                  <a:cubicBezTo>
                    <a:pt x="905" y="4729"/>
                    <a:pt x="849" y="4674"/>
                    <a:pt x="849" y="4602"/>
                  </a:cubicBezTo>
                  <a:lnTo>
                    <a:pt x="849" y="2866"/>
                  </a:lnTo>
                  <a:cubicBezTo>
                    <a:pt x="849" y="2550"/>
                    <a:pt x="1104" y="2290"/>
                    <a:pt x="1426" y="2290"/>
                  </a:cubicBezTo>
                  <a:close/>
                  <a:moveTo>
                    <a:pt x="1559" y="0"/>
                  </a:moveTo>
                  <a:cubicBezTo>
                    <a:pt x="483" y="0"/>
                    <a:pt x="1" y="1364"/>
                    <a:pt x="849" y="2040"/>
                  </a:cubicBezTo>
                  <a:cubicBezTo>
                    <a:pt x="578" y="2229"/>
                    <a:pt x="417" y="2539"/>
                    <a:pt x="417" y="2872"/>
                  </a:cubicBezTo>
                  <a:lnTo>
                    <a:pt x="417" y="4602"/>
                  </a:lnTo>
                  <a:cubicBezTo>
                    <a:pt x="417" y="4912"/>
                    <a:pt x="666" y="5161"/>
                    <a:pt x="977" y="5161"/>
                  </a:cubicBezTo>
                  <a:lnTo>
                    <a:pt x="2146" y="5161"/>
                  </a:lnTo>
                  <a:cubicBezTo>
                    <a:pt x="2451" y="5161"/>
                    <a:pt x="2706" y="4912"/>
                    <a:pt x="2706" y="4602"/>
                  </a:cubicBezTo>
                  <a:lnTo>
                    <a:pt x="2706" y="2872"/>
                  </a:lnTo>
                  <a:cubicBezTo>
                    <a:pt x="2706" y="2539"/>
                    <a:pt x="2546" y="2229"/>
                    <a:pt x="2274" y="2040"/>
                  </a:cubicBezTo>
                  <a:cubicBezTo>
                    <a:pt x="3117" y="1364"/>
                    <a:pt x="2640" y="0"/>
                    <a:pt x="155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8"/>
            <p:cNvSpPr/>
            <p:nvPr/>
          </p:nvSpPr>
          <p:spPr>
            <a:xfrm>
              <a:off x="1160164" y="2373299"/>
              <a:ext cx="52148" cy="82731"/>
            </a:xfrm>
            <a:custGeom>
              <a:avLst/>
              <a:gdLst/>
              <a:ahLst/>
              <a:cxnLst/>
              <a:rect l="l" t="t" r="r" b="b"/>
              <a:pathLst>
                <a:path w="2024" h="3211" extrusionOk="0">
                  <a:moveTo>
                    <a:pt x="1009" y="427"/>
                  </a:moveTo>
                  <a:cubicBezTo>
                    <a:pt x="1303" y="427"/>
                    <a:pt x="1453" y="782"/>
                    <a:pt x="1248" y="993"/>
                  </a:cubicBezTo>
                  <a:cubicBezTo>
                    <a:pt x="1179" y="1061"/>
                    <a:pt x="1096" y="1092"/>
                    <a:pt x="1015" y="1092"/>
                  </a:cubicBezTo>
                  <a:cubicBezTo>
                    <a:pt x="844" y="1092"/>
                    <a:pt x="682" y="959"/>
                    <a:pt x="682" y="760"/>
                  </a:cubicBezTo>
                  <a:cubicBezTo>
                    <a:pt x="682" y="577"/>
                    <a:pt x="826" y="427"/>
                    <a:pt x="1009" y="427"/>
                  </a:cubicBezTo>
                  <a:close/>
                  <a:moveTo>
                    <a:pt x="1087" y="1520"/>
                  </a:moveTo>
                  <a:cubicBezTo>
                    <a:pt x="1231" y="1520"/>
                    <a:pt x="1342" y="1636"/>
                    <a:pt x="1342" y="1775"/>
                  </a:cubicBezTo>
                  <a:lnTo>
                    <a:pt x="1342" y="2645"/>
                  </a:lnTo>
                  <a:cubicBezTo>
                    <a:pt x="1342" y="2717"/>
                    <a:pt x="1286" y="2778"/>
                    <a:pt x="1214" y="2778"/>
                  </a:cubicBezTo>
                  <a:lnTo>
                    <a:pt x="810" y="2778"/>
                  </a:lnTo>
                  <a:cubicBezTo>
                    <a:pt x="738" y="2778"/>
                    <a:pt x="682" y="2717"/>
                    <a:pt x="682" y="2645"/>
                  </a:cubicBezTo>
                  <a:lnTo>
                    <a:pt x="682" y="1775"/>
                  </a:lnTo>
                  <a:cubicBezTo>
                    <a:pt x="682" y="1636"/>
                    <a:pt x="793" y="1520"/>
                    <a:pt x="932" y="1520"/>
                  </a:cubicBezTo>
                  <a:close/>
                  <a:moveTo>
                    <a:pt x="1009" y="1"/>
                  </a:moveTo>
                  <a:cubicBezTo>
                    <a:pt x="344" y="1"/>
                    <a:pt x="0" y="793"/>
                    <a:pt x="455" y="1281"/>
                  </a:cubicBezTo>
                  <a:cubicBezTo>
                    <a:pt x="322" y="1409"/>
                    <a:pt x="250" y="1586"/>
                    <a:pt x="250" y="1775"/>
                  </a:cubicBezTo>
                  <a:lnTo>
                    <a:pt x="250" y="2651"/>
                  </a:lnTo>
                  <a:cubicBezTo>
                    <a:pt x="250" y="2961"/>
                    <a:pt x="499" y="3210"/>
                    <a:pt x="810" y="3210"/>
                  </a:cubicBezTo>
                  <a:lnTo>
                    <a:pt x="1214" y="3210"/>
                  </a:lnTo>
                  <a:cubicBezTo>
                    <a:pt x="1519" y="3210"/>
                    <a:pt x="1774" y="2961"/>
                    <a:pt x="1774" y="2651"/>
                  </a:cubicBezTo>
                  <a:lnTo>
                    <a:pt x="1774" y="1775"/>
                  </a:lnTo>
                  <a:cubicBezTo>
                    <a:pt x="1774" y="1586"/>
                    <a:pt x="1697" y="1409"/>
                    <a:pt x="1564" y="1281"/>
                  </a:cubicBezTo>
                  <a:cubicBezTo>
                    <a:pt x="2024" y="799"/>
                    <a:pt x="1680" y="1"/>
                    <a:pt x="100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8"/>
            <p:cNvSpPr/>
            <p:nvPr/>
          </p:nvSpPr>
          <p:spPr>
            <a:xfrm>
              <a:off x="975764" y="2373299"/>
              <a:ext cx="52020" cy="82731"/>
            </a:xfrm>
            <a:custGeom>
              <a:avLst/>
              <a:gdLst/>
              <a:ahLst/>
              <a:cxnLst/>
              <a:rect l="l" t="t" r="r" b="b"/>
              <a:pathLst>
                <a:path w="2019" h="3211" extrusionOk="0">
                  <a:moveTo>
                    <a:pt x="1007" y="429"/>
                  </a:moveTo>
                  <a:cubicBezTo>
                    <a:pt x="1177" y="429"/>
                    <a:pt x="1342" y="561"/>
                    <a:pt x="1342" y="760"/>
                  </a:cubicBezTo>
                  <a:cubicBezTo>
                    <a:pt x="1342" y="943"/>
                    <a:pt x="1192" y="1087"/>
                    <a:pt x="1009" y="1087"/>
                  </a:cubicBezTo>
                  <a:cubicBezTo>
                    <a:pt x="715" y="1087"/>
                    <a:pt x="566" y="732"/>
                    <a:pt x="776" y="527"/>
                  </a:cubicBezTo>
                  <a:cubicBezTo>
                    <a:pt x="843" y="459"/>
                    <a:pt x="925" y="429"/>
                    <a:pt x="1007" y="429"/>
                  </a:cubicBezTo>
                  <a:close/>
                  <a:moveTo>
                    <a:pt x="1087" y="1520"/>
                  </a:moveTo>
                  <a:cubicBezTo>
                    <a:pt x="1225" y="1520"/>
                    <a:pt x="1336" y="1630"/>
                    <a:pt x="1336" y="1775"/>
                  </a:cubicBezTo>
                  <a:lnTo>
                    <a:pt x="1342" y="2651"/>
                  </a:lnTo>
                  <a:cubicBezTo>
                    <a:pt x="1336" y="2723"/>
                    <a:pt x="1281" y="2778"/>
                    <a:pt x="1209" y="2778"/>
                  </a:cubicBezTo>
                  <a:lnTo>
                    <a:pt x="810" y="2778"/>
                  </a:lnTo>
                  <a:cubicBezTo>
                    <a:pt x="737" y="2778"/>
                    <a:pt x="677" y="2723"/>
                    <a:pt x="677" y="2651"/>
                  </a:cubicBezTo>
                  <a:lnTo>
                    <a:pt x="677" y="1775"/>
                  </a:lnTo>
                  <a:cubicBezTo>
                    <a:pt x="677" y="1636"/>
                    <a:pt x="787" y="1520"/>
                    <a:pt x="932" y="1520"/>
                  </a:cubicBezTo>
                  <a:close/>
                  <a:moveTo>
                    <a:pt x="1009" y="1"/>
                  </a:moveTo>
                  <a:cubicBezTo>
                    <a:pt x="344" y="1"/>
                    <a:pt x="0" y="793"/>
                    <a:pt x="455" y="1281"/>
                  </a:cubicBezTo>
                  <a:cubicBezTo>
                    <a:pt x="322" y="1409"/>
                    <a:pt x="244" y="1586"/>
                    <a:pt x="250" y="1775"/>
                  </a:cubicBezTo>
                  <a:lnTo>
                    <a:pt x="250" y="2651"/>
                  </a:lnTo>
                  <a:cubicBezTo>
                    <a:pt x="250" y="2961"/>
                    <a:pt x="499" y="3210"/>
                    <a:pt x="810" y="3210"/>
                  </a:cubicBezTo>
                  <a:lnTo>
                    <a:pt x="1209" y="3210"/>
                  </a:lnTo>
                  <a:cubicBezTo>
                    <a:pt x="1519" y="3210"/>
                    <a:pt x="1769" y="2961"/>
                    <a:pt x="1769" y="2651"/>
                  </a:cubicBezTo>
                  <a:lnTo>
                    <a:pt x="1769" y="1775"/>
                  </a:lnTo>
                  <a:cubicBezTo>
                    <a:pt x="1769" y="1586"/>
                    <a:pt x="1697" y="1409"/>
                    <a:pt x="1564" y="1281"/>
                  </a:cubicBezTo>
                  <a:cubicBezTo>
                    <a:pt x="2018" y="799"/>
                    <a:pt x="1674" y="1"/>
                    <a:pt x="100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68"/>
          <p:cNvGrpSpPr/>
          <p:nvPr/>
        </p:nvGrpSpPr>
        <p:grpSpPr>
          <a:xfrm>
            <a:off x="7857183" y="1748421"/>
            <a:ext cx="389103" cy="309566"/>
            <a:chOff x="7857183" y="1748421"/>
            <a:chExt cx="389103" cy="309566"/>
          </a:xfrm>
        </p:grpSpPr>
        <p:sp>
          <p:nvSpPr>
            <p:cNvPr id="1404" name="Google Shape;1404;p68"/>
            <p:cNvSpPr/>
            <p:nvPr/>
          </p:nvSpPr>
          <p:spPr>
            <a:xfrm>
              <a:off x="7857183" y="1749116"/>
              <a:ext cx="389103" cy="308871"/>
            </a:xfrm>
            <a:custGeom>
              <a:avLst/>
              <a:gdLst/>
              <a:ahLst/>
              <a:cxnLst/>
              <a:rect l="l" t="t" r="r" b="b"/>
              <a:pathLst>
                <a:path w="15102" h="11988" extrusionOk="0">
                  <a:moveTo>
                    <a:pt x="2340" y="455"/>
                  </a:moveTo>
                  <a:lnTo>
                    <a:pt x="2340" y="455"/>
                  </a:lnTo>
                  <a:cubicBezTo>
                    <a:pt x="2700" y="1004"/>
                    <a:pt x="2439" y="1746"/>
                    <a:pt x="1819" y="1952"/>
                  </a:cubicBezTo>
                  <a:cubicBezTo>
                    <a:pt x="1458" y="1403"/>
                    <a:pt x="1713" y="660"/>
                    <a:pt x="2340" y="455"/>
                  </a:cubicBezTo>
                  <a:close/>
                  <a:moveTo>
                    <a:pt x="12768" y="455"/>
                  </a:moveTo>
                  <a:cubicBezTo>
                    <a:pt x="13388" y="660"/>
                    <a:pt x="13649" y="1403"/>
                    <a:pt x="13289" y="1952"/>
                  </a:cubicBezTo>
                  <a:cubicBezTo>
                    <a:pt x="12662" y="1746"/>
                    <a:pt x="12407" y="1004"/>
                    <a:pt x="12768" y="455"/>
                  </a:cubicBezTo>
                  <a:close/>
                  <a:moveTo>
                    <a:pt x="14430" y="2676"/>
                  </a:moveTo>
                  <a:cubicBezTo>
                    <a:pt x="14447" y="2676"/>
                    <a:pt x="14464" y="2677"/>
                    <a:pt x="14481" y="2678"/>
                  </a:cubicBezTo>
                  <a:cubicBezTo>
                    <a:pt x="14546" y="3162"/>
                    <a:pt x="14168" y="3587"/>
                    <a:pt x="13688" y="3587"/>
                  </a:cubicBezTo>
                  <a:cubicBezTo>
                    <a:pt x="13679" y="3587"/>
                    <a:pt x="13669" y="3587"/>
                    <a:pt x="13660" y="3587"/>
                  </a:cubicBezTo>
                  <a:cubicBezTo>
                    <a:pt x="13666" y="3465"/>
                    <a:pt x="13671" y="3343"/>
                    <a:pt x="13671" y="3221"/>
                  </a:cubicBezTo>
                  <a:cubicBezTo>
                    <a:pt x="13777" y="2893"/>
                    <a:pt x="14085" y="2676"/>
                    <a:pt x="14430" y="2676"/>
                  </a:cubicBezTo>
                  <a:close/>
                  <a:moveTo>
                    <a:pt x="688" y="2681"/>
                  </a:moveTo>
                  <a:cubicBezTo>
                    <a:pt x="1029" y="2681"/>
                    <a:pt x="1332" y="2897"/>
                    <a:pt x="1442" y="3227"/>
                  </a:cubicBezTo>
                  <a:cubicBezTo>
                    <a:pt x="1442" y="3349"/>
                    <a:pt x="1442" y="3471"/>
                    <a:pt x="1447" y="3593"/>
                  </a:cubicBezTo>
                  <a:cubicBezTo>
                    <a:pt x="1441" y="3593"/>
                    <a:pt x="1435" y="3593"/>
                    <a:pt x="1429" y="3593"/>
                  </a:cubicBezTo>
                  <a:cubicBezTo>
                    <a:pt x="944" y="3593"/>
                    <a:pt x="561" y="3165"/>
                    <a:pt x="627" y="2683"/>
                  </a:cubicBezTo>
                  <a:cubicBezTo>
                    <a:pt x="647" y="2682"/>
                    <a:pt x="668" y="2681"/>
                    <a:pt x="688" y="2681"/>
                  </a:cubicBezTo>
                  <a:close/>
                  <a:moveTo>
                    <a:pt x="2717" y="2744"/>
                  </a:moveTo>
                  <a:cubicBezTo>
                    <a:pt x="2750" y="2744"/>
                    <a:pt x="2783" y="2746"/>
                    <a:pt x="2816" y="2750"/>
                  </a:cubicBezTo>
                  <a:cubicBezTo>
                    <a:pt x="2847" y="3221"/>
                    <a:pt x="2473" y="3610"/>
                    <a:pt x="2012" y="3610"/>
                  </a:cubicBezTo>
                  <a:cubicBezTo>
                    <a:pt x="1980" y="3610"/>
                    <a:pt x="1946" y="3608"/>
                    <a:pt x="1913" y="3604"/>
                  </a:cubicBezTo>
                  <a:cubicBezTo>
                    <a:pt x="1882" y="3133"/>
                    <a:pt x="2257" y="2744"/>
                    <a:pt x="2717" y="2744"/>
                  </a:cubicBezTo>
                  <a:close/>
                  <a:moveTo>
                    <a:pt x="12396" y="2744"/>
                  </a:moveTo>
                  <a:cubicBezTo>
                    <a:pt x="12856" y="2750"/>
                    <a:pt x="13222" y="3138"/>
                    <a:pt x="13189" y="3604"/>
                  </a:cubicBezTo>
                  <a:lnTo>
                    <a:pt x="13194" y="3604"/>
                  </a:lnTo>
                  <a:cubicBezTo>
                    <a:pt x="13161" y="3608"/>
                    <a:pt x="13128" y="3610"/>
                    <a:pt x="13095" y="3610"/>
                  </a:cubicBezTo>
                  <a:cubicBezTo>
                    <a:pt x="12635" y="3610"/>
                    <a:pt x="12260" y="3221"/>
                    <a:pt x="12291" y="2750"/>
                  </a:cubicBezTo>
                  <a:cubicBezTo>
                    <a:pt x="12330" y="2744"/>
                    <a:pt x="12363" y="2744"/>
                    <a:pt x="12396" y="2744"/>
                  </a:cubicBezTo>
                  <a:close/>
                  <a:moveTo>
                    <a:pt x="13189" y="4036"/>
                  </a:moveTo>
                  <a:lnTo>
                    <a:pt x="13189" y="4036"/>
                  </a:lnTo>
                  <a:cubicBezTo>
                    <a:pt x="13178" y="4101"/>
                    <a:pt x="13167" y="4171"/>
                    <a:pt x="13157" y="4241"/>
                  </a:cubicBezTo>
                  <a:lnTo>
                    <a:pt x="13157" y="4241"/>
                  </a:lnTo>
                  <a:cubicBezTo>
                    <a:pt x="13097" y="4165"/>
                    <a:pt x="13037" y="4095"/>
                    <a:pt x="12967" y="4036"/>
                  </a:cubicBezTo>
                  <a:lnTo>
                    <a:pt x="12967" y="4036"/>
                  </a:lnTo>
                  <a:cubicBezTo>
                    <a:pt x="13003" y="4039"/>
                    <a:pt x="13039" y="4040"/>
                    <a:pt x="13076" y="4040"/>
                  </a:cubicBezTo>
                  <a:cubicBezTo>
                    <a:pt x="13113" y="4040"/>
                    <a:pt x="13150" y="4039"/>
                    <a:pt x="13189" y="4036"/>
                  </a:cubicBezTo>
                  <a:close/>
                  <a:moveTo>
                    <a:pt x="1918" y="4036"/>
                  </a:moveTo>
                  <a:cubicBezTo>
                    <a:pt x="1952" y="4036"/>
                    <a:pt x="1985" y="4042"/>
                    <a:pt x="2018" y="4042"/>
                  </a:cubicBezTo>
                  <a:cubicBezTo>
                    <a:pt x="2057" y="4042"/>
                    <a:pt x="2101" y="4042"/>
                    <a:pt x="2146" y="4036"/>
                  </a:cubicBezTo>
                  <a:lnTo>
                    <a:pt x="2146" y="4036"/>
                  </a:lnTo>
                  <a:cubicBezTo>
                    <a:pt x="2068" y="4097"/>
                    <a:pt x="2007" y="4169"/>
                    <a:pt x="1952" y="4247"/>
                  </a:cubicBezTo>
                  <a:cubicBezTo>
                    <a:pt x="1941" y="4175"/>
                    <a:pt x="1929" y="4108"/>
                    <a:pt x="1918" y="4036"/>
                  </a:cubicBezTo>
                  <a:close/>
                  <a:moveTo>
                    <a:pt x="2828" y="4175"/>
                  </a:moveTo>
                  <a:cubicBezTo>
                    <a:pt x="3004" y="4650"/>
                    <a:pt x="2702" y="5169"/>
                    <a:pt x="2201" y="5249"/>
                  </a:cubicBezTo>
                  <a:lnTo>
                    <a:pt x="2201" y="5249"/>
                  </a:lnTo>
                  <a:cubicBezTo>
                    <a:pt x="2024" y="4773"/>
                    <a:pt x="2323" y="4252"/>
                    <a:pt x="2828" y="4175"/>
                  </a:cubicBezTo>
                  <a:close/>
                  <a:moveTo>
                    <a:pt x="12285" y="4175"/>
                  </a:moveTo>
                  <a:cubicBezTo>
                    <a:pt x="12784" y="4258"/>
                    <a:pt x="13084" y="4773"/>
                    <a:pt x="12906" y="5250"/>
                  </a:cubicBezTo>
                  <a:cubicBezTo>
                    <a:pt x="12407" y="5167"/>
                    <a:pt x="12102" y="4646"/>
                    <a:pt x="12285" y="4175"/>
                  </a:cubicBezTo>
                  <a:close/>
                  <a:moveTo>
                    <a:pt x="981" y="4685"/>
                  </a:moveTo>
                  <a:cubicBezTo>
                    <a:pt x="1283" y="4685"/>
                    <a:pt x="1572" y="4857"/>
                    <a:pt x="1708" y="5150"/>
                  </a:cubicBezTo>
                  <a:cubicBezTo>
                    <a:pt x="1730" y="5217"/>
                    <a:pt x="1746" y="5289"/>
                    <a:pt x="1774" y="5355"/>
                  </a:cubicBezTo>
                  <a:lnTo>
                    <a:pt x="1774" y="5361"/>
                  </a:lnTo>
                  <a:cubicBezTo>
                    <a:pt x="1682" y="5394"/>
                    <a:pt x="1589" y="5410"/>
                    <a:pt x="1497" y="5410"/>
                  </a:cubicBezTo>
                  <a:cubicBezTo>
                    <a:pt x="1116" y="5410"/>
                    <a:pt x="770" y="5139"/>
                    <a:pt x="705" y="4734"/>
                  </a:cubicBezTo>
                  <a:lnTo>
                    <a:pt x="705" y="4734"/>
                  </a:lnTo>
                  <a:cubicBezTo>
                    <a:pt x="796" y="4701"/>
                    <a:pt x="889" y="4685"/>
                    <a:pt x="981" y="4685"/>
                  </a:cubicBezTo>
                  <a:close/>
                  <a:moveTo>
                    <a:pt x="14130" y="4685"/>
                  </a:moveTo>
                  <a:cubicBezTo>
                    <a:pt x="14221" y="4685"/>
                    <a:pt x="14313" y="4701"/>
                    <a:pt x="14403" y="4735"/>
                  </a:cubicBezTo>
                  <a:cubicBezTo>
                    <a:pt x="14342" y="5123"/>
                    <a:pt x="14004" y="5411"/>
                    <a:pt x="13610" y="5411"/>
                  </a:cubicBezTo>
                  <a:cubicBezTo>
                    <a:pt x="13516" y="5411"/>
                    <a:pt x="13422" y="5394"/>
                    <a:pt x="13333" y="5361"/>
                  </a:cubicBezTo>
                  <a:cubicBezTo>
                    <a:pt x="13355" y="5289"/>
                    <a:pt x="13377" y="5222"/>
                    <a:pt x="13400" y="5150"/>
                  </a:cubicBezTo>
                  <a:cubicBezTo>
                    <a:pt x="13536" y="4861"/>
                    <a:pt x="13826" y="4685"/>
                    <a:pt x="14130" y="4685"/>
                  </a:cubicBezTo>
                  <a:close/>
                  <a:moveTo>
                    <a:pt x="2489" y="5616"/>
                  </a:moveTo>
                  <a:lnTo>
                    <a:pt x="2489" y="5616"/>
                  </a:lnTo>
                  <a:cubicBezTo>
                    <a:pt x="2451" y="5671"/>
                    <a:pt x="2423" y="5732"/>
                    <a:pt x="2401" y="5799"/>
                  </a:cubicBezTo>
                  <a:cubicBezTo>
                    <a:pt x="2378" y="5755"/>
                    <a:pt x="2356" y="5705"/>
                    <a:pt x="2340" y="5660"/>
                  </a:cubicBezTo>
                  <a:cubicBezTo>
                    <a:pt x="2390" y="5649"/>
                    <a:pt x="2439" y="5633"/>
                    <a:pt x="2489" y="5616"/>
                  </a:cubicBezTo>
                  <a:close/>
                  <a:moveTo>
                    <a:pt x="12618" y="5616"/>
                  </a:moveTo>
                  <a:lnTo>
                    <a:pt x="12618" y="5616"/>
                  </a:lnTo>
                  <a:cubicBezTo>
                    <a:pt x="12668" y="5633"/>
                    <a:pt x="12718" y="5649"/>
                    <a:pt x="12768" y="5660"/>
                  </a:cubicBezTo>
                  <a:cubicBezTo>
                    <a:pt x="12751" y="5705"/>
                    <a:pt x="12729" y="5755"/>
                    <a:pt x="12712" y="5799"/>
                  </a:cubicBezTo>
                  <a:cubicBezTo>
                    <a:pt x="12684" y="5738"/>
                    <a:pt x="12657" y="5677"/>
                    <a:pt x="12618" y="5616"/>
                  </a:cubicBezTo>
                  <a:close/>
                  <a:moveTo>
                    <a:pt x="3182" y="5533"/>
                  </a:moveTo>
                  <a:lnTo>
                    <a:pt x="3182" y="5533"/>
                  </a:lnTo>
                  <a:cubicBezTo>
                    <a:pt x="3520" y="5936"/>
                    <a:pt x="3399" y="6544"/>
                    <a:pt x="2937" y="6795"/>
                  </a:cubicBezTo>
                  <a:lnTo>
                    <a:pt x="2937" y="6795"/>
                  </a:lnTo>
                  <a:cubicBezTo>
                    <a:pt x="2601" y="6390"/>
                    <a:pt x="2717" y="5776"/>
                    <a:pt x="3182" y="5533"/>
                  </a:cubicBezTo>
                  <a:close/>
                  <a:moveTo>
                    <a:pt x="11925" y="5533"/>
                  </a:moveTo>
                  <a:cubicBezTo>
                    <a:pt x="12391" y="5777"/>
                    <a:pt x="12507" y="6392"/>
                    <a:pt x="12174" y="6797"/>
                  </a:cubicBezTo>
                  <a:cubicBezTo>
                    <a:pt x="11709" y="6547"/>
                    <a:pt x="11587" y="5938"/>
                    <a:pt x="11925" y="5533"/>
                  </a:cubicBezTo>
                  <a:close/>
                  <a:moveTo>
                    <a:pt x="1828" y="6597"/>
                  </a:moveTo>
                  <a:cubicBezTo>
                    <a:pt x="2123" y="6597"/>
                    <a:pt x="2413" y="6754"/>
                    <a:pt x="2567" y="7041"/>
                  </a:cubicBezTo>
                  <a:cubicBezTo>
                    <a:pt x="2410" y="7168"/>
                    <a:pt x="2223" y="7229"/>
                    <a:pt x="2038" y="7229"/>
                  </a:cubicBezTo>
                  <a:cubicBezTo>
                    <a:pt x="1742" y="7229"/>
                    <a:pt x="1453" y="7073"/>
                    <a:pt x="1303" y="6786"/>
                  </a:cubicBezTo>
                  <a:cubicBezTo>
                    <a:pt x="1458" y="6658"/>
                    <a:pt x="1644" y="6597"/>
                    <a:pt x="1828" y="6597"/>
                  </a:cubicBezTo>
                  <a:close/>
                  <a:moveTo>
                    <a:pt x="13284" y="6597"/>
                  </a:moveTo>
                  <a:cubicBezTo>
                    <a:pt x="13474" y="6597"/>
                    <a:pt x="13660" y="6662"/>
                    <a:pt x="13810" y="6786"/>
                  </a:cubicBezTo>
                  <a:cubicBezTo>
                    <a:pt x="13656" y="7073"/>
                    <a:pt x="13365" y="7232"/>
                    <a:pt x="13070" y="7232"/>
                  </a:cubicBezTo>
                  <a:cubicBezTo>
                    <a:pt x="12886" y="7232"/>
                    <a:pt x="12701" y="7170"/>
                    <a:pt x="12546" y="7041"/>
                  </a:cubicBezTo>
                  <a:cubicBezTo>
                    <a:pt x="12657" y="6819"/>
                    <a:pt x="12867" y="6664"/>
                    <a:pt x="13111" y="6614"/>
                  </a:cubicBezTo>
                  <a:lnTo>
                    <a:pt x="13117" y="6614"/>
                  </a:lnTo>
                  <a:cubicBezTo>
                    <a:pt x="13172" y="6603"/>
                    <a:pt x="13228" y="6597"/>
                    <a:pt x="13284" y="6597"/>
                  </a:cubicBezTo>
                  <a:close/>
                  <a:moveTo>
                    <a:pt x="3282" y="7085"/>
                  </a:moveTo>
                  <a:cubicBezTo>
                    <a:pt x="3271" y="7141"/>
                    <a:pt x="3260" y="7196"/>
                    <a:pt x="3254" y="7246"/>
                  </a:cubicBezTo>
                  <a:lnTo>
                    <a:pt x="3182" y="7152"/>
                  </a:lnTo>
                  <a:cubicBezTo>
                    <a:pt x="3210" y="7135"/>
                    <a:pt x="3243" y="7113"/>
                    <a:pt x="3277" y="7085"/>
                  </a:cubicBezTo>
                  <a:close/>
                  <a:moveTo>
                    <a:pt x="11825" y="7085"/>
                  </a:moveTo>
                  <a:lnTo>
                    <a:pt x="11825" y="7085"/>
                  </a:lnTo>
                  <a:cubicBezTo>
                    <a:pt x="11858" y="7113"/>
                    <a:pt x="11897" y="7135"/>
                    <a:pt x="11930" y="7157"/>
                  </a:cubicBezTo>
                  <a:lnTo>
                    <a:pt x="11858" y="7251"/>
                  </a:lnTo>
                  <a:cubicBezTo>
                    <a:pt x="11853" y="7196"/>
                    <a:pt x="11842" y="7141"/>
                    <a:pt x="11825" y="7085"/>
                  </a:cubicBezTo>
                  <a:close/>
                  <a:moveTo>
                    <a:pt x="3936" y="6780"/>
                  </a:moveTo>
                  <a:cubicBezTo>
                    <a:pt x="4384" y="7085"/>
                    <a:pt x="4441" y="7726"/>
                    <a:pt x="4049" y="8103"/>
                  </a:cubicBezTo>
                  <a:lnTo>
                    <a:pt x="4049" y="8103"/>
                  </a:lnTo>
                  <a:cubicBezTo>
                    <a:pt x="3598" y="7797"/>
                    <a:pt x="3544" y="7156"/>
                    <a:pt x="3936" y="6780"/>
                  </a:cubicBezTo>
                  <a:close/>
                  <a:moveTo>
                    <a:pt x="11171" y="6780"/>
                  </a:moveTo>
                  <a:lnTo>
                    <a:pt x="11171" y="6780"/>
                  </a:lnTo>
                  <a:cubicBezTo>
                    <a:pt x="11565" y="7157"/>
                    <a:pt x="11509" y="7800"/>
                    <a:pt x="11055" y="8105"/>
                  </a:cubicBezTo>
                  <a:cubicBezTo>
                    <a:pt x="10661" y="7728"/>
                    <a:pt x="10722" y="7085"/>
                    <a:pt x="11171" y="6780"/>
                  </a:cubicBezTo>
                  <a:close/>
                  <a:moveTo>
                    <a:pt x="3150" y="8175"/>
                  </a:moveTo>
                  <a:cubicBezTo>
                    <a:pt x="3374" y="8175"/>
                    <a:pt x="3599" y="8263"/>
                    <a:pt x="3770" y="8443"/>
                  </a:cubicBezTo>
                  <a:cubicBezTo>
                    <a:pt x="3600" y="8689"/>
                    <a:pt x="3332" y="8815"/>
                    <a:pt x="3062" y="8815"/>
                  </a:cubicBezTo>
                  <a:cubicBezTo>
                    <a:pt x="2838" y="8815"/>
                    <a:pt x="2614" y="8727"/>
                    <a:pt x="2445" y="8549"/>
                  </a:cubicBezTo>
                  <a:cubicBezTo>
                    <a:pt x="2612" y="8303"/>
                    <a:pt x="2880" y="8175"/>
                    <a:pt x="3150" y="8175"/>
                  </a:cubicBezTo>
                  <a:close/>
                  <a:moveTo>
                    <a:pt x="11960" y="8177"/>
                  </a:moveTo>
                  <a:cubicBezTo>
                    <a:pt x="12229" y="8177"/>
                    <a:pt x="12496" y="8304"/>
                    <a:pt x="12662" y="8549"/>
                  </a:cubicBezTo>
                  <a:lnTo>
                    <a:pt x="12668" y="8549"/>
                  </a:lnTo>
                  <a:cubicBezTo>
                    <a:pt x="12497" y="8729"/>
                    <a:pt x="12272" y="8817"/>
                    <a:pt x="12048" y="8817"/>
                  </a:cubicBezTo>
                  <a:cubicBezTo>
                    <a:pt x="11778" y="8817"/>
                    <a:pt x="11510" y="8689"/>
                    <a:pt x="11343" y="8443"/>
                  </a:cubicBezTo>
                  <a:cubicBezTo>
                    <a:pt x="11511" y="8265"/>
                    <a:pt x="11736" y="8177"/>
                    <a:pt x="11960" y="8177"/>
                  </a:cubicBezTo>
                  <a:close/>
                  <a:moveTo>
                    <a:pt x="7867" y="8809"/>
                  </a:moveTo>
                  <a:cubicBezTo>
                    <a:pt x="7950" y="8809"/>
                    <a:pt x="8017" y="8876"/>
                    <a:pt x="8017" y="8959"/>
                  </a:cubicBezTo>
                  <a:lnTo>
                    <a:pt x="8017" y="9596"/>
                  </a:lnTo>
                  <a:cubicBezTo>
                    <a:pt x="8017" y="9680"/>
                    <a:pt x="7950" y="9746"/>
                    <a:pt x="7867" y="9746"/>
                  </a:cubicBezTo>
                  <a:lnTo>
                    <a:pt x="7257" y="9746"/>
                  </a:lnTo>
                  <a:cubicBezTo>
                    <a:pt x="7174" y="9746"/>
                    <a:pt x="7107" y="9680"/>
                    <a:pt x="7107" y="9596"/>
                  </a:cubicBezTo>
                  <a:lnTo>
                    <a:pt x="7107" y="8959"/>
                  </a:lnTo>
                  <a:cubicBezTo>
                    <a:pt x="7107" y="8876"/>
                    <a:pt x="7174" y="8809"/>
                    <a:pt x="7257" y="8809"/>
                  </a:cubicBezTo>
                  <a:close/>
                  <a:moveTo>
                    <a:pt x="5206" y="8371"/>
                  </a:moveTo>
                  <a:cubicBezTo>
                    <a:pt x="5333" y="8371"/>
                    <a:pt x="5333" y="8388"/>
                    <a:pt x="6680" y="9092"/>
                  </a:cubicBezTo>
                  <a:lnTo>
                    <a:pt x="6680" y="9469"/>
                  </a:lnTo>
                  <a:cubicBezTo>
                    <a:pt x="5335" y="10164"/>
                    <a:pt x="5295" y="10200"/>
                    <a:pt x="5199" y="10201"/>
                  </a:cubicBezTo>
                  <a:lnTo>
                    <a:pt x="5199" y="10201"/>
                  </a:lnTo>
                  <a:cubicBezTo>
                    <a:pt x="5122" y="10199"/>
                    <a:pt x="5100" y="10090"/>
                    <a:pt x="5100" y="10062"/>
                  </a:cubicBezTo>
                  <a:cubicBezTo>
                    <a:pt x="5100" y="8466"/>
                    <a:pt x="5062" y="8371"/>
                    <a:pt x="5206" y="8371"/>
                  </a:cubicBezTo>
                  <a:close/>
                  <a:moveTo>
                    <a:pt x="6764" y="9907"/>
                  </a:moveTo>
                  <a:lnTo>
                    <a:pt x="6769" y="9918"/>
                  </a:lnTo>
                  <a:lnTo>
                    <a:pt x="6780" y="9935"/>
                  </a:lnTo>
                  <a:lnTo>
                    <a:pt x="6802" y="9957"/>
                  </a:lnTo>
                  <a:lnTo>
                    <a:pt x="6814" y="9979"/>
                  </a:lnTo>
                  <a:lnTo>
                    <a:pt x="6836" y="10001"/>
                  </a:lnTo>
                  <a:lnTo>
                    <a:pt x="6852" y="10018"/>
                  </a:lnTo>
                  <a:lnTo>
                    <a:pt x="6874" y="10034"/>
                  </a:lnTo>
                  <a:lnTo>
                    <a:pt x="6891" y="10051"/>
                  </a:lnTo>
                  <a:lnTo>
                    <a:pt x="6919" y="10068"/>
                  </a:lnTo>
                  <a:lnTo>
                    <a:pt x="6935" y="10084"/>
                  </a:lnTo>
                  <a:lnTo>
                    <a:pt x="6963" y="10101"/>
                  </a:lnTo>
                  <a:lnTo>
                    <a:pt x="6985" y="10112"/>
                  </a:lnTo>
                  <a:lnTo>
                    <a:pt x="7019" y="10129"/>
                  </a:lnTo>
                  <a:lnTo>
                    <a:pt x="7030" y="10134"/>
                  </a:lnTo>
                  <a:cubicBezTo>
                    <a:pt x="7046" y="10140"/>
                    <a:pt x="7063" y="10145"/>
                    <a:pt x="7080" y="10151"/>
                  </a:cubicBezTo>
                  <a:lnTo>
                    <a:pt x="6719" y="11176"/>
                  </a:lnTo>
                  <a:cubicBezTo>
                    <a:pt x="6608" y="10910"/>
                    <a:pt x="6592" y="10827"/>
                    <a:pt x="6481" y="10788"/>
                  </a:cubicBezTo>
                  <a:cubicBezTo>
                    <a:pt x="6455" y="10779"/>
                    <a:pt x="6430" y="10775"/>
                    <a:pt x="6405" y="10775"/>
                  </a:cubicBezTo>
                  <a:cubicBezTo>
                    <a:pt x="6370" y="10775"/>
                    <a:pt x="6336" y="10783"/>
                    <a:pt x="6303" y="10799"/>
                  </a:cubicBezTo>
                  <a:lnTo>
                    <a:pt x="6048" y="10938"/>
                  </a:lnTo>
                  <a:lnTo>
                    <a:pt x="6337" y="10134"/>
                  </a:lnTo>
                  <a:lnTo>
                    <a:pt x="6680" y="9951"/>
                  </a:lnTo>
                  <a:lnTo>
                    <a:pt x="6764" y="9907"/>
                  </a:lnTo>
                  <a:close/>
                  <a:moveTo>
                    <a:pt x="8355" y="9907"/>
                  </a:moveTo>
                  <a:lnTo>
                    <a:pt x="8787" y="10134"/>
                  </a:lnTo>
                  <a:lnTo>
                    <a:pt x="9075" y="10938"/>
                  </a:lnTo>
                  <a:cubicBezTo>
                    <a:pt x="8876" y="10830"/>
                    <a:pt x="8795" y="10776"/>
                    <a:pt x="8714" y="10776"/>
                  </a:cubicBezTo>
                  <a:cubicBezTo>
                    <a:pt x="8691" y="10776"/>
                    <a:pt x="8668" y="10780"/>
                    <a:pt x="8643" y="10788"/>
                  </a:cubicBezTo>
                  <a:lnTo>
                    <a:pt x="8649" y="10788"/>
                  </a:lnTo>
                  <a:cubicBezTo>
                    <a:pt x="8532" y="10827"/>
                    <a:pt x="8521" y="10899"/>
                    <a:pt x="8405" y="11176"/>
                  </a:cubicBezTo>
                  <a:lnTo>
                    <a:pt x="8044" y="10151"/>
                  </a:lnTo>
                  <a:cubicBezTo>
                    <a:pt x="8061" y="10145"/>
                    <a:pt x="8078" y="10140"/>
                    <a:pt x="8094" y="10134"/>
                  </a:cubicBezTo>
                  <a:lnTo>
                    <a:pt x="8105" y="10129"/>
                  </a:lnTo>
                  <a:lnTo>
                    <a:pt x="8138" y="10106"/>
                  </a:lnTo>
                  <a:lnTo>
                    <a:pt x="8155" y="10101"/>
                  </a:lnTo>
                  <a:lnTo>
                    <a:pt x="8183" y="10079"/>
                  </a:lnTo>
                  <a:lnTo>
                    <a:pt x="8205" y="10068"/>
                  </a:lnTo>
                  <a:lnTo>
                    <a:pt x="8227" y="10051"/>
                  </a:lnTo>
                  <a:lnTo>
                    <a:pt x="8244" y="10034"/>
                  </a:lnTo>
                  <a:lnTo>
                    <a:pt x="8266" y="10012"/>
                  </a:lnTo>
                  <a:lnTo>
                    <a:pt x="8283" y="9996"/>
                  </a:lnTo>
                  <a:lnTo>
                    <a:pt x="8305" y="9973"/>
                  </a:lnTo>
                  <a:lnTo>
                    <a:pt x="8321" y="9957"/>
                  </a:lnTo>
                  <a:lnTo>
                    <a:pt x="8338" y="9935"/>
                  </a:lnTo>
                  <a:lnTo>
                    <a:pt x="8349" y="9912"/>
                  </a:lnTo>
                  <a:lnTo>
                    <a:pt x="8355" y="9907"/>
                  </a:lnTo>
                  <a:close/>
                  <a:moveTo>
                    <a:pt x="2426" y="1"/>
                  </a:moveTo>
                  <a:cubicBezTo>
                    <a:pt x="2412" y="1"/>
                    <a:pt x="2398" y="2"/>
                    <a:pt x="2384" y="6"/>
                  </a:cubicBezTo>
                  <a:cubicBezTo>
                    <a:pt x="1347" y="205"/>
                    <a:pt x="876" y="1419"/>
                    <a:pt x="1508" y="2262"/>
                  </a:cubicBezTo>
                  <a:cubicBezTo>
                    <a:pt x="1491" y="2356"/>
                    <a:pt x="1480" y="2445"/>
                    <a:pt x="1475" y="2539"/>
                  </a:cubicBezTo>
                  <a:cubicBezTo>
                    <a:pt x="1247" y="2349"/>
                    <a:pt x="961" y="2249"/>
                    <a:pt x="671" y="2249"/>
                  </a:cubicBezTo>
                  <a:cubicBezTo>
                    <a:pt x="580" y="2249"/>
                    <a:pt x="489" y="2259"/>
                    <a:pt x="399" y="2279"/>
                  </a:cubicBezTo>
                  <a:cubicBezTo>
                    <a:pt x="327" y="2295"/>
                    <a:pt x="266" y="2356"/>
                    <a:pt x="244" y="2428"/>
                  </a:cubicBezTo>
                  <a:cubicBezTo>
                    <a:pt x="0" y="3225"/>
                    <a:pt x="598" y="4021"/>
                    <a:pt x="1422" y="4021"/>
                  </a:cubicBezTo>
                  <a:cubicBezTo>
                    <a:pt x="1441" y="4021"/>
                    <a:pt x="1461" y="4020"/>
                    <a:pt x="1480" y="4019"/>
                  </a:cubicBezTo>
                  <a:cubicBezTo>
                    <a:pt x="1497" y="4141"/>
                    <a:pt x="1514" y="4263"/>
                    <a:pt x="1530" y="4385"/>
                  </a:cubicBezTo>
                  <a:cubicBezTo>
                    <a:pt x="1356" y="4296"/>
                    <a:pt x="1166" y="4251"/>
                    <a:pt x="976" y="4251"/>
                  </a:cubicBezTo>
                  <a:cubicBezTo>
                    <a:pt x="766" y="4251"/>
                    <a:pt x="555" y="4305"/>
                    <a:pt x="366" y="4413"/>
                  </a:cubicBezTo>
                  <a:cubicBezTo>
                    <a:pt x="300" y="4452"/>
                    <a:pt x="261" y="4524"/>
                    <a:pt x="261" y="4601"/>
                  </a:cubicBezTo>
                  <a:cubicBezTo>
                    <a:pt x="256" y="5309"/>
                    <a:pt x="834" y="5843"/>
                    <a:pt x="1490" y="5843"/>
                  </a:cubicBezTo>
                  <a:cubicBezTo>
                    <a:pt x="1631" y="5843"/>
                    <a:pt x="1775" y="5819"/>
                    <a:pt x="1918" y="5766"/>
                  </a:cubicBezTo>
                  <a:cubicBezTo>
                    <a:pt x="1974" y="5910"/>
                    <a:pt x="2035" y="6054"/>
                    <a:pt x="2101" y="6198"/>
                  </a:cubicBezTo>
                  <a:cubicBezTo>
                    <a:pt x="2009" y="6178"/>
                    <a:pt x="1917" y="6168"/>
                    <a:pt x="1825" y="6168"/>
                  </a:cubicBezTo>
                  <a:cubicBezTo>
                    <a:pt x="1468" y="6168"/>
                    <a:pt x="1124" y="6318"/>
                    <a:pt x="882" y="6592"/>
                  </a:cubicBezTo>
                  <a:cubicBezTo>
                    <a:pt x="832" y="6653"/>
                    <a:pt x="815" y="6730"/>
                    <a:pt x="837" y="6808"/>
                  </a:cubicBezTo>
                  <a:cubicBezTo>
                    <a:pt x="1023" y="7351"/>
                    <a:pt x="1522" y="7666"/>
                    <a:pt x="2038" y="7666"/>
                  </a:cubicBezTo>
                  <a:cubicBezTo>
                    <a:pt x="2307" y="7666"/>
                    <a:pt x="2581" y="7580"/>
                    <a:pt x="2816" y="7396"/>
                  </a:cubicBezTo>
                  <a:cubicBezTo>
                    <a:pt x="2905" y="7518"/>
                    <a:pt x="2999" y="7634"/>
                    <a:pt x="3094" y="7745"/>
                  </a:cubicBezTo>
                  <a:cubicBezTo>
                    <a:pt x="2617" y="7767"/>
                    <a:pt x="2190" y="8050"/>
                    <a:pt x="1985" y="8482"/>
                  </a:cubicBezTo>
                  <a:cubicBezTo>
                    <a:pt x="1952" y="8549"/>
                    <a:pt x="1957" y="8632"/>
                    <a:pt x="2001" y="8693"/>
                  </a:cubicBezTo>
                  <a:cubicBezTo>
                    <a:pt x="2257" y="9064"/>
                    <a:pt x="2658" y="9249"/>
                    <a:pt x="3059" y="9249"/>
                  </a:cubicBezTo>
                  <a:cubicBezTo>
                    <a:pt x="3449" y="9249"/>
                    <a:pt x="3840" y="9073"/>
                    <a:pt x="4097" y="8721"/>
                  </a:cubicBezTo>
                  <a:cubicBezTo>
                    <a:pt x="4280" y="8865"/>
                    <a:pt x="4468" y="8998"/>
                    <a:pt x="4663" y="9125"/>
                  </a:cubicBezTo>
                  <a:lnTo>
                    <a:pt x="4663" y="10084"/>
                  </a:lnTo>
                  <a:cubicBezTo>
                    <a:pt x="4679" y="10333"/>
                    <a:pt x="4851" y="10632"/>
                    <a:pt x="5192" y="10632"/>
                  </a:cubicBezTo>
                  <a:cubicBezTo>
                    <a:pt x="5306" y="10632"/>
                    <a:pt x="5440" y="10598"/>
                    <a:pt x="5594" y="10517"/>
                  </a:cubicBezTo>
                  <a:lnTo>
                    <a:pt x="5771" y="10428"/>
                  </a:lnTo>
                  <a:lnTo>
                    <a:pt x="5455" y="11321"/>
                  </a:lnTo>
                  <a:cubicBezTo>
                    <a:pt x="5402" y="11468"/>
                    <a:pt x="5517" y="11608"/>
                    <a:pt x="5653" y="11608"/>
                  </a:cubicBezTo>
                  <a:cubicBezTo>
                    <a:pt x="5687" y="11608"/>
                    <a:pt x="5721" y="11600"/>
                    <a:pt x="5755" y="11581"/>
                  </a:cubicBezTo>
                  <a:lnTo>
                    <a:pt x="6298" y="11293"/>
                  </a:lnTo>
                  <a:lnTo>
                    <a:pt x="6531" y="11858"/>
                  </a:lnTo>
                  <a:cubicBezTo>
                    <a:pt x="6569" y="11945"/>
                    <a:pt x="6650" y="11988"/>
                    <a:pt x="6732" y="11988"/>
                  </a:cubicBezTo>
                  <a:cubicBezTo>
                    <a:pt x="6817" y="11988"/>
                    <a:pt x="6901" y="11941"/>
                    <a:pt x="6935" y="11847"/>
                  </a:cubicBezTo>
                  <a:lnTo>
                    <a:pt x="7529" y="10184"/>
                  </a:lnTo>
                  <a:lnTo>
                    <a:pt x="7590" y="10184"/>
                  </a:lnTo>
                  <a:lnTo>
                    <a:pt x="8183" y="11847"/>
                  </a:lnTo>
                  <a:cubicBezTo>
                    <a:pt x="8211" y="11930"/>
                    <a:pt x="8288" y="11986"/>
                    <a:pt x="8377" y="11986"/>
                  </a:cubicBezTo>
                  <a:lnTo>
                    <a:pt x="8382" y="11986"/>
                  </a:lnTo>
                  <a:cubicBezTo>
                    <a:pt x="8471" y="11986"/>
                    <a:pt x="8549" y="11936"/>
                    <a:pt x="8582" y="11858"/>
                  </a:cubicBezTo>
                  <a:lnTo>
                    <a:pt x="8820" y="11293"/>
                  </a:lnTo>
                  <a:lnTo>
                    <a:pt x="9358" y="11581"/>
                  </a:lnTo>
                  <a:cubicBezTo>
                    <a:pt x="9392" y="11600"/>
                    <a:pt x="9426" y="11608"/>
                    <a:pt x="9460" y="11608"/>
                  </a:cubicBezTo>
                  <a:cubicBezTo>
                    <a:pt x="9598" y="11608"/>
                    <a:pt x="9717" y="11468"/>
                    <a:pt x="9663" y="11321"/>
                  </a:cubicBezTo>
                  <a:lnTo>
                    <a:pt x="9347" y="10428"/>
                  </a:lnTo>
                  <a:lnTo>
                    <a:pt x="9347" y="10428"/>
                  </a:lnTo>
                  <a:cubicBezTo>
                    <a:pt x="9496" y="10504"/>
                    <a:pt x="9705" y="10633"/>
                    <a:pt x="9923" y="10633"/>
                  </a:cubicBezTo>
                  <a:cubicBezTo>
                    <a:pt x="10006" y="10633"/>
                    <a:pt x="10090" y="10614"/>
                    <a:pt x="10173" y="10567"/>
                  </a:cubicBezTo>
                  <a:cubicBezTo>
                    <a:pt x="10423" y="10428"/>
                    <a:pt x="10450" y="10118"/>
                    <a:pt x="10450" y="10084"/>
                  </a:cubicBezTo>
                  <a:lnTo>
                    <a:pt x="10450" y="10068"/>
                  </a:lnTo>
                  <a:lnTo>
                    <a:pt x="10450" y="9114"/>
                  </a:lnTo>
                  <a:cubicBezTo>
                    <a:pt x="10644" y="8992"/>
                    <a:pt x="10827" y="8859"/>
                    <a:pt x="11005" y="8715"/>
                  </a:cubicBezTo>
                  <a:cubicBezTo>
                    <a:pt x="11262" y="9071"/>
                    <a:pt x="11655" y="9249"/>
                    <a:pt x="12047" y="9249"/>
                  </a:cubicBezTo>
                  <a:cubicBezTo>
                    <a:pt x="12448" y="9249"/>
                    <a:pt x="12848" y="9063"/>
                    <a:pt x="13100" y="8693"/>
                  </a:cubicBezTo>
                  <a:cubicBezTo>
                    <a:pt x="13145" y="8632"/>
                    <a:pt x="13150" y="8549"/>
                    <a:pt x="13117" y="8477"/>
                  </a:cubicBezTo>
                  <a:cubicBezTo>
                    <a:pt x="12912" y="8044"/>
                    <a:pt x="12485" y="7767"/>
                    <a:pt x="12008" y="7745"/>
                  </a:cubicBezTo>
                  <a:cubicBezTo>
                    <a:pt x="12108" y="7628"/>
                    <a:pt x="12197" y="7512"/>
                    <a:pt x="12285" y="7390"/>
                  </a:cubicBezTo>
                  <a:cubicBezTo>
                    <a:pt x="12521" y="7576"/>
                    <a:pt x="12795" y="7663"/>
                    <a:pt x="13065" y="7663"/>
                  </a:cubicBezTo>
                  <a:cubicBezTo>
                    <a:pt x="13582" y="7663"/>
                    <a:pt x="14082" y="7345"/>
                    <a:pt x="14264" y="6802"/>
                  </a:cubicBezTo>
                  <a:cubicBezTo>
                    <a:pt x="14287" y="6730"/>
                    <a:pt x="14270" y="6647"/>
                    <a:pt x="14220" y="6592"/>
                  </a:cubicBezTo>
                  <a:cubicBezTo>
                    <a:pt x="13976" y="6316"/>
                    <a:pt x="13630" y="6162"/>
                    <a:pt x="13270" y="6162"/>
                  </a:cubicBezTo>
                  <a:cubicBezTo>
                    <a:pt x="13188" y="6162"/>
                    <a:pt x="13105" y="6171"/>
                    <a:pt x="13023" y="6187"/>
                  </a:cubicBezTo>
                  <a:lnTo>
                    <a:pt x="13000" y="6193"/>
                  </a:lnTo>
                  <a:cubicBezTo>
                    <a:pt x="13067" y="6054"/>
                    <a:pt x="13128" y="5910"/>
                    <a:pt x="13189" y="5766"/>
                  </a:cubicBezTo>
                  <a:cubicBezTo>
                    <a:pt x="13332" y="5819"/>
                    <a:pt x="13476" y="5843"/>
                    <a:pt x="13617" y="5843"/>
                  </a:cubicBezTo>
                  <a:cubicBezTo>
                    <a:pt x="14273" y="5843"/>
                    <a:pt x="14851" y="5308"/>
                    <a:pt x="14846" y="4596"/>
                  </a:cubicBezTo>
                  <a:cubicBezTo>
                    <a:pt x="14846" y="4518"/>
                    <a:pt x="14802" y="4452"/>
                    <a:pt x="14736" y="4413"/>
                  </a:cubicBezTo>
                  <a:cubicBezTo>
                    <a:pt x="14547" y="4305"/>
                    <a:pt x="14336" y="4251"/>
                    <a:pt x="14126" y="4251"/>
                  </a:cubicBezTo>
                  <a:cubicBezTo>
                    <a:pt x="13936" y="4251"/>
                    <a:pt x="13745" y="4296"/>
                    <a:pt x="13571" y="4385"/>
                  </a:cubicBezTo>
                  <a:cubicBezTo>
                    <a:pt x="13588" y="4263"/>
                    <a:pt x="13610" y="4141"/>
                    <a:pt x="13621" y="4019"/>
                  </a:cubicBezTo>
                  <a:cubicBezTo>
                    <a:pt x="13641" y="4020"/>
                    <a:pt x="13660" y="4021"/>
                    <a:pt x="13680" y="4021"/>
                  </a:cubicBezTo>
                  <a:cubicBezTo>
                    <a:pt x="14504" y="4021"/>
                    <a:pt x="15101" y="3225"/>
                    <a:pt x="14863" y="2428"/>
                  </a:cubicBezTo>
                  <a:cubicBezTo>
                    <a:pt x="14835" y="2356"/>
                    <a:pt x="14780" y="2295"/>
                    <a:pt x="14702" y="2279"/>
                  </a:cubicBezTo>
                  <a:cubicBezTo>
                    <a:pt x="14613" y="2259"/>
                    <a:pt x="14522" y="2249"/>
                    <a:pt x="14431" y="2249"/>
                  </a:cubicBezTo>
                  <a:cubicBezTo>
                    <a:pt x="14141" y="2249"/>
                    <a:pt x="13856" y="2349"/>
                    <a:pt x="13632" y="2539"/>
                  </a:cubicBezTo>
                  <a:cubicBezTo>
                    <a:pt x="13621" y="2445"/>
                    <a:pt x="13610" y="2356"/>
                    <a:pt x="13599" y="2262"/>
                  </a:cubicBezTo>
                  <a:cubicBezTo>
                    <a:pt x="14226" y="1419"/>
                    <a:pt x="13754" y="205"/>
                    <a:pt x="12723" y="6"/>
                  </a:cubicBezTo>
                  <a:cubicBezTo>
                    <a:pt x="12708" y="2"/>
                    <a:pt x="12693" y="1"/>
                    <a:pt x="12678" y="1"/>
                  </a:cubicBezTo>
                  <a:cubicBezTo>
                    <a:pt x="12616" y="1"/>
                    <a:pt x="12558" y="28"/>
                    <a:pt x="12518" y="72"/>
                  </a:cubicBezTo>
                  <a:cubicBezTo>
                    <a:pt x="11847" y="854"/>
                    <a:pt x="12191" y="2062"/>
                    <a:pt x="13178" y="2373"/>
                  </a:cubicBezTo>
                  <a:cubicBezTo>
                    <a:pt x="13189" y="2456"/>
                    <a:pt x="13194" y="2539"/>
                    <a:pt x="13206" y="2622"/>
                  </a:cubicBezTo>
                  <a:cubicBezTo>
                    <a:pt x="12977" y="2421"/>
                    <a:pt x="12686" y="2313"/>
                    <a:pt x="12392" y="2313"/>
                  </a:cubicBezTo>
                  <a:cubicBezTo>
                    <a:pt x="12273" y="2313"/>
                    <a:pt x="12153" y="2331"/>
                    <a:pt x="12036" y="2367"/>
                  </a:cubicBezTo>
                  <a:cubicBezTo>
                    <a:pt x="11958" y="2384"/>
                    <a:pt x="11903" y="2445"/>
                    <a:pt x="11886" y="2523"/>
                  </a:cubicBezTo>
                  <a:cubicBezTo>
                    <a:pt x="11786" y="2949"/>
                    <a:pt x="11919" y="3404"/>
                    <a:pt x="12241" y="3703"/>
                  </a:cubicBezTo>
                  <a:lnTo>
                    <a:pt x="12280" y="3742"/>
                  </a:lnTo>
                  <a:cubicBezTo>
                    <a:pt x="12235" y="3737"/>
                    <a:pt x="12197" y="3731"/>
                    <a:pt x="12152" y="3731"/>
                  </a:cubicBezTo>
                  <a:cubicBezTo>
                    <a:pt x="12075" y="3731"/>
                    <a:pt x="12003" y="3775"/>
                    <a:pt x="11964" y="3842"/>
                  </a:cubicBezTo>
                  <a:cubicBezTo>
                    <a:pt x="11742" y="4225"/>
                    <a:pt x="11748" y="4701"/>
                    <a:pt x="11969" y="5084"/>
                  </a:cubicBezTo>
                  <a:cubicBezTo>
                    <a:pt x="11938" y="5068"/>
                    <a:pt x="11905" y="5061"/>
                    <a:pt x="11872" y="5061"/>
                  </a:cubicBezTo>
                  <a:cubicBezTo>
                    <a:pt x="11821" y="5061"/>
                    <a:pt x="11771" y="5078"/>
                    <a:pt x="11731" y="5112"/>
                  </a:cubicBezTo>
                  <a:cubicBezTo>
                    <a:pt x="11376" y="5422"/>
                    <a:pt x="11226" y="5904"/>
                    <a:pt x="11337" y="6359"/>
                  </a:cubicBezTo>
                  <a:lnTo>
                    <a:pt x="11315" y="6348"/>
                  </a:lnTo>
                  <a:cubicBezTo>
                    <a:pt x="11278" y="6321"/>
                    <a:pt x="11233" y="6306"/>
                    <a:pt x="11187" y="6306"/>
                  </a:cubicBezTo>
                  <a:cubicBezTo>
                    <a:pt x="11157" y="6306"/>
                    <a:pt x="11127" y="6312"/>
                    <a:pt x="11099" y="6326"/>
                  </a:cubicBezTo>
                  <a:cubicBezTo>
                    <a:pt x="10295" y="6703"/>
                    <a:pt x="10107" y="7756"/>
                    <a:pt x="10727" y="8388"/>
                  </a:cubicBezTo>
                  <a:cubicBezTo>
                    <a:pt x="10639" y="8460"/>
                    <a:pt x="10544" y="8527"/>
                    <a:pt x="10456" y="8593"/>
                  </a:cubicBezTo>
                  <a:cubicBezTo>
                    <a:pt x="10456" y="8146"/>
                    <a:pt x="10216" y="7939"/>
                    <a:pt x="9912" y="7939"/>
                  </a:cubicBezTo>
                  <a:cubicBezTo>
                    <a:pt x="9783" y="7939"/>
                    <a:pt x="9642" y="7977"/>
                    <a:pt x="9502" y="8050"/>
                  </a:cubicBezTo>
                  <a:cubicBezTo>
                    <a:pt x="9284" y="8164"/>
                    <a:pt x="9403" y="8460"/>
                    <a:pt x="9601" y="8460"/>
                  </a:cubicBezTo>
                  <a:cubicBezTo>
                    <a:pt x="9635" y="8460"/>
                    <a:pt x="9671" y="8451"/>
                    <a:pt x="9707" y="8432"/>
                  </a:cubicBezTo>
                  <a:cubicBezTo>
                    <a:pt x="9778" y="8393"/>
                    <a:pt x="9860" y="8370"/>
                    <a:pt x="9915" y="8370"/>
                  </a:cubicBezTo>
                  <a:cubicBezTo>
                    <a:pt x="9938" y="8370"/>
                    <a:pt x="9957" y="8374"/>
                    <a:pt x="9968" y="8382"/>
                  </a:cubicBezTo>
                  <a:cubicBezTo>
                    <a:pt x="10040" y="8421"/>
                    <a:pt x="10023" y="8571"/>
                    <a:pt x="10023" y="10062"/>
                  </a:cubicBezTo>
                  <a:cubicBezTo>
                    <a:pt x="10018" y="10095"/>
                    <a:pt x="9996" y="10173"/>
                    <a:pt x="9962" y="10195"/>
                  </a:cubicBezTo>
                  <a:cubicBezTo>
                    <a:pt x="9951" y="10201"/>
                    <a:pt x="9939" y="10205"/>
                    <a:pt x="9923" y="10205"/>
                  </a:cubicBezTo>
                  <a:cubicBezTo>
                    <a:pt x="9823" y="10205"/>
                    <a:pt x="9575" y="10059"/>
                    <a:pt x="8443" y="9469"/>
                  </a:cubicBezTo>
                  <a:lnTo>
                    <a:pt x="8443" y="9086"/>
                  </a:lnTo>
                  <a:lnTo>
                    <a:pt x="8798" y="8903"/>
                  </a:lnTo>
                  <a:cubicBezTo>
                    <a:pt x="9016" y="8790"/>
                    <a:pt x="8902" y="8493"/>
                    <a:pt x="8705" y="8493"/>
                  </a:cubicBezTo>
                  <a:cubicBezTo>
                    <a:pt x="8671" y="8493"/>
                    <a:pt x="8635" y="8502"/>
                    <a:pt x="8599" y="8521"/>
                  </a:cubicBezTo>
                  <a:lnTo>
                    <a:pt x="8355" y="8648"/>
                  </a:lnTo>
                  <a:cubicBezTo>
                    <a:pt x="8249" y="8482"/>
                    <a:pt x="8061" y="8377"/>
                    <a:pt x="7867" y="8377"/>
                  </a:cubicBezTo>
                  <a:lnTo>
                    <a:pt x="7257" y="8377"/>
                  </a:lnTo>
                  <a:cubicBezTo>
                    <a:pt x="7057" y="8377"/>
                    <a:pt x="6869" y="8482"/>
                    <a:pt x="6764" y="8648"/>
                  </a:cubicBezTo>
                  <a:lnTo>
                    <a:pt x="5594" y="8039"/>
                  </a:lnTo>
                  <a:cubicBezTo>
                    <a:pt x="5473" y="7975"/>
                    <a:pt x="5337" y="7937"/>
                    <a:pt x="5207" y="7937"/>
                  </a:cubicBezTo>
                  <a:cubicBezTo>
                    <a:pt x="4920" y="7937"/>
                    <a:pt x="4663" y="8120"/>
                    <a:pt x="4663" y="8604"/>
                  </a:cubicBezTo>
                  <a:cubicBezTo>
                    <a:pt x="4568" y="8538"/>
                    <a:pt x="4468" y="8466"/>
                    <a:pt x="4374" y="8388"/>
                  </a:cubicBezTo>
                  <a:cubicBezTo>
                    <a:pt x="4995" y="7756"/>
                    <a:pt x="4807" y="6703"/>
                    <a:pt x="4003" y="6326"/>
                  </a:cubicBezTo>
                  <a:cubicBezTo>
                    <a:pt x="3974" y="6313"/>
                    <a:pt x="3942" y="6307"/>
                    <a:pt x="3911" y="6307"/>
                  </a:cubicBezTo>
                  <a:cubicBezTo>
                    <a:pt x="3859" y="6307"/>
                    <a:pt x="3808" y="6324"/>
                    <a:pt x="3770" y="6359"/>
                  </a:cubicBezTo>
                  <a:cubicBezTo>
                    <a:pt x="3875" y="5904"/>
                    <a:pt x="3726" y="5422"/>
                    <a:pt x="3371" y="5112"/>
                  </a:cubicBezTo>
                  <a:cubicBezTo>
                    <a:pt x="3333" y="5078"/>
                    <a:pt x="3283" y="5059"/>
                    <a:pt x="3233" y="5059"/>
                  </a:cubicBezTo>
                  <a:cubicBezTo>
                    <a:pt x="3208" y="5059"/>
                    <a:pt x="3184" y="5064"/>
                    <a:pt x="3160" y="5073"/>
                  </a:cubicBezTo>
                  <a:lnTo>
                    <a:pt x="3132" y="5084"/>
                  </a:lnTo>
                  <a:cubicBezTo>
                    <a:pt x="3354" y="4701"/>
                    <a:pt x="3360" y="4225"/>
                    <a:pt x="3138" y="3842"/>
                  </a:cubicBezTo>
                  <a:cubicBezTo>
                    <a:pt x="3099" y="3775"/>
                    <a:pt x="3027" y="3731"/>
                    <a:pt x="2949" y="3731"/>
                  </a:cubicBezTo>
                  <a:cubicBezTo>
                    <a:pt x="2905" y="3731"/>
                    <a:pt x="2866" y="3737"/>
                    <a:pt x="2822" y="3742"/>
                  </a:cubicBezTo>
                  <a:cubicBezTo>
                    <a:pt x="3171" y="3437"/>
                    <a:pt x="3321" y="2972"/>
                    <a:pt x="3216" y="2523"/>
                  </a:cubicBezTo>
                  <a:cubicBezTo>
                    <a:pt x="3199" y="2445"/>
                    <a:pt x="3144" y="2384"/>
                    <a:pt x="3071" y="2367"/>
                  </a:cubicBezTo>
                  <a:cubicBezTo>
                    <a:pt x="2953" y="2331"/>
                    <a:pt x="2832" y="2313"/>
                    <a:pt x="2712" y="2313"/>
                  </a:cubicBezTo>
                  <a:cubicBezTo>
                    <a:pt x="2415" y="2313"/>
                    <a:pt x="2125" y="2421"/>
                    <a:pt x="1896" y="2622"/>
                  </a:cubicBezTo>
                  <a:cubicBezTo>
                    <a:pt x="1907" y="2539"/>
                    <a:pt x="1918" y="2456"/>
                    <a:pt x="1929" y="2373"/>
                  </a:cubicBezTo>
                  <a:cubicBezTo>
                    <a:pt x="2911" y="2062"/>
                    <a:pt x="3260" y="854"/>
                    <a:pt x="2584" y="72"/>
                  </a:cubicBezTo>
                  <a:cubicBezTo>
                    <a:pt x="2543" y="28"/>
                    <a:pt x="2485" y="1"/>
                    <a:pt x="24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8"/>
            <p:cNvSpPr/>
            <p:nvPr/>
          </p:nvSpPr>
          <p:spPr>
            <a:xfrm>
              <a:off x="7962588" y="1748421"/>
              <a:ext cx="175588" cy="173605"/>
            </a:xfrm>
            <a:custGeom>
              <a:avLst/>
              <a:gdLst/>
              <a:ahLst/>
              <a:cxnLst/>
              <a:rect l="l" t="t" r="r" b="b"/>
              <a:pathLst>
                <a:path w="6815" h="6738" extrusionOk="0">
                  <a:moveTo>
                    <a:pt x="2190" y="720"/>
                  </a:moveTo>
                  <a:cubicBezTo>
                    <a:pt x="1874" y="1136"/>
                    <a:pt x="1669" y="1651"/>
                    <a:pt x="1553" y="2161"/>
                  </a:cubicBezTo>
                  <a:cubicBezTo>
                    <a:pt x="1314" y="2117"/>
                    <a:pt x="1082" y="2067"/>
                    <a:pt x="860" y="2012"/>
                  </a:cubicBezTo>
                  <a:cubicBezTo>
                    <a:pt x="1148" y="1452"/>
                    <a:pt x="1619" y="997"/>
                    <a:pt x="2185" y="720"/>
                  </a:cubicBezTo>
                  <a:close/>
                  <a:moveTo>
                    <a:pt x="4735" y="720"/>
                  </a:moveTo>
                  <a:lnTo>
                    <a:pt x="4735" y="720"/>
                  </a:lnTo>
                  <a:cubicBezTo>
                    <a:pt x="5306" y="997"/>
                    <a:pt x="5777" y="1452"/>
                    <a:pt x="6071" y="2017"/>
                  </a:cubicBezTo>
                  <a:cubicBezTo>
                    <a:pt x="5838" y="2073"/>
                    <a:pt x="5605" y="2123"/>
                    <a:pt x="5372" y="2161"/>
                  </a:cubicBezTo>
                  <a:cubicBezTo>
                    <a:pt x="5256" y="1651"/>
                    <a:pt x="5051" y="1136"/>
                    <a:pt x="4735" y="720"/>
                  </a:cubicBezTo>
                  <a:close/>
                  <a:moveTo>
                    <a:pt x="3676" y="460"/>
                  </a:moveTo>
                  <a:cubicBezTo>
                    <a:pt x="4358" y="631"/>
                    <a:pt x="4779" y="1530"/>
                    <a:pt x="4946" y="2222"/>
                  </a:cubicBezTo>
                  <a:cubicBezTo>
                    <a:pt x="4524" y="2278"/>
                    <a:pt x="4103" y="2311"/>
                    <a:pt x="3676" y="2317"/>
                  </a:cubicBezTo>
                  <a:lnTo>
                    <a:pt x="3676" y="460"/>
                  </a:lnTo>
                  <a:close/>
                  <a:moveTo>
                    <a:pt x="3244" y="460"/>
                  </a:moveTo>
                  <a:lnTo>
                    <a:pt x="3244" y="2322"/>
                  </a:lnTo>
                  <a:cubicBezTo>
                    <a:pt x="2822" y="2311"/>
                    <a:pt x="2395" y="2278"/>
                    <a:pt x="1980" y="2228"/>
                  </a:cubicBezTo>
                  <a:cubicBezTo>
                    <a:pt x="2140" y="1530"/>
                    <a:pt x="2562" y="631"/>
                    <a:pt x="3244" y="460"/>
                  </a:cubicBezTo>
                  <a:close/>
                  <a:moveTo>
                    <a:pt x="1896" y="2649"/>
                  </a:moveTo>
                  <a:cubicBezTo>
                    <a:pt x="2346" y="2710"/>
                    <a:pt x="2795" y="2744"/>
                    <a:pt x="3244" y="2749"/>
                  </a:cubicBezTo>
                  <a:lnTo>
                    <a:pt x="3244" y="3985"/>
                  </a:lnTo>
                  <a:cubicBezTo>
                    <a:pt x="2795" y="3991"/>
                    <a:pt x="2346" y="4030"/>
                    <a:pt x="1896" y="4085"/>
                  </a:cubicBezTo>
                  <a:cubicBezTo>
                    <a:pt x="1830" y="3608"/>
                    <a:pt x="1830" y="3126"/>
                    <a:pt x="1896" y="2649"/>
                  </a:cubicBezTo>
                  <a:close/>
                  <a:moveTo>
                    <a:pt x="5023" y="2655"/>
                  </a:moveTo>
                  <a:cubicBezTo>
                    <a:pt x="5090" y="3132"/>
                    <a:pt x="5090" y="3614"/>
                    <a:pt x="5023" y="4091"/>
                  </a:cubicBezTo>
                  <a:cubicBezTo>
                    <a:pt x="4580" y="4030"/>
                    <a:pt x="4125" y="3996"/>
                    <a:pt x="3676" y="3991"/>
                  </a:cubicBezTo>
                  <a:lnTo>
                    <a:pt x="3676" y="2755"/>
                  </a:lnTo>
                  <a:cubicBezTo>
                    <a:pt x="4125" y="2744"/>
                    <a:pt x="4580" y="2710"/>
                    <a:pt x="5023" y="2655"/>
                  </a:cubicBezTo>
                  <a:close/>
                  <a:moveTo>
                    <a:pt x="682" y="2417"/>
                  </a:moveTo>
                  <a:cubicBezTo>
                    <a:pt x="937" y="2483"/>
                    <a:pt x="1204" y="2538"/>
                    <a:pt x="1470" y="2583"/>
                  </a:cubicBezTo>
                  <a:cubicBezTo>
                    <a:pt x="1398" y="3104"/>
                    <a:pt x="1398" y="3631"/>
                    <a:pt x="1470" y="4152"/>
                  </a:cubicBezTo>
                  <a:cubicBezTo>
                    <a:pt x="1204" y="4202"/>
                    <a:pt x="943" y="4257"/>
                    <a:pt x="682" y="4324"/>
                  </a:cubicBezTo>
                  <a:cubicBezTo>
                    <a:pt x="466" y="3703"/>
                    <a:pt x="466" y="3032"/>
                    <a:pt x="682" y="2417"/>
                  </a:cubicBezTo>
                  <a:close/>
                  <a:moveTo>
                    <a:pt x="1547" y="4579"/>
                  </a:moveTo>
                  <a:cubicBezTo>
                    <a:pt x="1664" y="5083"/>
                    <a:pt x="1869" y="5604"/>
                    <a:pt x="2185" y="6020"/>
                  </a:cubicBezTo>
                  <a:cubicBezTo>
                    <a:pt x="1614" y="5737"/>
                    <a:pt x="1148" y="5288"/>
                    <a:pt x="854" y="4723"/>
                  </a:cubicBezTo>
                  <a:cubicBezTo>
                    <a:pt x="1082" y="4667"/>
                    <a:pt x="1314" y="4617"/>
                    <a:pt x="1547" y="4579"/>
                  </a:cubicBezTo>
                  <a:close/>
                  <a:moveTo>
                    <a:pt x="5372" y="4579"/>
                  </a:moveTo>
                  <a:cubicBezTo>
                    <a:pt x="5605" y="4623"/>
                    <a:pt x="5838" y="4673"/>
                    <a:pt x="6065" y="4728"/>
                  </a:cubicBezTo>
                  <a:cubicBezTo>
                    <a:pt x="5777" y="5294"/>
                    <a:pt x="5306" y="5743"/>
                    <a:pt x="4735" y="6020"/>
                  </a:cubicBezTo>
                  <a:cubicBezTo>
                    <a:pt x="5051" y="5604"/>
                    <a:pt x="5256" y="5089"/>
                    <a:pt x="5372" y="4579"/>
                  </a:cubicBezTo>
                  <a:close/>
                  <a:moveTo>
                    <a:pt x="3244" y="4418"/>
                  </a:moveTo>
                  <a:lnTo>
                    <a:pt x="3244" y="6281"/>
                  </a:lnTo>
                  <a:cubicBezTo>
                    <a:pt x="2562" y="6103"/>
                    <a:pt x="2135" y="5200"/>
                    <a:pt x="1980" y="4512"/>
                  </a:cubicBezTo>
                  <a:cubicBezTo>
                    <a:pt x="2395" y="4457"/>
                    <a:pt x="2822" y="4423"/>
                    <a:pt x="3244" y="4418"/>
                  </a:cubicBezTo>
                  <a:close/>
                  <a:moveTo>
                    <a:pt x="3676" y="4418"/>
                  </a:moveTo>
                  <a:cubicBezTo>
                    <a:pt x="4103" y="4423"/>
                    <a:pt x="4524" y="4457"/>
                    <a:pt x="4946" y="4512"/>
                  </a:cubicBezTo>
                  <a:cubicBezTo>
                    <a:pt x="4779" y="5211"/>
                    <a:pt x="4358" y="6109"/>
                    <a:pt x="3676" y="6281"/>
                  </a:cubicBezTo>
                  <a:lnTo>
                    <a:pt x="3676" y="4418"/>
                  </a:lnTo>
                  <a:close/>
                  <a:moveTo>
                    <a:pt x="3464" y="0"/>
                  </a:moveTo>
                  <a:cubicBezTo>
                    <a:pt x="2193" y="0"/>
                    <a:pt x="921" y="696"/>
                    <a:pt x="344" y="2073"/>
                  </a:cubicBezTo>
                  <a:cubicBezTo>
                    <a:pt x="344" y="2078"/>
                    <a:pt x="344" y="2078"/>
                    <a:pt x="344" y="2084"/>
                  </a:cubicBezTo>
                  <a:cubicBezTo>
                    <a:pt x="1" y="2910"/>
                    <a:pt x="1" y="3841"/>
                    <a:pt x="344" y="4667"/>
                  </a:cubicBezTo>
                  <a:cubicBezTo>
                    <a:pt x="921" y="6046"/>
                    <a:pt x="2191" y="6738"/>
                    <a:pt x="3461" y="6738"/>
                  </a:cubicBezTo>
                  <a:cubicBezTo>
                    <a:pt x="4728" y="6738"/>
                    <a:pt x="5994" y="6049"/>
                    <a:pt x="6570" y="4667"/>
                  </a:cubicBezTo>
                  <a:cubicBezTo>
                    <a:pt x="6670" y="4423"/>
                    <a:pt x="6742" y="4163"/>
                    <a:pt x="6786" y="3902"/>
                  </a:cubicBezTo>
                  <a:cubicBezTo>
                    <a:pt x="6803" y="3786"/>
                    <a:pt x="6725" y="3680"/>
                    <a:pt x="6609" y="3658"/>
                  </a:cubicBezTo>
                  <a:cubicBezTo>
                    <a:pt x="6598" y="3657"/>
                    <a:pt x="6588" y="3656"/>
                    <a:pt x="6577" y="3656"/>
                  </a:cubicBezTo>
                  <a:cubicBezTo>
                    <a:pt x="6473" y="3656"/>
                    <a:pt x="6380" y="3730"/>
                    <a:pt x="6365" y="3836"/>
                  </a:cubicBezTo>
                  <a:cubicBezTo>
                    <a:pt x="6337" y="4002"/>
                    <a:pt x="6293" y="4163"/>
                    <a:pt x="6243" y="4324"/>
                  </a:cubicBezTo>
                  <a:cubicBezTo>
                    <a:pt x="5982" y="4257"/>
                    <a:pt x="5722" y="4202"/>
                    <a:pt x="5450" y="4152"/>
                  </a:cubicBezTo>
                  <a:cubicBezTo>
                    <a:pt x="5522" y="3631"/>
                    <a:pt x="5522" y="3104"/>
                    <a:pt x="5450" y="2583"/>
                  </a:cubicBezTo>
                  <a:cubicBezTo>
                    <a:pt x="5722" y="2538"/>
                    <a:pt x="5982" y="2477"/>
                    <a:pt x="6243" y="2411"/>
                  </a:cubicBezTo>
                  <a:cubicBezTo>
                    <a:pt x="6293" y="2572"/>
                    <a:pt x="6337" y="2733"/>
                    <a:pt x="6365" y="2899"/>
                  </a:cubicBezTo>
                  <a:cubicBezTo>
                    <a:pt x="6384" y="3022"/>
                    <a:pt x="6477" y="3078"/>
                    <a:pt x="6571" y="3078"/>
                  </a:cubicBezTo>
                  <a:cubicBezTo>
                    <a:pt x="6691" y="3078"/>
                    <a:pt x="6814" y="2986"/>
                    <a:pt x="6786" y="2827"/>
                  </a:cubicBezTo>
                  <a:cubicBezTo>
                    <a:pt x="6742" y="2533"/>
                    <a:pt x="6653" y="2250"/>
                    <a:pt x="6531" y="1979"/>
                  </a:cubicBezTo>
                  <a:cubicBezTo>
                    <a:pt x="5931" y="655"/>
                    <a:pt x="4697" y="0"/>
                    <a:pt x="346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6" name="Google Shape;1406;p68"/>
          <p:cNvSpPr/>
          <p:nvPr/>
        </p:nvSpPr>
        <p:spPr>
          <a:xfrm>
            <a:off x="7262836" y="1712839"/>
            <a:ext cx="310262" cy="379415"/>
          </a:xfrm>
          <a:custGeom>
            <a:avLst/>
            <a:gdLst/>
            <a:ahLst/>
            <a:cxnLst/>
            <a:rect l="l" t="t" r="r" b="b"/>
            <a:pathLst>
              <a:path w="12042" h="14726" extrusionOk="0">
                <a:moveTo>
                  <a:pt x="6039" y="432"/>
                </a:moveTo>
                <a:cubicBezTo>
                  <a:pt x="6749" y="432"/>
                  <a:pt x="7452" y="611"/>
                  <a:pt x="7922" y="965"/>
                </a:cubicBezTo>
                <a:cubicBezTo>
                  <a:pt x="7989" y="1109"/>
                  <a:pt x="8250" y="1735"/>
                  <a:pt x="8117" y="2772"/>
                </a:cubicBezTo>
                <a:cubicBezTo>
                  <a:pt x="7640" y="2484"/>
                  <a:pt x="7113" y="2295"/>
                  <a:pt x="6559" y="2218"/>
                </a:cubicBezTo>
                <a:cubicBezTo>
                  <a:pt x="6548" y="2216"/>
                  <a:pt x="6537" y="2216"/>
                  <a:pt x="6527" y="2216"/>
                </a:cubicBezTo>
                <a:cubicBezTo>
                  <a:pt x="6267" y="2216"/>
                  <a:pt x="6226" y="2613"/>
                  <a:pt x="6503" y="2650"/>
                </a:cubicBezTo>
                <a:cubicBezTo>
                  <a:pt x="7052" y="2722"/>
                  <a:pt x="7579" y="2922"/>
                  <a:pt x="8033" y="3238"/>
                </a:cubicBezTo>
                <a:cubicBezTo>
                  <a:pt x="7734" y="4612"/>
                  <a:pt x="6908" y="5943"/>
                  <a:pt x="6027" y="7041"/>
                </a:cubicBezTo>
                <a:cubicBezTo>
                  <a:pt x="4763" y="5472"/>
                  <a:pt x="4230" y="4180"/>
                  <a:pt x="4020" y="3243"/>
                </a:cubicBezTo>
                <a:cubicBezTo>
                  <a:pt x="4480" y="2933"/>
                  <a:pt x="5006" y="2728"/>
                  <a:pt x="5555" y="2650"/>
                </a:cubicBezTo>
                <a:cubicBezTo>
                  <a:pt x="5826" y="2613"/>
                  <a:pt x="5782" y="2221"/>
                  <a:pt x="5530" y="2221"/>
                </a:cubicBezTo>
                <a:cubicBezTo>
                  <a:pt x="5518" y="2221"/>
                  <a:pt x="5507" y="2221"/>
                  <a:pt x="5494" y="2223"/>
                </a:cubicBezTo>
                <a:cubicBezTo>
                  <a:pt x="4940" y="2301"/>
                  <a:pt x="4413" y="2489"/>
                  <a:pt x="3936" y="2777"/>
                </a:cubicBezTo>
                <a:lnTo>
                  <a:pt x="3936" y="2777"/>
                </a:lnTo>
                <a:cubicBezTo>
                  <a:pt x="3803" y="1741"/>
                  <a:pt x="4058" y="1114"/>
                  <a:pt x="4131" y="965"/>
                </a:cubicBezTo>
                <a:cubicBezTo>
                  <a:pt x="4625" y="608"/>
                  <a:pt x="5335" y="432"/>
                  <a:pt x="6039" y="432"/>
                </a:cubicBezTo>
                <a:close/>
                <a:moveTo>
                  <a:pt x="3515" y="1552"/>
                </a:moveTo>
                <a:lnTo>
                  <a:pt x="3515" y="1552"/>
                </a:lnTo>
                <a:cubicBezTo>
                  <a:pt x="3199" y="3587"/>
                  <a:pt x="4441" y="5771"/>
                  <a:pt x="5744" y="7373"/>
                </a:cubicBezTo>
                <a:cubicBezTo>
                  <a:pt x="5234" y="7972"/>
                  <a:pt x="4690" y="8543"/>
                  <a:pt x="4114" y="9081"/>
                </a:cubicBezTo>
                <a:cubicBezTo>
                  <a:pt x="3061" y="7723"/>
                  <a:pt x="1985" y="5871"/>
                  <a:pt x="1980" y="4147"/>
                </a:cubicBezTo>
                <a:cubicBezTo>
                  <a:pt x="1980" y="4136"/>
                  <a:pt x="1991" y="3032"/>
                  <a:pt x="3005" y="2046"/>
                </a:cubicBezTo>
                <a:lnTo>
                  <a:pt x="3515" y="1552"/>
                </a:lnTo>
                <a:close/>
                <a:moveTo>
                  <a:pt x="7978" y="9713"/>
                </a:moveTo>
                <a:cubicBezTo>
                  <a:pt x="9009" y="10644"/>
                  <a:pt x="10090" y="11509"/>
                  <a:pt x="11221" y="12313"/>
                </a:cubicBezTo>
                <a:lnTo>
                  <a:pt x="9685" y="12596"/>
                </a:lnTo>
                <a:cubicBezTo>
                  <a:pt x="9586" y="12612"/>
                  <a:pt x="9508" y="12701"/>
                  <a:pt x="9508" y="12806"/>
                </a:cubicBezTo>
                <a:lnTo>
                  <a:pt x="9491" y="14087"/>
                </a:lnTo>
                <a:cubicBezTo>
                  <a:pt x="8394" y="13277"/>
                  <a:pt x="7340" y="12413"/>
                  <a:pt x="6343" y="11481"/>
                </a:cubicBezTo>
                <a:cubicBezTo>
                  <a:pt x="6919" y="10921"/>
                  <a:pt x="7468" y="10334"/>
                  <a:pt x="7978" y="9713"/>
                </a:cubicBezTo>
                <a:close/>
                <a:moveTo>
                  <a:pt x="6043" y="0"/>
                </a:moveTo>
                <a:cubicBezTo>
                  <a:pt x="4591" y="0"/>
                  <a:pt x="3820" y="660"/>
                  <a:pt x="3820" y="660"/>
                </a:cubicBezTo>
                <a:lnTo>
                  <a:pt x="3809" y="671"/>
                </a:lnTo>
                <a:lnTo>
                  <a:pt x="2706" y="1741"/>
                </a:lnTo>
                <a:cubicBezTo>
                  <a:pt x="1819" y="2595"/>
                  <a:pt x="1536" y="3631"/>
                  <a:pt x="1547" y="4152"/>
                </a:cubicBezTo>
                <a:cubicBezTo>
                  <a:pt x="1564" y="5256"/>
                  <a:pt x="1974" y="7041"/>
                  <a:pt x="3798" y="9375"/>
                </a:cubicBezTo>
                <a:cubicBezTo>
                  <a:pt x="2650" y="10411"/>
                  <a:pt x="1431" y="11370"/>
                  <a:pt x="156" y="12252"/>
                </a:cubicBezTo>
                <a:cubicBezTo>
                  <a:pt x="0" y="12363"/>
                  <a:pt x="56" y="12607"/>
                  <a:pt x="244" y="12640"/>
                </a:cubicBezTo>
                <a:lnTo>
                  <a:pt x="2113" y="12989"/>
                </a:lnTo>
                <a:lnTo>
                  <a:pt x="2135" y="14514"/>
                </a:lnTo>
                <a:cubicBezTo>
                  <a:pt x="2139" y="14638"/>
                  <a:pt x="2242" y="14725"/>
                  <a:pt x="2354" y="14725"/>
                </a:cubicBezTo>
                <a:cubicBezTo>
                  <a:pt x="2396" y="14725"/>
                  <a:pt x="2439" y="14713"/>
                  <a:pt x="2478" y="14686"/>
                </a:cubicBezTo>
                <a:cubicBezTo>
                  <a:pt x="3720" y="13787"/>
                  <a:pt x="4901" y="12823"/>
                  <a:pt x="6021" y="11781"/>
                </a:cubicBezTo>
                <a:cubicBezTo>
                  <a:pt x="7141" y="12817"/>
                  <a:pt x="8327" y="13787"/>
                  <a:pt x="9569" y="14686"/>
                </a:cubicBezTo>
                <a:cubicBezTo>
                  <a:pt x="9607" y="14713"/>
                  <a:pt x="9650" y="14725"/>
                  <a:pt x="9691" y="14725"/>
                </a:cubicBezTo>
                <a:cubicBezTo>
                  <a:pt x="9802" y="14725"/>
                  <a:pt x="9907" y="14638"/>
                  <a:pt x="9907" y="14514"/>
                </a:cubicBezTo>
                <a:lnTo>
                  <a:pt x="9929" y="12989"/>
                </a:lnTo>
                <a:lnTo>
                  <a:pt x="11803" y="12640"/>
                </a:lnTo>
                <a:cubicBezTo>
                  <a:pt x="11992" y="12607"/>
                  <a:pt x="12042" y="12363"/>
                  <a:pt x="11886" y="12252"/>
                </a:cubicBezTo>
                <a:lnTo>
                  <a:pt x="11892" y="12252"/>
                </a:lnTo>
                <a:cubicBezTo>
                  <a:pt x="10617" y="11370"/>
                  <a:pt x="9403" y="10411"/>
                  <a:pt x="8250" y="9380"/>
                </a:cubicBezTo>
                <a:cubicBezTo>
                  <a:pt x="8987" y="8443"/>
                  <a:pt x="9547" y="7523"/>
                  <a:pt x="9929" y="6625"/>
                </a:cubicBezTo>
                <a:cubicBezTo>
                  <a:pt x="10001" y="6453"/>
                  <a:pt x="9859" y="6322"/>
                  <a:pt x="9720" y="6322"/>
                </a:cubicBezTo>
                <a:cubicBezTo>
                  <a:pt x="9644" y="6322"/>
                  <a:pt x="9569" y="6361"/>
                  <a:pt x="9530" y="6453"/>
                </a:cubicBezTo>
                <a:cubicBezTo>
                  <a:pt x="8266" y="9419"/>
                  <a:pt x="5167" y="12163"/>
                  <a:pt x="2562" y="14087"/>
                </a:cubicBezTo>
                <a:lnTo>
                  <a:pt x="2545" y="12806"/>
                </a:lnTo>
                <a:cubicBezTo>
                  <a:pt x="2545" y="12701"/>
                  <a:pt x="2467" y="12618"/>
                  <a:pt x="2368" y="12596"/>
                </a:cubicBezTo>
                <a:lnTo>
                  <a:pt x="826" y="12313"/>
                </a:lnTo>
                <a:cubicBezTo>
                  <a:pt x="3632" y="10300"/>
                  <a:pt x="7202" y="7262"/>
                  <a:pt x="8277" y="3980"/>
                </a:cubicBezTo>
                <a:cubicBezTo>
                  <a:pt x="8627" y="2927"/>
                  <a:pt x="8627" y="2107"/>
                  <a:pt x="8538" y="1552"/>
                </a:cubicBezTo>
                <a:lnTo>
                  <a:pt x="8538" y="1552"/>
                </a:lnTo>
                <a:lnTo>
                  <a:pt x="9048" y="2046"/>
                </a:lnTo>
                <a:cubicBezTo>
                  <a:pt x="9708" y="2683"/>
                  <a:pt x="10046" y="3498"/>
                  <a:pt x="10073" y="4152"/>
                </a:cubicBezTo>
                <a:cubicBezTo>
                  <a:pt x="10057" y="4618"/>
                  <a:pt x="9985" y="5084"/>
                  <a:pt x="9857" y="5533"/>
                </a:cubicBezTo>
                <a:cubicBezTo>
                  <a:pt x="9811" y="5696"/>
                  <a:pt x="9943" y="5804"/>
                  <a:pt x="10073" y="5804"/>
                </a:cubicBezTo>
                <a:cubicBezTo>
                  <a:pt x="10158" y="5804"/>
                  <a:pt x="10242" y="5757"/>
                  <a:pt x="10273" y="5649"/>
                </a:cubicBezTo>
                <a:cubicBezTo>
                  <a:pt x="10417" y="5156"/>
                  <a:pt x="10495" y="4646"/>
                  <a:pt x="10500" y="4136"/>
                </a:cubicBezTo>
                <a:cubicBezTo>
                  <a:pt x="10500" y="3980"/>
                  <a:pt x="10450" y="2805"/>
                  <a:pt x="9347" y="1735"/>
                </a:cubicBezTo>
                <a:lnTo>
                  <a:pt x="8233" y="660"/>
                </a:lnTo>
                <a:cubicBezTo>
                  <a:pt x="8205" y="632"/>
                  <a:pt x="7462" y="0"/>
                  <a:pt x="60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7" name="Google Shape;1407;p68"/>
          <p:cNvGrpSpPr/>
          <p:nvPr/>
        </p:nvGrpSpPr>
        <p:grpSpPr>
          <a:xfrm>
            <a:off x="6589803" y="1738733"/>
            <a:ext cx="389103" cy="328658"/>
            <a:chOff x="6589803" y="1738733"/>
            <a:chExt cx="389103" cy="328658"/>
          </a:xfrm>
        </p:grpSpPr>
        <p:sp>
          <p:nvSpPr>
            <p:cNvPr id="1408" name="Google Shape;1408;p68"/>
            <p:cNvSpPr/>
            <p:nvPr/>
          </p:nvSpPr>
          <p:spPr>
            <a:xfrm>
              <a:off x="6589803" y="1758417"/>
              <a:ext cx="389103" cy="308974"/>
            </a:xfrm>
            <a:custGeom>
              <a:avLst/>
              <a:gdLst/>
              <a:ahLst/>
              <a:cxnLst/>
              <a:rect l="l" t="t" r="r" b="b"/>
              <a:pathLst>
                <a:path w="15102" h="11992" extrusionOk="0">
                  <a:moveTo>
                    <a:pt x="12767" y="454"/>
                  </a:moveTo>
                  <a:cubicBezTo>
                    <a:pt x="13388" y="659"/>
                    <a:pt x="13649" y="1402"/>
                    <a:pt x="13288" y="1951"/>
                  </a:cubicBezTo>
                  <a:cubicBezTo>
                    <a:pt x="12668" y="1746"/>
                    <a:pt x="12413" y="1008"/>
                    <a:pt x="12767" y="460"/>
                  </a:cubicBezTo>
                  <a:lnTo>
                    <a:pt x="12767" y="454"/>
                  </a:lnTo>
                  <a:close/>
                  <a:moveTo>
                    <a:pt x="2335" y="461"/>
                  </a:moveTo>
                  <a:lnTo>
                    <a:pt x="2335" y="461"/>
                  </a:lnTo>
                  <a:cubicBezTo>
                    <a:pt x="2694" y="1010"/>
                    <a:pt x="2439" y="1752"/>
                    <a:pt x="1818" y="1956"/>
                  </a:cubicBezTo>
                  <a:cubicBezTo>
                    <a:pt x="1459" y="1409"/>
                    <a:pt x="1712" y="668"/>
                    <a:pt x="2335" y="461"/>
                  </a:cubicBezTo>
                  <a:close/>
                  <a:moveTo>
                    <a:pt x="14425" y="2681"/>
                  </a:moveTo>
                  <a:cubicBezTo>
                    <a:pt x="14442" y="2681"/>
                    <a:pt x="14458" y="2682"/>
                    <a:pt x="14475" y="2683"/>
                  </a:cubicBezTo>
                  <a:cubicBezTo>
                    <a:pt x="14540" y="3162"/>
                    <a:pt x="14167" y="3592"/>
                    <a:pt x="13687" y="3592"/>
                  </a:cubicBezTo>
                  <a:cubicBezTo>
                    <a:pt x="13678" y="3592"/>
                    <a:pt x="13669" y="3592"/>
                    <a:pt x="13660" y="3592"/>
                  </a:cubicBezTo>
                  <a:cubicBezTo>
                    <a:pt x="13660" y="3470"/>
                    <a:pt x="13665" y="3348"/>
                    <a:pt x="13665" y="3226"/>
                  </a:cubicBezTo>
                  <a:cubicBezTo>
                    <a:pt x="13777" y="2898"/>
                    <a:pt x="14084" y="2681"/>
                    <a:pt x="14425" y="2681"/>
                  </a:cubicBezTo>
                  <a:close/>
                  <a:moveTo>
                    <a:pt x="681" y="2681"/>
                  </a:moveTo>
                  <a:cubicBezTo>
                    <a:pt x="1022" y="2681"/>
                    <a:pt x="1330" y="2898"/>
                    <a:pt x="1441" y="3226"/>
                  </a:cubicBezTo>
                  <a:cubicBezTo>
                    <a:pt x="1441" y="3348"/>
                    <a:pt x="1441" y="3470"/>
                    <a:pt x="1447" y="3592"/>
                  </a:cubicBezTo>
                  <a:cubicBezTo>
                    <a:pt x="1438" y="3592"/>
                    <a:pt x="1429" y="3592"/>
                    <a:pt x="1419" y="3592"/>
                  </a:cubicBezTo>
                  <a:cubicBezTo>
                    <a:pt x="939" y="3592"/>
                    <a:pt x="567" y="3167"/>
                    <a:pt x="632" y="2683"/>
                  </a:cubicBezTo>
                  <a:cubicBezTo>
                    <a:pt x="649" y="2682"/>
                    <a:pt x="665" y="2681"/>
                    <a:pt x="681" y="2681"/>
                  </a:cubicBezTo>
                  <a:close/>
                  <a:moveTo>
                    <a:pt x="12390" y="2743"/>
                  </a:moveTo>
                  <a:cubicBezTo>
                    <a:pt x="12850" y="2743"/>
                    <a:pt x="13225" y="3132"/>
                    <a:pt x="13189" y="3603"/>
                  </a:cubicBezTo>
                  <a:cubicBezTo>
                    <a:pt x="13156" y="3607"/>
                    <a:pt x="13123" y="3609"/>
                    <a:pt x="13090" y="3609"/>
                  </a:cubicBezTo>
                  <a:cubicBezTo>
                    <a:pt x="12634" y="3609"/>
                    <a:pt x="12254" y="3220"/>
                    <a:pt x="12291" y="2749"/>
                  </a:cubicBezTo>
                  <a:cubicBezTo>
                    <a:pt x="12324" y="2745"/>
                    <a:pt x="12357" y="2743"/>
                    <a:pt x="12390" y="2743"/>
                  </a:cubicBezTo>
                  <a:close/>
                  <a:moveTo>
                    <a:pt x="2705" y="2748"/>
                  </a:moveTo>
                  <a:cubicBezTo>
                    <a:pt x="2740" y="2748"/>
                    <a:pt x="2775" y="2750"/>
                    <a:pt x="2811" y="2755"/>
                  </a:cubicBezTo>
                  <a:cubicBezTo>
                    <a:pt x="2842" y="3221"/>
                    <a:pt x="2467" y="3609"/>
                    <a:pt x="2011" y="3609"/>
                  </a:cubicBezTo>
                  <a:cubicBezTo>
                    <a:pt x="1979" y="3609"/>
                    <a:pt x="1946" y="3607"/>
                    <a:pt x="1913" y="3603"/>
                  </a:cubicBezTo>
                  <a:lnTo>
                    <a:pt x="1913" y="3608"/>
                  </a:lnTo>
                  <a:cubicBezTo>
                    <a:pt x="1877" y="3140"/>
                    <a:pt x="2252" y="2748"/>
                    <a:pt x="2705" y="2748"/>
                  </a:cubicBezTo>
                  <a:close/>
                  <a:moveTo>
                    <a:pt x="1918" y="4041"/>
                  </a:moveTo>
                  <a:cubicBezTo>
                    <a:pt x="1954" y="4044"/>
                    <a:pt x="1992" y="4045"/>
                    <a:pt x="2029" y="4045"/>
                  </a:cubicBezTo>
                  <a:cubicBezTo>
                    <a:pt x="2066" y="4045"/>
                    <a:pt x="2104" y="4044"/>
                    <a:pt x="2140" y="4041"/>
                  </a:cubicBezTo>
                  <a:lnTo>
                    <a:pt x="2140" y="4041"/>
                  </a:lnTo>
                  <a:cubicBezTo>
                    <a:pt x="2068" y="4102"/>
                    <a:pt x="2001" y="4174"/>
                    <a:pt x="1946" y="4252"/>
                  </a:cubicBezTo>
                  <a:cubicBezTo>
                    <a:pt x="1935" y="4180"/>
                    <a:pt x="1924" y="4113"/>
                    <a:pt x="1918" y="4041"/>
                  </a:cubicBezTo>
                  <a:close/>
                  <a:moveTo>
                    <a:pt x="13183" y="4030"/>
                  </a:moveTo>
                  <a:lnTo>
                    <a:pt x="13183" y="4030"/>
                  </a:lnTo>
                  <a:cubicBezTo>
                    <a:pt x="13178" y="4107"/>
                    <a:pt x="13167" y="4180"/>
                    <a:pt x="13155" y="4252"/>
                  </a:cubicBezTo>
                  <a:lnTo>
                    <a:pt x="13155" y="4246"/>
                  </a:lnTo>
                  <a:cubicBezTo>
                    <a:pt x="13100" y="4168"/>
                    <a:pt x="13033" y="4096"/>
                    <a:pt x="12961" y="4030"/>
                  </a:cubicBezTo>
                  <a:lnTo>
                    <a:pt x="12961" y="4030"/>
                  </a:lnTo>
                  <a:cubicBezTo>
                    <a:pt x="12997" y="4035"/>
                    <a:pt x="13035" y="4038"/>
                    <a:pt x="13072" y="4038"/>
                  </a:cubicBezTo>
                  <a:cubicBezTo>
                    <a:pt x="13110" y="4038"/>
                    <a:pt x="13147" y="4035"/>
                    <a:pt x="13183" y="4030"/>
                  </a:cubicBezTo>
                  <a:close/>
                  <a:moveTo>
                    <a:pt x="12285" y="4174"/>
                  </a:moveTo>
                  <a:cubicBezTo>
                    <a:pt x="12784" y="4257"/>
                    <a:pt x="13083" y="4773"/>
                    <a:pt x="12906" y="5249"/>
                  </a:cubicBezTo>
                  <a:cubicBezTo>
                    <a:pt x="12407" y="5166"/>
                    <a:pt x="12108" y="4651"/>
                    <a:pt x="12285" y="4180"/>
                  </a:cubicBezTo>
                  <a:lnTo>
                    <a:pt x="12285" y="4174"/>
                  </a:lnTo>
                  <a:close/>
                  <a:moveTo>
                    <a:pt x="2822" y="4180"/>
                  </a:moveTo>
                  <a:lnTo>
                    <a:pt x="2822" y="4180"/>
                  </a:lnTo>
                  <a:cubicBezTo>
                    <a:pt x="2999" y="4655"/>
                    <a:pt x="2702" y="5168"/>
                    <a:pt x="2201" y="5254"/>
                  </a:cubicBezTo>
                  <a:lnTo>
                    <a:pt x="2201" y="5254"/>
                  </a:lnTo>
                  <a:cubicBezTo>
                    <a:pt x="2024" y="4778"/>
                    <a:pt x="2323" y="4263"/>
                    <a:pt x="2822" y="4180"/>
                  </a:cubicBezTo>
                  <a:close/>
                  <a:moveTo>
                    <a:pt x="14121" y="4682"/>
                  </a:moveTo>
                  <a:cubicBezTo>
                    <a:pt x="14214" y="4682"/>
                    <a:pt x="14310" y="4699"/>
                    <a:pt x="14403" y="4734"/>
                  </a:cubicBezTo>
                  <a:cubicBezTo>
                    <a:pt x="14364" y="4972"/>
                    <a:pt x="14225" y="5177"/>
                    <a:pt x="14015" y="5305"/>
                  </a:cubicBezTo>
                  <a:lnTo>
                    <a:pt x="14015" y="5299"/>
                  </a:lnTo>
                  <a:cubicBezTo>
                    <a:pt x="13893" y="5371"/>
                    <a:pt x="13749" y="5410"/>
                    <a:pt x="13610" y="5410"/>
                  </a:cubicBezTo>
                  <a:cubicBezTo>
                    <a:pt x="13516" y="5410"/>
                    <a:pt x="13422" y="5394"/>
                    <a:pt x="13333" y="5360"/>
                  </a:cubicBezTo>
                  <a:cubicBezTo>
                    <a:pt x="13333" y="5360"/>
                    <a:pt x="13372" y="5238"/>
                    <a:pt x="13394" y="5150"/>
                  </a:cubicBezTo>
                  <a:cubicBezTo>
                    <a:pt x="13529" y="4857"/>
                    <a:pt x="13817" y="4682"/>
                    <a:pt x="14121" y="4682"/>
                  </a:cubicBezTo>
                  <a:close/>
                  <a:moveTo>
                    <a:pt x="975" y="4685"/>
                  </a:moveTo>
                  <a:cubicBezTo>
                    <a:pt x="1358" y="4685"/>
                    <a:pt x="1706" y="4959"/>
                    <a:pt x="1768" y="5366"/>
                  </a:cubicBezTo>
                  <a:cubicBezTo>
                    <a:pt x="1676" y="5399"/>
                    <a:pt x="1583" y="5415"/>
                    <a:pt x="1492" y="5415"/>
                  </a:cubicBezTo>
                  <a:cubicBezTo>
                    <a:pt x="1109" y="5415"/>
                    <a:pt x="761" y="5141"/>
                    <a:pt x="698" y="4734"/>
                  </a:cubicBezTo>
                  <a:cubicBezTo>
                    <a:pt x="790" y="4701"/>
                    <a:pt x="884" y="4685"/>
                    <a:pt x="975" y="4685"/>
                  </a:cubicBezTo>
                  <a:close/>
                  <a:moveTo>
                    <a:pt x="12618" y="5615"/>
                  </a:moveTo>
                  <a:lnTo>
                    <a:pt x="12618" y="5615"/>
                  </a:lnTo>
                  <a:cubicBezTo>
                    <a:pt x="12660" y="5637"/>
                    <a:pt x="12708" y="5648"/>
                    <a:pt x="12761" y="5663"/>
                  </a:cubicBezTo>
                  <a:lnTo>
                    <a:pt x="12761" y="5663"/>
                  </a:lnTo>
                  <a:cubicBezTo>
                    <a:pt x="12744" y="5707"/>
                    <a:pt x="12728" y="5755"/>
                    <a:pt x="12706" y="5798"/>
                  </a:cubicBezTo>
                  <a:cubicBezTo>
                    <a:pt x="12679" y="5737"/>
                    <a:pt x="12651" y="5676"/>
                    <a:pt x="12618" y="5615"/>
                  </a:cubicBezTo>
                  <a:close/>
                  <a:moveTo>
                    <a:pt x="2484" y="5621"/>
                  </a:moveTo>
                  <a:cubicBezTo>
                    <a:pt x="2450" y="5676"/>
                    <a:pt x="2423" y="5737"/>
                    <a:pt x="2395" y="5804"/>
                  </a:cubicBezTo>
                  <a:cubicBezTo>
                    <a:pt x="2378" y="5754"/>
                    <a:pt x="2356" y="5710"/>
                    <a:pt x="2339" y="5665"/>
                  </a:cubicBezTo>
                  <a:cubicBezTo>
                    <a:pt x="2389" y="5654"/>
                    <a:pt x="2439" y="5638"/>
                    <a:pt x="2484" y="5621"/>
                  </a:cubicBezTo>
                  <a:close/>
                  <a:moveTo>
                    <a:pt x="3182" y="5538"/>
                  </a:moveTo>
                  <a:lnTo>
                    <a:pt x="3182" y="5538"/>
                  </a:lnTo>
                  <a:cubicBezTo>
                    <a:pt x="3515" y="5942"/>
                    <a:pt x="3398" y="6552"/>
                    <a:pt x="2933" y="6802"/>
                  </a:cubicBezTo>
                  <a:cubicBezTo>
                    <a:pt x="2594" y="6397"/>
                    <a:pt x="2716" y="5782"/>
                    <a:pt x="3182" y="5538"/>
                  </a:cubicBezTo>
                  <a:close/>
                  <a:moveTo>
                    <a:pt x="11925" y="5532"/>
                  </a:moveTo>
                  <a:lnTo>
                    <a:pt x="11925" y="5532"/>
                  </a:lnTo>
                  <a:cubicBezTo>
                    <a:pt x="12390" y="5776"/>
                    <a:pt x="12512" y="6391"/>
                    <a:pt x="12174" y="6802"/>
                  </a:cubicBezTo>
                  <a:lnTo>
                    <a:pt x="12174" y="6796"/>
                  </a:lnTo>
                  <a:cubicBezTo>
                    <a:pt x="11708" y="6547"/>
                    <a:pt x="11587" y="5937"/>
                    <a:pt x="11925" y="5532"/>
                  </a:cubicBezTo>
                  <a:close/>
                  <a:moveTo>
                    <a:pt x="13274" y="6598"/>
                  </a:moveTo>
                  <a:cubicBezTo>
                    <a:pt x="13459" y="6598"/>
                    <a:pt x="13646" y="6659"/>
                    <a:pt x="13802" y="6789"/>
                  </a:cubicBezTo>
                  <a:lnTo>
                    <a:pt x="13802" y="6789"/>
                  </a:lnTo>
                  <a:cubicBezTo>
                    <a:pt x="13651" y="7073"/>
                    <a:pt x="13361" y="7228"/>
                    <a:pt x="13066" y="7228"/>
                  </a:cubicBezTo>
                  <a:cubicBezTo>
                    <a:pt x="12882" y="7228"/>
                    <a:pt x="12695" y="7168"/>
                    <a:pt x="12540" y="7040"/>
                  </a:cubicBezTo>
                  <a:cubicBezTo>
                    <a:pt x="12690" y="6754"/>
                    <a:pt x="12979" y="6598"/>
                    <a:pt x="13274" y="6598"/>
                  </a:cubicBezTo>
                  <a:close/>
                  <a:moveTo>
                    <a:pt x="1826" y="6602"/>
                  </a:moveTo>
                  <a:cubicBezTo>
                    <a:pt x="2122" y="6602"/>
                    <a:pt x="2411" y="6759"/>
                    <a:pt x="2561" y="7046"/>
                  </a:cubicBezTo>
                  <a:cubicBezTo>
                    <a:pt x="2406" y="7173"/>
                    <a:pt x="2220" y="7234"/>
                    <a:pt x="2037" y="7234"/>
                  </a:cubicBezTo>
                  <a:cubicBezTo>
                    <a:pt x="1742" y="7234"/>
                    <a:pt x="1453" y="7078"/>
                    <a:pt x="1303" y="6791"/>
                  </a:cubicBezTo>
                  <a:lnTo>
                    <a:pt x="1297" y="6791"/>
                  </a:lnTo>
                  <a:cubicBezTo>
                    <a:pt x="1455" y="6663"/>
                    <a:pt x="1642" y="6602"/>
                    <a:pt x="1826" y="6602"/>
                  </a:cubicBezTo>
                  <a:close/>
                  <a:moveTo>
                    <a:pt x="3282" y="7090"/>
                  </a:moveTo>
                  <a:cubicBezTo>
                    <a:pt x="3265" y="7145"/>
                    <a:pt x="3254" y="7201"/>
                    <a:pt x="3249" y="7251"/>
                  </a:cubicBezTo>
                  <a:lnTo>
                    <a:pt x="3182" y="7157"/>
                  </a:lnTo>
                  <a:cubicBezTo>
                    <a:pt x="3210" y="7134"/>
                    <a:pt x="3243" y="7112"/>
                    <a:pt x="3276" y="7090"/>
                  </a:cubicBezTo>
                  <a:close/>
                  <a:moveTo>
                    <a:pt x="11825" y="7084"/>
                  </a:moveTo>
                  <a:cubicBezTo>
                    <a:pt x="11858" y="7112"/>
                    <a:pt x="11897" y="7134"/>
                    <a:pt x="11925" y="7157"/>
                  </a:cubicBezTo>
                  <a:lnTo>
                    <a:pt x="11858" y="7251"/>
                  </a:lnTo>
                  <a:cubicBezTo>
                    <a:pt x="11847" y="7195"/>
                    <a:pt x="11842" y="7145"/>
                    <a:pt x="11825" y="7090"/>
                  </a:cubicBezTo>
                  <a:lnTo>
                    <a:pt x="11825" y="7084"/>
                  </a:lnTo>
                  <a:close/>
                  <a:moveTo>
                    <a:pt x="3936" y="6785"/>
                  </a:moveTo>
                  <a:cubicBezTo>
                    <a:pt x="4385" y="7090"/>
                    <a:pt x="4441" y="7733"/>
                    <a:pt x="4052" y="8110"/>
                  </a:cubicBezTo>
                  <a:cubicBezTo>
                    <a:pt x="3598" y="7805"/>
                    <a:pt x="3542" y="7162"/>
                    <a:pt x="3936" y="6785"/>
                  </a:cubicBezTo>
                  <a:close/>
                  <a:moveTo>
                    <a:pt x="11171" y="6780"/>
                  </a:moveTo>
                  <a:lnTo>
                    <a:pt x="11171" y="6780"/>
                  </a:lnTo>
                  <a:cubicBezTo>
                    <a:pt x="11564" y="7157"/>
                    <a:pt x="11509" y="7805"/>
                    <a:pt x="11054" y="8110"/>
                  </a:cubicBezTo>
                  <a:lnTo>
                    <a:pt x="11054" y="8105"/>
                  </a:lnTo>
                  <a:cubicBezTo>
                    <a:pt x="10661" y="7728"/>
                    <a:pt x="10716" y="7084"/>
                    <a:pt x="11171" y="6780"/>
                  </a:cubicBezTo>
                  <a:close/>
                  <a:moveTo>
                    <a:pt x="11957" y="8177"/>
                  </a:moveTo>
                  <a:cubicBezTo>
                    <a:pt x="12226" y="8177"/>
                    <a:pt x="12493" y="8304"/>
                    <a:pt x="12660" y="8550"/>
                  </a:cubicBezTo>
                  <a:lnTo>
                    <a:pt x="12660" y="8550"/>
                  </a:lnTo>
                  <a:cubicBezTo>
                    <a:pt x="12492" y="8730"/>
                    <a:pt x="12268" y="8816"/>
                    <a:pt x="12045" y="8816"/>
                  </a:cubicBezTo>
                  <a:cubicBezTo>
                    <a:pt x="11774" y="8816"/>
                    <a:pt x="11504" y="8688"/>
                    <a:pt x="11337" y="8443"/>
                  </a:cubicBezTo>
                  <a:cubicBezTo>
                    <a:pt x="11508" y="8265"/>
                    <a:pt x="11733" y="8177"/>
                    <a:pt x="11957" y="8177"/>
                  </a:cubicBezTo>
                  <a:close/>
                  <a:moveTo>
                    <a:pt x="3147" y="8180"/>
                  </a:moveTo>
                  <a:cubicBezTo>
                    <a:pt x="3371" y="8180"/>
                    <a:pt x="3596" y="8268"/>
                    <a:pt x="3764" y="8448"/>
                  </a:cubicBezTo>
                  <a:cubicBezTo>
                    <a:pt x="3598" y="8693"/>
                    <a:pt x="3330" y="8820"/>
                    <a:pt x="3061" y="8820"/>
                  </a:cubicBezTo>
                  <a:cubicBezTo>
                    <a:pt x="2836" y="8820"/>
                    <a:pt x="2610" y="8732"/>
                    <a:pt x="2439" y="8554"/>
                  </a:cubicBezTo>
                  <a:cubicBezTo>
                    <a:pt x="2606" y="8308"/>
                    <a:pt x="2876" y="8180"/>
                    <a:pt x="3147" y="8180"/>
                  </a:cubicBezTo>
                  <a:close/>
                  <a:moveTo>
                    <a:pt x="7867" y="8809"/>
                  </a:moveTo>
                  <a:cubicBezTo>
                    <a:pt x="7944" y="8809"/>
                    <a:pt x="8016" y="8875"/>
                    <a:pt x="8016" y="8958"/>
                  </a:cubicBezTo>
                  <a:lnTo>
                    <a:pt x="8016" y="9596"/>
                  </a:lnTo>
                  <a:cubicBezTo>
                    <a:pt x="8016" y="9679"/>
                    <a:pt x="7944" y="9745"/>
                    <a:pt x="7867" y="9745"/>
                  </a:cubicBezTo>
                  <a:lnTo>
                    <a:pt x="7257" y="9745"/>
                  </a:lnTo>
                  <a:cubicBezTo>
                    <a:pt x="7174" y="9745"/>
                    <a:pt x="7107" y="9679"/>
                    <a:pt x="7107" y="9596"/>
                  </a:cubicBezTo>
                  <a:lnTo>
                    <a:pt x="7107" y="8958"/>
                  </a:lnTo>
                  <a:cubicBezTo>
                    <a:pt x="7107" y="8875"/>
                    <a:pt x="7174" y="8809"/>
                    <a:pt x="7257" y="8809"/>
                  </a:cubicBezTo>
                  <a:close/>
                  <a:moveTo>
                    <a:pt x="9916" y="8370"/>
                  </a:moveTo>
                  <a:cubicBezTo>
                    <a:pt x="10005" y="8370"/>
                    <a:pt x="10023" y="8444"/>
                    <a:pt x="10023" y="8592"/>
                  </a:cubicBezTo>
                  <a:lnTo>
                    <a:pt x="10023" y="10061"/>
                  </a:lnTo>
                  <a:cubicBezTo>
                    <a:pt x="10023" y="10089"/>
                    <a:pt x="10007" y="10200"/>
                    <a:pt x="9923" y="10200"/>
                  </a:cubicBezTo>
                  <a:cubicBezTo>
                    <a:pt x="9824" y="10200"/>
                    <a:pt x="9813" y="10178"/>
                    <a:pt x="8443" y="9463"/>
                  </a:cubicBezTo>
                  <a:lnTo>
                    <a:pt x="8443" y="9091"/>
                  </a:lnTo>
                  <a:cubicBezTo>
                    <a:pt x="9366" y="8610"/>
                    <a:pt x="9755" y="8370"/>
                    <a:pt x="9916" y="8370"/>
                  </a:cubicBezTo>
                  <a:close/>
                  <a:moveTo>
                    <a:pt x="5206" y="8376"/>
                  </a:moveTo>
                  <a:cubicBezTo>
                    <a:pt x="5272" y="8376"/>
                    <a:pt x="5339" y="8398"/>
                    <a:pt x="5400" y="8426"/>
                  </a:cubicBezTo>
                  <a:lnTo>
                    <a:pt x="6675" y="9091"/>
                  </a:lnTo>
                  <a:lnTo>
                    <a:pt x="6675" y="9474"/>
                  </a:lnTo>
                  <a:cubicBezTo>
                    <a:pt x="5328" y="10172"/>
                    <a:pt x="5294" y="10200"/>
                    <a:pt x="5195" y="10200"/>
                  </a:cubicBezTo>
                  <a:lnTo>
                    <a:pt x="5195" y="10206"/>
                  </a:lnTo>
                  <a:cubicBezTo>
                    <a:pt x="5117" y="10206"/>
                    <a:pt x="5100" y="10095"/>
                    <a:pt x="5100" y="10067"/>
                  </a:cubicBezTo>
                  <a:cubicBezTo>
                    <a:pt x="5100" y="8454"/>
                    <a:pt x="5067" y="8376"/>
                    <a:pt x="5206" y="8376"/>
                  </a:cubicBezTo>
                  <a:close/>
                  <a:moveTo>
                    <a:pt x="8354" y="9906"/>
                  </a:moveTo>
                  <a:lnTo>
                    <a:pt x="8787" y="10134"/>
                  </a:lnTo>
                  <a:lnTo>
                    <a:pt x="9075" y="10937"/>
                  </a:lnTo>
                  <a:cubicBezTo>
                    <a:pt x="8878" y="10835"/>
                    <a:pt x="8797" y="10778"/>
                    <a:pt x="8717" y="10778"/>
                  </a:cubicBezTo>
                  <a:cubicBezTo>
                    <a:pt x="8693" y="10778"/>
                    <a:pt x="8669" y="10783"/>
                    <a:pt x="8643" y="10793"/>
                  </a:cubicBezTo>
                  <a:lnTo>
                    <a:pt x="8643" y="10788"/>
                  </a:lnTo>
                  <a:cubicBezTo>
                    <a:pt x="8532" y="10827"/>
                    <a:pt x="8521" y="10899"/>
                    <a:pt x="8404" y="11176"/>
                  </a:cubicBezTo>
                  <a:lnTo>
                    <a:pt x="8038" y="10150"/>
                  </a:lnTo>
                  <a:cubicBezTo>
                    <a:pt x="8172" y="10106"/>
                    <a:pt x="8282" y="10023"/>
                    <a:pt x="8354" y="9906"/>
                  </a:cubicBezTo>
                  <a:close/>
                  <a:moveTo>
                    <a:pt x="6763" y="9912"/>
                  </a:moveTo>
                  <a:cubicBezTo>
                    <a:pt x="6841" y="10023"/>
                    <a:pt x="6952" y="10111"/>
                    <a:pt x="7079" y="10156"/>
                  </a:cubicBezTo>
                  <a:lnTo>
                    <a:pt x="6719" y="11181"/>
                  </a:lnTo>
                  <a:cubicBezTo>
                    <a:pt x="6614" y="10932"/>
                    <a:pt x="6586" y="10782"/>
                    <a:pt x="6403" y="10782"/>
                  </a:cubicBezTo>
                  <a:cubicBezTo>
                    <a:pt x="6337" y="10782"/>
                    <a:pt x="6320" y="10793"/>
                    <a:pt x="6048" y="10943"/>
                  </a:cubicBezTo>
                  <a:lnTo>
                    <a:pt x="6337" y="10134"/>
                  </a:lnTo>
                  <a:lnTo>
                    <a:pt x="6763" y="9912"/>
                  </a:lnTo>
                  <a:close/>
                  <a:moveTo>
                    <a:pt x="12678" y="0"/>
                  </a:moveTo>
                  <a:cubicBezTo>
                    <a:pt x="12616" y="0"/>
                    <a:pt x="12558" y="27"/>
                    <a:pt x="12518" y="72"/>
                  </a:cubicBezTo>
                  <a:cubicBezTo>
                    <a:pt x="11842" y="853"/>
                    <a:pt x="12191" y="2067"/>
                    <a:pt x="13178" y="2372"/>
                  </a:cubicBezTo>
                  <a:cubicBezTo>
                    <a:pt x="13189" y="2455"/>
                    <a:pt x="13194" y="2539"/>
                    <a:pt x="13205" y="2622"/>
                  </a:cubicBezTo>
                  <a:cubicBezTo>
                    <a:pt x="12976" y="2420"/>
                    <a:pt x="12685" y="2314"/>
                    <a:pt x="12390" y="2314"/>
                  </a:cubicBezTo>
                  <a:cubicBezTo>
                    <a:pt x="12271" y="2314"/>
                    <a:pt x="12152" y="2332"/>
                    <a:pt x="12036" y="2367"/>
                  </a:cubicBezTo>
                  <a:cubicBezTo>
                    <a:pt x="11958" y="2389"/>
                    <a:pt x="11903" y="2450"/>
                    <a:pt x="11886" y="2522"/>
                  </a:cubicBezTo>
                  <a:cubicBezTo>
                    <a:pt x="11781" y="2971"/>
                    <a:pt x="11930" y="3442"/>
                    <a:pt x="12280" y="3742"/>
                  </a:cubicBezTo>
                  <a:cubicBezTo>
                    <a:pt x="12243" y="3738"/>
                    <a:pt x="12207" y="3735"/>
                    <a:pt x="12173" y="3735"/>
                  </a:cubicBezTo>
                  <a:cubicBezTo>
                    <a:pt x="12088" y="3735"/>
                    <a:pt x="12015" y="3755"/>
                    <a:pt x="11964" y="3841"/>
                  </a:cubicBezTo>
                  <a:cubicBezTo>
                    <a:pt x="11747" y="4229"/>
                    <a:pt x="11747" y="4701"/>
                    <a:pt x="11969" y="5083"/>
                  </a:cubicBezTo>
                  <a:cubicBezTo>
                    <a:pt x="11939" y="5068"/>
                    <a:pt x="11906" y="5061"/>
                    <a:pt x="11874" y="5061"/>
                  </a:cubicBezTo>
                  <a:cubicBezTo>
                    <a:pt x="11822" y="5061"/>
                    <a:pt x="11771" y="5079"/>
                    <a:pt x="11731" y="5116"/>
                  </a:cubicBezTo>
                  <a:cubicBezTo>
                    <a:pt x="11376" y="5421"/>
                    <a:pt x="11226" y="5904"/>
                    <a:pt x="11337" y="6364"/>
                  </a:cubicBezTo>
                  <a:cubicBezTo>
                    <a:pt x="11296" y="6327"/>
                    <a:pt x="11245" y="6308"/>
                    <a:pt x="11194" y="6308"/>
                  </a:cubicBezTo>
                  <a:cubicBezTo>
                    <a:pt x="11162" y="6308"/>
                    <a:pt x="11129" y="6315"/>
                    <a:pt x="11099" y="6331"/>
                  </a:cubicBezTo>
                  <a:cubicBezTo>
                    <a:pt x="10300" y="6702"/>
                    <a:pt x="10106" y="7761"/>
                    <a:pt x="10727" y="8393"/>
                  </a:cubicBezTo>
                  <a:cubicBezTo>
                    <a:pt x="10639" y="8459"/>
                    <a:pt x="10544" y="8531"/>
                    <a:pt x="10456" y="8592"/>
                  </a:cubicBezTo>
                  <a:cubicBezTo>
                    <a:pt x="10456" y="8143"/>
                    <a:pt x="10217" y="7938"/>
                    <a:pt x="9918" y="7938"/>
                  </a:cubicBezTo>
                  <a:cubicBezTo>
                    <a:pt x="9779" y="7944"/>
                    <a:pt x="9646" y="7977"/>
                    <a:pt x="9524" y="8038"/>
                  </a:cubicBezTo>
                  <a:lnTo>
                    <a:pt x="8354" y="8648"/>
                  </a:lnTo>
                  <a:cubicBezTo>
                    <a:pt x="8249" y="8482"/>
                    <a:pt x="8061" y="8376"/>
                    <a:pt x="7861" y="8376"/>
                  </a:cubicBezTo>
                  <a:lnTo>
                    <a:pt x="7257" y="8376"/>
                  </a:lnTo>
                  <a:cubicBezTo>
                    <a:pt x="7057" y="8376"/>
                    <a:pt x="6869" y="8482"/>
                    <a:pt x="6763" y="8648"/>
                  </a:cubicBezTo>
                  <a:cubicBezTo>
                    <a:pt x="5560" y="8021"/>
                    <a:pt x="5466" y="7938"/>
                    <a:pt x="5200" y="7938"/>
                  </a:cubicBezTo>
                  <a:cubicBezTo>
                    <a:pt x="4906" y="7938"/>
                    <a:pt x="4662" y="8132"/>
                    <a:pt x="4662" y="8603"/>
                  </a:cubicBezTo>
                  <a:cubicBezTo>
                    <a:pt x="4563" y="8537"/>
                    <a:pt x="4468" y="8465"/>
                    <a:pt x="4374" y="8387"/>
                  </a:cubicBezTo>
                  <a:cubicBezTo>
                    <a:pt x="4995" y="7755"/>
                    <a:pt x="4806" y="6702"/>
                    <a:pt x="4003" y="6325"/>
                  </a:cubicBezTo>
                  <a:cubicBezTo>
                    <a:pt x="3974" y="6314"/>
                    <a:pt x="3944" y="6308"/>
                    <a:pt x="3914" y="6308"/>
                  </a:cubicBezTo>
                  <a:cubicBezTo>
                    <a:pt x="3870" y="6308"/>
                    <a:pt x="3826" y="6321"/>
                    <a:pt x="3786" y="6347"/>
                  </a:cubicBezTo>
                  <a:lnTo>
                    <a:pt x="3770" y="6358"/>
                  </a:lnTo>
                  <a:cubicBezTo>
                    <a:pt x="3875" y="5904"/>
                    <a:pt x="3725" y="5421"/>
                    <a:pt x="3371" y="5111"/>
                  </a:cubicBezTo>
                  <a:cubicBezTo>
                    <a:pt x="3331" y="5077"/>
                    <a:pt x="3280" y="5060"/>
                    <a:pt x="3230" y="5060"/>
                  </a:cubicBezTo>
                  <a:cubicBezTo>
                    <a:pt x="3197" y="5060"/>
                    <a:pt x="3163" y="5068"/>
                    <a:pt x="3132" y="5083"/>
                  </a:cubicBezTo>
                  <a:cubicBezTo>
                    <a:pt x="3354" y="4701"/>
                    <a:pt x="3360" y="4229"/>
                    <a:pt x="3138" y="3841"/>
                  </a:cubicBezTo>
                  <a:cubicBezTo>
                    <a:pt x="3099" y="3775"/>
                    <a:pt x="3027" y="3736"/>
                    <a:pt x="2949" y="3736"/>
                  </a:cubicBezTo>
                  <a:cubicBezTo>
                    <a:pt x="2905" y="3736"/>
                    <a:pt x="2866" y="3736"/>
                    <a:pt x="2822" y="3742"/>
                  </a:cubicBezTo>
                  <a:cubicBezTo>
                    <a:pt x="3171" y="3442"/>
                    <a:pt x="3321" y="2977"/>
                    <a:pt x="3221" y="2527"/>
                  </a:cubicBezTo>
                  <a:cubicBezTo>
                    <a:pt x="3199" y="2450"/>
                    <a:pt x="3143" y="2394"/>
                    <a:pt x="3071" y="2372"/>
                  </a:cubicBezTo>
                  <a:cubicBezTo>
                    <a:pt x="2953" y="2337"/>
                    <a:pt x="2833" y="2320"/>
                    <a:pt x="2713" y="2320"/>
                  </a:cubicBezTo>
                  <a:cubicBezTo>
                    <a:pt x="2417" y="2320"/>
                    <a:pt x="2127" y="2426"/>
                    <a:pt x="1901" y="2627"/>
                  </a:cubicBezTo>
                  <a:cubicBezTo>
                    <a:pt x="1907" y="2544"/>
                    <a:pt x="1918" y="2461"/>
                    <a:pt x="1929" y="2378"/>
                  </a:cubicBezTo>
                  <a:cubicBezTo>
                    <a:pt x="2910" y="2073"/>
                    <a:pt x="3260" y="859"/>
                    <a:pt x="2589" y="77"/>
                  </a:cubicBezTo>
                  <a:cubicBezTo>
                    <a:pt x="2544" y="32"/>
                    <a:pt x="2485" y="6"/>
                    <a:pt x="2426" y="6"/>
                  </a:cubicBezTo>
                  <a:cubicBezTo>
                    <a:pt x="2412" y="6"/>
                    <a:pt x="2398" y="7"/>
                    <a:pt x="2384" y="11"/>
                  </a:cubicBezTo>
                  <a:cubicBezTo>
                    <a:pt x="1347" y="210"/>
                    <a:pt x="876" y="1424"/>
                    <a:pt x="1508" y="2267"/>
                  </a:cubicBezTo>
                  <a:cubicBezTo>
                    <a:pt x="1497" y="2361"/>
                    <a:pt x="1486" y="2450"/>
                    <a:pt x="1475" y="2544"/>
                  </a:cubicBezTo>
                  <a:cubicBezTo>
                    <a:pt x="1246" y="2354"/>
                    <a:pt x="964" y="2254"/>
                    <a:pt x="673" y="2254"/>
                  </a:cubicBezTo>
                  <a:cubicBezTo>
                    <a:pt x="582" y="2254"/>
                    <a:pt x="490" y="2264"/>
                    <a:pt x="399" y="2284"/>
                  </a:cubicBezTo>
                  <a:cubicBezTo>
                    <a:pt x="327" y="2300"/>
                    <a:pt x="266" y="2361"/>
                    <a:pt x="244" y="2433"/>
                  </a:cubicBezTo>
                  <a:cubicBezTo>
                    <a:pt x="0" y="3229"/>
                    <a:pt x="603" y="4026"/>
                    <a:pt x="1422" y="4026"/>
                  </a:cubicBezTo>
                  <a:cubicBezTo>
                    <a:pt x="1441" y="4026"/>
                    <a:pt x="1461" y="4025"/>
                    <a:pt x="1480" y="4024"/>
                  </a:cubicBezTo>
                  <a:cubicBezTo>
                    <a:pt x="1497" y="4146"/>
                    <a:pt x="1513" y="4268"/>
                    <a:pt x="1536" y="4390"/>
                  </a:cubicBezTo>
                  <a:cubicBezTo>
                    <a:pt x="1359" y="4301"/>
                    <a:pt x="1167" y="4256"/>
                    <a:pt x="977" y="4256"/>
                  </a:cubicBezTo>
                  <a:cubicBezTo>
                    <a:pt x="767" y="4256"/>
                    <a:pt x="558" y="4310"/>
                    <a:pt x="371" y="4418"/>
                  </a:cubicBezTo>
                  <a:cubicBezTo>
                    <a:pt x="299" y="4457"/>
                    <a:pt x="261" y="4529"/>
                    <a:pt x="261" y="4606"/>
                  </a:cubicBezTo>
                  <a:cubicBezTo>
                    <a:pt x="256" y="5314"/>
                    <a:pt x="834" y="5848"/>
                    <a:pt x="1489" y="5848"/>
                  </a:cubicBezTo>
                  <a:cubicBezTo>
                    <a:pt x="1630" y="5848"/>
                    <a:pt x="1775" y="5824"/>
                    <a:pt x="1918" y="5771"/>
                  </a:cubicBezTo>
                  <a:cubicBezTo>
                    <a:pt x="1974" y="5920"/>
                    <a:pt x="2035" y="6059"/>
                    <a:pt x="2101" y="6203"/>
                  </a:cubicBezTo>
                  <a:cubicBezTo>
                    <a:pt x="2009" y="6183"/>
                    <a:pt x="1917" y="6173"/>
                    <a:pt x="1825" y="6173"/>
                  </a:cubicBezTo>
                  <a:cubicBezTo>
                    <a:pt x="1468" y="6173"/>
                    <a:pt x="1124" y="6323"/>
                    <a:pt x="881" y="6597"/>
                  </a:cubicBezTo>
                  <a:cubicBezTo>
                    <a:pt x="832" y="6658"/>
                    <a:pt x="815" y="6735"/>
                    <a:pt x="843" y="6813"/>
                  </a:cubicBezTo>
                  <a:cubicBezTo>
                    <a:pt x="1025" y="7356"/>
                    <a:pt x="1525" y="7671"/>
                    <a:pt x="2040" y="7671"/>
                  </a:cubicBezTo>
                  <a:cubicBezTo>
                    <a:pt x="2309" y="7671"/>
                    <a:pt x="2582" y="7585"/>
                    <a:pt x="2816" y="7400"/>
                  </a:cubicBezTo>
                  <a:cubicBezTo>
                    <a:pt x="2905" y="7522"/>
                    <a:pt x="2999" y="7639"/>
                    <a:pt x="3093" y="7755"/>
                  </a:cubicBezTo>
                  <a:lnTo>
                    <a:pt x="3038" y="7755"/>
                  </a:lnTo>
                  <a:cubicBezTo>
                    <a:pt x="2583" y="7789"/>
                    <a:pt x="2179" y="8066"/>
                    <a:pt x="1985" y="8482"/>
                  </a:cubicBezTo>
                  <a:cubicBezTo>
                    <a:pt x="1951" y="8554"/>
                    <a:pt x="1957" y="8637"/>
                    <a:pt x="2001" y="8698"/>
                  </a:cubicBezTo>
                  <a:cubicBezTo>
                    <a:pt x="2256" y="9068"/>
                    <a:pt x="2656" y="9254"/>
                    <a:pt x="3056" y="9254"/>
                  </a:cubicBezTo>
                  <a:cubicBezTo>
                    <a:pt x="3448" y="9254"/>
                    <a:pt x="3839" y="9076"/>
                    <a:pt x="4097" y="8720"/>
                  </a:cubicBezTo>
                  <a:cubicBezTo>
                    <a:pt x="4280" y="8864"/>
                    <a:pt x="4468" y="9003"/>
                    <a:pt x="4662" y="9130"/>
                  </a:cubicBezTo>
                  <a:lnTo>
                    <a:pt x="4662" y="10089"/>
                  </a:lnTo>
                  <a:cubicBezTo>
                    <a:pt x="4679" y="10334"/>
                    <a:pt x="4848" y="10636"/>
                    <a:pt x="5191" y="10636"/>
                  </a:cubicBezTo>
                  <a:cubicBezTo>
                    <a:pt x="5306" y="10636"/>
                    <a:pt x="5440" y="10602"/>
                    <a:pt x="5594" y="10522"/>
                  </a:cubicBezTo>
                  <a:lnTo>
                    <a:pt x="5771" y="10427"/>
                  </a:lnTo>
                  <a:lnTo>
                    <a:pt x="5450" y="11320"/>
                  </a:lnTo>
                  <a:cubicBezTo>
                    <a:pt x="5396" y="11473"/>
                    <a:pt x="5516" y="11611"/>
                    <a:pt x="5655" y="11611"/>
                  </a:cubicBezTo>
                  <a:cubicBezTo>
                    <a:pt x="5688" y="11611"/>
                    <a:pt x="5722" y="11603"/>
                    <a:pt x="5754" y="11586"/>
                  </a:cubicBezTo>
                  <a:lnTo>
                    <a:pt x="6298" y="11298"/>
                  </a:lnTo>
                  <a:lnTo>
                    <a:pt x="6531" y="11858"/>
                  </a:lnTo>
                  <a:cubicBezTo>
                    <a:pt x="6568" y="11946"/>
                    <a:pt x="6649" y="11989"/>
                    <a:pt x="6730" y="11989"/>
                  </a:cubicBezTo>
                  <a:cubicBezTo>
                    <a:pt x="6815" y="11989"/>
                    <a:pt x="6901" y="11941"/>
                    <a:pt x="6935" y="11847"/>
                  </a:cubicBezTo>
                  <a:lnTo>
                    <a:pt x="7528" y="10183"/>
                  </a:lnTo>
                  <a:lnTo>
                    <a:pt x="7589" y="10183"/>
                  </a:lnTo>
                  <a:lnTo>
                    <a:pt x="8183" y="11847"/>
                  </a:lnTo>
                  <a:cubicBezTo>
                    <a:pt x="8214" y="11943"/>
                    <a:pt x="8297" y="11991"/>
                    <a:pt x="8382" y="11991"/>
                  </a:cubicBezTo>
                  <a:cubicBezTo>
                    <a:pt x="8462" y="11991"/>
                    <a:pt x="8544" y="11947"/>
                    <a:pt x="8582" y="11858"/>
                  </a:cubicBezTo>
                  <a:lnTo>
                    <a:pt x="8820" y="11298"/>
                  </a:lnTo>
                  <a:lnTo>
                    <a:pt x="9358" y="11586"/>
                  </a:lnTo>
                  <a:cubicBezTo>
                    <a:pt x="9391" y="11603"/>
                    <a:pt x="9424" y="11611"/>
                    <a:pt x="9457" y="11611"/>
                  </a:cubicBezTo>
                  <a:cubicBezTo>
                    <a:pt x="9596" y="11611"/>
                    <a:pt x="9717" y="11473"/>
                    <a:pt x="9663" y="11320"/>
                  </a:cubicBezTo>
                  <a:lnTo>
                    <a:pt x="9347" y="10427"/>
                  </a:lnTo>
                  <a:lnTo>
                    <a:pt x="9524" y="10522"/>
                  </a:lnTo>
                  <a:cubicBezTo>
                    <a:pt x="9675" y="10599"/>
                    <a:pt x="9808" y="10632"/>
                    <a:pt x="9923" y="10632"/>
                  </a:cubicBezTo>
                  <a:cubicBezTo>
                    <a:pt x="10276" y="10632"/>
                    <a:pt x="10456" y="10324"/>
                    <a:pt x="10456" y="10073"/>
                  </a:cubicBezTo>
                  <a:lnTo>
                    <a:pt x="10456" y="9119"/>
                  </a:lnTo>
                  <a:cubicBezTo>
                    <a:pt x="10644" y="8992"/>
                    <a:pt x="10827" y="8864"/>
                    <a:pt x="11010" y="8720"/>
                  </a:cubicBezTo>
                  <a:cubicBezTo>
                    <a:pt x="11268" y="9073"/>
                    <a:pt x="11659" y="9249"/>
                    <a:pt x="12050" y="9249"/>
                  </a:cubicBezTo>
                  <a:cubicBezTo>
                    <a:pt x="12451" y="9249"/>
                    <a:pt x="12850" y="9065"/>
                    <a:pt x="13106" y="8698"/>
                  </a:cubicBezTo>
                  <a:cubicBezTo>
                    <a:pt x="13144" y="8631"/>
                    <a:pt x="13155" y="8548"/>
                    <a:pt x="13122" y="8482"/>
                  </a:cubicBezTo>
                  <a:cubicBezTo>
                    <a:pt x="12917" y="8049"/>
                    <a:pt x="12490" y="7766"/>
                    <a:pt x="12013" y="7750"/>
                  </a:cubicBezTo>
                  <a:cubicBezTo>
                    <a:pt x="12108" y="7633"/>
                    <a:pt x="12202" y="7517"/>
                    <a:pt x="12291" y="7395"/>
                  </a:cubicBezTo>
                  <a:cubicBezTo>
                    <a:pt x="12524" y="7579"/>
                    <a:pt x="12798" y="7665"/>
                    <a:pt x="13066" y="7665"/>
                  </a:cubicBezTo>
                  <a:cubicBezTo>
                    <a:pt x="13582" y="7665"/>
                    <a:pt x="14082" y="7350"/>
                    <a:pt x="14264" y="6807"/>
                  </a:cubicBezTo>
                  <a:cubicBezTo>
                    <a:pt x="14292" y="6730"/>
                    <a:pt x="14275" y="6652"/>
                    <a:pt x="14220" y="6591"/>
                  </a:cubicBezTo>
                  <a:cubicBezTo>
                    <a:pt x="13982" y="6318"/>
                    <a:pt x="13635" y="6167"/>
                    <a:pt x="13277" y="6167"/>
                  </a:cubicBezTo>
                  <a:cubicBezTo>
                    <a:pt x="13185" y="6167"/>
                    <a:pt x="13092" y="6177"/>
                    <a:pt x="13000" y="6197"/>
                  </a:cubicBezTo>
                  <a:cubicBezTo>
                    <a:pt x="13067" y="6053"/>
                    <a:pt x="13133" y="5915"/>
                    <a:pt x="13189" y="5771"/>
                  </a:cubicBezTo>
                  <a:cubicBezTo>
                    <a:pt x="13330" y="5822"/>
                    <a:pt x="13472" y="5846"/>
                    <a:pt x="13612" y="5846"/>
                  </a:cubicBezTo>
                  <a:cubicBezTo>
                    <a:pt x="14270" y="5846"/>
                    <a:pt x="14851" y="5310"/>
                    <a:pt x="14846" y="4601"/>
                  </a:cubicBezTo>
                  <a:cubicBezTo>
                    <a:pt x="14846" y="4523"/>
                    <a:pt x="14802" y="4451"/>
                    <a:pt x="14735" y="4412"/>
                  </a:cubicBezTo>
                  <a:cubicBezTo>
                    <a:pt x="14546" y="4308"/>
                    <a:pt x="14335" y="4255"/>
                    <a:pt x="14125" y="4255"/>
                  </a:cubicBezTo>
                  <a:cubicBezTo>
                    <a:pt x="13935" y="4255"/>
                    <a:pt x="13745" y="4298"/>
                    <a:pt x="13571" y="4385"/>
                  </a:cubicBezTo>
                  <a:cubicBezTo>
                    <a:pt x="13588" y="4263"/>
                    <a:pt x="13610" y="4146"/>
                    <a:pt x="13621" y="4024"/>
                  </a:cubicBezTo>
                  <a:cubicBezTo>
                    <a:pt x="13641" y="4025"/>
                    <a:pt x="13660" y="4026"/>
                    <a:pt x="13679" y="4026"/>
                  </a:cubicBezTo>
                  <a:cubicBezTo>
                    <a:pt x="14503" y="4026"/>
                    <a:pt x="15101" y="3224"/>
                    <a:pt x="14857" y="2428"/>
                  </a:cubicBezTo>
                  <a:cubicBezTo>
                    <a:pt x="14835" y="2356"/>
                    <a:pt x="14780" y="2300"/>
                    <a:pt x="14702" y="2284"/>
                  </a:cubicBezTo>
                  <a:cubicBezTo>
                    <a:pt x="14609" y="2262"/>
                    <a:pt x="14515" y="2251"/>
                    <a:pt x="14421" y="2251"/>
                  </a:cubicBezTo>
                  <a:cubicBezTo>
                    <a:pt x="14134" y="2251"/>
                    <a:pt x="13852" y="2351"/>
                    <a:pt x="13627" y="2539"/>
                  </a:cubicBezTo>
                  <a:cubicBezTo>
                    <a:pt x="13621" y="2450"/>
                    <a:pt x="13610" y="2356"/>
                    <a:pt x="13593" y="2261"/>
                  </a:cubicBezTo>
                  <a:cubicBezTo>
                    <a:pt x="14225" y="1419"/>
                    <a:pt x="13754" y="205"/>
                    <a:pt x="12723" y="5"/>
                  </a:cubicBezTo>
                  <a:cubicBezTo>
                    <a:pt x="12708" y="2"/>
                    <a:pt x="12693" y="0"/>
                    <a:pt x="1267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8"/>
            <p:cNvSpPr/>
            <p:nvPr/>
          </p:nvSpPr>
          <p:spPr>
            <a:xfrm>
              <a:off x="6741765" y="1867764"/>
              <a:ext cx="36303" cy="39343"/>
            </a:xfrm>
            <a:custGeom>
              <a:avLst/>
              <a:gdLst/>
              <a:ahLst/>
              <a:cxnLst/>
              <a:rect l="l" t="t" r="r" b="b"/>
              <a:pathLst>
                <a:path w="1409" h="1527" extrusionOk="0">
                  <a:moveTo>
                    <a:pt x="976" y="656"/>
                  </a:moveTo>
                  <a:lnTo>
                    <a:pt x="976" y="1039"/>
                  </a:lnTo>
                  <a:cubicBezTo>
                    <a:pt x="860" y="1005"/>
                    <a:pt x="749" y="961"/>
                    <a:pt x="644" y="911"/>
                  </a:cubicBezTo>
                  <a:lnTo>
                    <a:pt x="976" y="656"/>
                  </a:lnTo>
                  <a:close/>
                  <a:moveTo>
                    <a:pt x="1191" y="1"/>
                  </a:moveTo>
                  <a:cubicBezTo>
                    <a:pt x="1146" y="1"/>
                    <a:pt x="1100" y="15"/>
                    <a:pt x="1059" y="46"/>
                  </a:cubicBezTo>
                  <a:lnTo>
                    <a:pt x="117" y="773"/>
                  </a:lnTo>
                  <a:cubicBezTo>
                    <a:pt x="1" y="861"/>
                    <a:pt x="12" y="1044"/>
                    <a:pt x="139" y="1127"/>
                  </a:cubicBezTo>
                  <a:cubicBezTo>
                    <a:pt x="616" y="1432"/>
                    <a:pt x="1115" y="1527"/>
                    <a:pt x="1198" y="1527"/>
                  </a:cubicBezTo>
                  <a:cubicBezTo>
                    <a:pt x="1314" y="1527"/>
                    <a:pt x="1409" y="1432"/>
                    <a:pt x="1409" y="1310"/>
                  </a:cubicBezTo>
                  <a:lnTo>
                    <a:pt x="1409" y="218"/>
                  </a:lnTo>
                  <a:cubicBezTo>
                    <a:pt x="1409" y="91"/>
                    <a:pt x="1303" y="1"/>
                    <a:pt x="119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8"/>
            <p:cNvSpPr/>
            <p:nvPr/>
          </p:nvSpPr>
          <p:spPr>
            <a:xfrm>
              <a:off x="6693765" y="1763596"/>
              <a:ext cx="84303" cy="117669"/>
            </a:xfrm>
            <a:custGeom>
              <a:avLst/>
              <a:gdLst/>
              <a:ahLst/>
              <a:cxnLst/>
              <a:rect l="l" t="t" r="r" b="b"/>
              <a:pathLst>
                <a:path w="3272" h="4567" extrusionOk="0">
                  <a:moveTo>
                    <a:pt x="2839" y="486"/>
                  </a:moveTo>
                  <a:lnTo>
                    <a:pt x="2839" y="2992"/>
                  </a:lnTo>
                  <a:lnTo>
                    <a:pt x="1476" y="4039"/>
                  </a:lnTo>
                  <a:cubicBezTo>
                    <a:pt x="649" y="2698"/>
                    <a:pt x="1326" y="935"/>
                    <a:pt x="2839" y="486"/>
                  </a:cubicBezTo>
                  <a:close/>
                  <a:moveTo>
                    <a:pt x="3054" y="1"/>
                  </a:moveTo>
                  <a:cubicBezTo>
                    <a:pt x="3042" y="1"/>
                    <a:pt x="3029" y="2"/>
                    <a:pt x="3017" y="4"/>
                  </a:cubicBezTo>
                  <a:cubicBezTo>
                    <a:pt x="938" y="375"/>
                    <a:pt x="1" y="2809"/>
                    <a:pt x="1254" y="4483"/>
                  </a:cubicBezTo>
                  <a:cubicBezTo>
                    <a:pt x="1296" y="4538"/>
                    <a:pt x="1360" y="4566"/>
                    <a:pt x="1426" y="4566"/>
                  </a:cubicBezTo>
                  <a:cubicBezTo>
                    <a:pt x="1472" y="4566"/>
                    <a:pt x="1519" y="4552"/>
                    <a:pt x="1559" y="4522"/>
                  </a:cubicBezTo>
                  <a:lnTo>
                    <a:pt x="3189" y="3274"/>
                  </a:lnTo>
                  <a:cubicBezTo>
                    <a:pt x="3238" y="3236"/>
                    <a:pt x="3272" y="3169"/>
                    <a:pt x="3272" y="3103"/>
                  </a:cubicBezTo>
                  <a:lnTo>
                    <a:pt x="3272" y="214"/>
                  </a:lnTo>
                  <a:cubicBezTo>
                    <a:pt x="3272" y="94"/>
                    <a:pt x="3172" y="1"/>
                    <a:pt x="305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8"/>
            <p:cNvSpPr/>
            <p:nvPr/>
          </p:nvSpPr>
          <p:spPr>
            <a:xfrm>
              <a:off x="6789508" y="1842617"/>
              <a:ext cx="90847" cy="88400"/>
            </a:xfrm>
            <a:custGeom>
              <a:avLst/>
              <a:gdLst/>
              <a:ahLst/>
              <a:cxnLst/>
              <a:rect l="l" t="t" r="r" b="b"/>
              <a:pathLst>
                <a:path w="3526" h="3431" extrusionOk="0">
                  <a:moveTo>
                    <a:pt x="3300" y="0"/>
                  </a:moveTo>
                  <a:cubicBezTo>
                    <a:pt x="3192" y="0"/>
                    <a:pt x="3102" y="79"/>
                    <a:pt x="3087" y="185"/>
                  </a:cubicBezTo>
                  <a:cubicBezTo>
                    <a:pt x="2871" y="1643"/>
                    <a:pt x="1729" y="2785"/>
                    <a:pt x="276" y="3002"/>
                  </a:cubicBezTo>
                  <a:cubicBezTo>
                    <a:pt x="1" y="3039"/>
                    <a:pt x="44" y="3431"/>
                    <a:pt x="301" y="3431"/>
                  </a:cubicBezTo>
                  <a:cubicBezTo>
                    <a:pt x="313" y="3431"/>
                    <a:pt x="325" y="3430"/>
                    <a:pt x="337" y="3428"/>
                  </a:cubicBezTo>
                  <a:cubicBezTo>
                    <a:pt x="1978" y="3190"/>
                    <a:pt x="3276" y="1893"/>
                    <a:pt x="3514" y="246"/>
                  </a:cubicBezTo>
                  <a:cubicBezTo>
                    <a:pt x="3525" y="130"/>
                    <a:pt x="3447" y="19"/>
                    <a:pt x="3331" y="2"/>
                  </a:cubicBezTo>
                  <a:cubicBezTo>
                    <a:pt x="3321" y="1"/>
                    <a:pt x="3310" y="0"/>
                    <a:pt x="330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8"/>
            <p:cNvSpPr/>
            <p:nvPr/>
          </p:nvSpPr>
          <p:spPr>
            <a:xfrm>
              <a:off x="6681217" y="1738733"/>
              <a:ext cx="199318" cy="192284"/>
            </a:xfrm>
            <a:custGeom>
              <a:avLst/>
              <a:gdLst/>
              <a:ahLst/>
              <a:cxnLst/>
              <a:rect l="l" t="t" r="r" b="b"/>
              <a:pathLst>
                <a:path w="7736" h="7463" extrusionOk="0">
                  <a:moveTo>
                    <a:pt x="4004" y="1"/>
                  </a:moveTo>
                  <a:cubicBezTo>
                    <a:pt x="3025" y="1"/>
                    <a:pt x="2068" y="386"/>
                    <a:pt x="1353" y="1102"/>
                  </a:cubicBezTo>
                  <a:cubicBezTo>
                    <a:pt x="349" y="2105"/>
                    <a:pt x="0" y="3591"/>
                    <a:pt x="449" y="4932"/>
                  </a:cubicBezTo>
                  <a:cubicBezTo>
                    <a:pt x="898" y="6280"/>
                    <a:pt x="2068" y="7261"/>
                    <a:pt x="3470" y="7460"/>
                  </a:cubicBezTo>
                  <a:cubicBezTo>
                    <a:pt x="3483" y="7462"/>
                    <a:pt x="3495" y="7463"/>
                    <a:pt x="3506" y="7463"/>
                  </a:cubicBezTo>
                  <a:cubicBezTo>
                    <a:pt x="3758" y="7463"/>
                    <a:pt x="3802" y="7071"/>
                    <a:pt x="3531" y="7034"/>
                  </a:cubicBezTo>
                  <a:cubicBezTo>
                    <a:pt x="2290" y="6856"/>
                    <a:pt x="1253" y="5991"/>
                    <a:pt x="859" y="4799"/>
                  </a:cubicBezTo>
                  <a:cubicBezTo>
                    <a:pt x="460" y="3607"/>
                    <a:pt x="771" y="2294"/>
                    <a:pt x="1658" y="1407"/>
                  </a:cubicBezTo>
                  <a:cubicBezTo>
                    <a:pt x="2290" y="774"/>
                    <a:pt x="3140" y="435"/>
                    <a:pt x="4007" y="435"/>
                  </a:cubicBezTo>
                  <a:cubicBezTo>
                    <a:pt x="4356" y="435"/>
                    <a:pt x="4708" y="490"/>
                    <a:pt x="5050" y="603"/>
                  </a:cubicBezTo>
                  <a:cubicBezTo>
                    <a:pt x="6237" y="996"/>
                    <a:pt x="7107" y="2033"/>
                    <a:pt x="7285" y="3275"/>
                  </a:cubicBezTo>
                  <a:cubicBezTo>
                    <a:pt x="7304" y="3401"/>
                    <a:pt x="7401" y="3459"/>
                    <a:pt x="7497" y="3459"/>
                  </a:cubicBezTo>
                  <a:cubicBezTo>
                    <a:pt x="7616" y="3459"/>
                    <a:pt x="7736" y="3370"/>
                    <a:pt x="7711" y="3214"/>
                  </a:cubicBezTo>
                  <a:cubicBezTo>
                    <a:pt x="7512" y="1806"/>
                    <a:pt x="6531" y="642"/>
                    <a:pt x="5183" y="192"/>
                  </a:cubicBezTo>
                  <a:cubicBezTo>
                    <a:pt x="4796" y="63"/>
                    <a:pt x="4398" y="1"/>
                    <a:pt x="400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8"/>
            <p:cNvSpPr/>
            <p:nvPr/>
          </p:nvSpPr>
          <p:spPr>
            <a:xfrm>
              <a:off x="6790616" y="1763596"/>
              <a:ext cx="84303" cy="117669"/>
            </a:xfrm>
            <a:custGeom>
              <a:avLst/>
              <a:gdLst/>
              <a:ahLst/>
              <a:cxnLst/>
              <a:rect l="l" t="t" r="r" b="b"/>
              <a:pathLst>
                <a:path w="3272" h="4567" extrusionOk="0">
                  <a:moveTo>
                    <a:pt x="433" y="486"/>
                  </a:moveTo>
                  <a:cubicBezTo>
                    <a:pt x="1946" y="935"/>
                    <a:pt x="2623" y="2698"/>
                    <a:pt x="1797" y="4039"/>
                  </a:cubicBezTo>
                  <a:lnTo>
                    <a:pt x="433" y="2992"/>
                  </a:lnTo>
                  <a:lnTo>
                    <a:pt x="433" y="486"/>
                  </a:lnTo>
                  <a:close/>
                  <a:moveTo>
                    <a:pt x="219" y="1"/>
                  </a:moveTo>
                  <a:cubicBezTo>
                    <a:pt x="102" y="1"/>
                    <a:pt x="6" y="94"/>
                    <a:pt x="6" y="214"/>
                  </a:cubicBezTo>
                  <a:lnTo>
                    <a:pt x="6" y="3103"/>
                  </a:lnTo>
                  <a:cubicBezTo>
                    <a:pt x="1" y="3169"/>
                    <a:pt x="34" y="3230"/>
                    <a:pt x="89" y="3269"/>
                  </a:cubicBezTo>
                  <a:cubicBezTo>
                    <a:pt x="1707" y="4515"/>
                    <a:pt x="1752" y="4567"/>
                    <a:pt x="1825" y="4567"/>
                  </a:cubicBezTo>
                  <a:cubicBezTo>
                    <a:pt x="1832" y="4567"/>
                    <a:pt x="1838" y="4566"/>
                    <a:pt x="1847" y="4566"/>
                  </a:cubicBezTo>
                  <a:cubicBezTo>
                    <a:pt x="1913" y="4566"/>
                    <a:pt x="1980" y="4533"/>
                    <a:pt x="2019" y="4483"/>
                  </a:cubicBezTo>
                  <a:cubicBezTo>
                    <a:pt x="3271" y="2814"/>
                    <a:pt x="2340" y="375"/>
                    <a:pt x="256" y="4"/>
                  </a:cubicBezTo>
                  <a:cubicBezTo>
                    <a:pt x="243" y="2"/>
                    <a:pt x="231" y="1"/>
                    <a:pt x="21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8"/>
            <p:cNvSpPr/>
            <p:nvPr/>
          </p:nvSpPr>
          <p:spPr>
            <a:xfrm>
              <a:off x="6790616" y="1867841"/>
              <a:ext cx="36303" cy="39343"/>
            </a:xfrm>
            <a:custGeom>
              <a:avLst/>
              <a:gdLst/>
              <a:ahLst/>
              <a:cxnLst/>
              <a:rect l="l" t="t" r="r" b="b"/>
              <a:pathLst>
                <a:path w="1409" h="1527" extrusionOk="0">
                  <a:moveTo>
                    <a:pt x="433" y="653"/>
                  </a:moveTo>
                  <a:lnTo>
                    <a:pt x="766" y="908"/>
                  </a:lnTo>
                  <a:cubicBezTo>
                    <a:pt x="660" y="958"/>
                    <a:pt x="549" y="1002"/>
                    <a:pt x="433" y="1036"/>
                  </a:cubicBezTo>
                  <a:lnTo>
                    <a:pt x="433" y="653"/>
                  </a:lnTo>
                  <a:close/>
                  <a:moveTo>
                    <a:pt x="220" y="0"/>
                  </a:moveTo>
                  <a:cubicBezTo>
                    <a:pt x="106" y="0"/>
                    <a:pt x="1" y="88"/>
                    <a:pt x="1" y="215"/>
                  </a:cubicBezTo>
                  <a:lnTo>
                    <a:pt x="1" y="1307"/>
                  </a:lnTo>
                  <a:cubicBezTo>
                    <a:pt x="1" y="1428"/>
                    <a:pt x="102" y="1527"/>
                    <a:pt x="220" y="1527"/>
                  </a:cubicBezTo>
                  <a:cubicBezTo>
                    <a:pt x="232" y="1527"/>
                    <a:pt x="244" y="1526"/>
                    <a:pt x="256" y="1524"/>
                  </a:cubicBezTo>
                  <a:cubicBezTo>
                    <a:pt x="616" y="1457"/>
                    <a:pt x="965" y="1318"/>
                    <a:pt x="1276" y="1119"/>
                  </a:cubicBezTo>
                  <a:cubicBezTo>
                    <a:pt x="1403" y="1041"/>
                    <a:pt x="1409" y="858"/>
                    <a:pt x="1292" y="770"/>
                  </a:cubicBezTo>
                  <a:lnTo>
                    <a:pt x="350" y="43"/>
                  </a:lnTo>
                  <a:cubicBezTo>
                    <a:pt x="309" y="14"/>
                    <a:pt x="264" y="0"/>
                    <a:pt x="2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5" name="Google Shape;1415;p68"/>
          <p:cNvSpPr/>
          <p:nvPr/>
        </p:nvSpPr>
        <p:spPr>
          <a:xfrm>
            <a:off x="5966032" y="1713638"/>
            <a:ext cx="369238" cy="379441"/>
          </a:xfrm>
          <a:custGeom>
            <a:avLst/>
            <a:gdLst/>
            <a:ahLst/>
            <a:cxnLst/>
            <a:rect l="l" t="t" r="r" b="b"/>
            <a:pathLst>
              <a:path w="14331" h="14727" extrusionOk="0">
                <a:moveTo>
                  <a:pt x="9013" y="427"/>
                </a:moveTo>
                <a:cubicBezTo>
                  <a:pt x="9056" y="427"/>
                  <a:pt x="9107" y="457"/>
                  <a:pt x="9164" y="496"/>
                </a:cubicBezTo>
                <a:cubicBezTo>
                  <a:pt x="10472" y="1355"/>
                  <a:pt x="11143" y="2192"/>
                  <a:pt x="11104" y="2918"/>
                </a:cubicBezTo>
                <a:cubicBezTo>
                  <a:pt x="11077" y="3434"/>
                  <a:pt x="10705" y="3816"/>
                  <a:pt x="10411" y="4038"/>
                </a:cubicBezTo>
                <a:cubicBezTo>
                  <a:pt x="10489" y="2552"/>
                  <a:pt x="9868" y="1477"/>
                  <a:pt x="8804" y="856"/>
                </a:cubicBezTo>
                <a:cubicBezTo>
                  <a:pt x="8837" y="734"/>
                  <a:pt x="8876" y="618"/>
                  <a:pt x="8920" y="501"/>
                </a:cubicBezTo>
                <a:cubicBezTo>
                  <a:pt x="8945" y="448"/>
                  <a:pt x="8977" y="427"/>
                  <a:pt x="9013" y="427"/>
                </a:cubicBezTo>
                <a:close/>
                <a:moveTo>
                  <a:pt x="7883" y="919"/>
                </a:moveTo>
                <a:cubicBezTo>
                  <a:pt x="7892" y="919"/>
                  <a:pt x="7901" y="920"/>
                  <a:pt x="7911" y="923"/>
                </a:cubicBezTo>
                <a:cubicBezTo>
                  <a:pt x="9314" y="1377"/>
                  <a:pt x="10156" y="2541"/>
                  <a:pt x="9957" y="4304"/>
                </a:cubicBezTo>
                <a:cubicBezTo>
                  <a:pt x="9712" y="4385"/>
                  <a:pt x="9451" y="4435"/>
                  <a:pt x="9199" y="4435"/>
                </a:cubicBezTo>
                <a:cubicBezTo>
                  <a:pt x="8812" y="4435"/>
                  <a:pt x="8445" y="4318"/>
                  <a:pt x="8183" y="4016"/>
                </a:cubicBezTo>
                <a:cubicBezTo>
                  <a:pt x="7728" y="3489"/>
                  <a:pt x="7601" y="2491"/>
                  <a:pt x="7806" y="1056"/>
                </a:cubicBezTo>
                <a:cubicBezTo>
                  <a:pt x="7819" y="944"/>
                  <a:pt x="7847" y="919"/>
                  <a:pt x="7883" y="919"/>
                </a:cubicBezTo>
                <a:close/>
                <a:moveTo>
                  <a:pt x="10733" y="4332"/>
                </a:moveTo>
                <a:lnTo>
                  <a:pt x="10733" y="4332"/>
                </a:lnTo>
                <a:cubicBezTo>
                  <a:pt x="10755" y="4437"/>
                  <a:pt x="10750" y="4554"/>
                  <a:pt x="10711" y="4659"/>
                </a:cubicBezTo>
                <a:lnTo>
                  <a:pt x="10711" y="4654"/>
                </a:lnTo>
                <a:cubicBezTo>
                  <a:pt x="10618" y="4900"/>
                  <a:pt x="10391" y="5033"/>
                  <a:pt x="10162" y="5033"/>
                </a:cubicBezTo>
                <a:cubicBezTo>
                  <a:pt x="9994" y="5033"/>
                  <a:pt x="9825" y="4961"/>
                  <a:pt x="9707" y="4809"/>
                </a:cubicBezTo>
                <a:cubicBezTo>
                  <a:pt x="9907" y="4775"/>
                  <a:pt x="10101" y="4715"/>
                  <a:pt x="10289" y="4626"/>
                </a:cubicBezTo>
                <a:cubicBezTo>
                  <a:pt x="10445" y="4543"/>
                  <a:pt x="10594" y="4443"/>
                  <a:pt x="10733" y="4332"/>
                </a:cubicBezTo>
                <a:close/>
                <a:moveTo>
                  <a:pt x="12188" y="5426"/>
                </a:moveTo>
                <a:cubicBezTo>
                  <a:pt x="12240" y="5426"/>
                  <a:pt x="12293" y="5431"/>
                  <a:pt x="12346" y="5441"/>
                </a:cubicBezTo>
                <a:cubicBezTo>
                  <a:pt x="12361" y="5924"/>
                  <a:pt x="11968" y="6309"/>
                  <a:pt x="11506" y="6309"/>
                </a:cubicBezTo>
                <a:cubicBezTo>
                  <a:pt x="11454" y="6309"/>
                  <a:pt x="11401" y="6305"/>
                  <a:pt x="11348" y="6294"/>
                </a:cubicBezTo>
                <a:cubicBezTo>
                  <a:pt x="11333" y="5811"/>
                  <a:pt x="11722" y="5426"/>
                  <a:pt x="12188" y="5426"/>
                </a:cubicBezTo>
                <a:close/>
                <a:moveTo>
                  <a:pt x="11193" y="6705"/>
                </a:moveTo>
                <a:lnTo>
                  <a:pt x="11193" y="6705"/>
                </a:lnTo>
                <a:cubicBezTo>
                  <a:pt x="11290" y="6728"/>
                  <a:pt x="11387" y="6739"/>
                  <a:pt x="11484" y="6739"/>
                </a:cubicBezTo>
                <a:cubicBezTo>
                  <a:pt x="11504" y="6739"/>
                  <a:pt x="11523" y="6739"/>
                  <a:pt x="11542" y="6738"/>
                </a:cubicBezTo>
                <a:lnTo>
                  <a:pt x="11542" y="6738"/>
                </a:lnTo>
                <a:cubicBezTo>
                  <a:pt x="11476" y="6865"/>
                  <a:pt x="11382" y="6976"/>
                  <a:pt x="11265" y="7054"/>
                </a:cubicBezTo>
                <a:cubicBezTo>
                  <a:pt x="11243" y="6932"/>
                  <a:pt x="11215" y="6816"/>
                  <a:pt x="11193" y="6705"/>
                </a:cubicBezTo>
                <a:close/>
                <a:moveTo>
                  <a:pt x="10933" y="7841"/>
                </a:moveTo>
                <a:cubicBezTo>
                  <a:pt x="10944" y="8019"/>
                  <a:pt x="10960" y="8202"/>
                  <a:pt x="10966" y="8390"/>
                </a:cubicBezTo>
                <a:cubicBezTo>
                  <a:pt x="10938" y="8390"/>
                  <a:pt x="10881" y="8392"/>
                  <a:pt x="10815" y="8392"/>
                </a:cubicBezTo>
                <a:cubicBezTo>
                  <a:pt x="10684" y="8392"/>
                  <a:pt x="10519" y="8385"/>
                  <a:pt x="10489" y="8340"/>
                </a:cubicBezTo>
                <a:cubicBezTo>
                  <a:pt x="10478" y="8312"/>
                  <a:pt x="10511" y="8207"/>
                  <a:pt x="10567" y="8118"/>
                </a:cubicBezTo>
                <a:lnTo>
                  <a:pt x="10933" y="7841"/>
                </a:lnTo>
                <a:close/>
                <a:moveTo>
                  <a:pt x="4646" y="8096"/>
                </a:moveTo>
                <a:cubicBezTo>
                  <a:pt x="4685" y="8096"/>
                  <a:pt x="4718" y="8113"/>
                  <a:pt x="4746" y="8141"/>
                </a:cubicBezTo>
                <a:cubicBezTo>
                  <a:pt x="4801" y="8196"/>
                  <a:pt x="4790" y="8468"/>
                  <a:pt x="4790" y="14133"/>
                </a:cubicBezTo>
                <a:cubicBezTo>
                  <a:pt x="4796" y="14217"/>
                  <a:pt x="4729" y="14289"/>
                  <a:pt x="4646" y="14294"/>
                </a:cubicBezTo>
                <a:lnTo>
                  <a:pt x="3554" y="14294"/>
                </a:lnTo>
                <a:lnTo>
                  <a:pt x="3554" y="11694"/>
                </a:lnTo>
                <a:cubicBezTo>
                  <a:pt x="3554" y="11578"/>
                  <a:pt x="3459" y="11478"/>
                  <a:pt x="3343" y="11478"/>
                </a:cubicBezTo>
                <a:cubicBezTo>
                  <a:pt x="3221" y="11478"/>
                  <a:pt x="3127" y="11578"/>
                  <a:pt x="3127" y="11694"/>
                </a:cubicBezTo>
                <a:lnTo>
                  <a:pt x="3127" y="14289"/>
                </a:lnTo>
                <a:lnTo>
                  <a:pt x="743" y="14289"/>
                </a:lnTo>
                <a:cubicBezTo>
                  <a:pt x="560" y="14278"/>
                  <a:pt x="433" y="14172"/>
                  <a:pt x="433" y="14084"/>
                </a:cubicBezTo>
                <a:lnTo>
                  <a:pt x="433" y="8301"/>
                </a:lnTo>
                <a:cubicBezTo>
                  <a:pt x="433" y="8202"/>
                  <a:pt x="571" y="8096"/>
                  <a:pt x="776" y="8096"/>
                </a:cubicBezTo>
                <a:lnTo>
                  <a:pt x="3127" y="8096"/>
                </a:lnTo>
                <a:lnTo>
                  <a:pt x="3127" y="10696"/>
                </a:lnTo>
                <a:cubicBezTo>
                  <a:pt x="3127" y="10813"/>
                  <a:pt x="3221" y="10912"/>
                  <a:pt x="3343" y="10912"/>
                </a:cubicBezTo>
                <a:cubicBezTo>
                  <a:pt x="3459" y="10912"/>
                  <a:pt x="3554" y="10813"/>
                  <a:pt x="3554" y="10696"/>
                </a:cubicBezTo>
                <a:lnTo>
                  <a:pt x="3554" y="8096"/>
                </a:lnTo>
                <a:close/>
                <a:moveTo>
                  <a:pt x="9005" y="0"/>
                </a:moveTo>
                <a:cubicBezTo>
                  <a:pt x="8779" y="0"/>
                  <a:pt x="8600" y="145"/>
                  <a:pt x="8521" y="340"/>
                </a:cubicBezTo>
                <a:cubicBezTo>
                  <a:pt x="8482" y="446"/>
                  <a:pt x="8443" y="546"/>
                  <a:pt x="8410" y="656"/>
                </a:cubicBezTo>
                <a:cubicBezTo>
                  <a:pt x="8172" y="557"/>
                  <a:pt x="8011" y="490"/>
                  <a:pt x="7872" y="490"/>
                </a:cubicBezTo>
                <a:cubicBezTo>
                  <a:pt x="7773" y="490"/>
                  <a:pt x="7445" y="529"/>
                  <a:pt x="7373" y="995"/>
                </a:cubicBezTo>
                <a:cubicBezTo>
                  <a:pt x="7152" y="2564"/>
                  <a:pt x="7312" y="3672"/>
                  <a:pt x="7856" y="4299"/>
                </a:cubicBezTo>
                <a:cubicBezTo>
                  <a:pt x="8195" y="4686"/>
                  <a:pt x="8664" y="4865"/>
                  <a:pt x="9188" y="4865"/>
                </a:cubicBezTo>
                <a:cubicBezTo>
                  <a:pt x="9204" y="4865"/>
                  <a:pt x="9220" y="4865"/>
                  <a:pt x="9236" y="4864"/>
                </a:cubicBezTo>
                <a:cubicBezTo>
                  <a:pt x="9401" y="5236"/>
                  <a:pt x="9770" y="5468"/>
                  <a:pt x="10163" y="5468"/>
                </a:cubicBezTo>
                <a:cubicBezTo>
                  <a:pt x="10233" y="5468"/>
                  <a:pt x="10303" y="5461"/>
                  <a:pt x="10373" y="5446"/>
                </a:cubicBezTo>
                <a:cubicBezTo>
                  <a:pt x="10406" y="5518"/>
                  <a:pt x="10445" y="5618"/>
                  <a:pt x="10484" y="5746"/>
                </a:cubicBezTo>
                <a:lnTo>
                  <a:pt x="7329" y="7132"/>
                </a:lnTo>
                <a:lnTo>
                  <a:pt x="7324" y="7132"/>
                </a:lnTo>
                <a:cubicBezTo>
                  <a:pt x="7019" y="7276"/>
                  <a:pt x="6736" y="7470"/>
                  <a:pt x="6492" y="7708"/>
                </a:cubicBezTo>
                <a:lnTo>
                  <a:pt x="6026" y="8179"/>
                </a:lnTo>
                <a:cubicBezTo>
                  <a:pt x="5871" y="8340"/>
                  <a:pt x="5588" y="8390"/>
                  <a:pt x="5211" y="8407"/>
                </a:cubicBezTo>
                <a:cubicBezTo>
                  <a:pt x="5211" y="8240"/>
                  <a:pt x="5234" y="8035"/>
                  <a:pt x="5051" y="7841"/>
                </a:cubicBezTo>
                <a:cubicBezTo>
                  <a:pt x="4945" y="7730"/>
                  <a:pt x="4796" y="7664"/>
                  <a:pt x="4640" y="7664"/>
                </a:cubicBezTo>
                <a:lnTo>
                  <a:pt x="771" y="7664"/>
                </a:lnTo>
                <a:cubicBezTo>
                  <a:pt x="344" y="7664"/>
                  <a:pt x="0" y="7952"/>
                  <a:pt x="0" y="8307"/>
                </a:cubicBezTo>
                <a:lnTo>
                  <a:pt x="0" y="14089"/>
                </a:lnTo>
                <a:cubicBezTo>
                  <a:pt x="0" y="14461"/>
                  <a:pt x="377" y="14727"/>
                  <a:pt x="732" y="14727"/>
                </a:cubicBezTo>
                <a:lnTo>
                  <a:pt x="4640" y="14727"/>
                </a:lnTo>
                <a:cubicBezTo>
                  <a:pt x="4962" y="14721"/>
                  <a:pt x="5217" y="14455"/>
                  <a:pt x="5211" y="14133"/>
                </a:cubicBezTo>
                <a:lnTo>
                  <a:pt x="5211" y="13679"/>
                </a:lnTo>
                <a:cubicBezTo>
                  <a:pt x="5904" y="13679"/>
                  <a:pt x="5921" y="13779"/>
                  <a:pt x="6553" y="14361"/>
                </a:cubicBezTo>
                <a:lnTo>
                  <a:pt x="6564" y="14366"/>
                </a:lnTo>
                <a:cubicBezTo>
                  <a:pt x="6852" y="14582"/>
                  <a:pt x="7196" y="14710"/>
                  <a:pt x="7556" y="14727"/>
                </a:cubicBezTo>
                <a:lnTo>
                  <a:pt x="8909" y="14727"/>
                </a:lnTo>
                <a:cubicBezTo>
                  <a:pt x="9197" y="14727"/>
                  <a:pt x="9197" y="14294"/>
                  <a:pt x="8909" y="14294"/>
                </a:cubicBezTo>
                <a:lnTo>
                  <a:pt x="7562" y="14294"/>
                </a:lnTo>
                <a:cubicBezTo>
                  <a:pt x="6919" y="14244"/>
                  <a:pt x="6769" y="13945"/>
                  <a:pt x="6326" y="13568"/>
                </a:cubicBezTo>
                <a:cubicBezTo>
                  <a:pt x="6065" y="13363"/>
                  <a:pt x="5744" y="13252"/>
                  <a:pt x="5411" y="13246"/>
                </a:cubicBezTo>
                <a:lnTo>
                  <a:pt x="5211" y="13246"/>
                </a:lnTo>
                <a:lnTo>
                  <a:pt x="5211" y="12321"/>
                </a:lnTo>
                <a:lnTo>
                  <a:pt x="5211" y="8834"/>
                </a:lnTo>
                <a:cubicBezTo>
                  <a:pt x="5627" y="8817"/>
                  <a:pt x="6060" y="8756"/>
                  <a:pt x="6331" y="8479"/>
                </a:cubicBezTo>
                <a:cubicBezTo>
                  <a:pt x="7340" y="7459"/>
                  <a:pt x="6830" y="7808"/>
                  <a:pt x="10611" y="6156"/>
                </a:cubicBezTo>
                <a:cubicBezTo>
                  <a:pt x="10672" y="6355"/>
                  <a:pt x="10727" y="6588"/>
                  <a:pt x="10783" y="6854"/>
                </a:cubicBezTo>
                <a:cubicBezTo>
                  <a:pt x="10506" y="6649"/>
                  <a:pt x="10179" y="6538"/>
                  <a:pt x="9840" y="6533"/>
                </a:cubicBezTo>
                <a:lnTo>
                  <a:pt x="9840" y="6533"/>
                </a:lnTo>
                <a:cubicBezTo>
                  <a:pt x="9554" y="6538"/>
                  <a:pt x="9563" y="6960"/>
                  <a:pt x="9841" y="6960"/>
                </a:cubicBezTo>
                <a:cubicBezTo>
                  <a:pt x="9842" y="6960"/>
                  <a:pt x="9844" y="6960"/>
                  <a:pt x="9846" y="6960"/>
                </a:cubicBezTo>
                <a:cubicBezTo>
                  <a:pt x="10206" y="6971"/>
                  <a:pt x="10544" y="7148"/>
                  <a:pt x="10761" y="7431"/>
                </a:cubicBezTo>
                <a:cubicBezTo>
                  <a:pt x="10234" y="7836"/>
                  <a:pt x="10262" y="7808"/>
                  <a:pt x="10234" y="7841"/>
                </a:cubicBezTo>
                <a:cubicBezTo>
                  <a:pt x="9924" y="8240"/>
                  <a:pt x="9962" y="8822"/>
                  <a:pt x="10739" y="8822"/>
                </a:cubicBezTo>
                <a:lnTo>
                  <a:pt x="13377" y="8817"/>
                </a:lnTo>
                <a:cubicBezTo>
                  <a:pt x="13666" y="8817"/>
                  <a:pt x="13898" y="9050"/>
                  <a:pt x="13898" y="9338"/>
                </a:cubicBezTo>
                <a:cubicBezTo>
                  <a:pt x="13898" y="9626"/>
                  <a:pt x="13666" y="9859"/>
                  <a:pt x="13377" y="9859"/>
                </a:cubicBezTo>
                <a:lnTo>
                  <a:pt x="12939" y="9865"/>
                </a:lnTo>
                <a:cubicBezTo>
                  <a:pt x="12662" y="9865"/>
                  <a:pt x="12651" y="10286"/>
                  <a:pt x="12945" y="10297"/>
                </a:cubicBezTo>
                <a:cubicBezTo>
                  <a:pt x="13233" y="10297"/>
                  <a:pt x="13466" y="10530"/>
                  <a:pt x="13466" y="10818"/>
                </a:cubicBezTo>
                <a:cubicBezTo>
                  <a:pt x="13466" y="11107"/>
                  <a:pt x="13233" y="11339"/>
                  <a:pt x="12945" y="11339"/>
                </a:cubicBezTo>
                <a:lnTo>
                  <a:pt x="12485" y="11339"/>
                </a:lnTo>
                <a:cubicBezTo>
                  <a:pt x="12197" y="11345"/>
                  <a:pt x="12197" y="11772"/>
                  <a:pt x="12485" y="11772"/>
                </a:cubicBezTo>
                <a:cubicBezTo>
                  <a:pt x="12773" y="11772"/>
                  <a:pt x="13006" y="12005"/>
                  <a:pt x="13006" y="12293"/>
                </a:cubicBezTo>
                <a:cubicBezTo>
                  <a:pt x="13006" y="12581"/>
                  <a:pt x="12773" y="12820"/>
                  <a:pt x="12485" y="12820"/>
                </a:cubicBezTo>
                <a:lnTo>
                  <a:pt x="12158" y="12820"/>
                </a:lnTo>
                <a:cubicBezTo>
                  <a:pt x="11869" y="12820"/>
                  <a:pt x="11869" y="13246"/>
                  <a:pt x="12158" y="13246"/>
                </a:cubicBezTo>
                <a:cubicBezTo>
                  <a:pt x="12446" y="13246"/>
                  <a:pt x="12679" y="13485"/>
                  <a:pt x="12679" y="13773"/>
                </a:cubicBezTo>
                <a:cubicBezTo>
                  <a:pt x="12679" y="14061"/>
                  <a:pt x="12446" y="14294"/>
                  <a:pt x="12158" y="14294"/>
                </a:cubicBezTo>
                <a:lnTo>
                  <a:pt x="9912" y="14294"/>
                </a:lnTo>
                <a:cubicBezTo>
                  <a:pt x="9626" y="14294"/>
                  <a:pt x="9624" y="14721"/>
                  <a:pt x="9907" y="14721"/>
                </a:cubicBezTo>
                <a:cubicBezTo>
                  <a:pt x="9909" y="14721"/>
                  <a:pt x="9911" y="14721"/>
                  <a:pt x="9912" y="14721"/>
                </a:cubicBezTo>
                <a:lnTo>
                  <a:pt x="12158" y="14721"/>
                </a:lnTo>
                <a:cubicBezTo>
                  <a:pt x="12967" y="14721"/>
                  <a:pt x="13405" y="13779"/>
                  <a:pt x="12884" y="13158"/>
                </a:cubicBezTo>
                <a:cubicBezTo>
                  <a:pt x="13433" y="12903"/>
                  <a:pt x="13605" y="12204"/>
                  <a:pt x="13239" y="11722"/>
                </a:cubicBezTo>
                <a:cubicBezTo>
                  <a:pt x="13865" y="11511"/>
                  <a:pt x="14093" y="10752"/>
                  <a:pt x="13693" y="10236"/>
                </a:cubicBezTo>
                <a:cubicBezTo>
                  <a:pt x="14076" y="10103"/>
                  <a:pt x="14331" y="9743"/>
                  <a:pt x="14331" y="9338"/>
                </a:cubicBezTo>
                <a:cubicBezTo>
                  <a:pt x="14331" y="8811"/>
                  <a:pt x="13904" y="8385"/>
                  <a:pt x="13377" y="8385"/>
                </a:cubicBezTo>
                <a:lnTo>
                  <a:pt x="11393" y="8390"/>
                </a:lnTo>
                <a:cubicBezTo>
                  <a:pt x="11387" y="8091"/>
                  <a:pt x="11365" y="7808"/>
                  <a:pt x="11332" y="7542"/>
                </a:cubicBezTo>
                <a:cubicBezTo>
                  <a:pt x="11592" y="7337"/>
                  <a:pt x="11958" y="7115"/>
                  <a:pt x="12008" y="6638"/>
                </a:cubicBezTo>
                <a:cubicBezTo>
                  <a:pt x="12551" y="6405"/>
                  <a:pt x="12862" y="5818"/>
                  <a:pt x="12751" y="5236"/>
                </a:cubicBezTo>
                <a:cubicBezTo>
                  <a:pt x="12740" y="5158"/>
                  <a:pt x="12684" y="5097"/>
                  <a:pt x="12612" y="5069"/>
                </a:cubicBezTo>
                <a:cubicBezTo>
                  <a:pt x="12474" y="5021"/>
                  <a:pt x="12333" y="4998"/>
                  <a:pt x="12192" y="4998"/>
                </a:cubicBezTo>
                <a:cubicBezTo>
                  <a:pt x="11768" y="4998"/>
                  <a:pt x="11358" y="5210"/>
                  <a:pt x="11121" y="5585"/>
                </a:cubicBezTo>
                <a:cubicBezTo>
                  <a:pt x="11094" y="5581"/>
                  <a:pt x="11066" y="5579"/>
                  <a:pt x="11039" y="5579"/>
                </a:cubicBezTo>
                <a:cubicBezTo>
                  <a:pt x="10988" y="5579"/>
                  <a:pt x="10938" y="5585"/>
                  <a:pt x="10888" y="5596"/>
                </a:cubicBezTo>
                <a:cubicBezTo>
                  <a:pt x="10838" y="5457"/>
                  <a:pt x="10799" y="5352"/>
                  <a:pt x="10766" y="5269"/>
                </a:cubicBezTo>
                <a:cubicBezTo>
                  <a:pt x="11149" y="4981"/>
                  <a:pt x="11276" y="4471"/>
                  <a:pt x="11082" y="4038"/>
                </a:cubicBezTo>
                <a:lnTo>
                  <a:pt x="11071" y="4010"/>
                </a:lnTo>
                <a:cubicBezTo>
                  <a:pt x="11337" y="3717"/>
                  <a:pt x="11498" y="3340"/>
                  <a:pt x="11531" y="2946"/>
                </a:cubicBezTo>
                <a:cubicBezTo>
                  <a:pt x="11592" y="1782"/>
                  <a:pt x="10373" y="789"/>
                  <a:pt x="9397" y="141"/>
                </a:cubicBezTo>
                <a:lnTo>
                  <a:pt x="9353" y="108"/>
                </a:lnTo>
                <a:cubicBezTo>
                  <a:pt x="9230" y="33"/>
                  <a:pt x="9112" y="0"/>
                  <a:pt x="90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6" name="Google Shape;1416;p68"/>
          <p:cNvGrpSpPr/>
          <p:nvPr/>
        </p:nvGrpSpPr>
        <p:grpSpPr>
          <a:xfrm>
            <a:off x="5325411" y="1723274"/>
            <a:ext cx="387969" cy="359241"/>
            <a:chOff x="5325411" y="1723274"/>
            <a:chExt cx="387969" cy="359241"/>
          </a:xfrm>
        </p:grpSpPr>
        <p:sp>
          <p:nvSpPr>
            <p:cNvPr id="1417" name="Google Shape;1417;p68"/>
            <p:cNvSpPr/>
            <p:nvPr/>
          </p:nvSpPr>
          <p:spPr>
            <a:xfrm>
              <a:off x="5375370" y="1743731"/>
              <a:ext cx="113186" cy="89817"/>
            </a:xfrm>
            <a:custGeom>
              <a:avLst/>
              <a:gdLst/>
              <a:ahLst/>
              <a:cxnLst/>
              <a:rect l="l" t="t" r="r" b="b"/>
              <a:pathLst>
                <a:path w="4393" h="3486" extrusionOk="0">
                  <a:moveTo>
                    <a:pt x="2799" y="445"/>
                  </a:moveTo>
                  <a:cubicBezTo>
                    <a:pt x="3008" y="445"/>
                    <a:pt x="3218" y="550"/>
                    <a:pt x="3333" y="780"/>
                  </a:cubicBezTo>
                  <a:cubicBezTo>
                    <a:pt x="3782" y="1684"/>
                    <a:pt x="3073" y="2743"/>
                    <a:pt x="2862" y="3036"/>
                  </a:cubicBezTo>
                  <a:cubicBezTo>
                    <a:pt x="2469" y="3036"/>
                    <a:pt x="1221" y="2959"/>
                    <a:pt x="772" y="2061"/>
                  </a:cubicBezTo>
                  <a:cubicBezTo>
                    <a:pt x="628" y="1761"/>
                    <a:pt x="744" y="1396"/>
                    <a:pt x="1044" y="1251"/>
                  </a:cubicBezTo>
                  <a:cubicBezTo>
                    <a:pt x="1127" y="1207"/>
                    <a:pt x="1221" y="1185"/>
                    <a:pt x="1310" y="1185"/>
                  </a:cubicBezTo>
                  <a:cubicBezTo>
                    <a:pt x="1432" y="1185"/>
                    <a:pt x="1554" y="1218"/>
                    <a:pt x="1654" y="1290"/>
                  </a:cubicBezTo>
                  <a:cubicBezTo>
                    <a:pt x="1665" y="1296"/>
                    <a:pt x="1681" y="1307"/>
                    <a:pt x="1698" y="1312"/>
                  </a:cubicBezTo>
                  <a:cubicBezTo>
                    <a:pt x="1742" y="1329"/>
                    <a:pt x="1792" y="1340"/>
                    <a:pt x="1848" y="1340"/>
                  </a:cubicBezTo>
                  <a:cubicBezTo>
                    <a:pt x="1898" y="1340"/>
                    <a:pt x="1953" y="1329"/>
                    <a:pt x="1997" y="1307"/>
                  </a:cubicBezTo>
                  <a:cubicBezTo>
                    <a:pt x="2086" y="1257"/>
                    <a:pt x="2153" y="1174"/>
                    <a:pt x="2180" y="1074"/>
                  </a:cubicBezTo>
                  <a:cubicBezTo>
                    <a:pt x="2186" y="1057"/>
                    <a:pt x="2191" y="1035"/>
                    <a:pt x="2191" y="1019"/>
                  </a:cubicBezTo>
                  <a:cubicBezTo>
                    <a:pt x="2211" y="655"/>
                    <a:pt x="2504" y="445"/>
                    <a:pt x="2799" y="445"/>
                  </a:cubicBezTo>
                  <a:close/>
                  <a:moveTo>
                    <a:pt x="2801" y="1"/>
                  </a:moveTo>
                  <a:cubicBezTo>
                    <a:pt x="2338" y="1"/>
                    <a:pt x="1876" y="297"/>
                    <a:pt x="1764" y="841"/>
                  </a:cubicBezTo>
                  <a:cubicBezTo>
                    <a:pt x="1610" y="767"/>
                    <a:pt x="1454" y="734"/>
                    <a:pt x="1304" y="734"/>
                  </a:cubicBezTo>
                  <a:cubicBezTo>
                    <a:pt x="581" y="734"/>
                    <a:pt x="1" y="1516"/>
                    <a:pt x="373" y="2260"/>
                  </a:cubicBezTo>
                  <a:cubicBezTo>
                    <a:pt x="938" y="3397"/>
                    <a:pt x="2424" y="3486"/>
                    <a:pt x="2868" y="3486"/>
                  </a:cubicBezTo>
                  <a:lnTo>
                    <a:pt x="2979" y="3486"/>
                  </a:lnTo>
                  <a:cubicBezTo>
                    <a:pt x="3040" y="3480"/>
                    <a:pt x="3095" y="3452"/>
                    <a:pt x="3139" y="3402"/>
                  </a:cubicBezTo>
                  <a:cubicBezTo>
                    <a:pt x="3189" y="3341"/>
                    <a:pt x="4392" y="1900"/>
                    <a:pt x="3733" y="581"/>
                  </a:cubicBezTo>
                  <a:cubicBezTo>
                    <a:pt x="3537" y="186"/>
                    <a:pt x="3168" y="1"/>
                    <a:pt x="280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8"/>
            <p:cNvSpPr/>
            <p:nvPr/>
          </p:nvSpPr>
          <p:spPr>
            <a:xfrm>
              <a:off x="5325411" y="1859339"/>
              <a:ext cx="387969" cy="223176"/>
            </a:xfrm>
            <a:custGeom>
              <a:avLst/>
              <a:gdLst/>
              <a:ahLst/>
              <a:cxnLst/>
              <a:rect l="l" t="t" r="r" b="b"/>
              <a:pathLst>
                <a:path w="15058" h="8662" extrusionOk="0">
                  <a:moveTo>
                    <a:pt x="4796" y="2585"/>
                  </a:moveTo>
                  <a:cubicBezTo>
                    <a:pt x="4812" y="2585"/>
                    <a:pt x="4829" y="2596"/>
                    <a:pt x="4840" y="2613"/>
                  </a:cubicBezTo>
                  <a:lnTo>
                    <a:pt x="6326" y="6566"/>
                  </a:lnTo>
                  <a:cubicBezTo>
                    <a:pt x="6331" y="6577"/>
                    <a:pt x="6331" y="6588"/>
                    <a:pt x="6326" y="6599"/>
                  </a:cubicBezTo>
                  <a:cubicBezTo>
                    <a:pt x="6320" y="6610"/>
                    <a:pt x="6315" y="6621"/>
                    <a:pt x="6303" y="6627"/>
                  </a:cubicBezTo>
                  <a:lnTo>
                    <a:pt x="5356" y="6982"/>
                  </a:lnTo>
                  <a:lnTo>
                    <a:pt x="3831" y="2940"/>
                  </a:lnTo>
                  <a:lnTo>
                    <a:pt x="4779" y="2585"/>
                  </a:lnTo>
                  <a:close/>
                  <a:moveTo>
                    <a:pt x="3410" y="3101"/>
                  </a:moveTo>
                  <a:lnTo>
                    <a:pt x="4934" y="7142"/>
                  </a:lnTo>
                  <a:lnTo>
                    <a:pt x="2096" y="8207"/>
                  </a:lnTo>
                  <a:cubicBezTo>
                    <a:pt x="2085" y="8212"/>
                    <a:pt x="2079" y="8212"/>
                    <a:pt x="2068" y="8212"/>
                  </a:cubicBezTo>
                  <a:cubicBezTo>
                    <a:pt x="2035" y="8212"/>
                    <a:pt x="2002" y="8190"/>
                    <a:pt x="1990" y="8162"/>
                  </a:cubicBezTo>
                  <a:lnTo>
                    <a:pt x="527" y="4276"/>
                  </a:lnTo>
                  <a:cubicBezTo>
                    <a:pt x="510" y="4232"/>
                    <a:pt x="532" y="4182"/>
                    <a:pt x="571" y="4171"/>
                  </a:cubicBezTo>
                  <a:lnTo>
                    <a:pt x="3410" y="3101"/>
                  </a:lnTo>
                  <a:close/>
                  <a:moveTo>
                    <a:pt x="13785" y="1"/>
                  </a:moveTo>
                  <a:cubicBezTo>
                    <a:pt x="13491" y="1"/>
                    <a:pt x="13184" y="134"/>
                    <a:pt x="12901" y="396"/>
                  </a:cubicBezTo>
                  <a:lnTo>
                    <a:pt x="10611" y="2297"/>
                  </a:lnTo>
                  <a:cubicBezTo>
                    <a:pt x="10478" y="2020"/>
                    <a:pt x="10201" y="1737"/>
                    <a:pt x="9680" y="1737"/>
                  </a:cubicBezTo>
                  <a:lnTo>
                    <a:pt x="7601" y="1737"/>
                  </a:lnTo>
                  <a:cubicBezTo>
                    <a:pt x="7301" y="1743"/>
                    <a:pt x="7013" y="1798"/>
                    <a:pt x="6736" y="1898"/>
                  </a:cubicBezTo>
                  <a:lnTo>
                    <a:pt x="6730" y="1898"/>
                  </a:lnTo>
                  <a:lnTo>
                    <a:pt x="5267" y="2486"/>
                  </a:lnTo>
                  <a:lnTo>
                    <a:pt x="5256" y="2452"/>
                  </a:lnTo>
                  <a:cubicBezTo>
                    <a:pt x="5183" y="2255"/>
                    <a:pt x="4994" y="2131"/>
                    <a:pt x="4794" y="2131"/>
                  </a:cubicBezTo>
                  <a:cubicBezTo>
                    <a:pt x="4735" y="2131"/>
                    <a:pt x="4676" y="2141"/>
                    <a:pt x="4618" y="2164"/>
                  </a:cubicBezTo>
                  <a:lnTo>
                    <a:pt x="416" y="3750"/>
                  </a:lnTo>
                  <a:cubicBezTo>
                    <a:pt x="139" y="3849"/>
                    <a:pt x="0" y="4154"/>
                    <a:pt x="106" y="4431"/>
                  </a:cubicBezTo>
                  <a:lnTo>
                    <a:pt x="1569" y="8318"/>
                  </a:lnTo>
                  <a:cubicBezTo>
                    <a:pt x="1647" y="8523"/>
                    <a:pt x="1846" y="8656"/>
                    <a:pt x="2068" y="8661"/>
                  </a:cubicBezTo>
                  <a:cubicBezTo>
                    <a:pt x="2129" y="8661"/>
                    <a:pt x="2196" y="8650"/>
                    <a:pt x="2251" y="8628"/>
                  </a:cubicBezTo>
                  <a:lnTo>
                    <a:pt x="5300" y="7481"/>
                  </a:lnTo>
                  <a:lnTo>
                    <a:pt x="6459" y="7043"/>
                  </a:lnTo>
                  <a:cubicBezTo>
                    <a:pt x="6714" y="6948"/>
                    <a:pt x="6841" y="6660"/>
                    <a:pt x="6747" y="6405"/>
                  </a:cubicBezTo>
                  <a:lnTo>
                    <a:pt x="6725" y="6355"/>
                  </a:lnTo>
                  <a:lnTo>
                    <a:pt x="7340" y="6111"/>
                  </a:lnTo>
                  <a:lnTo>
                    <a:pt x="7362" y="6100"/>
                  </a:lnTo>
                  <a:cubicBezTo>
                    <a:pt x="7562" y="6034"/>
                    <a:pt x="7778" y="6006"/>
                    <a:pt x="7989" y="6006"/>
                  </a:cubicBezTo>
                  <a:lnTo>
                    <a:pt x="8272" y="6006"/>
                  </a:lnTo>
                  <a:cubicBezTo>
                    <a:pt x="8571" y="6006"/>
                    <a:pt x="8571" y="5557"/>
                    <a:pt x="8272" y="5557"/>
                  </a:cubicBezTo>
                  <a:lnTo>
                    <a:pt x="7989" y="5557"/>
                  </a:lnTo>
                  <a:cubicBezTo>
                    <a:pt x="7723" y="5557"/>
                    <a:pt x="7457" y="5596"/>
                    <a:pt x="7207" y="5684"/>
                  </a:cubicBezTo>
                  <a:lnTo>
                    <a:pt x="7185" y="5695"/>
                  </a:lnTo>
                  <a:lnTo>
                    <a:pt x="6570" y="5934"/>
                  </a:lnTo>
                  <a:lnTo>
                    <a:pt x="5594" y="3334"/>
                  </a:lnTo>
                  <a:lnTo>
                    <a:pt x="5428" y="2901"/>
                  </a:lnTo>
                  <a:lnTo>
                    <a:pt x="6897" y="2314"/>
                  </a:lnTo>
                  <a:cubicBezTo>
                    <a:pt x="7124" y="2231"/>
                    <a:pt x="7362" y="2192"/>
                    <a:pt x="7601" y="2186"/>
                  </a:cubicBezTo>
                  <a:lnTo>
                    <a:pt x="9680" y="2186"/>
                  </a:lnTo>
                  <a:cubicBezTo>
                    <a:pt x="10201" y="2186"/>
                    <a:pt x="10256" y="2619"/>
                    <a:pt x="10262" y="2702"/>
                  </a:cubicBezTo>
                  <a:lnTo>
                    <a:pt x="10262" y="2707"/>
                  </a:lnTo>
                  <a:cubicBezTo>
                    <a:pt x="10262" y="2713"/>
                    <a:pt x="10284" y="3012"/>
                    <a:pt x="10123" y="3190"/>
                  </a:cubicBezTo>
                  <a:cubicBezTo>
                    <a:pt x="10040" y="3284"/>
                    <a:pt x="9913" y="3328"/>
                    <a:pt x="9735" y="3328"/>
                  </a:cubicBezTo>
                  <a:lnTo>
                    <a:pt x="7983" y="3328"/>
                  </a:lnTo>
                  <a:cubicBezTo>
                    <a:pt x="7684" y="3328"/>
                    <a:pt x="7684" y="3772"/>
                    <a:pt x="7983" y="3772"/>
                  </a:cubicBezTo>
                  <a:lnTo>
                    <a:pt x="9735" y="3772"/>
                  </a:lnTo>
                  <a:cubicBezTo>
                    <a:pt x="10040" y="3772"/>
                    <a:pt x="10284" y="3677"/>
                    <a:pt x="10456" y="3489"/>
                  </a:cubicBezTo>
                  <a:cubicBezTo>
                    <a:pt x="10622" y="3295"/>
                    <a:pt x="10711" y="3046"/>
                    <a:pt x="10716" y="2790"/>
                  </a:cubicBezTo>
                  <a:lnTo>
                    <a:pt x="13194" y="734"/>
                  </a:lnTo>
                  <a:lnTo>
                    <a:pt x="13206" y="728"/>
                  </a:lnTo>
                  <a:lnTo>
                    <a:pt x="13217" y="717"/>
                  </a:lnTo>
                  <a:cubicBezTo>
                    <a:pt x="13370" y="574"/>
                    <a:pt x="13572" y="440"/>
                    <a:pt x="13787" y="440"/>
                  </a:cubicBezTo>
                  <a:cubicBezTo>
                    <a:pt x="13914" y="440"/>
                    <a:pt x="14046" y="487"/>
                    <a:pt x="14176" y="606"/>
                  </a:cubicBezTo>
                  <a:cubicBezTo>
                    <a:pt x="14575" y="1000"/>
                    <a:pt x="14209" y="1466"/>
                    <a:pt x="14126" y="1565"/>
                  </a:cubicBezTo>
                  <a:lnTo>
                    <a:pt x="10977" y="4947"/>
                  </a:lnTo>
                  <a:lnTo>
                    <a:pt x="10971" y="4953"/>
                  </a:lnTo>
                  <a:cubicBezTo>
                    <a:pt x="10533" y="5457"/>
                    <a:pt x="9940" y="5540"/>
                    <a:pt x="9696" y="5551"/>
                  </a:cubicBezTo>
                  <a:lnTo>
                    <a:pt x="9325" y="5551"/>
                  </a:lnTo>
                  <a:cubicBezTo>
                    <a:pt x="9026" y="5551"/>
                    <a:pt x="9026" y="6000"/>
                    <a:pt x="9325" y="6000"/>
                  </a:cubicBezTo>
                  <a:lnTo>
                    <a:pt x="9713" y="6000"/>
                  </a:lnTo>
                  <a:cubicBezTo>
                    <a:pt x="10007" y="5984"/>
                    <a:pt x="10750" y="5884"/>
                    <a:pt x="11304" y="5246"/>
                  </a:cubicBezTo>
                  <a:lnTo>
                    <a:pt x="14453" y="1865"/>
                  </a:lnTo>
                  <a:lnTo>
                    <a:pt x="14458" y="1859"/>
                  </a:lnTo>
                  <a:cubicBezTo>
                    <a:pt x="14736" y="1549"/>
                    <a:pt x="15057" y="856"/>
                    <a:pt x="14481" y="290"/>
                  </a:cubicBezTo>
                  <a:lnTo>
                    <a:pt x="14475" y="285"/>
                  </a:lnTo>
                  <a:cubicBezTo>
                    <a:pt x="14270" y="95"/>
                    <a:pt x="14032" y="1"/>
                    <a:pt x="1378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8"/>
            <p:cNvSpPr/>
            <p:nvPr/>
          </p:nvSpPr>
          <p:spPr>
            <a:xfrm>
              <a:off x="5489535" y="1723274"/>
              <a:ext cx="161263" cy="150828"/>
            </a:xfrm>
            <a:custGeom>
              <a:avLst/>
              <a:gdLst/>
              <a:ahLst/>
              <a:cxnLst/>
              <a:rect l="l" t="t" r="r" b="b"/>
              <a:pathLst>
                <a:path w="6259" h="5854" extrusionOk="0">
                  <a:moveTo>
                    <a:pt x="1980" y="0"/>
                  </a:moveTo>
                  <a:cubicBezTo>
                    <a:pt x="1348" y="0"/>
                    <a:pt x="754" y="356"/>
                    <a:pt x="466" y="937"/>
                  </a:cubicBezTo>
                  <a:cubicBezTo>
                    <a:pt x="0" y="1874"/>
                    <a:pt x="33" y="3010"/>
                    <a:pt x="560" y="4224"/>
                  </a:cubicBezTo>
                  <a:cubicBezTo>
                    <a:pt x="804" y="4778"/>
                    <a:pt x="1120" y="5300"/>
                    <a:pt x="1497" y="5771"/>
                  </a:cubicBezTo>
                  <a:cubicBezTo>
                    <a:pt x="1541" y="5815"/>
                    <a:pt x="1597" y="5843"/>
                    <a:pt x="1658" y="5848"/>
                  </a:cubicBezTo>
                  <a:cubicBezTo>
                    <a:pt x="1669" y="5848"/>
                    <a:pt x="1735" y="5854"/>
                    <a:pt x="1852" y="5854"/>
                  </a:cubicBezTo>
                  <a:cubicBezTo>
                    <a:pt x="2389" y="5848"/>
                    <a:pt x="2922" y="5787"/>
                    <a:pt x="3448" y="5665"/>
                  </a:cubicBezTo>
                  <a:cubicBezTo>
                    <a:pt x="4729" y="5366"/>
                    <a:pt x="5655" y="4717"/>
                    <a:pt x="6126" y="3792"/>
                  </a:cubicBezTo>
                  <a:cubicBezTo>
                    <a:pt x="6215" y="3613"/>
                    <a:pt x="6065" y="3462"/>
                    <a:pt x="5917" y="3462"/>
                  </a:cubicBezTo>
                  <a:cubicBezTo>
                    <a:pt x="5843" y="3462"/>
                    <a:pt x="5771" y="3499"/>
                    <a:pt x="5727" y="3587"/>
                  </a:cubicBezTo>
                  <a:cubicBezTo>
                    <a:pt x="4860" y="5293"/>
                    <a:pt x="2452" y="5405"/>
                    <a:pt x="1825" y="5405"/>
                  </a:cubicBezTo>
                  <a:cubicBezTo>
                    <a:pt x="1807" y="5405"/>
                    <a:pt x="1789" y="5405"/>
                    <a:pt x="1774" y="5405"/>
                  </a:cubicBezTo>
                  <a:cubicBezTo>
                    <a:pt x="1447" y="4978"/>
                    <a:pt x="1175" y="4518"/>
                    <a:pt x="954" y="4030"/>
                  </a:cubicBezTo>
                  <a:cubicBezTo>
                    <a:pt x="477" y="2932"/>
                    <a:pt x="444" y="1957"/>
                    <a:pt x="848" y="1136"/>
                  </a:cubicBezTo>
                  <a:cubicBezTo>
                    <a:pt x="1064" y="704"/>
                    <a:pt x="1503" y="439"/>
                    <a:pt x="1970" y="439"/>
                  </a:cubicBezTo>
                  <a:cubicBezTo>
                    <a:pt x="2054" y="439"/>
                    <a:pt x="2138" y="448"/>
                    <a:pt x="2223" y="465"/>
                  </a:cubicBezTo>
                  <a:cubicBezTo>
                    <a:pt x="2777" y="582"/>
                    <a:pt x="3188" y="1059"/>
                    <a:pt x="3215" y="1624"/>
                  </a:cubicBezTo>
                  <a:cubicBezTo>
                    <a:pt x="3215" y="1646"/>
                    <a:pt x="3221" y="1663"/>
                    <a:pt x="3227" y="1679"/>
                  </a:cubicBezTo>
                  <a:cubicBezTo>
                    <a:pt x="3260" y="1813"/>
                    <a:pt x="3343" y="1929"/>
                    <a:pt x="3465" y="1990"/>
                  </a:cubicBezTo>
                  <a:cubicBezTo>
                    <a:pt x="3529" y="2018"/>
                    <a:pt x="3597" y="2032"/>
                    <a:pt x="3664" y="2032"/>
                  </a:cubicBezTo>
                  <a:cubicBezTo>
                    <a:pt x="3732" y="2032"/>
                    <a:pt x="3800" y="2018"/>
                    <a:pt x="3864" y="1990"/>
                  </a:cubicBezTo>
                  <a:cubicBezTo>
                    <a:pt x="3881" y="1984"/>
                    <a:pt x="3892" y="1979"/>
                    <a:pt x="3908" y="1968"/>
                  </a:cubicBezTo>
                  <a:cubicBezTo>
                    <a:pt x="4124" y="1822"/>
                    <a:pt x="4366" y="1754"/>
                    <a:pt x="4605" y="1754"/>
                  </a:cubicBezTo>
                  <a:cubicBezTo>
                    <a:pt x="5050" y="1754"/>
                    <a:pt x="5483" y="1991"/>
                    <a:pt x="5710" y="2417"/>
                  </a:cubicBezTo>
                  <a:lnTo>
                    <a:pt x="5760" y="2522"/>
                  </a:lnTo>
                  <a:lnTo>
                    <a:pt x="5799" y="2622"/>
                  </a:lnTo>
                  <a:lnTo>
                    <a:pt x="5810" y="2650"/>
                  </a:lnTo>
                  <a:cubicBezTo>
                    <a:pt x="5842" y="2736"/>
                    <a:pt x="5923" y="2860"/>
                    <a:pt x="6061" y="2860"/>
                  </a:cubicBezTo>
                  <a:cubicBezTo>
                    <a:pt x="6064" y="2860"/>
                    <a:pt x="6067" y="2860"/>
                    <a:pt x="6070" y="2860"/>
                  </a:cubicBezTo>
                  <a:lnTo>
                    <a:pt x="6093" y="2860"/>
                  </a:lnTo>
                  <a:lnTo>
                    <a:pt x="6104" y="2855"/>
                  </a:lnTo>
                  <a:lnTo>
                    <a:pt x="6115" y="2855"/>
                  </a:lnTo>
                  <a:lnTo>
                    <a:pt x="6126" y="2849"/>
                  </a:lnTo>
                  <a:lnTo>
                    <a:pt x="6137" y="2849"/>
                  </a:lnTo>
                  <a:lnTo>
                    <a:pt x="6143" y="2844"/>
                  </a:lnTo>
                  <a:lnTo>
                    <a:pt x="6154" y="2838"/>
                  </a:lnTo>
                  <a:lnTo>
                    <a:pt x="6165" y="2833"/>
                  </a:lnTo>
                  <a:lnTo>
                    <a:pt x="6170" y="2821"/>
                  </a:lnTo>
                  <a:lnTo>
                    <a:pt x="6181" y="2816"/>
                  </a:lnTo>
                  <a:lnTo>
                    <a:pt x="6187" y="2810"/>
                  </a:lnTo>
                  <a:lnTo>
                    <a:pt x="6192" y="2799"/>
                  </a:lnTo>
                  <a:lnTo>
                    <a:pt x="6204" y="2794"/>
                  </a:lnTo>
                  <a:lnTo>
                    <a:pt x="6209" y="2783"/>
                  </a:lnTo>
                  <a:lnTo>
                    <a:pt x="6215" y="2777"/>
                  </a:lnTo>
                  <a:lnTo>
                    <a:pt x="6220" y="2766"/>
                  </a:lnTo>
                  <a:lnTo>
                    <a:pt x="6226" y="2761"/>
                  </a:lnTo>
                  <a:lnTo>
                    <a:pt x="6231" y="2749"/>
                  </a:lnTo>
                  <a:lnTo>
                    <a:pt x="6237" y="2738"/>
                  </a:lnTo>
                  <a:lnTo>
                    <a:pt x="6242" y="2727"/>
                  </a:lnTo>
                  <a:lnTo>
                    <a:pt x="6242" y="2722"/>
                  </a:lnTo>
                  <a:lnTo>
                    <a:pt x="6242" y="2711"/>
                  </a:lnTo>
                  <a:lnTo>
                    <a:pt x="6242" y="2700"/>
                  </a:lnTo>
                  <a:lnTo>
                    <a:pt x="6242" y="2688"/>
                  </a:lnTo>
                  <a:lnTo>
                    <a:pt x="6242" y="2677"/>
                  </a:lnTo>
                  <a:lnTo>
                    <a:pt x="6242" y="2666"/>
                  </a:lnTo>
                  <a:lnTo>
                    <a:pt x="6242" y="2655"/>
                  </a:lnTo>
                  <a:lnTo>
                    <a:pt x="6242" y="2650"/>
                  </a:lnTo>
                  <a:cubicBezTo>
                    <a:pt x="6242" y="2644"/>
                    <a:pt x="6259" y="2644"/>
                    <a:pt x="6259" y="2644"/>
                  </a:cubicBezTo>
                  <a:lnTo>
                    <a:pt x="6259" y="2633"/>
                  </a:lnTo>
                  <a:lnTo>
                    <a:pt x="6259" y="2622"/>
                  </a:lnTo>
                  <a:lnTo>
                    <a:pt x="6259" y="2611"/>
                  </a:lnTo>
                  <a:lnTo>
                    <a:pt x="6259" y="2600"/>
                  </a:lnTo>
                  <a:lnTo>
                    <a:pt x="6259" y="2594"/>
                  </a:lnTo>
                  <a:lnTo>
                    <a:pt x="6259" y="2583"/>
                  </a:lnTo>
                  <a:cubicBezTo>
                    <a:pt x="6053" y="1798"/>
                    <a:pt x="5350" y="1315"/>
                    <a:pt x="4616" y="1315"/>
                  </a:cubicBezTo>
                  <a:cubicBezTo>
                    <a:pt x="4304" y="1315"/>
                    <a:pt x="3986" y="1402"/>
                    <a:pt x="3698" y="1591"/>
                  </a:cubicBezTo>
                  <a:lnTo>
                    <a:pt x="3681" y="1591"/>
                  </a:lnTo>
                  <a:lnTo>
                    <a:pt x="3676" y="1574"/>
                  </a:lnTo>
                  <a:cubicBezTo>
                    <a:pt x="3620" y="815"/>
                    <a:pt x="3066" y="183"/>
                    <a:pt x="2312" y="33"/>
                  </a:cubicBezTo>
                  <a:cubicBezTo>
                    <a:pt x="2201" y="11"/>
                    <a:pt x="2090" y="0"/>
                    <a:pt x="198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 name="Google Shape;1420;p68"/>
          <p:cNvGrpSpPr/>
          <p:nvPr/>
        </p:nvGrpSpPr>
        <p:grpSpPr>
          <a:xfrm>
            <a:off x="4716919" y="1712530"/>
            <a:ext cx="337109" cy="379699"/>
            <a:chOff x="4716919" y="1712530"/>
            <a:chExt cx="337109" cy="379699"/>
          </a:xfrm>
        </p:grpSpPr>
        <p:sp>
          <p:nvSpPr>
            <p:cNvPr id="1421" name="Google Shape;1421;p68"/>
            <p:cNvSpPr/>
            <p:nvPr/>
          </p:nvSpPr>
          <p:spPr>
            <a:xfrm>
              <a:off x="4716919" y="1897832"/>
              <a:ext cx="337109" cy="194397"/>
            </a:xfrm>
            <a:custGeom>
              <a:avLst/>
              <a:gdLst/>
              <a:ahLst/>
              <a:cxnLst/>
              <a:rect l="l" t="t" r="r" b="b"/>
              <a:pathLst>
                <a:path w="13084" h="7545" extrusionOk="0">
                  <a:moveTo>
                    <a:pt x="4170" y="2278"/>
                  </a:moveTo>
                  <a:cubicBezTo>
                    <a:pt x="4181" y="2283"/>
                    <a:pt x="4186" y="2283"/>
                    <a:pt x="4186" y="2294"/>
                  </a:cubicBezTo>
                  <a:lnTo>
                    <a:pt x="5478" y="5715"/>
                  </a:lnTo>
                  <a:cubicBezTo>
                    <a:pt x="5478" y="5720"/>
                    <a:pt x="5478" y="5726"/>
                    <a:pt x="5478" y="5732"/>
                  </a:cubicBezTo>
                  <a:cubicBezTo>
                    <a:pt x="5478" y="5737"/>
                    <a:pt x="5472" y="5737"/>
                    <a:pt x="5467" y="5737"/>
                  </a:cubicBezTo>
                  <a:lnTo>
                    <a:pt x="4663" y="6042"/>
                  </a:lnTo>
                  <a:lnTo>
                    <a:pt x="3360" y="2583"/>
                  </a:lnTo>
                  <a:lnTo>
                    <a:pt x="4164" y="2278"/>
                  </a:lnTo>
                  <a:close/>
                  <a:moveTo>
                    <a:pt x="2955" y="2732"/>
                  </a:moveTo>
                  <a:lnTo>
                    <a:pt x="4258" y="6197"/>
                  </a:lnTo>
                  <a:lnTo>
                    <a:pt x="1824" y="7112"/>
                  </a:lnTo>
                  <a:lnTo>
                    <a:pt x="1808" y="7112"/>
                  </a:lnTo>
                  <a:cubicBezTo>
                    <a:pt x="1786" y="7112"/>
                    <a:pt x="1769" y="7101"/>
                    <a:pt x="1763" y="7079"/>
                  </a:cubicBezTo>
                  <a:lnTo>
                    <a:pt x="494" y="3714"/>
                  </a:lnTo>
                  <a:cubicBezTo>
                    <a:pt x="483" y="3686"/>
                    <a:pt x="494" y="3658"/>
                    <a:pt x="522" y="3653"/>
                  </a:cubicBezTo>
                  <a:lnTo>
                    <a:pt x="2955" y="2732"/>
                  </a:lnTo>
                  <a:close/>
                  <a:moveTo>
                    <a:pt x="11957" y="0"/>
                  </a:moveTo>
                  <a:cubicBezTo>
                    <a:pt x="11698" y="0"/>
                    <a:pt x="11427" y="119"/>
                    <a:pt x="11177" y="354"/>
                  </a:cubicBezTo>
                  <a:lnTo>
                    <a:pt x="9214" y="1978"/>
                  </a:lnTo>
                  <a:cubicBezTo>
                    <a:pt x="9092" y="1740"/>
                    <a:pt x="8848" y="1507"/>
                    <a:pt x="8399" y="1507"/>
                  </a:cubicBezTo>
                  <a:lnTo>
                    <a:pt x="6598" y="1507"/>
                  </a:lnTo>
                  <a:cubicBezTo>
                    <a:pt x="6337" y="1513"/>
                    <a:pt x="6082" y="1557"/>
                    <a:pt x="5838" y="1646"/>
                  </a:cubicBezTo>
                  <a:lnTo>
                    <a:pt x="4591" y="2145"/>
                  </a:lnTo>
                  <a:lnTo>
                    <a:pt x="4591" y="2139"/>
                  </a:lnTo>
                  <a:cubicBezTo>
                    <a:pt x="4522" y="1959"/>
                    <a:pt x="4355" y="1849"/>
                    <a:pt x="4174" y="1849"/>
                  </a:cubicBezTo>
                  <a:cubicBezTo>
                    <a:pt x="4121" y="1849"/>
                    <a:pt x="4067" y="1858"/>
                    <a:pt x="4014" y="1879"/>
                  </a:cubicBezTo>
                  <a:lnTo>
                    <a:pt x="372" y="3248"/>
                  </a:lnTo>
                  <a:cubicBezTo>
                    <a:pt x="123" y="3348"/>
                    <a:pt x="1" y="3619"/>
                    <a:pt x="95" y="3869"/>
                  </a:cubicBezTo>
                  <a:lnTo>
                    <a:pt x="1359" y="7234"/>
                  </a:lnTo>
                  <a:cubicBezTo>
                    <a:pt x="1431" y="7422"/>
                    <a:pt x="1608" y="7544"/>
                    <a:pt x="1808" y="7544"/>
                  </a:cubicBezTo>
                  <a:cubicBezTo>
                    <a:pt x="1863" y="7544"/>
                    <a:pt x="1924" y="7533"/>
                    <a:pt x="1974" y="7517"/>
                  </a:cubicBezTo>
                  <a:lnTo>
                    <a:pt x="5616" y="6142"/>
                  </a:lnTo>
                  <a:cubicBezTo>
                    <a:pt x="5849" y="6053"/>
                    <a:pt x="5966" y="5798"/>
                    <a:pt x="5877" y="5565"/>
                  </a:cubicBezTo>
                  <a:lnTo>
                    <a:pt x="5871" y="5537"/>
                  </a:lnTo>
                  <a:lnTo>
                    <a:pt x="6381" y="5338"/>
                  </a:lnTo>
                  <a:lnTo>
                    <a:pt x="6404" y="5327"/>
                  </a:lnTo>
                  <a:cubicBezTo>
                    <a:pt x="6553" y="5277"/>
                    <a:pt x="6709" y="5249"/>
                    <a:pt x="6869" y="5249"/>
                  </a:cubicBezTo>
                  <a:cubicBezTo>
                    <a:pt x="7141" y="5227"/>
                    <a:pt x="7130" y="4822"/>
                    <a:pt x="6858" y="4817"/>
                  </a:cubicBezTo>
                  <a:cubicBezTo>
                    <a:pt x="6648" y="4822"/>
                    <a:pt x="6442" y="4856"/>
                    <a:pt x="6248" y="4928"/>
                  </a:cubicBezTo>
                  <a:lnTo>
                    <a:pt x="6232" y="4933"/>
                  </a:lnTo>
                  <a:lnTo>
                    <a:pt x="5722" y="5133"/>
                  </a:lnTo>
                  <a:lnTo>
                    <a:pt x="4746" y="2549"/>
                  </a:lnTo>
                  <a:lnTo>
                    <a:pt x="5993" y="2045"/>
                  </a:lnTo>
                  <a:cubicBezTo>
                    <a:pt x="6187" y="1978"/>
                    <a:pt x="6393" y="1940"/>
                    <a:pt x="6598" y="1940"/>
                  </a:cubicBezTo>
                  <a:lnTo>
                    <a:pt x="8399" y="1940"/>
                  </a:lnTo>
                  <a:cubicBezTo>
                    <a:pt x="8832" y="1940"/>
                    <a:pt x="8876" y="2294"/>
                    <a:pt x="8887" y="2366"/>
                  </a:cubicBezTo>
                  <a:lnTo>
                    <a:pt x="8887" y="2372"/>
                  </a:lnTo>
                  <a:cubicBezTo>
                    <a:pt x="8887" y="2378"/>
                    <a:pt x="8898" y="2627"/>
                    <a:pt x="8765" y="2771"/>
                  </a:cubicBezTo>
                  <a:cubicBezTo>
                    <a:pt x="8687" y="2849"/>
                    <a:pt x="8580" y="2888"/>
                    <a:pt x="8467" y="2888"/>
                  </a:cubicBezTo>
                  <a:cubicBezTo>
                    <a:pt x="8459" y="2888"/>
                    <a:pt x="8451" y="2888"/>
                    <a:pt x="8444" y="2888"/>
                  </a:cubicBezTo>
                  <a:lnTo>
                    <a:pt x="6930" y="2888"/>
                  </a:lnTo>
                  <a:cubicBezTo>
                    <a:pt x="6642" y="2888"/>
                    <a:pt x="6642" y="3314"/>
                    <a:pt x="6930" y="3314"/>
                  </a:cubicBezTo>
                  <a:lnTo>
                    <a:pt x="8444" y="3314"/>
                  </a:lnTo>
                  <a:cubicBezTo>
                    <a:pt x="8782" y="3314"/>
                    <a:pt x="8982" y="3176"/>
                    <a:pt x="9087" y="3059"/>
                  </a:cubicBezTo>
                  <a:cubicBezTo>
                    <a:pt x="9231" y="2893"/>
                    <a:pt x="9309" y="2677"/>
                    <a:pt x="9314" y="2455"/>
                  </a:cubicBezTo>
                  <a:lnTo>
                    <a:pt x="11454" y="681"/>
                  </a:lnTo>
                  <a:lnTo>
                    <a:pt x="11465" y="670"/>
                  </a:lnTo>
                  <a:lnTo>
                    <a:pt x="11471" y="664"/>
                  </a:lnTo>
                  <a:cubicBezTo>
                    <a:pt x="11604" y="542"/>
                    <a:pt x="11775" y="428"/>
                    <a:pt x="11956" y="428"/>
                  </a:cubicBezTo>
                  <a:cubicBezTo>
                    <a:pt x="12062" y="428"/>
                    <a:pt x="12172" y="467"/>
                    <a:pt x="12280" y="565"/>
                  </a:cubicBezTo>
                  <a:cubicBezTo>
                    <a:pt x="12607" y="892"/>
                    <a:pt x="12302" y="1285"/>
                    <a:pt x="12230" y="1369"/>
                  </a:cubicBezTo>
                  <a:lnTo>
                    <a:pt x="9503" y="4296"/>
                  </a:lnTo>
                  <a:lnTo>
                    <a:pt x="9503" y="4301"/>
                  </a:lnTo>
                  <a:cubicBezTo>
                    <a:pt x="9220" y="4612"/>
                    <a:pt x="8832" y="4795"/>
                    <a:pt x="8416" y="4811"/>
                  </a:cubicBezTo>
                  <a:lnTo>
                    <a:pt x="7873" y="4811"/>
                  </a:lnTo>
                  <a:cubicBezTo>
                    <a:pt x="7590" y="4811"/>
                    <a:pt x="7590" y="5244"/>
                    <a:pt x="7873" y="5244"/>
                  </a:cubicBezTo>
                  <a:lnTo>
                    <a:pt x="8427" y="5244"/>
                  </a:lnTo>
                  <a:cubicBezTo>
                    <a:pt x="8965" y="5222"/>
                    <a:pt x="9464" y="4983"/>
                    <a:pt x="9824" y="4590"/>
                  </a:cubicBezTo>
                  <a:lnTo>
                    <a:pt x="12546" y="1662"/>
                  </a:lnTo>
                  <a:lnTo>
                    <a:pt x="12552" y="1657"/>
                  </a:lnTo>
                  <a:cubicBezTo>
                    <a:pt x="12801" y="1374"/>
                    <a:pt x="13084" y="759"/>
                    <a:pt x="12574" y="260"/>
                  </a:cubicBezTo>
                  <a:lnTo>
                    <a:pt x="12568" y="254"/>
                  </a:lnTo>
                  <a:cubicBezTo>
                    <a:pt x="12386" y="85"/>
                    <a:pt x="12176" y="0"/>
                    <a:pt x="1195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8"/>
            <p:cNvSpPr/>
            <p:nvPr/>
          </p:nvSpPr>
          <p:spPr>
            <a:xfrm>
              <a:off x="4773190" y="1712530"/>
              <a:ext cx="224156" cy="205373"/>
            </a:xfrm>
            <a:custGeom>
              <a:avLst/>
              <a:gdLst/>
              <a:ahLst/>
              <a:cxnLst/>
              <a:rect l="l" t="t" r="r" b="b"/>
              <a:pathLst>
                <a:path w="8700" h="7971" extrusionOk="0">
                  <a:moveTo>
                    <a:pt x="4737" y="0"/>
                  </a:moveTo>
                  <a:cubicBezTo>
                    <a:pt x="4149" y="0"/>
                    <a:pt x="3548" y="132"/>
                    <a:pt x="2972" y="417"/>
                  </a:cubicBezTo>
                  <a:cubicBezTo>
                    <a:pt x="527" y="1625"/>
                    <a:pt x="1" y="4879"/>
                    <a:pt x="1930" y="6803"/>
                  </a:cubicBezTo>
                  <a:cubicBezTo>
                    <a:pt x="1952" y="6825"/>
                    <a:pt x="1969" y="6848"/>
                    <a:pt x="1991" y="6864"/>
                  </a:cubicBezTo>
                  <a:cubicBezTo>
                    <a:pt x="2762" y="7601"/>
                    <a:pt x="3753" y="7970"/>
                    <a:pt x="4743" y="7970"/>
                  </a:cubicBezTo>
                  <a:cubicBezTo>
                    <a:pt x="5733" y="7970"/>
                    <a:pt x="6723" y="7601"/>
                    <a:pt x="7491" y="6864"/>
                  </a:cubicBezTo>
                  <a:cubicBezTo>
                    <a:pt x="7513" y="6848"/>
                    <a:pt x="7535" y="6825"/>
                    <a:pt x="7557" y="6803"/>
                  </a:cubicBezTo>
                  <a:cubicBezTo>
                    <a:pt x="8172" y="6188"/>
                    <a:pt x="8566" y="5384"/>
                    <a:pt x="8688" y="4519"/>
                  </a:cubicBezTo>
                  <a:cubicBezTo>
                    <a:pt x="8699" y="4403"/>
                    <a:pt x="8621" y="4297"/>
                    <a:pt x="8499" y="4281"/>
                  </a:cubicBezTo>
                  <a:cubicBezTo>
                    <a:pt x="8489" y="4279"/>
                    <a:pt x="8480" y="4279"/>
                    <a:pt x="8470" y="4279"/>
                  </a:cubicBezTo>
                  <a:cubicBezTo>
                    <a:pt x="8366" y="4279"/>
                    <a:pt x="8276" y="4357"/>
                    <a:pt x="8261" y="4464"/>
                  </a:cubicBezTo>
                  <a:cubicBezTo>
                    <a:pt x="8156" y="5240"/>
                    <a:pt x="7795" y="5955"/>
                    <a:pt x="7247" y="6504"/>
                  </a:cubicBezTo>
                  <a:lnTo>
                    <a:pt x="7235" y="6515"/>
                  </a:lnTo>
                  <a:cubicBezTo>
                    <a:pt x="7224" y="6520"/>
                    <a:pt x="7219" y="6532"/>
                    <a:pt x="7208" y="6543"/>
                  </a:cubicBezTo>
                  <a:lnTo>
                    <a:pt x="7197" y="6548"/>
                  </a:lnTo>
                  <a:cubicBezTo>
                    <a:pt x="6509" y="7208"/>
                    <a:pt x="5624" y="7538"/>
                    <a:pt x="4739" y="7538"/>
                  </a:cubicBezTo>
                  <a:cubicBezTo>
                    <a:pt x="3854" y="7538"/>
                    <a:pt x="2970" y="7208"/>
                    <a:pt x="2285" y="6548"/>
                  </a:cubicBezTo>
                  <a:lnTo>
                    <a:pt x="2274" y="6543"/>
                  </a:lnTo>
                  <a:cubicBezTo>
                    <a:pt x="2263" y="6532"/>
                    <a:pt x="2252" y="6520"/>
                    <a:pt x="2246" y="6515"/>
                  </a:cubicBezTo>
                  <a:lnTo>
                    <a:pt x="2235" y="6504"/>
                  </a:lnTo>
                  <a:cubicBezTo>
                    <a:pt x="516" y="4791"/>
                    <a:pt x="988" y="1891"/>
                    <a:pt x="3166" y="810"/>
                  </a:cubicBezTo>
                  <a:cubicBezTo>
                    <a:pt x="3678" y="557"/>
                    <a:pt x="4213" y="440"/>
                    <a:pt x="4737" y="440"/>
                  </a:cubicBezTo>
                  <a:cubicBezTo>
                    <a:pt x="6436" y="440"/>
                    <a:pt x="8010" y="1676"/>
                    <a:pt x="8256" y="3516"/>
                  </a:cubicBezTo>
                  <a:cubicBezTo>
                    <a:pt x="8278" y="3641"/>
                    <a:pt x="8373" y="3698"/>
                    <a:pt x="8467" y="3698"/>
                  </a:cubicBezTo>
                  <a:cubicBezTo>
                    <a:pt x="8582" y="3698"/>
                    <a:pt x="8698" y="3613"/>
                    <a:pt x="8682" y="3460"/>
                  </a:cubicBezTo>
                  <a:cubicBezTo>
                    <a:pt x="8411" y="1392"/>
                    <a:pt x="6646" y="0"/>
                    <a:pt x="473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8"/>
            <p:cNvSpPr/>
            <p:nvPr/>
          </p:nvSpPr>
          <p:spPr>
            <a:xfrm>
              <a:off x="4799058" y="1739300"/>
              <a:ext cx="89147" cy="124522"/>
            </a:xfrm>
            <a:custGeom>
              <a:avLst/>
              <a:gdLst/>
              <a:ahLst/>
              <a:cxnLst/>
              <a:rect l="l" t="t" r="r" b="b"/>
              <a:pathLst>
                <a:path w="3460" h="4833" extrusionOk="0">
                  <a:moveTo>
                    <a:pt x="3033" y="481"/>
                  </a:moveTo>
                  <a:lnTo>
                    <a:pt x="3033" y="3181"/>
                  </a:lnTo>
                  <a:lnTo>
                    <a:pt x="1564" y="4312"/>
                  </a:lnTo>
                  <a:cubicBezTo>
                    <a:pt x="654" y="2865"/>
                    <a:pt x="1392" y="952"/>
                    <a:pt x="3033" y="481"/>
                  </a:cubicBezTo>
                  <a:close/>
                  <a:moveTo>
                    <a:pt x="3248" y="1"/>
                  </a:moveTo>
                  <a:cubicBezTo>
                    <a:pt x="3235" y="1"/>
                    <a:pt x="3223" y="2"/>
                    <a:pt x="3210" y="4"/>
                  </a:cubicBezTo>
                  <a:cubicBezTo>
                    <a:pt x="1015" y="392"/>
                    <a:pt x="0" y="2965"/>
                    <a:pt x="1342" y="4750"/>
                  </a:cubicBezTo>
                  <a:cubicBezTo>
                    <a:pt x="1375" y="4794"/>
                    <a:pt x="1425" y="4827"/>
                    <a:pt x="1480" y="4833"/>
                  </a:cubicBezTo>
                  <a:lnTo>
                    <a:pt x="1514" y="4833"/>
                  </a:lnTo>
                  <a:cubicBezTo>
                    <a:pt x="1558" y="4833"/>
                    <a:pt x="1602" y="4816"/>
                    <a:pt x="1641" y="4788"/>
                  </a:cubicBezTo>
                  <a:lnTo>
                    <a:pt x="3376" y="3458"/>
                  </a:lnTo>
                  <a:cubicBezTo>
                    <a:pt x="3426" y="3414"/>
                    <a:pt x="3460" y="3353"/>
                    <a:pt x="3460" y="3286"/>
                  </a:cubicBezTo>
                  <a:lnTo>
                    <a:pt x="3460" y="215"/>
                  </a:lnTo>
                  <a:cubicBezTo>
                    <a:pt x="3460" y="154"/>
                    <a:pt x="3432" y="93"/>
                    <a:pt x="3388" y="49"/>
                  </a:cubicBezTo>
                  <a:cubicBezTo>
                    <a:pt x="3348" y="18"/>
                    <a:pt x="3298" y="1"/>
                    <a:pt x="324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8"/>
            <p:cNvSpPr/>
            <p:nvPr/>
          </p:nvSpPr>
          <p:spPr>
            <a:xfrm>
              <a:off x="4902453" y="1850321"/>
              <a:ext cx="37900" cy="41147"/>
            </a:xfrm>
            <a:custGeom>
              <a:avLst/>
              <a:gdLst/>
              <a:ahLst/>
              <a:cxnLst/>
              <a:rect l="l" t="t" r="r" b="b"/>
              <a:pathLst>
                <a:path w="1471" h="1597" extrusionOk="0">
                  <a:moveTo>
                    <a:pt x="433" y="657"/>
                  </a:moveTo>
                  <a:lnTo>
                    <a:pt x="827" y="962"/>
                  </a:lnTo>
                  <a:cubicBezTo>
                    <a:pt x="699" y="1023"/>
                    <a:pt x="566" y="1073"/>
                    <a:pt x="433" y="1111"/>
                  </a:cubicBezTo>
                  <a:lnTo>
                    <a:pt x="433" y="657"/>
                  </a:lnTo>
                  <a:close/>
                  <a:moveTo>
                    <a:pt x="217" y="1"/>
                  </a:moveTo>
                  <a:cubicBezTo>
                    <a:pt x="105" y="1"/>
                    <a:pt x="1" y="89"/>
                    <a:pt x="1" y="219"/>
                  </a:cubicBezTo>
                  <a:lnTo>
                    <a:pt x="1" y="1383"/>
                  </a:lnTo>
                  <a:cubicBezTo>
                    <a:pt x="1" y="1504"/>
                    <a:pt x="101" y="1597"/>
                    <a:pt x="219" y="1597"/>
                  </a:cubicBezTo>
                  <a:cubicBezTo>
                    <a:pt x="231" y="1597"/>
                    <a:pt x="243" y="1596"/>
                    <a:pt x="256" y="1594"/>
                  </a:cubicBezTo>
                  <a:cubicBezTo>
                    <a:pt x="639" y="1522"/>
                    <a:pt x="1010" y="1378"/>
                    <a:pt x="1337" y="1167"/>
                  </a:cubicBezTo>
                  <a:cubicBezTo>
                    <a:pt x="1465" y="1089"/>
                    <a:pt x="1470" y="906"/>
                    <a:pt x="1354" y="818"/>
                  </a:cubicBezTo>
                  <a:lnTo>
                    <a:pt x="350" y="47"/>
                  </a:lnTo>
                  <a:cubicBezTo>
                    <a:pt x="309" y="15"/>
                    <a:pt x="262" y="1"/>
                    <a:pt x="21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8"/>
            <p:cNvSpPr/>
            <p:nvPr/>
          </p:nvSpPr>
          <p:spPr>
            <a:xfrm>
              <a:off x="4902453" y="1739274"/>
              <a:ext cx="89173" cy="124703"/>
            </a:xfrm>
            <a:custGeom>
              <a:avLst/>
              <a:gdLst/>
              <a:ahLst/>
              <a:cxnLst/>
              <a:rect l="l" t="t" r="r" b="b"/>
              <a:pathLst>
                <a:path w="3461" h="4840" extrusionOk="0">
                  <a:moveTo>
                    <a:pt x="433" y="487"/>
                  </a:moveTo>
                  <a:cubicBezTo>
                    <a:pt x="2074" y="953"/>
                    <a:pt x="2806" y="2866"/>
                    <a:pt x="1902" y="4313"/>
                  </a:cubicBezTo>
                  <a:lnTo>
                    <a:pt x="433" y="3182"/>
                  </a:lnTo>
                  <a:lnTo>
                    <a:pt x="433" y="487"/>
                  </a:lnTo>
                  <a:close/>
                  <a:moveTo>
                    <a:pt x="213" y="1"/>
                  </a:moveTo>
                  <a:cubicBezTo>
                    <a:pt x="98" y="1"/>
                    <a:pt x="1" y="97"/>
                    <a:pt x="1" y="216"/>
                  </a:cubicBezTo>
                  <a:lnTo>
                    <a:pt x="1" y="3287"/>
                  </a:lnTo>
                  <a:cubicBezTo>
                    <a:pt x="1" y="3354"/>
                    <a:pt x="34" y="3420"/>
                    <a:pt x="84" y="3459"/>
                  </a:cubicBezTo>
                  <a:lnTo>
                    <a:pt x="1819" y="4795"/>
                  </a:lnTo>
                  <a:cubicBezTo>
                    <a:pt x="1853" y="4823"/>
                    <a:pt x="1902" y="4839"/>
                    <a:pt x="1947" y="4839"/>
                  </a:cubicBezTo>
                  <a:lnTo>
                    <a:pt x="1980" y="4839"/>
                  </a:lnTo>
                  <a:cubicBezTo>
                    <a:pt x="2036" y="4828"/>
                    <a:pt x="2085" y="4801"/>
                    <a:pt x="2119" y="4751"/>
                  </a:cubicBezTo>
                  <a:cubicBezTo>
                    <a:pt x="3460" y="2966"/>
                    <a:pt x="2446" y="399"/>
                    <a:pt x="250" y="5"/>
                  </a:cubicBezTo>
                  <a:lnTo>
                    <a:pt x="256" y="5"/>
                  </a:lnTo>
                  <a:cubicBezTo>
                    <a:pt x="242" y="2"/>
                    <a:pt x="227" y="1"/>
                    <a:pt x="21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8"/>
            <p:cNvSpPr/>
            <p:nvPr/>
          </p:nvSpPr>
          <p:spPr>
            <a:xfrm>
              <a:off x="4850485" y="1850347"/>
              <a:ext cx="37875" cy="41121"/>
            </a:xfrm>
            <a:custGeom>
              <a:avLst/>
              <a:gdLst/>
              <a:ahLst/>
              <a:cxnLst/>
              <a:rect l="l" t="t" r="r" b="b"/>
              <a:pathLst>
                <a:path w="1470" h="1596" extrusionOk="0">
                  <a:moveTo>
                    <a:pt x="1037" y="656"/>
                  </a:moveTo>
                  <a:lnTo>
                    <a:pt x="1037" y="1110"/>
                  </a:lnTo>
                  <a:cubicBezTo>
                    <a:pt x="898" y="1066"/>
                    <a:pt x="765" y="1016"/>
                    <a:pt x="638" y="955"/>
                  </a:cubicBezTo>
                  <a:lnTo>
                    <a:pt x="1037" y="656"/>
                  </a:lnTo>
                  <a:close/>
                  <a:moveTo>
                    <a:pt x="1253" y="1"/>
                  </a:moveTo>
                  <a:cubicBezTo>
                    <a:pt x="1207" y="1"/>
                    <a:pt x="1159" y="16"/>
                    <a:pt x="1120" y="46"/>
                  </a:cubicBezTo>
                  <a:lnTo>
                    <a:pt x="116" y="817"/>
                  </a:lnTo>
                  <a:cubicBezTo>
                    <a:pt x="0" y="905"/>
                    <a:pt x="6" y="1088"/>
                    <a:pt x="133" y="1171"/>
                  </a:cubicBezTo>
                  <a:cubicBezTo>
                    <a:pt x="460" y="1382"/>
                    <a:pt x="832" y="1526"/>
                    <a:pt x="1214" y="1593"/>
                  </a:cubicBezTo>
                  <a:cubicBezTo>
                    <a:pt x="1227" y="1595"/>
                    <a:pt x="1239" y="1596"/>
                    <a:pt x="1251" y="1596"/>
                  </a:cubicBezTo>
                  <a:cubicBezTo>
                    <a:pt x="1369" y="1596"/>
                    <a:pt x="1469" y="1503"/>
                    <a:pt x="1469" y="1382"/>
                  </a:cubicBezTo>
                  <a:lnTo>
                    <a:pt x="1469" y="218"/>
                  </a:lnTo>
                  <a:cubicBezTo>
                    <a:pt x="1469" y="135"/>
                    <a:pt x="1419" y="57"/>
                    <a:pt x="1347" y="24"/>
                  </a:cubicBezTo>
                  <a:cubicBezTo>
                    <a:pt x="1318" y="8"/>
                    <a:pt x="1286" y="1"/>
                    <a:pt x="125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7" name="Google Shape;1427;p68"/>
          <p:cNvSpPr/>
          <p:nvPr/>
        </p:nvSpPr>
        <p:spPr>
          <a:xfrm>
            <a:off x="3426119" y="1733528"/>
            <a:ext cx="379544" cy="338372"/>
          </a:xfrm>
          <a:custGeom>
            <a:avLst/>
            <a:gdLst/>
            <a:ahLst/>
            <a:cxnLst/>
            <a:rect l="l" t="t" r="r" b="b"/>
            <a:pathLst>
              <a:path w="14731" h="13133" extrusionOk="0">
                <a:moveTo>
                  <a:pt x="8316" y="694"/>
                </a:moveTo>
                <a:cubicBezTo>
                  <a:pt x="9696" y="1104"/>
                  <a:pt x="10883" y="1991"/>
                  <a:pt x="11675" y="3189"/>
                </a:cubicBezTo>
                <a:lnTo>
                  <a:pt x="11681" y="3189"/>
                </a:lnTo>
                <a:cubicBezTo>
                  <a:pt x="11149" y="3327"/>
                  <a:pt x="10594" y="3444"/>
                  <a:pt x="10023" y="3532"/>
                </a:cubicBezTo>
                <a:cubicBezTo>
                  <a:pt x="9646" y="2285"/>
                  <a:pt x="9042" y="1304"/>
                  <a:pt x="8316" y="694"/>
                </a:cubicBezTo>
                <a:close/>
                <a:moveTo>
                  <a:pt x="4812" y="694"/>
                </a:moveTo>
                <a:lnTo>
                  <a:pt x="4812" y="694"/>
                </a:lnTo>
                <a:cubicBezTo>
                  <a:pt x="3981" y="1398"/>
                  <a:pt x="3426" y="2496"/>
                  <a:pt x="3105" y="3538"/>
                </a:cubicBezTo>
                <a:cubicBezTo>
                  <a:pt x="2534" y="3444"/>
                  <a:pt x="1979" y="3327"/>
                  <a:pt x="1453" y="3189"/>
                </a:cubicBezTo>
                <a:cubicBezTo>
                  <a:pt x="2245" y="1991"/>
                  <a:pt x="3432" y="1110"/>
                  <a:pt x="4812" y="694"/>
                </a:cubicBezTo>
                <a:close/>
                <a:moveTo>
                  <a:pt x="6348" y="444"/>
                </a:moveTo>
                <a:lnTo>
                  <a:pt x="6348" y="3809"/>
                </a:lnTo>
                <a:cubicBezTo>
                  <a:pt x="5405" y="3804"/>
                  <a:pt x="4468" y="3732"/>
                  <a:pt x="3537" y="3604"/>
                </a:cubicBezTo>
                <a:cubicBezTo>
                  <a:pt x="3970" y="2229"/>
                  <a:pt x="4923" y="605"/>
                  <a:pt x="6348" y="444"/>
                </a:cubicBezTo>
                <a:close/>
                <a:moveTo>
                  <a:pt x="6780" y="444"/>
                </a:moveTo>
                <a:cubicBezTo>
                  <a:pt x="8216" y="605"/>
                  <a:pt x="9159" y="2229"/>
                  <a:pt x="9591" y="3604"/>
                </a:cubicBezTo>
                <a:cubicBezTo>
                  <a:pt x="8660" y="3732"/>
                  <a:pt x="7723" y="3804"/>
                  <a:pt x="6780" y="3809"/>
                </a:cubicBezTo>
                <a:lnTo>
                  <a:pt x="6780" y="444"/>
                </a:lnTo>
                <a:close/>
                <a:moveTo>
                  <a:pt x="1220" y="3571"/>
                </a:moveTo>
                <a:cubicBezTo>
                  <a:pt x="1802" y="3726"/>
                  <a:pt x="2390" y="3859"/>
                  <a:pt x="2988" y="3954"/>
                </a:cubicBezTo>
                <a:cubicBezTo>
                  <a:pt x="2789" y="4735"/>
                  <a:pt x="2683" y="5539"/>
                  <a:pt x="2672" y="6349"/>
                </a:cubicBezTo>
                <a:lnTo>
                  <a:pt x="438" y="6349"/>
                </a:lnTo>
                <a:cubicBezTo>
                  <a:pt x="471" y="5373"/>
                  <a:pt x="738" y="4419"/>
                  <a:pt x="1220" y="3571"/>
                </a:cubicBezTo>
                <a:close/>
                <a:moveTo>
                  <a:pt x="3415" y="4020"/>
                </a:moveTo>
                <a:cubicBezTo>
                  <a:pt x="4391" y="4159"/>
                  <a:pt x="5367" y="4236"/>
                  <a:pt x="6348" y="4242"/>
                </a:cubicBezTo>
                <a:lnTo>
                  <a:pt x="6348" y="6349"/>
                </a:lnTo>
                <a:lnTo>
                  <a:pt x="3105" y="6349"/>
                </a:lnTo>
                <a:cubicBezTo>
                  <a:pt x="3121" y="5561"/>
                  <a:pt x="3221" y="4785"/>
                  <a:pt x="3415" y="4020"/>
                </a:cubicBezTo>
                <a:close/>
                <a:moveTo>
                  <a:pt x="11914" y="3571"/>
                </a:moveTo>
                <a:cubicBezTo>
                  <a:pt x="12396" y="4419"/>
                  <a:pt x="12662" y="5373"/>
                  <a:pt x="12695" y="6349"/>
                </a:cubicBezTo>
                <a:lnTo>
                  <a:pt x="10461" y="6349"/>
                </a:lnTo>
                <a:cubicBezTo>
                  <a:pt x="10456" y="6105"/>
                  <a:pt x="10445" y="5866"/>
                  <a:pt x="10423" y="5628"/>
                </a:cubicBezTo>
                <a:cubicBezTo>
                  <a:pt x="10412" y="5513"/>
                  <a:pt x="10318" y="5433"/>
                  <a:pt x="10210" y="5433"/>
                </a:cubicBezTo>
                <a:cubicBezTo>
                  <a:pt x="10204" y="5433"/>
                  <a:pt x="10197" y="5433"/>
                  <a:pt x="10190" y="5434"/>
                </a:cubicBezTo>
                <a:lnTo>
                  <a:pt x="10190" y="5428"/>
                </a:lnTo>
                <a:cubicBezTo>
                  <a:pt x="10068" y="5439"/>
                  <a:pt x="9979" y="5545"/>
                  <a:pt x="9990" y="5667"/>
                </a:cubicBezTo>
                <a:cubicBezTo>
                  <a:pt x="10012" y="5888"/>
                  <a:pt x="10023" y="6116"/>
                  <a:pt x="10029" y="6349"/>
                </a:cubicBezTo>
                <a:lnTo>
                  <a:pt x="6786" y="6349"/>
                </a:lnTo>
                <a:lnTo>
                  <a:pt x="6786" y="4242"/>
                </a:lnTo>
                <a:cubicBezTo>
                  <a:pt x="7762" y="4236"/>
                  <a:pt x="8743" y="4159"/>
                  <a:pt x="9713" y="4020"/>
                </a:cubicBezTo>
                <a:cubicBezTo>
                  <a:pt x="9768" y="4236"/>
                  <a:pt x="9818" y="4453"/>
                  <a:pt x="9863" y="4680"/>
                </a:cubicBezTo>
                <a:cubicBezTo>
                  <a:pt x="9879" y="4810"/>
                  <a:pt x="9973" y="4868"/>
                  <a:pt x="10069" y="4868"/>
                </a:cubicBezTo>
                <a:cubicBezTo>
                  <a:pt x="10194" y="4868"/>
                  <a:pt x="10322" y="4769"/>
                  <a:pt x="10284" y="4602"/>
                </a:cubicBezTo>
                <a:cubicBezTo>
                  <a:pt x="10245" y="4380"/>
                  <a:pt x="10195" y="4164"/>
                  <a:pt x="10145" y="3954"/>
                </a:cubicBezTo>
                <a:cubicBezTo>
                  <a:pt x="10744" y="3859"/>
                  <a:pt x="11332" y="3726"/>
                  <a:pt x="11914" y="3571"/>
                </a:cubicBezTo>
                <a:close/>
                <a:moveTo>
                  <a:pt x="12695" y="6770"/>
                </a:moveTo>
                <a:cubicBezTo>
                  <a:pt x="12679" y="7247"/>
                  <a:pt x="12601" y="7718"/>
                  <a:pt x="12479" y="8178"/>
                </a:cubicBezTo>
                <a:cubicBezTo>
                  <a:pt x="12213" y="8311"/>
                  <a:pt x="11986" y="8522"/>
                  <a:pt x="11831" y="8782"/>
                </a:cubicBezTo>
                <a:cubicBezTo>
                  <a:pt x="11551" y="8301"/>
                  <a:pt x="11035" y="8013"/>
                  <a:pt x="10485" y="8013"/>
                </a:cubicBezTo>
                <a:cubicBezTo>
                  <a:pt x="10446" y="8013"/>
                  <a:pt x="10406" y="8014"/>
                  <a:pt x="10367" y="8017"/>
                </a:cubicBezTo>
                <a:cubicBezTo>
                  <a:pt x="10423" y="7607"/>
                  <a:pt x="10450" y="7191"/>
                  <a:pt x="10461" y="6770"/>
                </a:cubicBezTo>
                <a:close/>
                <a:moveTo>
                  <a:pt x="10023" y="6781"/>
                </a:moveTo>
                <a:cubicBezTo>
                  <a:pt x="10012" y="7230"/>
                  <a:pt x="9979" y="7679"/>
                  <a:pt x="9913" y="8128"/>
                </a:cubicBezTo>
                <a:cubicBezTo>
                  <a:pt x="9508" y="8289"/>
                  <a:pt x="9186" y="8610"/>
                  <a:pt x="9031" y="9015"/>
                </a:cubicBezTo>
                <a:cubicBezTo>
                  <a:pt x="8283" y="8932"/>
                  <a:pt x="7534" y="8888"/>
                  <a:pt x="6780" y="8882"/>
                </a:cubicBezTo>
                <a:lnTo>
                  <a:pt x="6780" y="6781"/>
                </a:lnTo>
                <a:close/>
                <a:moveTo>
                  <a:pt x="6348" y="6781"/>
                </a:moveTo>
                <a:lnTo>
                  <a:pt x="6348" y="8882"/>
                </a:lnTo>
                <a:cubicBezTo>
                  <a:pt x="5367" y="8893"/>
                  <a:pt x="4385" y="8965"/>
                  <a:pt x="3415" y="9104"/>
                </a:cubicBezTo>
                <a:cubicBezTo>
                  <a:pt x="3221" y="8344"/>
                  <a:pt x="3116" y="7563"/>
                  <a:pt x="3105" y="6781"/>
                </a:cubicBezTo>
                <a:close/>
                <a:moveTo>
                  <a:pt x="2672" y="6781"/>
                </a:moveTo>
                <a:cubicBezTo>
                  <a:pt x="2689" y="7585"/>
                  <a:pt x="2789" y="8389"/>
                  <a:pt x="2988" y="9170"/>
                </a:cubicBezTo>
                <a:cubicBezTo>
                  <a:pt x="2390" y="9270"/>
                  <a:pt x="1802" y="9398"/>
                  <a:pt x="1220" y="9553"/>
                </a:cubicBezTo>
                <a:cubicBezTo>
                  <a:pt x="738" y="8705"/>
                  <a:pt x="471" y="7751"/>
                  <a:pt x="438" y="6781"/>
                </a:cubicBezTo>
                <a:close/>
                <a:moveTo>
                  <a:pt x="3105" y="9592"/>
                </a:moveTo>
                <a:cubicBezTo>
                  <a:pt x="3426" y="10645"/>
                  <a:pt x="3986" y="11743"/>
                  <a:pt x="4818" y="12441"/>
                </a:cubicBezTo>
                <a:cubicBezTo>
                  <a:pt x="3437" y="12025"/>
                  <a:pt x="2245" y="11138"/>
                  <a:pt x="1453" y="9941"/>
                </a:cubicBezTo>
                <a:cubicBezTo>
                  <a:pt x="1979" y="9802"/>
                  <a:pt x="2534" y="9680"/>
                  <a:pt x="3105" y="9592"/>
                </a:cubicBezTo>
                <a:close/>
                <a:moveTo>
                  <a:pt x="9375" y="11116"/>
                </a:moveTo>
                <a:cubicBezTo>
                  <a:pt x="9508" y="11338"/>
                  <a:pt x="9669" y="11549"/>
                  <a:pt x="9846" y="11743"/>
                </a:cubicBezTo>
                <a:cubicBezTo>
                  <a:pt x="9364" y="12042"/>
                  <a:pt x="8848" y="12280"/>
                  <a:pt x="8305" y="12441"/>
                </a:cubicBezTo>
                <a:cubicBezTo>
                  <a:pt x="8737" y="12064"/>
                  <a:pt x="9098" y="11615"/>
                  <a:pt x="9375" y="11116"/>
                </a:cubicBezTo>
                <a:close/>
                <a:moveTo>
                  <a:pt x="6348" y="9314"/>
                </a:moveTo>
                <a:lnTo>
                  <a:pt x="6348" y="12680"/>
                </a:lnTo>
                <a:cubicBezTo>
                  <a:pt x="4923" y="12524"/>
                  <a:pt x="3970" y="10900"/>
                  <a:pt x="3537" y="9525"/>
                </a:cubicBezTo>
                <a:cubicBezTo>
                  <a:pt x="4468" y="9392"/>
                  <a:pt x="5405" y="9320"/>
                  <a:pt x="6348" y="9314"/>
                </a:cubicBezTo>
                <a:close/>
                <a:moveTo>
                  <a:pt x="6780" y="9314"/>
                </a:moveTo>
                <a:cubicBezTo>
                  <a:pt x="7506" y="9320"/>
                  <a:pt x="8233" y="9364"/>
                  <a:pt x="8937" y="9442"/>
                </a:cubicBezTo>
                <a:cubicBezTo>
                  <a:pt x="8915" y="9852"/>
                  <a:pt x="8981" y="10262"/>
                  <a:pt x="9136" y="10645"/>
                </a:cubicBezTo>
                <a:cubicBezTo>
                  <a:pt x="8527" y="11854"/>
                  <a:pt x="7678" y="12580"/>
                  <a:pt x="6780" y="12680"/>
                </a:cubicBezTo>
                <a:lnTo>
                  <a:pt x="6780" y="9314"/>
                </a:lnTo>
                <a:close/>
                <a:moveTo>
                  <a:pt x="6564" y="1"/>
                </a:moveTo>
                <a:cubicBezTo>
                  <a:pt x="2938" y="1"/>
                  <a:pt x="0" y="2939"/>
                  <a:pt x="6" y="6565"/>
                </a:cubicBezTo>
                <a:cubicBezTo>
                  <a:pt x="6" y="10418"/>
                  <a:pt x="3186" y="13132"/>
                  <a:pt x="6596" y="13132"/>
                </a:cubicBezTo>
                <a:cubicBezTo>
                  <a:pt x="7797" y="13132"/>
                  <a:pt x="9027" y="12795"/>
                  <a:pt x="10156" y="12053"/>
                </a:cubicBezTo>
                <a:cubicBezTo>
                  <a:pt x="10800" y="12641"/>
                  <a:pt x="11687" y="13123"/>
                  <a:pt x="11831" y="13123"/>
                </a:cubicBezTo>
                <a:cubicBezTo>
                  <a:pt x="11980" y="13123"/>
                  <a:pt x="13028" y="12580"/>
                  <a:pt x="13754" y="11804"/>
                </a:cubicBezTo>
                <a:cubicBezTo>
                  <a:pt x="13921" y="11649"/>
                  <a:pt x="13771" y="11429"/>
                  <a:pt x="13603" y="11429"/>
                </a:cubicBezTo>
                <a:cubicBezTo>
                  <a:pt x="13548" y="11429"/>
                  <a:pt x="13492" y="11452"/>
                  <a:pt x="13444" y="11510"/>
                </a:cubicBezTo>
                <a:cubicBezTo>
                  <a:pt x="12834" y="12153"/>
                  <a:pt x="12086" y="12546"/>
                  <a:pt x="11831" y="12668"/>
                </a:cubicBezTo>
                <a:cubicBezTo>
                  <a:pt x="9890" y="11732"/>
                  <a:pt x="9231" y="10262"/>
                  <a:pt x="9375" y="9392"/>
                </a:cubicBezTo>
                <a:cubicBezTo>
                  <a:pt x="9470" y="8843"/>
                  <a:pt x="9946" y="8451"/>
                  <a:pt x="10485" y="8451"/>
                </a:cubicBezTo>
                <a:cubicBezTo>
                  <a:pt x="10545" y="8451"/>
                  <a:pt x="10606" y="8456"/>
                  <a:pt x="10666" y="8466"/>
                </a:cubicBezTo>
                <a:cubicBezTo>
                  <a:pt x="11226" y="8555"/>
                  <a:pt x="11443" y="8998"/>
                  <a:pt x="11481" y="9048"/>
                </a:cubicBezTo>
                <a:cubicBezTo>
                  <a:pt x="11567" y="9165"/>
                  <a:pt x="11698" y="9223"/>
                  <a:pt x="11828" y="9223"/>
                </a:cubicBezTo>
                <a:cubicBezTo>
                  <a:pt x="11958" y="9223"/>
                  <a:pt x="12088" y="9165"/>
                  <a:pt x="12174" y="9048"/>
                </a:cubicBezTo>
                <a:cubicBezTo>
                  <a:pt x="12219" y="8976"/>
                  <a:pt x="12269" y="8904"/>
                  <a:pt x="12324" y="8832"/>
                </a:cubicBezTo>
                <a:cubicBezTo>
                  <a:pt x="12559" y="8567"/>
                  <a:pt x="12861" y="8449"/>
                  <a:pt x="13159" y="8449"/>
                </a:cubicBezTo>
                <a:cubicBezTo>
                  <a:pt x="13738" y="8449"/>
                  <a:pt x="14298" y="8897"/>
                  <a:pt x="14298" y="9575"/>
                </a:cubicBezTo>
                <a:cubicBezTo>
                  <a:pt x="14298" y="9985"/>
                  <a:pt x="14192" y="10384"/>
                  <a:pt x="13998" y="10745"/>
                </a:cubicBezTo>
                <a:cubicBezTo>
                  <a:pt x="13927" y="10910"/>
                  <a:pt x="14065" y="11050"/>
                  <a:pt x="14204" y="11050"/>
                </a:cubicBezTo>
                <a:cubicBezTo>
                  <a:pt x="14270" y="11050"/>
                  <a:pt x="14336" y="11019"/>
                  <a:pt x="14381" y="10944"/>
                </a:cubicBezTo>
                <a:cubicBezTo>
                  <a:pt x="14608" y="10523"/>
                  <a:pt x="14730" y="10052"/>
                  <a:pt x="14730" y="9575"/>
                </a:cubicBezTo>
                <a:cubicBezTo>
                  <a:pt x="14730" y="8705"/>
                  <a:pt x="14016" y="8014"/>
                  <a:pt x="13173" y="8014"/>
                </a:cubicBezTo>
                <a:cubicBezTo>
                  <a:pt x="13103" y="8014"/>
                  <a:pt x="13033" y="8019"/>
                  <a:pt x="12962" y="8028"/>
                </a:cubicBezTo>
                <a:cubicBezTo>
                  <a:pt x="13904" y="3893"/>
                  <a:pt x="10755" y="1"/>
                  <a:pt x="656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8" name="Google Shape;1428;p68"/>
          <p:cNvGrpSpPr/>
          <p:nvPr/>
        </p:nvGrpSpPr>
        <p:grpSpPr>
          <a:xfrm>
            <a:off x="2803198" y="1712839"/>
            <a:ext cx="358108" cy="379390"/>
            <a:chOff x="2803198" y="1712839"/>
            <a:chExt cx="358108" cy="379390"/>
          </a:xfrm>
        </p:grpSpPr>
        <p:sp>
          <p:nvSpPr>
            <p:cNvPr id="1429" name="Google Shape;1429;p68"/>
            <p:cNvSpPr/>
            <p:nvPr/>
          </p:nvSpPr>
          <p:spPr>
            <a:xfrm>
              <a:off x="2803198" y="1712839"/>
              <a:ext cx="358108" cy="379390"/>
            </a:xfrm>
            <a:custGeom>
              <a:avLst/>
              <a:gdLst/>
              <a:ahLst/>
              <a:cxnLst/>
              <a:rect l="l" t="t" r="r" b="b"/>
              <a:pathLst>
                <a:path w="13899" h="14725" extrusionOk="0">
                  <a:moveTo>
                    <a:pt x="910" y="432"/>
                  </a:moveTo>
                  <a:cubicBezTo>
                    <a:pt x="1104" y="432"/>
                    <a:pt x="1254" y="532"/>
                    <a:pt x="1254" y="626"/>
                  </a:cubicBezTo>
                  <a:lnTo>
                    <a:pt x="1254" y="14103"/>
                  </a:lnTo>
                  <a:cubicBezTo>
                    <a:pt x="1254" y="14192"/>
                    <a:pt x="1109" y="14297"/>
                    <a:pt x="910" y="14297"/>
                  </a:cubicBezTo>
                  <a:lnTo>
                    <a:pt x="771" y="14297"/>
                  </a:lnTo>
                  <a:cubicBezTo>
                    <a:pt x="577" y="14297"/>
                    <a:pt x="433" y="14192"/>
                    <a:pt x="433" y="14103"/>
                  </a:cubicBezTo>
                  <a:lnTo>
                    <a:pt x="433" y="626"/>
                  </a:lnTo>
                  <a:cubicBezTo>
                    <a:pt x="433" y="532"/>
                    <a:pt x="577" y="432"/>
                    <a:pt x="771" y="432"/>
                  </a:cubicBezTo>
                  <a:close/>
                  <a:moveTo>
                    <a:pt x="771" y="0"/>
                  </a:moveTo>
                  <a:cubicBezTo>
                    <a:pt x="339" y="0"/>
                    <a:pt x="1" y="277"/>
                    <a:pt x="1" y="626"/>
                  </a:cubicBezTo>
                  <a:lnTo>
                    <a:pt x="1" y="14103"/>
                  </a:lnTo>
                  <a:cubicBezTo>
                    <a:pt x="1" y="14453"/>
                    <a:pt x="339" y="14724"/>
                    <a:pt x="771" y="14724"/>
                  </a:cubicBezTo>
                  <a:lnTo>
                    <a:pt x="910" y="14724"/>
                  </a:lnTo>
                  <a:cubicBezTo>
                    <a:pt x="1342" y="14724"/>
                    <a:pt x="1680" y="14447"/>
                    <a:pt x="1680" y="14103"/>
                  </a:cubicBezTo>
                  <a:lnTo>
                    <a:pt x="1680" y="11226"/>
                  </a:lnTo>
                  <a:cubicBezTo>
                    <a:pt x="2218" y="11132"/>
                    <a:pt x="2761" y="11088"/>
                    <a:pt x="3305" y="11088"/>
                  </a:cubicBezTo>
                  <a:lnTo>
                    <a:pt x="3338" y="11088"/>
                  </a:lnTo>
                  <a:cubicBezTo>
                    <a:pt x="4735" y="11088"/>
                    <a:pt x="6127" y="11359"/>
                    <a:pt x="7424" y="11886"/>
                  </a:cubicBezTo>
                  <a:cubicBezTo>
                    <a:pt x="8271" y="12235"/>
                    <a:pt x="9163" y="12396"/>
                    <a:pt x="10057" y="12396"/>
                  </a:cubicBezTo>
                  <a:cubicBezTo>
                    <a:pt x="11035" y="12396"/>
                    <a:pt x="12016" y="12203"/>
                    <a:pt x="12940" y="11853"/>
                  </a:cubicBezTo>
                  <a:lnTo>
                    <a:pt x="12957" y="11842"/>
                  </a:lnTo>
                  <a:cubicBezTo>
                    <a:pt x="13505" y="11581"/>
                    <a:pt x="13866" y="11038"/>
                    <a:pt x="13899" y="10433"/>
                  </a:cubicBezTo>
                  <a:lnTo>
                    <a:pt x="13899" y="7606"/>
                  </a:lnTo>
                  <a:cubicBezTo>
                    <a:pt x="13893" y="7490"/>
                    <a:pt x="13799" y="7395"/>
                    <a:pt x="13683" y="7395"/>
                  </a:cubicBezTo>
                  <a:cubicBezTo>
                    <a:pt x="13561" y="7395"/>
                    <a:pt x="13467" y="7490"/>
                    <a:pt x="13467" y="7612"/>
                  </a:cubicBezTo>
                  <a:lnTo>
                    <a:pt x="13467" y="10433"/>
                  </a:lnTo>
                  <a:cubicBezTo>
                    <a:pt x="13439" y="10877"/>
                    <a:pt x="13173" y="11265"/>
                    <a:pt x="12774" y="11459"/>
                  </a:cubicBezTo>
                  <a:cubicBezTo>
                    <a:pt x="12157" y="11691"/>
                    <a:pt x="11181" y="11971"/>
                    <a:pt x="10043" y="11971"/>
                  </a:cubicBezTo>
                  <a:cubicBezTo>
                    <a:pt x="9277" y="11971"/>
                    <a:pt x="8438" y="11844"/>
                    <a:pt x="7585" y="11492"/>
                  </a:cubicBezTo>
                  <a:cubicBezTo>
                    <a:pt x="6234" y="10943"/>
                    <a:pt x="4785" y="10661"/>
                    <a:pt x="3325" y="10661"/>
                  </a:cubicBezTo>
                  <a:cubicBezTo>
                    <a:pt x="3311" y="10661"/>
                    <a:pt x="3297" y="10661"/>
                    <a:pt x="3283" y="10661"/>
                  </a:cubicBezTo>
                  <a:cubicBezTo>
                    <a:pt x="2745" y="10661"/>
                    <a:pt x="2213" y="10705"/>
                    <a:pt x="1680" y="10788"/>
                  </a:cubicBezTo>
                  <a:lnTo>
                    <a:pt x="1680" y="1364"/>
                  </a:lnTo>
                  <a:cubicBezTo>
                    <a:pt x="1953" y="1314"/>
                    <a:pt x="2545" y="1228"/>
                    <a:pt x="3339" y="1228"/>
                  </a:cubicBezTo>
                  <a:cubicBezTo>
                    <a:pt x="4323" y="1228"/>
                    <a:pt x="5617" y="1360"/>
                    <a:pt x="6997" y="1857"/>
                  </a:cubicBezTo>
                  <a:cubicBezTo>
                    <a:pt x="7033" y="1874"/>
                    <a:pt x="7066" y="1881"/>
                    <a:pt x="7098" y="1881"/>
                  </a:cubicBezTo>
                  <a:cubicBezTo>
                    <a:pt x="7314" y="1881"/>
                    <a:pt x="7408" y="1526"/>
                    <a:pt x="7147" y="1458"/>
                  </a:cubicBezTo>
                  <a:cubicBezTo>
                    <a:pt x="5914" y="1019"/>
                    <a:pt x="4620" y="797"/>
                    <a:pt x="3319" y="797"/>
                  </a:cubicBezTo>
                  <a:cubicBezTo>
                    <a:pt x="3257" y="797"/>
                    <a:pt x="3195" y="797"/>
                    <a:pt x="3133" y="798"/>
                  </a:cubicBezTo>
                  <a:cubicBezTo>
                    <a:pt x="2645" y="804"/>
                    <a:pt x="2163" y="848"/>
                    <a:pt x="1680" y="926"/>
                  </a:cubicBezTo>
                  <a:lnTo>
                    <a:pt x="1680" y="626"/>
                  </a:lnTo>
                  <a:cubicBezTo>
                    <a:pt x="1680" y="272"/>
                    <a:pt x="1342" y="0"/>
                    <a:pt x="91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8"/>
            <p:cNvSpPr/>
            <p:nvPr/>
          </p:nvSpPr>
          <p:spPr>
            <a:xfrm>
              <a:off x="2877608" y="1847332"/>
              <a:ext cx="41610" cy="63768"/>
            </a:xfrm>
            <a:custGeom>
              <a:avLst/>
              <a:gdLst/>
              <a:ahLst/>
              <a:cxnLst/>
              <a:rect l="l" t="t" r="r" b="b"/>
              <a:pathLst>
                <a:path w="1615" h="2475" extrusionOk="0">
                  <a:moveTo>
                    <a:pt x="821" y="385"/>
                  </a:moveTo>
                  <a:cubicBezTo>
                    <a:pt x="1038" y="385"/>
                    <a:pt x="1176" y="512"/>
                    <a:pt x="1176" y="773"/>
                  </a:cubicBezTo>
                  <a:lnTo>
                    <a:pt x="1176" y="817"/>
                  </a:lnTo>
                  <a:cubicBezTo>
                    <a:pt x="1176" y="1078"/>
                    <a:pt x="1038" y="1205"/>
                    <a:pt x="821" y="1205"/>
                  </a:cubicBezTo>
                  <a:lnTo>
                    <a:pt x="444" y="1205"/>
                  </a:lnTo>
                  <a:lnTo>
                    <a:pt x="444" y="385"/>
                  </a:lnTo>
                  <a:close/>
                  <a:moveTo>
                    <a:pt x="148" y="1"/>
                  </a:moveTo>
                  <a:cubicBezTo>
                    <a:pt x="73" y="1"/>
                    <a:pt x="11" y="59"/>
                    <a:pt x="1" y="135"/>
                  </a:cubicBezTo>
                  <a:lnTo>
                    <a:pt x="1" y="2336"/>
                  </a:lnTo>
                  <a:cubicBezTo>
                    <a:pt x="1" y="2425"/>
                    <a:pt x="112" y="2475"/>
                    <a:pt x="223" y="2475"/>
                  </a:cubicBezTo>
                  <a:cubicBezTo>
                    <a:pt x="334" y="2475"/>
                    <a:pt x="444" y="2425"/>
                    <a:pt x="444" y="2336"/>
                  </a:cubicBezTo>
                  <a:lnTo>
                    <a:pt x="444" y="1549"/>
                  </a:lnTo>
                  <a:lnTo>
                    <a:pt x="821" y="1549"/>
                  </a:lnTo>
                  <a:cubicBezTo>
                    <a:pt x="1265" y="1549"/>
                    <a:pt x="1614" y="1333"/>
                    <a:pt x="1614" y="784"/>
                  </a:cubicBezTo>
                  <a:lnTo>
                    <a:pt x="1614" y="762"/>
                  </a:lnTo>
                  <a:cubicBezTo>
                    <a:pt x="1609" y="207"/>
                    <a:pt x="1276" y="2"/>
                    <a:pt x="849" y="2"/>
                  </a:cubicBezTo>
                  <a:lnTo>
                    <a:pt x="167" y="2"/>
                  </a:lnTo>
                  <a:cubicBezTo>
                    <a:pt x="161" y="1"/>
                    <a:pt x="154" y="1"/>
                    <a:pt x="14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8"/>
            <p:cNvSpPr/>
            <p:nvPr/>
          </p:nvSpPr>
          <p:spPr>
            <a:xfrm>
              <a:off x="2926046" y="1847384"/>
              <a:ext cx="39446" cy="63717"/>
            </a:xfrm>
            <a:custGeom>
              <a:avLst/>
              <a:gdLst/>
              <a:ahLst/>
              <a:cxnLst/>
              <a:rect l="l" t="t" r="r" b="b"/>
              <a:pathLst>
                <a:path w="1531" h="2473" extrusionOk="0">
                  <a:moveTo>
                    <a:pt x="194" y="0"/>
                  </a:moveTo>
                  <a:cubicBezTo>
                    <a:pt x="95" y="0"/>
                    <a:pt x="0" y="50"/>
                    <a:pt x="0" y="139"/>
                  </a:cubicBezTo>
                  <a:lnTo>
                    <a:pt x="0" y="2334"/>
                  </a:lnTo>
                  <a:cubicBezTo>
                    <a:pt x="0" y="2423"/>
                    <a:pt x="95" y="2473"/>
                    <a:pt x="194" y="2473"/>
                  </a:cubicBezTo>
                  <a:lnTo>
                    <a:pt x="1392" y="2473"/>
                  </a:lnTo>
                  <a:cubicBezTo>
                    <a:pt x="1486" y="2473"/>
                    <a:pt x="1530" y="2373"/>
                    <a:pt x="1530" y="2279"/>
                  </a:cubicBezTo>
                  <a:cubicBezTo>
                    <a:pt x="1530" y="2173"/>
                    <a:pt x="1481" y="2085"/>
                    <a:pt x="1392" y="2085"/>
                  </a:cubicBezTo>
                  <a:lnTo>
                    <a:pt x="438" y="2085"/>
                  </a:lnTo>
                  <a:lnTo>
                    <a:pt x="438" y="1403"/>
                  </a:lnTo>
                  <a:lnTo>
                    <a:pt x="948" y="1403"/>
                  </a:lnTo>
                  <a:cubicBezTo>
                    <a:pt x="1037" y="1397"/>
                    <a:pt x="1098" y="1320"/>
                    <a:pt x="1087" y="1237"/>
                  </a:cubicBezTo>
                  <a:cubicBezTo>
                    <a:pt x="1087" y="1148"/>
                    <a:pt x="1037" y="1059"/>
                    <a:pt x="948" y="1059"/>
                  </a:cubicBezTo>
                  <a:lnTo>
                    <a:pt x="438" y="1059"/>
                  </a:lnTo>
                  <a:lnTo>
                    <a:pt x="438" y="383"/>
                  </a:lnTo>
                  <a:lnTo>
                    <a:pt x="1392" y="383"/>
                  </a:lnTo>
                  <a:cubicBezTo>
                    <a:pt x="1481" y="383"/>
                    <a:pt x="1530" y="294"/>
                    <a:pt x="1530" y="189"/>
                  </a:cubicBezTo>
                  <a:cubicBezTo>
                    <a:pt x="1530" y="100"/>
                    <a:pt x="1486" y="0"/>
                    <a:pt x="139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8"/>
            <p:cNvSpPr/>
            <p:nvPr/>
          </p:nvSpPr>
          <p:spPr>
            <a:xfrm>
              <a:off x="2967759" y="1846817"/>
              <a:ext cx="48438" cy="64155"/>
            </a:xfrm>
            <a:custGeom>
              <a:avLst/>
              <a:gdLst/>
              <a:ahLst/>
              <a:cxnLst/>
              <a:rect l="l" t="t" r="r" b="b"/>
              <a:pathLst>
                <a:path w="1880" h="2490" extrusionOk="0">
                  <a:moveTo>
                    <a:pt x="937" y="571"/>
                  </a:moveTo>
                  <a:lnTo>
                    <a:pt x="1231" y="1608"/>
                  </a:lnTo>
                  <a:lnTo>
                    <a:pt x="643" y="1608"/>
                  </a:lnTo>
                  <a:lnTo>
                    <a:pt x="937" y="571"/>
                  </a:lnTo>
                  <a:close/>
                  <a:moveTo>
                    <a:pt x="937" y="0"/>
                  </a:moveTo>
                  <a:cubicBezTo>
                    <a:pt x="809" y="0"/>
                    <a:pt x="688" y="50"/>
                    <a:pt x="660" y="150"/>
                  </a:cubicBezTo>
                  <a:lnTo>
                    <a:pt x="6" y="2273"/>
                  </a:lnTo>
                  <a:cubicBezTo>
                    <a:pt x="6" y="2284"/>
                    <a:pt x="0" y="2295"/>
                    <a:pt x="0" y="2306"/>
                  </a:cubicBezTo>
                  <a:cubicBezTo>
                    <a:pt x="0" y="2417"/>
                    <a:pt x="161" y="2489"/>
                    <a:pt x="277" y="2489"/>
                  </a:cubicBezTo>
                  <a:cubicBezTo>
                    <a:pt x="349" y="2489"/>
                    <a:pt x="410" y="2467"/>
                    <a:pt x="427" y="2401"/>
                  </a:cubicBezTo>
                  <a:lnTo>
                    <a:pt x="554" y="1952"/>
                  </a:lnTo>
                  <a:lnTo>
                    <a:pt x="1325" y="1952"/>
                  </a:lnTo>
                  <a:lnTo>
                    <a:pt x="1453" y="2401"/>
                  </a:lnTo>
                  <a:cubicBezTo>
                    <a:pt x="1469" y="2467"/>
                    <a:pt x="1530" y="2489"/>
                    <a:pt x="1602" y="2489"/>
                  </a:cubicBezTo>
                  <a:cubicBezTo>
                    <a:pt x="1719" y="2489"/>
                    <a:pt x="1879" y="2412"/>
                    <a:pt x="1879" y="2306"/>
                  </a:cubicBezTo>
                  <a:cubicBezTo>
                    <a:pt x="1879" y="2295"/>
                    <a:pt x="1874" y="2284"/>
                    <a:pt x="1868" y="2273"/>
                  </a:cubicBezTo>
                  <a:lnTo>
                    <a:pt x="1220" y="150"/>
                  </a:lnTo>
                  <a:cubicBezTo>
                    <a:pt x="1186" y="50"/>
                    <a:pt x="1065" y="0"/>
                    <a:pt x="93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8"/>
            <p:cNvSpPr/>
            <p:nvPr/>
          </p:nvSpPr>
          <p:spPr>
            <a:xfrm>
              <a:off x="3021454" y="1847384"/>
              <a:ext cx="40889" cy="64155"/>
            </a:xfrm>
            <a:custGeom>
              <a:avLst/>
              <a:gdLst/>
              <a:ahLst/>
              <a:cxnLst/>
              <a:rect l="l" t="t" r="r" b="b"/>
              <a:pathLst>
                <a:path w="1587" h="2490" extrusionOk="0">
                  <a:moveTo>
                    <a:pt x="777" y="0"/>
                  </a:moveTo>
                  <a:cubicBezTo>
                    <a:pt x="355" y="0"/>
                    <a:pt x="1" y="211"/>
                    <a:pt x="1" y="771"/>
                  </a:cubicBezTo>
                  <a:lnTo>
                    <a:pt x="1" y="1713"/>
                  </a:lnTo>
                  <a:cubicBezTo>
                    <a:pt x="1" y="2279"/>
                    <a:pt x="350" y="2489"/>
                    <a:pt x="777" y="2489"/>
                  </a:cubicBezTo>
                  <a:cubicBezTo>
                    <a:pt x="1248" y="2489"/>
                    <a:pt x="1581" y="2229"/>
                    <a:pt x="1581" y="1819"/>
                  </a:cubicBezTo>
                  <a:cubicBezTo>
                    <a:pt x="1586" y="1647"/>
                    <a:pt x="1514" y="1602"/>
                    <a:pt x="1364" y="1602"/>
                  </a:cubicBezTo>
                  <a:cubicBezTo>
                    <a:pt x="1248" y="1602"/>
                    <a:pt x="1154" y="1636"/>
                    <a:pt x="1148" y="1741"/>
                  </a:cubicBezTo>
                  <a:cubicBezTo>
                    <a:pt x="1137" y="1880"/>
                    <a:pt x="1109" y="2101"/>
                    <a:pt x="799" y="2101"/>
                  </a:cubicBezTo>
                  <a:cubicBezTo>
                    <a:pt x="566" y="2101"/>
                    <a:pt x="439" y="1979"/>
                    <a:pt x="439" y="1713"/>
                  </a:cubicBezTo>
                  <a:lnTo>
                    <a:pt x="439" y="771"/>
                  </a:lnTo>
                  <a:cubicBezTo>
                    <a:pt x="439" y="510"/>
                    <a:pt x="566" y="383"/>
                    <a:pt x="793" y="383"/>
                  </a:cubicBezTo>
                  <a:cubicBezTo>
                    <a:pt x="1115" y="383"/>
                    <a:pt x="1137" y="616"/>
                    <a:pt x="1143" y="721"/>
                  </a:cubicBezTo>
                  <a:cubicBezTo>
                    <a:pt x="1148" y="826"/>
                    <a:pt x="1237" y="860"/>
                    <a:pt x="1364" y="860"/>
                  </a:cubicBezTo>
                  <a:cubicBezTo>
                    <a:pt x="1508" y="860"/>
                    <a:pt x="1581" y="815"/>
                    <a:pt x="1581" y="643"/>
                  </a:cubicBezTo>
                  <a:cubicBezTo>
                    <a:pt x="1581" y="250"/>
                    <a:pt x="1248" y="0"/>
                    <a:pt x="77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8"/>
            <p:cNvSpPr/>
            <p:nvPr/>
          </p:nvSpPr>
          <p:spPr>
            <a:xfrm>
              <a:off x="3069866" y="1847384"/>
              <a:ext cx="39601" cy="63717"/>
            </a:xfrm>
            <a:custGeom>
              <a:avLst/>
              <a:gdLst/>
              <a:ahLst/>
              <a:cxnLst/>
              <a:rect l="l" t="t" r="r" b="b"/>
              <a:pathLst>
                <a:path w="1537" h="2473" extrusionOk="0">
                  <a:moveTo>
                    <a:pt x="195" y="0"/>
                  </a:moveTo>
                  <a:cubicBezTo>
                    <a:pt x="95" y="0"/>
                    <a:pt x="1" y="50"/>
                    <a:pt x="1" y="139"/>
                  </a:cubicBezTo>
                  <a:lnTo>
                    <a:pt x="1" y="2334"/>
                  </a:lnTo>
                  <a:cubicBezTo>
                    <a:pt x="1" y="2423"/>
                    <a:pt x="95" y="2473"/>
                    <a:pt x="195" y="2473"/>
                  </a:cubicBezTo>
                  <a:lnTo>
                    <a:pt x="1398" y="2473"/>
                  </a:lnTo>
                  <a:cubicBezTo>
                    <a:pt x="1492" y="2473"/>
                    <a:pt x="1537" y="2373"/>
                    <a:pt x="1537" y="2279"/>
                  </a:cubicBezTo>
                  <a:cubicBezTo>
                    <a:pt x="1537" y="2173"/>
                    <a:pt x="1487" y="2085"/>
                    <a:pt x="1398" y="2085"/>
                  </a:cubicBezTo>
                  <a:lnTo>
                    <a:pt x="439" y="2085"/>
                  </a:lnTo>
                  <a:lnTo>
                    <a:pt x="439" y="1403"/>
                  </a:lnTo>
                  <a:lnTo>
                    <a:pt x="954" y="1403"/>
                  </a:lnTo>
                  <a:cubicBezTo>
                    <a:pt x="1038" y="1397"/>
                    <a:pt x="1104" y="1320"/>
                    <a:pt x="1093" y="1237"/>
                  </a:cubicBezTo>
                  <a:cubicBezTo>
                    <a:pt x="1093" y="1148"/>
                    <a:pt x="1043" y="1059"/>
                    <a:pt x="954" y="1059"/>
                  </a:cubicBezTo>
                  <a:lnTo>
                    <a:pt x="439" y="1059"/>
                  </a:lnTo>
                  <a:lnTo>
                    <a:pt x="439" y="383"/>
                  </a:lnTo>
                  <a:lnTo>
                    <a:pt x="1398" y="383"/>
                  </a:lnTo>
                  <a:cubicBezTo>
                    <a:pt x="1487" y="383"/>
                    <a:pt x="1537" y="294"/>
                    <a:pt x="1537" y="189"/>
                  </a:cubicBezTo>
                  <a:cubicBezTo>
                    <a:pt x="1537" y="100"/>
                    <a:pt x="1492" y="0"/>
                    <a:pt x="139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8"/>
            <p:cNvSpPr/>
            <p:nvPr/>
          </p:nvSpPr>
          <p:spPr>
            <a:xfrm>
              <a:off x="3003289" y="1751049"/>
              <a:ext cx="158017" cy="137482"/>
            </a:xfrm>
            <a:custGeom>
              <a:avLst/>
              <a:gdLst/>
              <a:ahLst/>
              <a:cxnLst/>
              <a:rect l="l" t="t" r="r" b="b"/>
              <a:pathLst>
                <a:path w="6133" h="5336" extrusionOk="0">
                  <a:moveTo>
                    <a:pt x="5457" y="0"/>
                  </a:moveTo>
                  <a:cubicBezTo>
                    <a:pt x="5337" y="0"/>
                    <a:pt x="5214" y="25"/>
                    <a:pt x="5102" y="69"/>
                  </a:cubicBezTo>
                  <a:cubicBezTo>
                    <a:pt x="4213" y="419"/>
                    <a:pt x="3246" y="617"/>
                    <a:pt x="2279" y="617"/>
                  </a:cubicBezTo>
                  <a:cubicBezTo>
                    <a:pt x="1636" y="617"/>
                    <a:pt x="993" y="529"/>
                    <a:pt x="373" y="341"/>
                  </a:cubicBezTo>
                  <a:cubicBezTo>
                    <a:pt x="347" y="332"/>
                    <a:pt x="322" y="329"/>
                    <a:pt x="299" y="329"/>
                  </a:cubicBezTo>
                  <a:cubicBezTo>
                    <a:pt x="81" y="329"/>
                    <a:pt x="0" y="676"/>
                    <a:pt x="251" y="751"/>
                  </a:cubicBezTo>
                  <a:cubicBezTo>
                    <a:pt x="912" y="954"/>
                    <a:pt x="1598" y="1049"/>
                    <a:pt x="2285" y="1049"/>
                  </a:cubicBezTo>
                  <a:cubicBezTo>
                    <a:pt x="3302" y="1049"/>
                    <a:pt x="4320" y="841"/>
                    <a:pt x="5257" y="474"/>
                  </a:cubicBezTo>
                  <a:cubicBezTo>
                    <a:pt x="5323" y="452"/>
                    <a:pt x="5402" y="435"/>
                    <a:pt x="5473" y="435"/>
                  </a:cubicBezTo>
                  <a:cubicBezTo>
                    <a:pt x="5525" y="435"/>
                    <a:pt x="5573" y="445"/>
                    <a:pt x="5606" y="468"/>
                  </a:cubicBezTo>
                  <a:cubicBezTo>
                    <a:pt x="5684" y="524"/>
                    <a:pt x="5701" y="690"/>
                    <a:pt x="5701" y="779"/>
                  </a:cubicBezTo>
                  <a:lnTo>
                    <a:pt x="5701" y="5120"/>
                  </a:lnTo>
                  <a:cubicBezTo>
                    <a:pt x="5701" y="5264"/>
                    <a:pt x="5809" y="5336"/>
                    <a:pt x="5917" y="5336"/>
                  </a:cubicBezTo>
                  <a:cubicBezTo>
                    <a:pt x="6025" y="5336"/>
                    <a:pt x="6133" y="5264"/>
                    <a:pt x="6133" y="5120"/>
                  </a:cubicBezTo>
                  <a:lnTo>
                    <a:pt x="6133" y="779"/>
                  </a:lnTo>
                  <a:cubicBezTo>
                    <a:pt x="6133" y="210"/>
                    <a:pt x="5805" y="0"/>
                    <a:pt x="545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 name="Google Shape;1436;p68"/>
          <p:cNvGrpSpPr/>
          <p:nvPr/>
        </p:nvGrpSpPr>
        <p:grpSpPr>
          <a:xfrm>
            <a:off x="2169585" y="1712839"/>
            <a:ext cx="357979" cy="379390"/>
            <a:chOff x="2169585" y="1712839"/>
            <a:chExt cx="357979" cy="379390"/>
          </a:xfrm>
        </p:grpSpPr>
        <p:sp>
          <p:nvSpPr>
            <p:cNvPr id="1437" name="Google Shape;1437;p68"/>
            <p:cNvSpPr/>
            <p:nvPr/>
          </p:nvSpPr>
          <p:spPr>
            <a:xfrm>
              <a:off x="2169585" y="1712839"/>
              <a:ext cx="357979" cy="379390"/>
            </a:xfrm>
            <a:custGeom>
              <a:avLst/>
              <a:gdLst/>
              <a:ahLst/>
              <a:cxnLst/>
              <a:rect l="l" t="t" r="r" b="b"/>
              <a:pathLst>
                <a:path w="13894" h="14725" extrusionOk="0">
                  <a:moveTo>
                    <a:pt x="909" y="432"/>
                  </a:moveTo>
                  <a:cubicBezTo>
                    <a:pt x="1104" y="432"/>
                    <a:pt x="1248" y="532"/>
                    <a:pt x="1248" y="626"/>
                  </a:cubicBezTo>
                  <a:lnTo>
                    <a:pt x="1248" y="14098"/>
                  </a:lnTo>
                  <a:cubicBezTo>
                    <a:pt x="1248" y="14192"/>
                    <a:pt x="1104" y="14292"/>
                    <a:pt x="909" y="14292"/>
                  </a:cubicBezTo>
                  <a:lnTo>
                    <a:pt x="771" y="14292"/>
                  </a:lnTo>
                  <a:cubicBezTo>
                    <a:pt x="577" y="14292"/>
                    <a:pt x="433" y="14192"/>
                    <a:pt x="433" y="14098"/>
                  </a:cubicBezTo>
                  <a:lnTo>
                    <a:pt x="433" y="626"/>
                  </a:lnTo>
                  <a:cubicBezTo>
                    <a:pt x="433" y="532"/>
                    <a:pt x="577" y="432"/>
                    <a:pt x="771" y="432"/>
                  </a:cubicBezTo>
                  <a:close/>
                  <a:moveTo>
                    <a:pt x="771" y="0"/>
                  </a:moveTo>
                  <a:cubicBezTo>
                    <a:pt x="338" y="0"/>
                    <a:pt x="0" y="277"/>
                    <a:pt x="0" y="626"/>
                  </a:cubicBezTo>
                  <a:lnTo>
                    <a:pt x="0" y="14103"/>
                  </a:lnTo>
                  <a:cubicBezTo>
                    <a:pt x="0" y="14453"/>
                    <a:pt x="338" y="14724"/>
                    <a:pt x="771" y="14724"/>
                  </a:cubicBezTo>
                  <a:lnTo>
                    <a:pt x="909" y="14724"/>
                  </a:lnTo>
                  <a:cubicBezTo>
                    <a:pt x="1342" y="14724"/>
                    <a:pt x="1680" y="14447"/>
                    <a:pt x="1680" y="14103"/>
                  </a:cubicBezTo>
                  <a:lnTo>
                    <a:pt x="1680" y="11226"/>
                  </a:lnTo>
                  <a:cubicBezTo>
                    <a:pt x="1952" y="11177"/>
                    <a:pt x="2543" y="11091"/>
                    <a:pt x="3335" y="11091"/>
                  </a:cubicBezTo>
                  <a:cubicBezTo>
                    <a:pt x="4420" y="11091"/>
                    <a:pt x="5883" y="11252"/>
                    <a:pt x="7423" y="11886"/>
                  </a:cubicBezTo>
                  <a:cubicBezTo>
                    <a:pt x="8272" y="12236"/>
                    <a:pt x="9167" y="12398"/>
                    <a:pt x="10062" y="12398"/>
                  </a:cubicBezTo>
                  <a:cubicBezTo>
                    <a:pt x="11038" y="12398"/>
                    <a:pt x="12015" y="12205"/>
                    <a:pt x="12934" y="11853"/>
                  </a:cubicBezTo>
                  <a:lnTo>
                    <a:pt x="12956" y="11847"/>
                  </a:lnTo>
                  <a:cubicBezTo>
                    <a:pt x="13505" y="11587"/>
                    <a:pt x="13865" y="11043"/>
                    <a:pt x="13893" y="10433"/>
                  </a:cubicBezTo>
                  <a:lnTo>
                    <a:pt x="13893" y="7107"/>
                  </a:lnTo>
                  <a:cubicBezTo>
                    <a:pt x="13893" y="6985"/>
                    <a:pt x="13799" y="6891"/>
                    <a:pt x="13677" y="6891"/>
                  </a:cubicBezTo>
                  <a:cubicBezTo>
                    <a:pt x="13560" y="6891"/>
                    <a:pt x="13461" y="6985"/>
                    <a:pt x="13461" y="7107"/>
                  </a:cubicBezTo>
                  <a:lnTo>
                    <a:pt x="13461" y="10433"/>
                  </a:lnTo>
                  <a:cubicBezTo>
                    <a:pt x="13433" y="10871"/>
                    <a:pt x="13167" y="11265"/>
                    <a:pt x="12768" y="11454"/>
                  </a:cubicBezTo>
                  <a:cubicBezTo>
                    <a:pt x="12154" y="11689"/>
                    <a:pt x="11180" y="11968"/>
                    <a:pt x="10041" y="11968"/>
                  </a:cubicBezTo>
                  <a:cubicBezTo>
                    <a:pt x="9276" y="11968"/>
                    <a:pt x="8437" y="11842"/>
                    <a:pt x="7584" y="11492"/>
                  </a:cubicBezTo>
                  <a:cubicBezTo>
                    <a:pt x="6241" y="10943"/>
                    <a:pt x="4812" y="10660"/>
                    <a:pt x="3366" y="10660"/>
                  </a:cubicBezTo>
                  <a:cubicBezTo>
                    <a:pt x="3338" y="10660"/>
                    <a:pt x="3310" y="10661"/>
                    <a:pt x="3282" y="10661"/>
                  </a:cubicBezTo>
                  <a:cubicBezTo>
                    <a:pt x="3252" y="10660"/>
                    <a:pt x="3222" y="10660"/>
                    <a:pt x="3192" y="10660"/>
                  </a:cubicBezTo>
                  <a:cubicBezTo>
                    <a:pt x="2685" y="10660"/>
                    <a:pt x="2177" y="10704"/>
                    <a:pt x="1675" y="10788"/>
                  </a:cubicBezTo>
                  <a:lnTo>
                    <a:pt x="1675" y="1364"/>
                  </a:lnTo>
                  <a:cubicBezTo>
                    <a:pt x="1948" y="1315"/>
                    <a:pt x="2540" y="1229"/>
                    <a:pt x="3332" y="1229"/>
                  </a:cubicBezTo>
                  <a:cubicBezTo>
                    <a:pt x="4416" y="1229"/>
                    <a:pt x="5877" y="1389"/>
                    <a:pt x="7418" y="2023"/>
                  </a:cubicBezTo>
                  <a:cubicBezTo>
                    <a:pt x="8262" y="2371"/>
                    <a:pt x="9154" y="2533"/>
                    <a:pt x="10050" y="2533"/>
                  </a:cubicBezTo>
                  <a:cubicBezTo>
                    <a:pt x="11055" y="2533"/>
                    <a:pt x="12065" y="2329"/>
                    <a:pt x="13017" y="1957"/>
                  </a:cubicBezTo>
                  <a:cubicBezTo>
                    <a:pt x="13084" y="1935"/>
                    <a:pt x="13163" y="1918"/>
                    <a:pt x="13233" y="1918"/>
                  </a:cubicBezTo>
                  <a:cubicBezTo>
                    <a:pt x="13285" y="1918"/>
                    <a:pt x="13333" y="1928"/>
                    <a:pt x="13366" y="1951"/>
                  </a:cubicBezTo>
                  <a:cubicBezTo>
                    <a:pt x="13444" y="2007"/>
                    <a:pt x="13461" y="2173"/>
                    <a:pt x="13461" y="2262"/>
                  </a:cubicBezTo>
                  <a:lnTo>
                    <a:pt x="13461" y="6098"/>
                  </a:lnTo>
                  <a:cubicBezTo>
                    <a:pt x="13461" y="6242"/>
                    <a:pt x="13569" y="6314"/>
                    <a:pt x="13677" y="6314"/>
                  </a:cubicBezTo>
                  <a:cubicBezTo>
                    <a:pt x="13785" y="6314"/>
                    <a:pt x="13893" y="6242"/>
                    <a:pt x="13893" y="6098"/>
                  </a:cubicBezTo>
                  <a:lnTo>
                    <a:pt x="13893" y="2262"/>
                  </a:lnTo>
                  <a:cubicBezTo>
                    <a:pt x="13893" y="1702"/>
                    <a:pt x="13573" y="1483"/>
                    <a:pt x="13219" y="1483"/>
                  </a:cubicBezTo>
                  <a:cubicBezTo>
                    <a:pt x="13100" y="1483"/>
                    <a:pt x="12978" y="1508"/>
                    <a:pt x="12862" y="1552"/>
                  </a:cubicBezTo>
                  <a:cubicBezTo>
                    <a:pt x="11970" y="1905"/>
                    <a:pt x="11012" y="2102"/>
                    <a:pt x="10053" y="2102"/>
                  </a:cubicBezTo>
                  <a:cubicBezTo>
                    <a:pt x="9217" y="2102"/>
                    <a:pt x="8379" y="1952"/>
                    <a:pt x="7584" y="1624"/>
                  </a:cubicBezTo>
                  <a:cubicBezTo>
                    <a:pt x="6208" y="1057"/>
                    <a:pt x="4698" y="792"/>
                    <a:pt x="3304" y="792"/>
                  </a:cubicBezTo>
                  <a:cubicBezTo>
                    <a:pt x="2738" y="792"/>
                    <a:pt x="2191" y="835"/>
                    <a:pt x="1680" y="920"/>
                  </a:cubicBezTo>
                  <a:lnTo>
                    <a:pt x="1680" y="626"/>
                  </a:lnTo>
                  <a:cubicBezTo>
                    <a:pt x="1680" y="272"/>
                    <a:pt x="1342" y="0"/>
                    <a:pt x="90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8"/>
            <p:cNvSpPr/>
            <p:nvPr/>
          </p:nvSpPr>
          <p:spPr>
            <a:xfrm>
              <a:off x="2247422" y="1786579"/>
              <a:ext cx="210990" cy="193779"/>
            </a:xfrm>
            <a:custGeom>
              <a:avLst/>
              <a:gdLst/>
              <a:ahLst/>
              <a:cxnLst/>
              <a:rect l="l" t="t" r="r" b="b"/>
              <a:pathLst>
                <a:path w="8189" h="7521" extrusionOk="0">
                  <a:moveTo>
                    <a:pt x="3545" y="1"/>
                  </a:moveTo>
                  <a:cubicBezTo>
                    <a:pt x="3532" y="1"/>
                    <a:pt x="3519" y="2"/>
                    <a:pt x="3504" y="4"/>
                  </a:cubicBezTo>
                  <a:cubicBezTo>
                    <a:pt x="2091" y="204"/>
                    <a:pt x="910" y="1191"/>
                    <a:pt x="455" y="2549"/>
                  </a:cubicBezTo>
                  <a:cubicBezTo>
                    <a:pt x="1" y="3907"/>
                    <a:pt x="355" y="5404"/>
                    <a:pt x="1370" y="6413"/>
                  </a:cubicBezTo>
                  <a:cubicBezTo>
                    <a:pt x="1387" y="6435"/>
                    <a:pt x="1409" y="6452"/>
                    <a:pt x="1431" y="6468"/>
                  </a:cubicBezTo>
                  <a:cubicBezTo>
                    <a:pt x="2160" y="7170"/>
                    <a:pt x="3100" y="7520"/>
                    <a:pt x="4039" y="7520"/>
                  </a:cubicBezTo>
                  <a:cubicBezTo>
                    <a:pt x="4979" y="7520"/>
                    <a:pt x="5919" y="7170"/>
                    <a:pt x="6648" y="6468"/>
                  </a:cubicBezTo>
                  <a:cubicBezTo>
                    <a:pt x="6670" y="6452"/>
                    <a:pt x="6692" y="6435"/>
                    <a:pt x="6709" y="6413"/>
                  </a:cubicBezTo>
                  <a:cubicBezTo>
                    <a:pt x="8117" y="5010"/>
                    <a:pt x="8189" y="2754"/>
                    <a:pt x="6881" y="1257"/>
                  </a:cubicBezTo>
                  <a:cubicBezTo>
                    <a:pt x="6287" y="575"/>
                    <a:pt x="5467" y="132"/>
                    <a:pt x="4574" y="4"/>
                  </a:cubicBezTo>
                  <a:cubicBezTo>
                    <a:pt x="4560" y="2"/>
                    <a:pt x="4546" y="1"/>
                    <a:pt x="4533" y="1"/>
                  </a:cubicBezTo>
                  <a:cubicBezTo>
                    <a:pt x="4281" y="1"/>
                    <a:pt x="4239" y="389"/>
                    <a:pt x="4513" y="431"/>
                  </a:cubicBezTo>
                  <a:cubicBezTo>
                    <a:pt x="6160" y="669"/>
                    <a:pt x="7379" y="2078"/>
                    <a:pt x="7385" y="3741"/>
                  </a:cubicBezTo>
                  <a:cubicBezTo>
                    <a:pt x="7385" y="4633"/>
                    <a:pt x="7030" y="5487"/>
                    <a:pt x="6398" y="6108"/>
                  </a:cubicBezTo>
                  <a:lnTo>
                    <a:pt x="6393" y="6119"/>
                  </a:lnTo>
                  <a:cubicBezTo>
                    <a:pt x="6382" y="6130"/>
                    <a:pt x="6376" y="6136"/>
                    <a:pt x="6365" y="6147"/>
                  </a:cubicBezTo>
                  <a:lnTo>
                    <a:pt x="6354" y="6152"/>
                  </a:lnTo>
                  <a:cubicBezTo>
                    <a:pt x="5708" y="6776"/>
                    <a:pt x="4874" y="7088"/>
                    <a:pt x="4039" y="7088"/>
                  </a:cubicBezTo>
                  <a:cubicBezTo>
                    <a:pt x="3205" y="7088"/>
                    <a:pt x="2371" y="6776"/>
                    <a:pt x="1725" y="6152"/>
                  </a:cubicBezTo>
                  <a:lnTo>
                    <a:pt x="1714" y="6147"/>
                  </a:lnTo>
                  <a:cubicBezTo>
                    <a:pt x="1703" y="6136"/>
                    <a:pt x="1697" y="6130"/>
                    <a:pt x="1686" y="6119"/>
                  </a:cubicBezTo>
                  <a:lnTo>
                    <a:pt x="1680" y="6108"/>
                  </a:lnTo>
                  <a:cubicBezTo>
                    <a:pt x="1048" y="5481"/>
                    <a:pt x="694" y="4633"/>
                    <a:pt x="694" y="3741"/>
                  </a:cubicBezTo>
                  <a:cubicBezTo>
                    <a:pt x="699" y="2078"/>
                    <a:pt x="1919" y="669"/>
                    <a:pt x="3565" y="431"/>
                  </a:cubicBezTo>
                  <a:cubicBezTo>
                    <a:pt x="3839" y="389"/>
                    <a:pt x="3798" y="1"/>
                    <a:pt x="354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8"/>
            <p:cNvSpPr/>
            <p:nvPr/>
          </p:nvSpPr>
          <p:spPr>
            <a:xfrm>
              <a:off x="2308562" y="1915764"/>
              <a:ext cx="36586" cy="39549"/>
            </a:xfrm>
            <a:custGeom>
              <a:avLst/>
              <a:gdLst/>
              <a:ahLst/>
              <a:cxnLst/>
              <a:rect l="l" t="t" r="r" b="b"/>
              <a:pathLst>
                <a:path w="1420" h="1535" extrusionOk="0">
                  <a:moveTo>
                    <a:pt x="987" y="656"/>
                  </a:moveTo>
                  <a:lnTo>
                    <a:pt x="987" y="1050"/>
                  </a:lnTo>
                  <a:cubicBezTo>
                    <a:pt x="871" y="1011"/>
                    <a:pt x="754" y="972"/>
                    <a:pt x="644" y="916"/>
                  </a:cubicBezTo>
                  <a:lnTo>
                    <a:pt x="987" y="656"/>
                  </a:lnTo>
                  <a:close/>
                  <a:moveTo>
                    <a:pt x="1204" y="1"/>
                  </a:moveTo>
                  <a:cubicBezTo>
                    <a:pt x="1157" y="1"/>
                    <a:pt x="1110" y="17"/>
                    <a:pt x="1070" y="46"/>
                  </a:cubicBezTo>
                  <a:lnTo>
                    <a:pt x="122" y="778"/>
                  </a:lnTo>
                  <a:cubicBezTo>
                    <a:pt x="0" y="867"/>
                    <a:pt x="12" y="1050"/>
                    <a:pt x="133" y="1127"/>
                  </a:cubicBezTo>
                  <a:cubicBezTo>
                    <a:pt x="449" y="1327"/>
                    <a:pt x="799" y="1465"/>
                    <a:pt x="1165" y="1532"/>
                  </a:cubicBezTo>
                  <a:cubicBezTo>
                    <a:pt x="1177" y="1534"/>
                    <a:pt x="1190" y="1535"/>
                    <a:pt x="1202" y="1535"/>
                  </a:cubicBezTo>
                  <a:cubicBezTo>
                    <a:pt x="1320" y="1535"/>
                    <a:pt x="1420" y="1442"/>
                    <a:pt x="1420" y="1321"/>
                  </a:cubicBezTo>
                  <a:lnTo>
                    <a:pt x="1420" y="218"/>
                  </a:lnTo>
                  <a:cubicBezTo>
                    <a:pt x="1420" y="135"/>
                    <a:pt x="1370" y="63"/>
                    <a:pt x="1298" y="24"/>
                  </a:cubicBezTo>
                  <a:cubicBezTo>
                    <a:pt x="1268" y="8"/>
                    <a:pt x="1236" y="1"/>
                    <a:pt x="120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8"/>
            <p:cNvSpPr/>
            <p:nvPr/>
          </p:nvSpPr>
          <p:spPr>
            <a:xfrm>
              <a:off x="2357850" y="1810695"/>
              <a:ext cx="85153" cy="118545"/>
            </a:xfrm>
            <a:custGeom>
              <a:avLst/>
              <a:gdLst/>
              <a:ahLst/>
              <a:cxnLst/>
              <a:rect l="l" t="t" r="r" b="b"/>
              <a:pathLst>
                <a:path w="3305" h="4601" extrusionOk="0">
                  <a:moveTo>
                    <a:pt x="432" y="487"/>
                  </a:moveTo>
                  <a:cubicBezTo>
                    <a:pt x="1963" y="936"/>
                    <a:pt x="2650" y="2716"/>
                    <a:pt x="1813" y="4074"/>
                  </a:cubicBezTo>
                  <a:lnTo>
                    <a:pt x="432" y="3015"/>
                  </a:lnTo>
                  <a:lnTo>
                    <a:pt x="432" y="487"/>
                  </a:lnTo>
                  <a:close/>
                  <a:moveTo>
                    <a:pt x="212" y="1"/>
                  </a:moveTo>
                  <a:cubicBezTo>
                    <a:pt x="97" y="1"/>
                    <a:pt x="0" y="97"/>
                    <a:pt x="0" y="216"/>
                  </a:cubicBezTo>
                  <a:lnTo>
                    <a:pt x="0" y="3126"/>
                  </a:lnTo>
                  <a:cubicBezTo>
                    <a:pt x="0" y="3193"/>
                    <a:pt x="33" y="3254"/>
                    <a:pt x="89" y="3298"/>
                  </a:cubicBezTo>
                  <a:lnTo>
                    <a:pt x="1730" y="4557"/>
                  </a:lnTo>
                  <a:cubicBezTo>
                    <a:pt x="1763" y="4584"/>
                    <a:pt x="1813" y="4601"/>
                    <a:pt x="1857" y="4601"/>
                  </a:cubicBezTo>
                  <a:lnTo>
                    <a:pt x="1890" y="4601"/>
                  </a:lnTo>
                  <a:cubicBezTo>
                    <a:pt x="1946" y="4595"/>
                    <a:pt x="1996" y="4562"/>
                    <a:pt x="2035" y="4518"/>
                  </a:cubicBezTo>
                  <a:cubicBezTo>
                    <a:pt x="3304" y="2821"/>
                    <a:pt x="2345" y="382"/>
                    <a:pt x="255" y="11"/>
                  </a:cubicBezTo>
                  <a:lnTo>
                    <a:pt x="255" y="5"/>
                  </a:lnTo>
                  <a:cubicBezTo>
                    <a:pt x="241" y="2"/>
                    <a:pt x="226" y="1"/>
                    <a:pt x="21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8"/>
            <p:cNvSpPr/>
            <p:nvPr/>
          </p:nvSpPr>
          <p:spPr>
            <a:xfrm>
              <a:off x="2357850" y="1915764"/>
              <a:ext cx="36586" cy="39549"/>
            </a:xfrm>
            <a:custGeom>
              <a:avLst/>
              <a:gdLst/>
              <a:ahLst/>
              <a:cxnLst/>
              <a:rect l="l" t="t" r="r" b="b"/>
              <a:pathLst>
                <a:path w="1420" h="1535" extrusionOk="0">
                  <a:moveTo>
                    <a:pt x="432" y="656"/>
                  </a:moveTo>
                  <a:lnTo>
                    <a:pt x="776" y="916"/>
                  </a:lnTo>
                  <a:cubicBezTo>
                    <a:pt x="665" y="966"/>
                    <a:pt x="549" y="1011"/>
                    <a:pt x="432" y="1044"/>
                  </a:cubicBezTo>
                  <a:lnTo>
                    <a:pt x="432" y="656"/>
                  </a:lnTo>
                  <a:close/>
                  <a:moveTo>
                    <a:pt x="218" y="1"/>
                  </a:moveTo>
                  <a:cubicBezTo>
                    <a:pt x="105" y="1"/>
                    <a:pt x="0" y="91"/>
                    <a:pt x="0" y="218"/>
                  </a:cubicBezTo>
                  <a:lnTo>
                    <a:pt x="0" y="1321"/>
                  </a:lnTo>
                  <a:cubicBezTo>
                    <a:pt x="5" y="1442"/>
                    <a:pt x="101" y="1535"/>
                    <a:pt x="218" y="1535"/>
                  </a:cubicBezTo>
                  <a:cubicBezTo>
                    <a:pt x="230" y="1535"/>
                    <a:pt x="243" y="1534"/>
                    <a:pt x="255" y="1532"/>
                  </a:cubicBezTo>
                  <a:cubicBezTo>
                    <a:pt x="621" y="1465"/>
                    <a:pt x="970" y="1327"/>
                    <a:pt x="1286" y="1127"/>
                  </a:cubicBezTo>
                  <a:cubicBezTo>
                    <a:pt x="1408" y="1050"/>
                    <a:pt x="1419" y="867"/>
                    <a:pt x="1303" y="778"/>
                  </a:cubicBezTo>
                  <a:lnTo>
                    <a:pt x="1297" y="778"/>
                  </a:lnTo>
                  <a:lnTo>
                    <a:pt x="349" y="46"/>
                  </a:lnTo>
                  <a:cubicBezTo>
                    <a:pt x="308" y="15"/>
                    <a:pt x="263" y="1"/>
                    <a:pt x="21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8"/>
            <p:cNvSpPr/>
            <p:nvPr/>
          </p:nvSpPr>
          <p:spPr>
            <a:xfrm>
              <a:off x="2259995" y="1810720"/>
              <a:ext cx="85153" cy="118390"/>
            </a:xfrm>
            <a:custGeom>
              <a:avLst/>
              <a:gdLst/>
              <a:ahLst/>
              <a:cxnLst/>
              <a:rect l="l" t="t" r="r" b="b"/>
              <a:pathLst>
                <a:path w="3305" h="4595" extrusionOk="0">
                  <a:moveTo>
                    <a:pt x="2872" y="486"/>
                  </a:moveTo>
                  <a:lnTo>
                    <a:pt x="2872" y="3014"/>
                  </a:lnTo>
                  <a:lnTo>
                    <a:pt x="1497" y="4073"/>
                  </a:lnTo>
                  <a:cubicBezTo>
                    <a:pt x="655" y="2715"/>
                    <a:pt x="1342" y="935"/>
                    <a:pt x="2872" y="486"/>
                  </a:cubicBezTo>
                  <a:close/>
                  <a:moveTo>
                    <a:pt x="3087" y="1"/>
                  </a:moveTo>
                  <a:cubicBezTo>
                    <a:pt x="3075" y="1"/>
                    <a:pt x="3062" y="2"/>
                    <a:pt x="3050" y="4"/>
                  </a:cubicBezTo>
                  <a:cubicBezTo>
                    <a:pt x="960" y="375"/>
                    <a:pt x="1" y="2815"/>
                    <a:pt x="1276" y="4511"/>
                  </a:cubicBezTo>
                  <a:cubicBezTo>
                    <a:pt x="1309" y="4556"/>
                    <a:pt x="1359" y="4589"/>
                    <a:pt x="1420" y="4594"/>
                  </a:cubicBezTo>
                  <a:lnTo>
                    <a:pt x="1447" y="4594"/>
                  </a:lnTo>
                  <a:cubicBezTo>
                    <a:pt x="1492" y="4594"/>
                    <a:pt x="1542" y="4578"/>
                    <a:pt x="1581" y="4550"/>
                  </a:cubicBezTo>
                  <a:lnTo>
                    <a:pt x="3221" y="3292"/>
                  </a:lnTo>
                  <a:cubicBezTo>
                    <a:pt x="3271" y="3253"/>
                    <a:pt x="3305" y="3186"/>
                    <a:pt x="3305" y="3120"/>
                  </a:cubicBezTo>
                  <a:lnTo>
                    <a:pt x="3305" y="209"/>
                  </a:lnTo>
                  <a:cubicBezTo>
                    <a:pt x="3299" y="148"/>
                    <a:pt x="3271" y="87"/>
                    <a:pt x="3227" y="48"/>
                  </a:cubicBezTo>
                  <a:cubicBezTo>
                    <a:pt x="3187" y="18"/>
                    <a:pt x="3137" y="1"/>
                    <a:pt x="308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 name="Google Shape;1443;p68"/>
          <p:cNvGrpSpPr/>
          <p:nvPr/>
        </p:nvGrpSpPr>
        <p:grpSpPr>
          <a:xfrm>
            <a:off x="4093870" y="1713561"/>
            <a:ext cx="311550" cy="379518"/>
            <a:chOff x="4093870" y="1713561"/>
            <a:chExt cx="311550" cy="379518"/>
          </a:xfrm>
        </p:grpSpPr>
        <p:sp>
          <p:nvSpPr>
            <p:cNvPr id="1444" name="Google Shape;1444;p68"/>
            <p:cNvSpPr/>
            <p:nvPr/>
          </p:nvSpPr>
          <p:spPr>
            <a:xfrm>
              <a:off x="4149420" y="1713561"/>
              <a:ext cx="256001" cy="144207"/>
            </a:xfrm>
            <a:custGeom>
              <a:avLst/>
              <a:gdLst/>
              <a:ahLst/>
              <a:cxnLst/>
              <a:rect l="l" t="t" r="r" b="b"/>
              <a:pathLst>
                <a:path w="9936" h="5597" extrusionOk="0">
                  <a:moveTo>
                    <a:pt x="8595" y="432"/>
                  </a:moveTo>
                  <a:cubicBezTo>
                    <a:pt x="8597" y="432"/>
                    <a:pt x="8597" y="432"/>
                    <a:pt x="8599" y="432"/>
                  </a:cubicBezTo>
                  <a:lnTo>
                    <a:pt x="9437" y="2655"/>
                  </a:lnTo>
                  <a:cubicBezTo>
                    <a:pt x="9420" y="2672"/>
                    <a:pt x="9553" y="2616"/>
                    <a:pt x="7136" y="3531"/>
                  </a:cubicBezTo>
                  <a:lnTo>
                    <a:pt x="6293" y="1297"/>
                  </a:lnTo>
                  <a:cubicBezTo>
                    <a:pt x="8490" y="469"/>
                    <a:pt x="8580" y="432"/>
                    <a:pt x="8595" y="432"/>
                  </a:cubicBezTo>
                  <a:close/>
                  <a:moveTo>
                    <a:pt x="5889" y="1447"/>
                  </a:moveTo>
                  <a:lnTo>
                    <a:pt x="6731" y="3681"/>
                  </a:lnTo>
                  <a:lnTo>
                    <a:pt x="6299" y="3842"/>
                  </a:lnTo>
                  <a:lnTo>
                    <a:pt x="5462" y="1613"/>
                  </a:lnTo>
                  <a:lnTo>
                    <a:pt x="5889" y="1447"/>
                  </a:lnTo>
                  <a:close/>
                  <a:moveTo>
                    <a:pt x="5173" y="2068"/>
                  </a:moveTo>
                  <a:lnTo>
                    <a:pt x="5789" y="3703"/>
                  </a:lnTo>
                  <a:cubicBezTo>
                    <a:pt x="4928" y="4051"/>
                    <a:pt x="4961" y="4097"/>
                    <a:pt x="4345" y="4097"/>
                  </a:cubicBezTo>
                  <a:cubicBezTo>
                    <a:pt x="4128" y="4097"/>
                    <a:pt x="3830" y="4091"/>
                    <a:pt x="3383" y="4091"/>
                  </a:cubicBezTo>
                  <a:cubicBezTo>
                    <a:pt x="3050" y="4091"/>
                    <a:pt x="3094" y="3736"/>
                    <a:pt x="3183" y="3636"/>
                  </a:cubicBezTo>
                  <a:cubicBezTo>
                    <a:pt x="3229" y="3587"/>
                    <a:pt x="3253" y="3579"/>
                    <a:pt x="3621" y="3579"/>
                  </a:cubicBezTo>
                  <a:cubicBezTo>
                    <a:pt x="3791" y="3579"/>
                    <a:pt x="4034" y="3581"/>
                    <a:pt x="4386" y="3581"/>
                  </a:cubicBezTo>
                  <a:cubicBezTo>
                    <a:pt x="4674" y="3581"/>
                    <a:pt x="4674" y="3149"/>
                    <a:pt x="4386" y="3149"/>
                  </a:cubicBezTo>
                  <a:lnTo>
                    <a:pt x="3349" y="3149"/>
                  </a:lnTo>
                  <a:cubicBezTo>
                    <a:pt x="2961" y="3149"/>
                    <a:pt x="2717" y="3404"/>
                    <a:pt x="2690" y="3775"/>
                  </a:cubicBezTo>
                  <a:cubicBezTo>
                    <a:pt x="1093" y="5144"/>
                    <a:pt x="1110" y="5167"/>
                    <a:pt x="949" y="5167"/>
                  </a:cubicBezTo>
                  <a:cubicBezTo>
                    <a:pt x="788" y="5167"/>
                    <a:pt x="555" y="4939"/>
                    <a:pt x="816" y="4634"/>
                  </a:cubicBezTo>
                  <a:lnTo>
                    <a:pt x="2684" y="2589"/>
                  </a:lnTo>
                  <a:cubicBezTo>
                    <a:pt x="2862" y="2395"/>
                    <a:pt x="3111" y="2273"/>
                    <a:pt x="3377" y="2262"/>
                  </a:cubicBezTo>
                  <a:cubicBezTo>
                    <a:pt x="3695" y="2262"/>
                    <a:pt x="3930" y="2263"/>
                    <a:pt x="4111" y="2263"/>
                  </a:cubicBezTo>
                  <a:cubicBezTo>
                    <a:pt x="4730" y="2263"/>
                    <a:pt x="4715" y="2243"/>
                    <a:pt x="5173" y="2068"/>
                  </a:cubicBezTo>
                  <a:close/>
                  <a:moveTo>
                    <a:pt x="8601" y="0"/>
                  </a:moveTo>
                  <a:cubicBezTo>
                    <a:pt x="8541" y="0"/>
                    <a:pt x="8479" y="11"/>
                    <a:pt x="8417" y="33"/>
                  </a:cubicBezTo>
                  <a:lnTo>
                    <a:pt x="5257" y="1225"/>
                  </a:lnTo>
                  <a:cubicBezTo>
                    <a:pt x="5079" y="1291"/>
                    <a:pt x="4979" y="1480"/>
                    <a:pt x="5024" y="1663"/>
                  </a:cubicBezTo>
                  <a:cubicBezTo>
                    <a:pt x="4730" y="1779"/>
                    <a:pt x="4636" y="1835"/>
                    <a:pt x="4381" y="1835"/>
                  </a:cubicBezTo>
                  <a:lnTo>
                    <a:pt x="3361" y="1835"/>
                  </a:lnTo>
                  <a:cubicBezTo>
                    <a:pt x="2978" y="1851"/>
                    <a:pt x="2618" y="2018"/>
                    <a:pt x="2357" y="2306"/>
                  </a:cubicBezTo>
                  <a:lnTo>
                    <a:pt x="494" y="4352"/>
                  </a:lnTo>
                  <a:cubicBezTo>
                    <a:pt x="0" y="4917"/>
                    <a:pt x="393" y="5597"/>
                    <a:pt x="947" y="5597"/>
                  </a:cubicBezTo>
                  <a:cubicBezTo>
                    <a:pt x="1133" y="5597"/>
                    <a:pt x="1337" y="5520"/>
                    <a:pt x="1531" y="5338"/>
                  </a:cubicBezTo>
                  <a:lnTo>
                    <a:pt x="2812" y="4241"/>
                  </a:lnTo>
                  <a:cubicBezTo>
                    <a:pt x="2933" y="4415"/>
                    <a:pt x="3136" y="4524"/>
                    <a:pt x="3352" y="4524"/>
                  </a:cubicBezTo>
                  <a:cubicBezTo>
                    <a:pt x="3362" y="4524"/>
                    <a:pt x="3372" y="4524"/>
                    <a:pt x="3383" y="4523"/>
                  </a:cubicBezTo>
                  <a:cubicBezTo>
                    <a:pt x="3805" y="4523"/>
                    <a:pt x="4101" y="4528"/>
                    <a:pt x="4324" y="4528"/>
                  </a:cubicBezTo>
                  <a:cubicBezTo>
                    <a:pt x="5034" y="4528"/>
                    <a:pt x="5008" y="4483"/>
                    <a:pt x="5944" y="4108"/>
                  </a:cubicBezTo>
                  <a:cubicBezTo>
                    <a:pt x="6015" y="4224"/>
                    <a:pt x="6142" y="4291"/>
                    <a:pt x="6274" y="4291"/>
                  </a:cubicBezTo>
                  <a:cubicBezTo>
                    <a:pt x="6317" y="4291"/>
                    <a:pt x="6361" y="4284"/>
                    <a:pt x="6404" y="4268"/>
                  </a:cubicBezTo>
                  <a:lnTo>
                    <a:pt x="9564" y="3077"/>
                  </a:lnTo>
                  <a:cubicBezTo>
                    <a:pt x="9802" y="2982"/>
                    <a:pt x="9936" y="2749"/>
                    <a:pt x="9858" y="2539"/>
                  </a:cubicBezTo>
                  <a:lnTo>
                    <a:pt x="8988" y="244"/>
                  </a:lnTo>
                  <a:cubicBezTo>
                    <a:pt x="8933" y="94"/>
                    <a:pt x="8780" y="0"/>
                    <a:pt x="860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8"/>
            <p:cNvSpPr/>
            <p:nvPr/>
          </p:nvSpPr>
          <p:spPr>
            <a:xfrm>
              <a:off x="4093870" y="1948821"/>
              <a:ext cx="253425" cy="144258"/>
            </a:xfrm>
            <a:custGeom>
              <a:avLst/>
              <a:gdLst/>
              <a:ahLst/>
              <a:cxnLst/>
              <a:rect l="l" t="t" r="r" b="b"/>
              <a:pathLst>
                <a:path w="9836" h="5599" extrusionOk="0">
                  <a:moveTo>
                    <a:pt x="3632" y="1751"/>
                  </a:moveTo>
                  <a:lnTo>
                    <a:pt x="4436" y="3886"/>
                  </a:lnTo>
                  <a:lnTo>
                    <a:pt x="4474" y="3985"/>
                  </a:lnTo>
                  <a:lnTo>
                    <a:pt x="4042" y="4146"/>
                  </a:lnTo>
                  <a:lnTo>
                    <a:pt x="3199" y="1918"/>
                  </a:lnTo>
                  <a:lnTo>
                    <a:pt x="3632" y="1751"/>
                  </a:lnTo>
                  <a:close/>
                  <a:moveTo>
                    <a:pt x="2800" y="2067"/>
                  </a:moveTo>
                  <a:lnTo>
                    <a:pt x="3643" y="4301"/>
                  </a:lnTo>
                  <a:cubicBezTo>
                    <a:pt x="1231" y="5211"/>
                    <a:pt x="1359" y="5161"/>
                    <a:pt x="1337" y="5166"/>
                  </a:cubicBezTo>
                  <a:lnTo>
                    <a:pt x="499" y="2943"/>
                  </a:lnTo>
                  <a:cubicBezTo>
                    <a:pt x="516" y="2927"/>
                    <a:pt x="383" y="2982"/>
                    <a:pt x="2800" y="2067"/>
                  </a:cubicBezTo>
                  <a:close/>
                  <a:moveTo>
                    <a:pt x="8985" y="1"/>
                  </a:moveTo>
                  <a:cubicBezTo>
                    <a:pt x="8798" y="1"/>
                    <a:pt x="8596" y="81"/>
                    <a:pt x="8405" y="260"/>
                  </a:cubicBezTo>
                  <a:lnTo>
                    <a:pt x="7124" y="1358"/>
                  </a:lnTo>
                  <a:cubicBezTo>
                    <a:pt x="7003" y="1183"/>
                    <a:pt x="6800" y="1074"/>
                    <a:pt x="6584" y="1074"/>
                  </a:cubicBezTo>
                  <a:cubicBezTo>
                    <a:pt x="6574" y="1074"/>
                    <a:pt x="6564" y="1074"/>
                    <a:pt x="6553" y="1075"/>
                  </a:cubicBezTo>
                  <a:cubicBezTo>
                    <a:pt x="6150" y="1075"/>
                    <a:pt x="5860" y="1071"/>
                    <a:pt x="5640" y="1071"/>
                  </a:cubicBezTo>
                  <a:cubicBezTo>
                    <a:pt x="4892" y="1071"/>
                    <a:pt x="4929" y="1114"/>
                    <a:pt x="3992" y="1491"/>
                  </a:cubicBezTo>
                  <a:cubicBezTo>
                    <a:pt x="3921" y="1374"/>
                    <a:pt x="3794" y="1307"/>
                    <a:pt x="3665" y="1307"/>
                  </a:cubicBezTo>
                  <a:cubicBezTo>
                    <a:pt x="3622" y="1307"/>
                    <a:pt x="3579" y="1315"/>
                    <a:pt x="3537" y="1330"/>
                  </a:cubicBezTo>
                  <a:lnTo>
                    <a:pt x="372" y="2522"/>
                  </a:lnTo>
                  <a:cubicBezTo>
                    <a:pt x="128" y="2611"/>
                    <a:pt x="0" y="2849"/>
                    <a:pt x="78" y="3054"/>
                  </a:cubicBezTo>
                  <a:lnTo>
                    <a:pt x="943" y="5355"/>
                  </a:lnTo>
                  <a:cubicBezTo>
                    <a:pt x="1008" y="5506"/>
                    <a:pt x="1156" y="5599"/>
                    <a:pt x="1317" y="5599"/>
                  </a:cubicBezTo>
                  <a:cubicBezTo>
                    <a:pt x="1322" y="5599"/>
                    <a:pt x="1326" y="5599"/>
                    <a:pt x="1331" y="5599"/>
                  </a:cubicBezTo>
                  <a:cubicBezTo>
                    <a:pt x="1470" y="5599"/>
                    <a:pt x="1991" y="5382"/>
                    <a:pt x="4679" y="4368"/>
                  </a:cubicBezTo>
                  <a:cubicBezTo>
                    <a:pt x="4857" y="4301"/>
                    <a:pt x="4957" y="4118"/>
                    <a:pt x="4912" y="3935"/>
                  </a:cubicBezTo>
                  <a:cubicBezTo>
                    <a:pt x="5345" y="3764"/>
                    <a:pt x="5278" y="3764"/>
                    <a:pt x="5788" y="3764"/>
                  </a:cubicBezTo>
                  <a:cubicBezTo>
                    <a:pt x="6076" y="3764"/>
                    <a:pt x="6076" y="3331"/>
                    <a:pt x="5788" y="3331"/>
                  </a:cubicBezTo>
                  <a:cubicBezTo>
                    <a:pt x="5201" y="3331"/>
                    <a:pt x="5212" y="3353"/>
                    <a:pt x="4763" y="3531"/>
                  </a:cubicBezTo>
                  <a:lnTo>
                    <a:pt x="4147" y="1890"/>
                  </a:lnTo>
                  <a:cubicBezTo>
                    <a:pt x="5005" y="1547"/>
                    <a:pt x="4990" y="1502"/>
                    <a:pt x="5597" y="1502"/>
                  </a:cubicBezTo>
                  <a:cubicBezTo>
                    <a:pt x="5814" y="1502"/>
                    <a:pt x="6110" y="1507"/>
                    <a:pt x="6553" y="1507"/>
                  </a:cubicBezTo>
                  <a:cubicBezTo>
                    <a:pt x="6764" y="1507"/>
                    <a:pt x="6808" y="1651"/>
                    <a:pt x="6814" y="1735"/>
                  </a:cubicBezTo>
                  <a:cubicBezTo>
                    <a:pt x="6819" y="1812"/>
                    <a:pt x="6797" y="1895"/>
                    <a:pt x="6753" y="1962"/>
                  </a:cubicBezTo>
                  <a:cubicBezTo>
                    <a:pt x="6704" y="2011"/>
                    <a:pt x="6678" y="2019"/>
                    <a:pt x="6311" y="2019"/>
                  </a:cubicBezTo>
                  <a:cubicBezTo>
                    <a:pt x="6142" y="2019"/>
                    <a:pt x="5900" y="2017"/>
                    <a:pt x="5550" y="2017"/>
                  </a:cubicBezTo>
                  <a:cubicBezTo>
                    <a:pt x="5262" y="2017"/>
                    <a:pt x="5262" y="2450"/>
                    <a:pt x="5550" y="2450"/>
                  </a:cubicBezTo>
                  <a:lnTo>
                    <a:pt x="6587" y="2450"/>
                  </a:lnTo>
                  <a:cubicBezTo>
                    <a:pt x="6593" y="2450"/>
                    <a:pt x="6599" y="2450"/>
                    <a:pt x="6606" y="2450"/>
                  </a:cubicBezTo>
                  <a:cubicBezTo>
                    <a:pt x="6777" y="2450"/>
                    <a:pt x="6946" y="2378"/>
                    <a:pt x="7069" y="2250"/>
                  </a:cubicBezTo>
                  <a:cubicBezTo>
                    <a:pt x="7174" y="2134"/>
                    <a:pt x="7235" y="1979"/>
                    <a:pt x="7241" y="1823"/>
                  </a:cubicBezTo>
                  <a:cubicBezTo>
                    <a:pt x="7257" y="1812"/>
                    <a:pt x="8682" y="587"/>
                    <a:pt x="8699" y="576"/>
                  </a:cubicBezTo>
                  <a:cubicBezTo>
                    <a:pt x="8800" y="482"/>
                    <a:pt x="8895" y="435"/>
                    <a:pt x="8982" y="435"/>
                  </a:cubicBezTo>
                  <a:cubicBezTo>
                    <a:pt x="9043" y="435"/>
                    <a:pt x="9101" y="458"/>
                    <a:pt x="9153" y="504"/>
                  </a:cubicBezTo>
                  <a:cubicBezTo>
                    <a:pt x="9331" y="681"/>
                    <a:pt x="9170" y="892"/>
                    <a:pt x="9114" y="958"/>
                  </a:cubicBezTo>
                  <a:lnTo>
                    <a:pt x="7252" y="3010"/>
                  </a:lnTo>
                  <a:cubicBezTo>
                    <a:pt x="7119" y="3159"/>
                    <a:pt x="6941" y="3265"/>
                    <a:pt x="6747" y="3303"/>
                  </a:cubicBezTo>
                  <a:cubicBezTo>
                    <a:pt x="6485" y="3365"/>
                    <a:pt x="6552" y="3732"/>
                    <a:pt x="6784" y="3732"/>
                  </a:cubicBezTo>
                  <a:cubicBezTo>
                    <a:pt x="6802" y="3732"/>
                    <a:pt x="6821" y="3730"/>
                    <a:pt x="6842" y="3725"/>
                  </a:cubicBezTo>
                  <a:cubicBezTo>
                    <a:pt x="7124" y="3664"/>
                    <a:pt x="7385" y="3509"/>
                    <a:pt x="7573" y="3292"/>
                  </a:cubicBezTo>
                  <a:lnTo>
                    <a:pt x="9442" y="1241"/>
                  </a:lnTo>
                  <a:cubicBezTo>
                    <a:pt x="9625" y="1031"/>
                    <a:pt x="9835" y="570"/>
                    <a:pt x="9453" y="199"/>
                  </a:cubicBezTo>
                  <a:cubicBezTo>
                    <a:pt x="9326" y="72"/>
                    <a:pt x="9163" y="1"/>
                    <a:pt x="898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8"/>
            <p:cNvSpPr/>
            <p:nvPr/>
          </p:nvSpPr>
          <p:spPr>
            <a:xfrm>
              <a:off x="4180028" y="1848208"/>
              <a:ext cx="123208" cy="112052"/>
            </a:xfrm>
            <a:custGeom>
              <a:avLst/>
              <a:gdLst/>
              <a:ahLst/>
              <a:cxnLst/>
              <a:rect l="l" t="t" r="r" b="b"/>
              <a:pathLst>
                <a:path w="4782" h="4349" extrusionOk="0">
                  <a:moveTo>
                    <a:pt x="1579" y="783"/>
                  </a:moveTo>
                  <a:cubicBezTo>
                    <a:pt x="1491" y="955"/>
                    <a:pt x="1419" y="1138"/>
                    <a:pt x="1374" y="1332"/>
                  </a:cubicBezTo>
                  <a:cubicBezTo>
                    <a:pt x="1291" y="1315"/>
                    <a:pt x="1208" y="1299"/>
                    <a:pt x="1125" y="1277"/>
                  </a:cubicBezTo>
                  <a:cubicBezTo>
                    <a:pt x="1241" y="1083"/>
                    <a:pt x="1396" y="916"/>
                    <a:pt x="1579" y="783"/>
                  </a:cubicBezTo>
                  <a:close/>
                  <a:moveTo>
                    <a:pt x="3664" y="783"/>
                  </a:moveTo>
                  <a:lnTo>
                    <a:pt x="3664" y="783"/>
                  </a:lnTo>
                  <a:cubicBezTo>
                    <a:pt x="3847" y="916"/>
                    <a:pt x="4002" y="1083"/>
                    <a:pt x="4118" y="1282"/>
                  </a:cubicBezTo>
                  <a:cubicBezTo>
                    <a:pt x="4035" y="1299"/>
                    <a:pt x="3958" y="1315"/>
                    <a:pt x="3875" y="1332"/>
                  </a:cubicBezTo>
                  <a:cubicBezTo>
                    <a:pt x="3825" y="1144"/>
                    <a:pt x="3753" y="955"/>
                    <a:pt x="3664" y="783"/>
                  </a:cubicBezTo>
                  <a:close/>
                  <a:moveTo>
                    <a:pt x="2411" y="484"/>
                  </a:moveTo>
                  <a:lnTo>
                    <a:pt x="2411" y="1443"/>
                  </a:lnTo>
                  <a:cubicBezTo>
                    <a:pt x="2206" y="1437"/>
                    <a:pt x="2001" y="1421"/>
                    <a:pt x="1807" y="1399"/>
                  </a:cubicBezTo>
                  <a:cubicBezTo>
                    <a:pt x="1895" y="1060"/>
                    <a:pt x="2095" y="634"/>
                    <a:pt x="2411" y="484"/>
                  </a:cubicBezTo>
                  <a:close/>
                  <a:moveTo>
                    <a:pt x="2838" y="484"/>
                  </a:moveTo>
                  <a:cubicBezTo>
                    <a:pt x="3098" y="611"/>
                    <a:pt x="3320" y="950"/>
                    <a:pt x="3442" y="1399"/>
                  </a:cubicBezTo>
                  <a:cubicBezTo>
                    <a:pt x="3248" y="1421"/>
                    <a:pt x="3043" y="1437"/>
                    <a:pt x="2838" y="1443"/>
                  </a:cubicBezTo>
                  <a:lnTo>
                    <a:pt x="2838" y="484"/>
                  </a:lnTo>
                  <a:close/>
                  <a:moveTo>
                    <a:pt x="1724" y="1825"/>
                  </a:moveTo>
                  <a:cubicBezTo>
                    <a:pt x="1945" y="1853"/>
                    <a:pt x="2178" y="1870"/>
                    <a:pt x="2411" y="1875"/>
                  </a:cubicBezTo>
                  <a:lnTo>
                    <a:pt x="2411" y="2480"/>
                  </a:lnTo>
                  <a:cubicBezTo>
                    <a:pt x="2178" y="2491"/>
                    <a:pt x="1951" y="2507"/>
                    <a:pt x="1724" y="2535"/>
                  </a:cubicBezTo>
                  <a:cubicBezTo>
                    <a:pt x="1696" y="2297"/>
                    <a:pt x="1696" y="2058"/>
                    <a:pt x="1724" y="1825"/>
                  </a:cubicBezTo>
                  <a:close/>
                  <a:moveTo>
                    <a:pt x="3525" y="1825"/>
                  </a:moveTo>
                  <a:cubicBezTo>
                    <a:pt x="3553" y="2058"/>
                    <a:pt x="3553" y="2297"/>
                    <a:pt x="3525" y="2530"/>
                  </a:cubicBezTo>
                  <a:lnTo>
                    <a:pt x="3525" y="2535"/>
                  </a:lnTo>
                  <a:cubicBezTo>
                    <a:pt x="3298" y="2507"/>
                    <a:pt x="3071" y="2485"/>
                    <a:pt x="2838" y="2480"/>
                  </a:cubicBezTo>
                  <a:lnTo>
                    <a:pt x="2838" y="1875"/>
                  </a:lnTo>
                  <a:cubicBezTo>
                    <a:pt x="3071" y="1870"/>
                    <a:pt x="3298" y="1853"/>
                    <a:pt x="3525" y="1825"/>
                  </a:cubicBezTo>
                  <a:close/>
                  <a:moveTo>
                    <a:pt x="953" y="1681"/>
                  </a:moveTo>
                  <a:cubicBezTo>
                    <a:pt x="1064" y="1709"/>
                    <a:pt x="1180" y="1731"/>
                    <a:pt x="1302" y="1753"/>
                  </a:cubicBezTo>
                  <a:cubicBezTo>
                    <a:pt x="1269" y="2036"/>
                    <a:pt x="1269" y="2319"/>
                    <a:pt x="1302" y="2596"/>
                  </a:cubicBezTo>
                  <a:cubicBezTo>
                    <a:pt x="1180" y="2618"/>
                    <a:pt x="1064" y="2646"/>
                    <a:pt x="953" y="2674"/>
                  </a:cubicBezTo>
                  <a:cubicBezTo>
                    <a:pt x="859" y="2347"/>
                    <a:pt x="859" y="2003"/>
                    <a:pt x="953" y="1681"/>
                  </a:cubicBezTo>
                  <a:close/>
                  <a:moveTo>
                    <a:pt x="1374" y="3023"/>
                  </a:moveTo>
                  <a:cubicBezTo>
                    <a:pt x="1424" y="3211"/>
                    <a:pt x="1496" y="3394"/>
                    <a:pt x="1585" y="3572"/>
                  </a:cubicBezTo>
                  <a:cubicBezTo>
                    <a:pt x="1402" y="3433"/>
                    <a:pt x="1247" y="3267"/>
                    <a:pt x="1130" y="3073"/>
                  </a:cubicBezTo>
                  <a:cubicBezTo>
                    <a:pt x="1213" y="3056"/>
                    <a:pt x="1291" y="3040"/>
                    <a:pt x="1374" y="3023"/>
                  </a:cubicBezTo>
                  <a:close/>
                  <a:moveTo>
                    <a:pt x="3875" y="3023"/>
                  </a:moveTo>
                  <a:cubicBezTo>
                    <a:pt x="3958" y="3040"/>
                    <a:pt x="4041" y="3056"/>
                    <a:pt x="4124" y="3073"/>
                  </a:cubicBezTo>
                  <a:cubicBezTo>
                    <a:pt x="4008" y="3267"/>
                    <a:pt x="3852" y="3439"/>
                    <a:pt x="3669" y="3572"/>
                  </a:cubicBezTo>
                  <a:cubicBezTo>
                    <a:pt x="3758" y="3400"/>
                    <a:pt x="3825" y="3211"/>
                    <a:pt x="3875" y="3023"/>
                  </a:cubicBezTo>
                  <a:close/>
                  <a:moveTo>
                    <a:pt x="2411" y="2912"/>
                  </a:moveTo>
                  <a:lnTo>
                    <a:pt x="2411" y="3866"/>
                  </a:lnTo>
                  <a:cubicBezTo>
                    <a:pt x="2095" y="3716"/>
                    <a:pt x="1895" y="3300"/>
                    <a:pt x="1807" y="2956"/>
                  </a:cubicBezTo>
                  <a:cubicBezTo>
                    <a:pt x="2001" y="2934"/>
                    <a:pt x="2206" y="2918"/>
                    <a:pt x="2411" y="2912"/>
                  </a:cubicBezTo>
                  <a:close/>
                  <a:moveTo>
                    <a:pt x="2838" y="2912"/>
                  </a:moveTo>
                  <a:cubicBezTo>
                    <a:pt x="3043" y="2918"/>
                    <a:pt x="3248" y="2934"/>
                    <a:pt x="3442" y="2956"/>
                  </a:cubicBezTo>
                  <a:cubicBezTo>
                    <a:pt x="3320" y="3400"/>
                    <a:pt x="3104" y="3744"/>
                    <a:pt x="2838" y="3866"/>
                  </a:cubicBezTo>
                  <a:lnTo>
                    <a:pt x="2838" y="2912"/>
                  </a:lnTo>
                  <a:close/>
                  <a:moveTo>
                    <a:pt x="2599" y="0"/>
                  </a:moveTo>
                  <a:cubicBezTo>
                    <a:pt x="2383" y="0"/>
                    <a:pt x="1144" y="74"/>
                    <a:pt x="615" y="1338"/>
                  </a:cubicBezTo>
                  <a:cubicBezTo>
                    <a:pt x="1" y="2796"/>
                    <a:pt x="1115" y="4348"/>
                    <a:pt x="2611" y="4348"/>
                  </a:cubicBezTo>
                  <a:cubicBezTo>
                    <a:pt x="2736" y="4348"/>
                    <a:pt x="2863" y="4337"/>
                    <a:pt x="2993" y="4315"/>
                  </a:cubicBezTo>
                  <a:cubicBezTo>
                    <a:pt x="3830" y="4170"/>
                    <a:pt x="4507" y="3555"/>
                    <a:pt x="4723" y="2735"/>
                  </a:cubicBezTo>
                  <a:cubicBezTo>
                    <a:pt x="4750" y="2618"/>
                    <a:pt x="4684" y="2502"/>
                    <a:pt x="4573" y="2469"/>
                  </a:cubicBezTo>
                  <a:cubicBezTo>
                    <a:pt x="4555" y="2464"/>
                    <a:pt x="4538" y="2462"/>
                    <a:pt x="4520" y="2462"/>
                  </a:cubicBezTo>
                  <a:cubicBezTo>
                    <a:pt x="4423" y="2462"/>
                    <a:pt x="4335" y="2525"/>
                    <a:pt x="4307" y="2624"/>
                  </a:cubicBezTo>
                  <a:cubicBezTo>
                    <a:pt x="4307" y="2640"/>
                    <a:pt x="4301" y="2657"/>
                    <a:pt x="4296" y="2674"/>
                  </a:cubicBezTo>
                  <a:cubicBezTo>
                    <a:pt x="4179" y="2646"/>
                    <a:pt x="4069" y="2618"/>
                    <a:pt x="3947" y="2596"/>
                  </a:cubicBezTo>
                  <a:cubicBezTo>
                    <a:pt x="3980" y="2319"/>
                    <a:pt x="3980" y="2036"/>
                    <a:pt x="3947" y="1753"/>
                  </a:cubicBezTo>
                  <a:cubicBezTo>
                    <a:pt x="4063" y="1731"/>
                    <a:pt x="4179" y="1709"/>
                    <a:pt x="4296" y="1681"/>
                  </a:cubicBezTo>
                  <a:cubicBezTo>
                    <a:pt x="4301" y="1698"/>
                    <a:pt x="4307" y="1715"/>
                    <a:pt x="4307" y="1731"/>
                  </a:cubicBezTo>
                  <a:cubicBezTo>
                    <a:pt x="4332" y="1850"/>
                    <a:pt x="4421" y="1902"/>
                    <a:pt x="4512" y="1902"/>
                  </a:cubicBezTo>
                  <a:cubicBezTo>
                    <a:pt x="4646" y="1902"/>
                    <a:pt x="4782" y="1792"/>
                    <a:pt x="4723" y="1620"/>
                  </a:cubicBezTo>
                  <a:cubicBezTo>
                    <a:pt x="4701" y="1521"/>
                    <a:pt x="4667" y="1432"/>
                    <a:pt x="4634" y="1343"/>
                  </a:cubicBezTo>
                  <a:lnTo>
                    <a:pt x="4634" y="1338"/>
                  </a:lnTo>
                  <a:lnTo>
                    <a:pt x="4617" y="1304"/>
                  </a:lnTo>
                  <a:lnTo>
                    <a:pt x="4601" y="1266"/>
                  </a:lnTo>
                  <a:lnTo>
                    <a:pt x="4584" y="1227"/>
                  </a:lnTo>
                  <a:cubicBezTo>
                    <a:pt x="4220" y="483"/>
                    <a:pt x="3467" y="1"/>
                    <a:pt x="2641" y="1"/>
                  </a:cubicBezTo>
                  <a:cubicBezTo>
                    <a:pt x="2637" y="1"/>
                    <a:pt x="2633" y="1"/>
                    <a:pt x="2629" y="2"/>
                  </a:cubicBezTo>
                  <a:lnTo>
                    <a:pt x="2629" y="2"/>
                  </a:lnTo>
                  <a:cubicBezTo>
                    <a:pt x="2637" y="1"/>
                    <a:pt x="2626" y="0"/>
                    <a:pt x="259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 name="Google Shape;1447;p68"/>
          <p:cNvGrpSpPr/>
          <p:nvPr/>
        </p:nvGrpSpPr>
        <p:grpSpPr>
          <a:xfrm>
            <a:off x="902205" y="1712839"/>
            <a:ext cx="357953" cy="379390"/>
            <a:chOff x="902205" y="1712839"/>
            <a:chExt cx="357953" cy="379390"/>
          </a:xfrm>
        </p:grpSpPr>
        <p:sp>
          <p:nvSpPr>
            <p:cNvPr id="1448" name="Google Shape;1448;p68"/>
            <p:cNvSpPr/>
            <p:nvPr/>
          </p:nvSpPr>
          <p:spPr>
            <a:xfrm>
              <a:off x="1009027" y="1823062"/>
              <a:ext cx="162861" cy="133617"/>
            </a:xfrm>
            <a:custGeom>
              <a:avLst/>
              <a:gdLst/>
              <a:ahLst/>
              <a:cxnLst/>
              <a:rect l="l" t="t" r="r" b="b"/>
              <a:pathLst>
                <a:path w="6321" h="5186" extrusionOk="0">
                  <a:moveTo>
                    <a:pt x="1586" y="1"/>
                  </a:moveTo>
                  <a:cubicBezTo>
                    <a:pt x="1446" y="1"/>
                    <a:pt x="1305" y="19"/>
                    <a:pt x="1165" y="57"/>
                  </a:cubicBezTo>
                  <a:cubicBezTo>
                    <a:pt x="478" y="246"/>
                    <a:pt x="1" y="872"/>
                    <a:pt x="6" y="1587"/>
                  </a:cubicBezTo>
                  <a:cubicBezTo>
                    <a:pt x="6" y="3871"/>
                    <a:pt x="2784" y="5185"/>
                    <a:pt x="2950" y="5185"/>
                  </a:cubicBezTo>
                  <a:cubicBezTo>
                    <a:pt x="3089" y="5185"/>
                    <a:pt x="3887" y="4747"/>
                    <a:pt x="4453" y="4271"/>
                  </a:cubicBezTo>
                  <a:cubicBezTo>
                    <a:pt x="6204" y="2801"/>
                    <a:pt x="6321" y="811"/>
                    <a:pt x="5007" y="163"/>
                  </a:cubicBezTo>
                  <a:cubicBezTo>
                    <a:pt x="4972" y="145"/>
                    <a:pt x="4938" y="137"/>
                    <a:pt x="4906" y="137"/>
                  </a:cubicBezTo>
                  <a:cubicBezTo>
                    <a:pt x="4707" y="137"/>
                    <a:pt x="4594" y="441"/>
                    <a:pt x="4818" y="551"/>
                  </a:cubicBezTo>
                  <a:cubicBezTo>
                    <a:pt x="5212" y="745"/>
                    <a:pt x="5462" y="1144"/>
                    <a:pt x="5462" y="1582"/>
                  </a:cubicBezTo>
                  <a:cubicBezTo>
                    <a:pt x="5462" y="3406"/>
                    <a:pt x="3399" y="4509"/>
                    <a:pt x="2950" y="4731"/>
                  </a:cubicBezTo>
                  <a:cubicBezTo>
                    <a:pt x="2501" y="4514"/>
                    <a:pt x="439" y="3411"/>
                    <a:pt x="439" y="1587"/>
                  </a:cubicBezTo>
                  <a:cubicBezTo>
                    <a:pt x="433" y="1061"/>
                    <a:pt x="783" y="606"/>
                    <a:pt x="1293" y="468"/>
                  </a:cubicBezTo>
                  <a:cubicBezTo>
                    <a:pt x="1389" y="442"/>
                    <a:pt x="1486" y="430"/>
                    <a:pt x="1583" y="430"/>
                  </a:cubicBezTo>
                  <a:cubicBezTo>
                    <a:pt x="1990" y="430"/>
                    <a:pt x="2378" y="650"/>
                    <a:pt x="2584" y="1022"/>
                  </a:cubicBezTo>
                  <a:cubicBezTo>
                    <a:pt x="2595" y="1033"/>
                    <a:pt x="2601" y="1050"/>
                    <a:pt x="2618" y="1061"/>
                  </a:cubicBezTo>
                  <a:cubicBezTo>
                    <a:pt x="2701" y="1160"/>
                    <a:pt x="2823" y="1216"/>
                    <a:pt x="2950" y="1221"/>
                  </a:cubicBezTo>
                  <a:cubicBezTo>
                    <a:pt x="3094" y="1216"/>
                    <a:pt x="3227" y="1138"/>
                    <a:pt x="3311" y="1016"/>
                  </a:cubicBezTo>
                  <a:cubicBezTo>
                    <a:pt x="3455" y="767"/>
                    <a:pt x="3688" y="573"/>
                    <a:pt x="3970" y="490"/>
                  </a:cubicBezTo>
                  <a:cubicBezTo>
                    <a:pt x="4216" y="409"/>
                    <a:pt x="4135" y="62"/>
                    <a:pt x="3912" y="62"/>
                  </a:cubicBezTo>
                  <a:cubicBezTo>
                    <a:pt x="3889" y="62"/>
                    <a:pt x="3864" y="65"/>
                    <a:pt x="3837" y="74"/>
                  </a:cubicBezTo>
                  <a:cubicBezTo>
                    <a:pt x="3466" y="190"/>
                    <a:pt x="3150" y="440"/>
                    <a:pt x="2950" y="783"/>
                  </a:cubicBezTo>
                  <a:lnTo>
                    <a:pt x="2945" y="783"/>
                  </a:lnTo>
                  <a:cubicBezTo>
                    <a:pt x="2657" y="288"/>
                    <a:pt x="2136" y="1"/>
                    <a:pt x="158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8"/>
            <p:cNvSpPr/>
            <p:nvPr/>
          </p:nvSpPr>
          <p:spPr>
            <a:xfrm>
              <a:off x="902205" y="1712839"/>
              <a:ext cx="357953" cy="379390"/>
            </a:xfrm>
            <a:custGeom>
              <a:avLst/>
              <a:gdLst/>
              <a:ahLst/>
              <a:cxnLst/>
              <a:rect l="l" t="t" r="r" b="b"/>
              <a:pathLst>
                <a:path w="13893" h="14725" extrusionOk="0">
                  <a:moveTo>
                    <a:pt x="909" y="432"/>
                  </a:moveTo>
                  <a:cubicBezTo>
                    <a:pt x="1103" y="432"/>
                    <a:pt x="1247" y="532"/>
                    <a:pt x="1247" y="626"/>
                  </a:cubicBezTo>
                  <a:lnTo>
                    <a:pt x="1247" y="14103"/>
                  </a:lnTo>
                  <a:cubicBezTo>
                    <a:pt x="1247" y="14192"/>
                    <a:pt x="1103" y="14292"/>
                    <a:pt x="909" y="14292"/>
                  </a:cubicBezTo>
                  <a:lnTo>
                    <a:pt x="771" y="14292"/>
                  </a:lnTo>
                  <a:cubicBezTo>
                    <a:pt x="577" y="14292"/>
                    <a:pt x="433" y="14192"/>
                    <a:pt x="433" y="14103"/>
                  </a:cubicBezTo>
                  <a:lnTo>
                    <a:pt x="433" y="626"/>
                  </a:lnTo>
                  <a:cubicBezTo>
                    <a:pt x="433" y="532"/>
                    <a:pt x="577" y="432"/>
                    <a:pt x="771" y="432"/>
                  </a:cubicBezTo>
                  <a:close/>
                  <a:moveTo>
                    <a:pt x="771" y="0"/>
                  </a:moveTo>
                  <a:cubicBezTo>
                    <a:pt x="338" y="0"/>
                    <a:pt x="0" y="277"/>
                    <a:pt x="0" y="626"/>
                  </a:cubicBezTo>
                  <a:lnTo>
                    <a:pt x="0" y="14103"/>
                  </a:lnTo>
                  <a:cubicBezTo>
                    <a:pt x="0" y="14453"/>
                    <a:pt x="338" y="14724"/>
                    <a:pt x="771" y="14724"/>
                  </a:cubicBezTo>
                  <a:lnTo>
                    <a:pt x="909" y="14724"/>
                  </a:lnTo>
                  <a:cubicBezTo>
                    <a:pt x="1342" y="14724"/>
                    <a:pt x="1680" y="14447"/>
                    <a:pt x="1680" y="14103"/>
                  </a:cubicBezTo>
                  <a:lnTo>
                    <a:pt x="1680" y="11226"/>
                  </a:lnTo>
                  <a:cubicBezTo>
                    <a:pt x="2185" y="11136"/>
                    <a:pt x="2735" y="11089"/>
                    <a:pt x="3308" y="11089"/>
                  </a:cubicBezTo>
                  <a:cubicBezTo>
                    <a:pt x="4636" y="11089"/>
                    <a:pt x="6092" y="11340"/>
                    <a:pt x="7423" y="11886"/>
                  </a:cubicBezTo>
                  <a:cubicBezTo>
                    <a:pt x="8272" y="12236"/>
                    <a:pt x="9166" y="12398"/>
                    <a:pt x="10062" y="12398"/>
                  </a:cubicBezTo>
                  <a:cubicBezTo>
                    <a:pt x="11037" y="12398"/>
                    <a:pt x="12014" y="12205"/>
                    <a:pt x="12934" y="11853"/>
                  </a:cubicBezTo>
                  <a:lnTo>
                    <a:pt x="12956" y="11847"/>
                  </a:lnTo>
                  <a:cubicBezTo>
                    <a:pt x="13505" y="11581"/>
                    <a:pt x="13865" y="11043"/>
                    <a:pt x="13893" y="10433"/>
                  </a:cubicBezTo>
                  <a:lnTo>
                    <a:pt x="13893" y="7606"/>
                  </a:lnTo>
                  <a:cubicBezTo>
                    <a:pt x="13893" y="7484"/>
                    <a:pt x="13799" y="7390"/>
                    <a:pt x="13677" y="7390"/>
                  </a:cubicBezTo>
                  <a:cubicBezTo>
                    <a:pt x="13560" y="7390"/>
                    <a:pt x="13460" y="7484"/>
                    <a:pt x="13460" y="7606"/>
                  </a:cubicBezTo>
                  <a:lnTo>
                    <a:pt x="13460" y="10433"/>
                  </a:lnTo>
                  <a:cubicBezTo>
                    <a:pt x="13433" y="10877"/>
                    <a:pt x="13167" y="11265"/>
                    <a:pt x="12767" y="11459"/>
                  </a:cubicBezTo>
                  <a:cubicBezTo>
                    <a:pt x="12155" y="11691"/>
                    <a:pt x="11181" y="11968"/>
                    <a:pt x="10044" y="11968"/>
                  </a:cubicBezTo>
                  <a:cubicBezTo>
                    <a:pt x="9279" y="11968"/>
                    <a:pt x="8438" y="11843"/>
                    <a:pt x="7584" y="11492"/>
                  </a:cubicBezTo>
                  <a:cubicBezTo>
                    <a:pt x="6200" y="10922"/>
                    <a:pt x="4687" y="10659"/>
                    <a:pt x="3299" y="10659"/>
                  </a:cubicBezTo>
                  <a:cubicBezTo>
                    <a:pt x="2731" y="10659"/>
                    <a:pt x="2183" y="10703"/>
                    <a:pt x="1674" y="10788"/>
                  </a:cubicBezTo>
                  <a:lnTo>
                    <a:pt x="1674" y="1364"/>
                  </a:lnTo>
                  <a:cubicBezTo>
                    <a:pt x="2182" y="1272"/>
                    <a:pt x="2733" y="1224"/>
                    <a:pt x="3309" y="1224"/>
                  </a:cubicBezTo>
                  <a:cubicBezTo>
                    <a:pt x="4637" y="1224"/>
                    <a:pt x="6092" y="1478"/>
                    <a:pt x="7423" y="2023"/>
                  </a:cubicBezTo>
                  <a:cubicBezTo>
                    <a:pt x="8269" y="2372"/>
                    <a:pt x="9163" y="2534"/>
                    <a:pt x="10060" y="2534"/>
                  </a:cubicBezTo>
                  <a:cubicBezTo>
                    <a:pt x="11063" y="2534"/>
                    <a:pt x="12069" y="2331"/>
                    <a:pt x="13017" y="1957"/>
                  </a:cubicBezTo>
                  <a:cubicBezTo>
                    <a:pt x="13087" y="1935"/>
                    <a:pt x="13165" y="1918"/>
                    <a:pt x="13234" y="1918"/>
                  </a:cubicBezTo>
                  <a:cubicBezTo>
                    <a:pt x="13286" y="1918"/>
                    <a:pt x="13333" y="1928"/>
                    <a:pt x="13366" y="1951"/>
                  </a:cubicBezTo>
                  <a:cubicBezTo>
                    <a:pt x="13444" y="2012"/>
                    <a:pt x="13460" y="2173"/>
                    <a:pt x="13460" y="2262"/>
                  </a:cubicBezTo>
                  <a:lnTo>
                    <a:pt x="13460" y="6597"/>
                  </a:lnTo>
                  <a:cubicBezTo>
                    <a:pt x="13460" y="6741"/>
                    <a:pt x="13569" y="6813"/>
                    <a:pt x="13677" y="6813"/>
                  </a:cubicBezTo>
                  <a:cubicBezTo>
                    <a:pt x="13785" y="6813"/>
                    <a:pt x="13893" y="6741"/>
                    <a:pt x="13893" y="6597"/>
                  </a:cubicBezTo>
                  <a:lnTo>
                    <a:pt x="13893" y="2262"/>
                  </a:lnTo>
                  <a:cubicBezTo>
                    <a:pt x="13893" y="1693"/>
                    <a:pt x="13568" y="1483"/>
                    <a:pt x="13222" y="1483"/>
                  </a:cubicBezTo>
                  <a:cubicBezTo>
                    <a:pt x="13102" y="1483"/>
                    <a:pt x="12980" y="1508"/>
                    <a:pt x="12867" y="1552"/>
                  </a:cubicBezTo>
                  <a:cubicBezTo>
                    <a:pt x="11964" y="1906"/>
                    <a:pt x="11006" y="2102"/>
                    <a:pt x="10052" y="2102"/>
                  </a:cubicBezTo>
                  <a:cubicBezTo>
                    <a:pt x="9213" y="2102"/>
                    <a:pt x="8377" y="1951"/>
                    <a:pt x="7584" y="1624"/>
                  </a:cubicBezTo>
                  <a:cubicBezTo>
                    <a:pt x="6217" y="1059"/>
                    <a:pt x="4703" y="793"/>
                    <a:pt x="3301" y="793"/>
                  </a:cubicBezTo>
                  <a:cubicBezTo>
                    <a:pt x="2737" y="793"/>
                    <a:pt x="2191" y="836"/>
                    <a:pt x="1680" y="920"/>
                  </a:cubicBezTo>
                  <a:lnTo>
                    <a:pt x="1680" y="626"/>
                  </a:lnTo>
                  <a:cubicBezTo>
                    <a:pt x="1680" y="272"/>
                    <a:pt x="1342" y="0"/>
                    <a:pt x="90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 name="Google Shape;1450;p68"/>
          <p:cNvGrpSpPr/>
          <p:nvPr/>
        </p:nvGrpSpPr>
        <p:grpSpPr>
          <a:xfrm>
            <a:off x="1523116" y="1736569"/>
            <a:ext cx="381631" cy="332523"/>
            <a:chOff x="1523116" y="1736569"/>
            <a:chExt cx="381631" cy="332523"/>
          </a:xfrm>
        </p:grpSpPr>
        <p:sp>
          <p:nvSpPr>
            <p:cNvPr id="1451" name="Google Shape;1451;p68"/>
            <p:cNvSpPr/>
            <p:nvPr/>
          </p:nvSpPr>
          <p:spPr>
            <a:xfrm>
              <a:off x="1588250" y="1738810"/>
              <a:ext cx="84432" cy="72348"/>
            </a:xfrm>
            <a:custGeom>
              <a:avLst/>
              <a:gdLst/>
              <a:ahLst/>
              <a:cxnLst/>
              <a:rect l="l" t="t" r="r" b="b"/>
              <a:pathLst>
                <a:path w="3277" h="2808" extrusionOk="0">
                  <a:moveTo>
                    <a:pt x="1865" y="431"/>
                  </a:moveTo>
                  <a:cubicBezTo>
                    <a:pt x="2364" y="431"/>
                    <a:pt x="2844" y="818"/>
                    <a:pt x="2844" y="1404"/>
                  </a:cubicBezTo>
                  <a:cubicBezTo>
                    <a:pt x="2844" y="1941"/>
                    <a:pt x="2406" y="2374"/>
                    <a:pt x="1874" y="2374"/>
                  </a:cubicBezTo>
                  <a:cubicBezTo>
                    <a:pt x="1009" y="2374"/>
                    <a:pt x="577" y="1331"/>
                    <a:pt x="1186" y="716"/>
                  </a:cubicBezTo>
                  <a:cubicBezTo>
                    <a:pt x="1383" y="519"/>
                    <a:pt x="1626" y="431"/>
                    <a:pt x="1865" y="431"/>
                  </a:cubicBezTo>
                  <a:close/>
                  <a:moveTo>
                    <a:pt x="1874" y="1"/>
                  </a:moveTo>
                  <a:cubicBezTo>
                    <a:pt x="626" y="1"/>
                    <a:pt x="0" y="1514"/>
                    <a:pt x="881" y="2396"/>
                  </a:cubicBezTo>
                  <a:cubicBezTo>
                    <a:pt x="1166" y="2681"/>
                    <a:pt x="1517" y="2808"/>
                    <a:pt x="1861" y="2808"/>
                  </a:cubicBezTo>
                  <a:cubicBezTo>
                    <a:pt x="2583" y="2808"/>
                    <a:pt x="3276" y="2248"/>
                    <a:pt x="3276" y="1404"/>
                  </a:cubicBezTo>
                  <a:cubicBezTo>
                    <a:pt x="3271" y="633"/>
                    <a:pt x="2644" y="7"/>
                    <a:pt x="187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8"/>
            <p:cNvSpPr/>
            <p:nvPr/>
          </p:nvSpPr>
          <p:spPr>
            <a:xfrm>
              <a:off x="1745081" y="1738810"/>
              <a:ext cx="84432" cy="72348"/>
            </a:xfrm>
            <a:custGeom>
              <a:avLst/>
              <a:gdLst/>
              <a:ahLst/>
              <a:cxnLst/>
              <a:rect l="l" t="t" r="r" b="b"/>
              <a:pathLst>
                <a:path w="3277" h="2808" extrusionOk="0">
                  <a:moveTo>
                    <a:pt x="1865" y="431"/>
                  </a:moveTo>
                  <a:cubicBezTo>
                    <a:pt x="2364" y="431"/>
                    <a:pt x="2844" y="818"/>
                    <a:pt x="2844" y="1404"/>
                  </a:cubicBezTo>
                  <a:cubicBezTo>
                    <a:pt x="2844" y="1941"/>
                    <a:pt x="2406" y="2374"/>
                    <a:pt x="1874" y="2374"/>
                  </a:cubicBezTo>
                  <a:cubicBezTo>
                    <a:pt x="1009" y="2374"/>
                    <a:pt x="577" y="1331"/>
                    <a:pt x="1186" y="716"/>
                  </a:cubicBezTo>
                  <a:cubicBezTo>
                    <a:pt x="1384" y="519"/>
                    <a:pt x="1626" y="431"/>
                    <a:pt x="1865" y="431"/>
                  </a:cubicBezTo>
                  <a:close/>
                  <a:moveTo>
                    <a:pt x="1874" y="1"/>
                  </a:moveTo>
                  <a:cubicBezTo>
                    <a:pt x="627" y="1"/>
                    <a:pt x="0" y="1514"/>
                    <a:pt x="882" y="2396"/>
                  </a:cubicBezTo>
                  <a:cubicBezTo>
                    <a:pt x="1166" y="2681"/>
                    <a:pt x="1517" y="2808"/>
                    <a:pt x="1861" y="2808"/>
                  </a:cubicBezTo>
                  <a:cubicBezTo>
                    <a:pt x="2583" y="2808"/>
                    <a:pt x="3276" y="2248"/>
                    <a:pt x="3276" y="1404"/>
                  </a:cubicBezTo>
                  <a:cubicBezTo>
                    <a:pt x="3271" y="633"/>
                    <a:pt x="2645" y="7"/>
                    <a:pt x="187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8"/>
            <p:cNvSpPr/>
            <p:nvPr/>
          </p:nvSpPr>
          <p:spPr>
            <a:xfrm>
              <a:off x="1523116" y="1736569"/>
              <a:ext cx="381631" cy="332523"/>
            </a:xfrm>
            <a:custGeom>
              <a:avLst/>
              <a:gdLst/>
              <a:ahLst/>
              <a:cxnLst/>
              <a:rect l="l" t="t" r="r" b="b"/>
              <a:pathLst>
                <a:path w="14812" h="12906" extrusionOk="0">
                  <a:moveTo>
                    <a:pt x="6844" y="433"/>
                  </a:moveTo>
                  <a:cubicBezTo>
                    <a:pt x="6917" y="433"/>
                    <a:pt x="6992" y="466"/>
                    <a:pt x="7041" y="537"/>
                  </a:cubicBezTo>
                  <a:lnTo>
                    <a:pt x="7179" y="737"/>
                  </a:lnTo>
                  <a:lnTo>
                    <a:pt x="6885" y="1163"/>
                  </a:lnTo>
                  <a:cubicBezTo>
                    <a:pt x="6630" y="792"/>
                    <a:pt x="6581" y="753"/>
                    <a:pt x="6603" y="631"/>
                  </a:cubicBezTo>
                  <a:cubicBezTo>
                    <a:pt x="6626" y="505"/>
                    <a:pt x="6734" y="433"/>
                    <a:pt x="6844" y="433"/>
                  </a:cubicBezTo>
                  <a:close/>
                  <a:moveTo>
                    <a:pt x="14134" y="430"/>
                  </a:moveTo>
                  <a:cubicBezTo>
                    <a:pt x="14315" y="430"/>
                    <a:pt x="14451" y="643"/>
                    <a:pt x="14336" y="814"/>
                  </a:cubicBezTo>
                  <a:cubicBezTo>
                    <a:pt x="14325" y="820"/>
                    <a:pt x="12025" y="4152"/>
                    <a:pt x="12019" y="4157"/>
                  </a:cubicBezTo>
                  <a:cubicBezTo>
                    <a:pt x="12002" y="4185"/>
                    <a:pt x="11603" y="4850"/>
                    <a:pt x="11603" y="5637"/>
                  </a:cubicBezTo>
                  <a:cubicBezTo>
                    <a:pt x="11598" y="6308"/>
                    <a:pt x="11598" y="6275"/>
                    <a:pt x="11609" y="6308"/>
                  </a:cubicBezTo>
                  <a:cubicBezTo>
                    <a:pt x="12451" y="9668"/>
                    <a:pt x="12457" y="9612"/>
                    <a:pt x="12413" y="9668"/>
                  </a:cubicBezTo>
                  <a:cubicBezTo>
                    <a:pt x="12396" y="9688"/>
                    <a:pt x="12439" y="9692"/>
                    <a:pt x="11650" y="9692"/>
                  </a:cubicBezTo>
                  <a:cubicBezTo>
                    <a:pt x="11124" y="9692"/>
                    <a:pt x="10228" y="9690"/>
                    <a:pt x="8698" y="9690"/>
                  </a:cubicBezTo>
                  <a:cubicBezTo>
                    <a:pt x="8691" y="9691"/>
                    <a:pt x="8683" y="9691"/>
                    <a:pt x="8676" y="9691"/>
                  </a:cubicBezTo>
                  <a:cubicBezTo>
                    <a:pt x="8639" y="9691"/>
                    <a:pt x="8603" y="9680"/>
                    <a:pt x="8571" y="9657"/>
                  </a:cubicBezTo>
                  <a:cubicBezTo>
                    <a:pt x="8521" y="9596"/>
                    <a:pt x="8521" y="9673"/>
                    <a:pt x="9369" y="6308"/>
                  </a:cubicBezTo>
                  <a:cubicBezTo>
                    <a:pt x="9380" y="6275"/>
                    <a:pt x="9375" y="6308"/>
                    <a:pt x="9375" y="5637"/>
                  </a:cubicBezTo>
                  <a:cubicBezTo>
                    <a:pt x="9375" y="4989"/>
                    <a:pt x="9081" y="4335"/>
                    <a:pt x="8953" y="4146"/>
                  </a:cubicBezTo>
                  <a:lnTo>
                    <a:pt x="7706" y="2344"/>
                  </a:lnTo>
                  <a:lnTo>
                    <a:pt x="8000" y="1923"/>
                  </a:lnTo>
                  <a:lnTo>
                    <a:pt x="8931" y="3259"/>
                  </a:lnTo>
                  <a:cubicBezTo>
                    <a:pt x="9160" y="3559"/>
                    <a:pt x="9518" y="3730"/>
                    <a:pt x="9894" y="3730"/>
                  </a:cubicBezTo>
                  <a:cubicBezTo>
                    <a:pt x="9900" y="3730"/>
                    <a:pt x="9906" y="3730"/>
                    <a:pt x="9912" y="3730"/>
                  </a:cubicBezTo>
                  <a:lnTo>
                    <a:pt x="11071" y="3730"/>
                  </a:lnTo>
                  <a:cubicBezTo>
                    <a:pt x="11077" y="3730"/>
                    <a:pt x="11083" y="3730"/>
                    <a:pt x="11088" y="3730"/>
                  </a:cubicBezTo>
                  <a:cubicBezTo>
                    <a:pt x="11464" y="3730"/>
                    <a:pt x="11817" y="3554"/>
                    <a:pt x="12047" y="3259"/>
                  </a:cubicBezTo>
                  <a:lnTo>
                    <a:pt x="12052" y="3253"/>
                  </a:lnTo>
                  <a:cubicBezTo>
                    <a:pt x="14076" y="326"/>
                    <a:pt x="13948" y="487"/>
                    <a:pt x="14042" y="448"/>
                  </a:cubicBezTo>
                  <a:cubicBezTo>
                    <a:pt x="14074" y="436"/>
                    <a:pt x="14104" y="430"/>
                    <a:pt x="14134" y="430"/>
                  </a:cubicBezTo>
                  <a:close/>
                  <a:moveTo>
                    <a:pt x="10273" y="10122"/>
                  </a:moveTo>
                  <a:lnTo>
                    <a:pt x="10273" y="12473"/>
                  </a:lnTo>
                  <a:lnTo>
                    <a:pt x="9641" y="12473"/>
                  </a:lnTo>
                  <a:cubicBezTo>
                    <a:pt x="9491" y="12473"/>
                    <a:pt x="9375" y="12356"/>
                    <a:pt x="9375" y="12212"/>
                  </a:cubicBezTo>
                  <a:lnTo>
                    <a:pt x="9375" y="10122"/>
                  </a:lnTo>
                  <a:close/>
                  <a:moveTo>
                    <a:pt x="8036" y="1"/>
                  </a:moveTo>
                  <a:cubicBezTo>
                    <a:pt x="7833" y="1"/>
                    <a:pt x="7629" y="91"/>
                    <a:pt x="7490" y="293"/>
                  </a:cubicBezTo>
                  <a:lnTo>
                    <a:pt x="7445" y="360"/>
                  </a:lnTo>
                  <a:lnTo>
                    <a:pt x="7395" y="293"/>
                  </a:lnTo>
                  <a:cubicBezTo>
                    <a:pt x="7263" y="110"/>
                    <a:pt x="7058" y="12"/>
                    <a:pt x="6848" y="12"/>
                  </a:cubicBezTo>
                  <a:cubicBezTo>
                    <a:pt x="6716" y="12"/>
                    <a:pt x="6582" y="51"/>
                    <a:pt x="6464" y="132"/>
                  </a:cubicBezTo>
                  <a:cubicBezTo>
                    <a:pt x="6165" y="337"/>
                    <a:pt x="6087" y="753"/>
                    <a:pt x="6287" y="1058"/>
                  </a:cubicBezTo>
                  <a:lnTo>
                    <a:pt x="6625" y="1540"/>
                  </a:lnTo>
                  <a:lnTo>
                    <a:pt x="5610" y="3004"/>
                  </a:lnTo>
                  <a:cubicBezTo>
                    <a:pt x="5464" y="3193"/>
                    <a:pt x="5234" y="3298"/>
                    <a:pt x="4997" y="3298"/>
                  </a:cubicBezTo>
                  <a:cubicBezTo>
                    <a:pt x="4991" y="3298"/>
                    <a:pt x="4984" y="3298"/>
                    <a:pt x="4978" y="3298"/>
                  </a:cubicBezTo>
                  <a:lnTo>
                    <a:pt x="3820" y="3298"/>
                  </a:lnTo>
                  <a:cubicBezTo>
                    <a:pt x="3814" y="3298"/>
                    <a:pt x="3807" y="3298"/>
                    <a:pt x="3801" y="3298"/>
                  </a:cubicBezTo>
                  <a:cubicBezTo>
                    <a:pt x="3564" y="3298"/>
                    <a:pt x="3339" y="3193"/>
                    <a:pt x="3188" y="3004"/>
                  </a:cubicBezTo>
                  <a:lnTo>
                    <a:pt x="1308" y="293"/>
                  </a:lnTo>
                  <a:cubicBezTo>
                    <a:pt x="1176" y="110"/>
                    <a:pt x="971" y="12"/>
                    <a:pt x="761" y="12"/>
                  </a:cubicBezTo>
                  <a:cubicBezTo>
                    <a:pt x="629" y="12"/>
                    <a:pt x="495" y="51"/>
                    <a:pt x="377" y="132"/>
                  </a:cubicBezTo>
                  <a:cubicBezTo>
                    <a:pt x="78" y="337"/>
                    <a:pt x="0" y="753"/>
                    <a:pt x="200" y="1058"/>
                  </a:cubicBezTo>
                  <a:lnTo>
                    <a:pt x="2506" y="4384"/>
                  </a:lnTo>
                  <a:cubicBezTo>
                    <a:pt x="2539" y="4440"/>
                    <a:pt x="2855" y="5000"/>
                    <a:pt x="2855" y="5632"/>
                  </a:cubicBezTo>
                  <a:lnTo>
                    <a:pt x="2855" y="12207"/>
                  </a:lnTo>
                  <a:cubicBezTo>
                    <a:pt x="2855" y="12589"/>
                    <a:pt x="3166" y="12900"/>
                    <a:pt x="3548" y="12900"/>
                  </a:cubicBezTo>
                  <a:lnTo>
                    <a:pt x="5250" y="12900"/>
                  </a:lnTo>
                  <a:cubicBezTo>
                    <a:pt x="5633" y="12900"/>
                    <a:pt x="5943" y="12589"/>
                    <a:pt x="5943" y="12207"/>
                  </a:cubicBezTo>
                  <a:lnTo>
                    <a:pt x="5943" y="7101"/>
                  </a:lnTo>
                  <a:cubicBezTo>
                    <a:pt x="5935" y="6962"/>
                    <a:pt x="5831" y="6893"/>
                    <a:pt x="5727" y="6893"/>
                  </a:cubicBezTo>
                  <a:cubicBezTo>
                    <a:pt x="5623" y="6893"/>
                    <a:pt x="5519" y="6962"/>
                    <a:pt x="5511" y="7101"/>
                  </a:cubicBezTo>
                  <a:lnTo>
                    <a:pt x="5511" y="12212"/>
                  </a:lnTo>
                  <a:cubicBezTo>
                    <a:pt x="5511" y="12356"/>
                    <a:pt x="5394" y="12473"/>
                    <a:pt x="5244" y="12473"/>
                  </a:cubicBezTo>
                  <a:lnTo>
                    <a:pt x="4612" y="12473"/>
                  </a:lnTo>
                  <a:lnTo>
                    <a:pt x="4612" y="8465"/>
                  </a:lnTo>
                  <a:cubicBezTo>
                    <a:pt x="4621" y="8312"/>
                    <a:pt x="4509" y="8236"/>
                    <a:pt x="4396" y="8236"/>
                  </a:cubicBezTo>
                  <a:cubicBezTo>
                    <a:pt x="4284" y="8236"/>
                    <a:pt x="4172" y="8312"/>
                    <a:pt x="4180" y="8465"/>
                  </a:cubicBezTo>
                  <a:lnTo>
                    <a:pt x="4180" y="12473"/>
                  </a:lnTo>
                  <a:lnTo>
                    <a:pt x="3548" y="12473"/>
                  </a:lnTo>
                  <a:cubicBezTo>
                    <a:pt x="3404" y="12473"/>
                    <a:pt x="3288" y="12356"/>
                    <a:pt x="3288" y="12212"/>
                  </a:cubicBezTo>
                  <a:lnTo>
                    <a:pt x="3288" y="5637"/>
                  </a:lnTo>
                  <a:cubicBezTo>
                    <a:pt x="3288" y="4856"/>
                    <a:pt x="2883" y="4185"/>
                    <a:pt x="2872" y="4157"/>
                  </a:cubicBezTo>
                  <a:cubicBezTo>
                    <a:pt x="2866" y="4152"/>
                    <a:pt x="560" y="820"/>
                    <a:pt x="554" y="814"/>
                  </a:cubicBezTo>
                  <a:cubicBezTo>
                    <a:pt x="441" y="646"/>
                    <a:pt x="570" y="433"/>
                    <a:pt x="753" y="433"/>
                  </a:cubicBezTo>
                  <a:cubicBezTo>
                    <a:pt x="775" y="433"/>
                    <a:pt x="797" y="436"/>
                    <a:pt x="821" y="443"/>
                  </a:cubicBezTo>
                  <a:cubicBezTo>
                    <a:pt x="937" y="476"/>
                    <a:pt x="809" y="326"/>
                    <a:pt x="2833" y="3253"/>
                  </a:cubicBezTo>
                  <a:cubicBezTo>
                    <a:pt x="3005" y="3503"/>
                    <a:pt x="3365" y="3725"/>
                    <a:pt x="3814" y="3725"/>
                  </a:cubicBezTo>
                  <a:lnTo>
                    <a:pt x="4978" y="3725"/>
                  </a:lnTo>
                  <a:cubicBezTo>
                    <a:pt x="5422" y="3725"/>
                    <a:pt x="5788" y="3509"/>
                    <a:pt x="5965" y="3253"/>
                  </a:cubicBezTo>
                  <a:cubicBezTo>
                    <a:pt x="7994" y="321"/>
                    <a:pt x="7861" y="487"/>
                    <a:pt x="7961" y="448"/>
                  </a:cubicBezTo>
                  <a:cubicBezTo>
                    <a:pt x="7990" y="437"/>
                    <a:pt x="8019" y="432"/>
                    <a:pt x="8047" y="432"/>
                  </a:cubicBezTo>
                  <a:cubicBezTo>
                    <a:pt x="8225" y="432"/>
                    <a:pt x="8359" y="642"/>
                    <a:pt x="8244" y="814"/>
                  </a:cubicBezTo>
                  <a:lnTo>
                    <a:pt x="5937" y="4146"/>
                  </a:lnTo>
                  <a:lnTo>
                    <a:pt x="5932" y="4157"/>
                  </a:lnTo>
                  <a:cubicBezTo>
                    <a:pt x="5910" y="4185"/>
                    <a:pt x="5516" y="4850"/>
                    <a:pt x="5516" y="5637"/>
                  </a:cubicBezTo>
                  <a:lnTo>
                    <a:pt x="5516" y="6092"/>
                  </a:lnTo>
                  <a:cubicBezTo>
                    <a:pt x="5505" y="6242"/>
                    <a:pt x="5616" y="6316"/>
                    <a:pt x="5727" y="6316"/>
                  </a:cubicBezTo>
                  <a:cubicBezTo>
                    <a:pt x="5839" y="6316"/>
                    <a:pt x="5951" y="6242"/>
                    <a:pt x="5943" y="6092"/>
                  </a:cubicBezTo>
                  <a:lnTo>
                    <a:pt x="5943" y="5637"/>
                  </a:lnTo>
                  <a:cubicBezTo>
                    <a:pt x="5943" y="5005"/>
                    <a:pt x="6265" y="4440"/>
                    <a:pt x="6298" y="4390"/>
                  </a:cubicBezTo>
                  <a:lnTo>
                    <a:pt x="7445" y="2732"/>
                  </a:lnTo>
                  <a:lnTo>
                    <a:pt x="8593" y="4384"/>
                  </a:lnTo>
                  <a:cubicBezTo>
                    <a:pt x="8626" y="4445"/>
                    <a:pt x="8942" y="5005"/>
                    <a:pt x="8942" y="5637"/>
                  </a:cubicBezTo>
                  <a:lnTo>
                    <a:pt x="8942" y="6231"/>
                  </a:lnTo>
                  <a:lnTo>
                    <a:pt x="8144" y="9413"/>
                  </a:lnTo>
                  <a:cubicBezTo>
                    <a:pt x="8133" y="9440"/>
                    <a:pt x="8072" y="9712"/>
                    <a:pt x="8227" y="9923"/>
                  </a:cubicBezTo>
                  <a:cubicBezTo>
                    <a:pt x="8370" y="10105"/>
                    <a:pt x="8570" y="10123"/>
                    <a:pt x="8784" y="10123"/>
                  </a:cubicBezTo>
                  <a:cubicBezTo>
                    <a:pt x="8836" y="10123"/>
                    <a:pt x="8889" y="10122"/>
                    <a:pt x="8942" y="10122"/>
                  </a:cubicBezTo>
                  <a:lnTo>
                    <a:pt x="8942" y="12212"/>
                  </a:lnTo>
                  <a:cubicBezTo>
                    <a:pt x="8942" y="12595"/>
                    <a:pt x="9253" y="12905"/>
                    <a:pt x="9635" y="12905"/>
                  </a:cubicBezTo>
                  <a:lnTo>
                    <a:pt x="11332" y="12905"/>
                  </a:lnTo>
                  <a:cubicBezTo>
                    <a:pt x="11714" y="12905"/>
                    <a:pt x="12025" y="12595"/>
                    <a:pt x="12025" y="12212"/>
                  </a:cubicBezTo>
                  <a:lnTo>
                    <a:pt x="12025" y="11802"/>
                  </a:lnTo>
                  <a:cubicBezTo>
                    <a:pt x="12016" y="11666"/>
                    <a:pt x="11912" y="11598"/>
                    <a:pt x="11808" y="11598"/>
                  </a:cubicBezTo>
                  <a:cubicBezTo>
                    <a:pt x="11704" y="11598"/>
                    <a:pt x="11600" y="11666"/>
                    <a:pt x="11592" y="11802"/>
                  </a:cubicBezTo>
                  <a:lnTo>
                    <a:pt x="11592" y="12212"/>
                  </a:lnTo>
                  <a:cubicBezTo>
                    <a:pt x="11592" y="12356"/>
                    <a:pt x="11476" y="12473"/>
                    <a:pt x="11332" y="12473"/>
                  </a:cubicBezTo>
                  <a:lnTo>
                    <a:pt x="10700" y="12473"/>
                  </a:lnTo>
                  <a:lnTo>
                    <a:pt x="10700" y="10122"/>
                  </a:lnTo>
                  <a:lnTo>
                    <a:pt x="11592" y="10122"/>
                  </a:lnTo>
                  <a:lnTo>
                    <a:pt x="11592" y="10793"/>
                  </a:lnTo>
                  <a:cubicBezTo>
                    <a:pt x="11584" y="10946"/>
                    <a:pt x="11696" y="11022"/>
                    <a:pt x="11808" y="11022"/>
                  </a:cubicBezTo>
                  <a:cubicBezTo>
                    <a:pt x="11921" y="11022"/>
                    <a:pt x="12033" y="10946"/>
                    <a:pt x="12025" y="10793"/>
                  </a:cubicBezTo>
                  <a:lnTo>
                    <a:pt x="12025" y="10122"/>
                  </a:lnTo>
                  <a:cubicBezTo>
                    <a:pt x="12090" y="10122"/>
                    <a:pt x="12155" y="10124"/>
                    <a:pt x="12218" y="10124"/>
                  </a:cubicBezTo>
                  <a:cubicBezTo>
                    <a:pt x="12418" y="10124"/>
                    <a:pt x="12604" y="10105"/>
                    <a:pt x="12734" y="9945"/>
                  </a:cubicBezTo>
                  <a:cubicBezTo>
                    <a:pt x="12873" y="9779"/>
                    <a:pt x="12873" y="9562"/>
                    <a:pt x="12817" y="9357"/>
                  </a:cubicBezTo>
                  <a:lnTo>
                    <a:pt x="12030" y="6231"/>
                  </a:lnTo>
                  <a:lnTo>
                    <a:pt x="12030" y="5637"/>
                  </a:lnTo>
                  <a:cubicBezTo>
                    <a:pt x="12030" y="5005"/>
                    <a:pt x="12352" y="4440"/>
                    <a:pt x="12385" y="4384"/>
                  </a:cubicBezTo>
                  <a:lnTo>
                    <a:pt x="14686" y="1058"/>
                  </a:lnTo>
                  <a:cubicBezTo>
                    <a:pt x="14763" y="953"/>
                    <a:pt x="14802" y="820"/>
                    <a:pt x="14808" y="687"/>
                  </a:cubicBezTo>
                  <a:cubicBezTo>
                    <a:pt x="14811" y="269"/>
                    <a:pt x="14470" y="2"/>
                    <a:pt x="14122" y="2"/>
                  </a:cubicBezTo>
                  <a:cubicBezTo>
                    <a:pt x="13921" y="2"/>
                    <a:pt x="13717" y="92"/>
                    <a:pt x="13577" y="293"/>
                  </a:cubicBezTo>
                  <a:lnTo>
                    <a:pt x="11703" y="3004"/>
                  </a:lnTo>
                  <a:cubicBezTo>
                    <a:pt x="11552" y="3193"/>
                    <a:pt x="11327" y="3298"/>
                    <a:pt x="11084" y="3298"/>
                  </a:cubicBezTo>
                  <a:cubicBezTo>
                    <a:pt x="11078" y="3298"/>
                    <a:pt x="11072" y="3298"/>
                    <a:pt x="11065" y="3298"/>
                  </a:cubicBezTo>
                  <a:lnTo>
                    <a:pt x="9907" y="3298"/>
                  </a:lnTo>
                  <a:cubicBezTo>
                    <a:pt x="9901" y="3298"/>
                    <a:pt x="9895" y="3298"/>
                    <a:pt x="9888" y="3298"/>
                  </a:cubicBezTo>
                  <a:cubicBezTo>
                    <a:pt x="9651" y="3298"/>
                    <a:pt x="9426" y="3193"/>
                    <a:pt x="9275" y="3004"/>
                  </a:cubicBezTo>
                  <a:lnTo>
                    <a:pt x="8266" y="1540"/>
                  </a:lnTo>
                  <a:cubicBezTo>
                    <a:pt x="8615" y="1036"/>
                    <a:pt x="8715" y="942"/>
                    <a:pt x="8720" y="681"/>
                  </a:cubicBezTo>
                  <a:cubicBezTo>
                    <a:pt x="8724" y="265"/>
                    <a:pt x="8383" y="1"/>
                    <a:pt x="803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 name="Google Shape;1454;p68"/>
          <p:cNvGrpSpPr/>
          <p:nvPr/>
        </p:nvGrpSpPr>
        <p:grpSpPr>
          <a:xfrm>
            <a:off x="4098044" y="4099245"/>
            <a:ext cx="302095" cy="379338"/>
            <a:chOff x="4098044" y="4099245"/>
            <a:chExt cx="302095" cy="379338"/>
          </a:xfrm>
        </p:grpSpPr>
        <p:sp>
          <p:nvSpPr>
            <p:cNvPr id="1455" name="Google Shape;1455;p68"/>
            <p:cNvSpPr/>
            <p:nvPr/>
          </p:nvSpPr>
          <p:spPr>
            <a:xfrm>
              <a:off x="4276699" y="4277848"/>
              <a:ext cx="44599" cy="48876"/>
            </a:xfrm>
            <a:custGeom>
              <a:avLst/>
              <a:gdLst/>
              <a:ahLst/>
              <a:cxnLst/>
              <a:rect l="l" t="t" r="r" b="b"/>
              <a:pathLst>
                <a:path w="1731" h="1897" extrusionOk="0">
                  <a:moveTo>
                    <a:pt x="433" y="656"/>
                  </a:moveTo>
                  <a:lnTo>
                    <a:pt x="1093" y="1160"/>
                  </a:lnTo>
                  <a:cubicBezTo>
                    <a:pt x="882" y="1271"/>
                    <a:pt x="660" y="1354"/>
                    <a:pt x="433" y="1415"/>
                  </a:cubicBezTo>
                  <a:lnTo>
                    <a:pt x="433" y="656"/>
                  </a:lnTo>
                  <a:close/>
                  <a:moveTo>
                    <a:pt x="219" y="1"/>
                  </a:moveTo>
                  <a:cubicBezTo>
                    <a:pt x="106" y="1"/>
                    <a:pt x="1" y="91"/>
                    <a:pt x="1" y="218"/>
                  </a:cubicBezTo>
                  <a:lnTo>
                    <a:pt x="1" y="1681"/>
                  </a:lnTo>
                  <a:cubicBezTo>
                    <a:pt x="1" y="1800"/>
                    <a:pt x="97" y="1897"/>
                    <a:pt x="213" y="1897"/>
                  </a:cubicBezTo>
                  <a:cubicBezTo>
                    <a:pt x="227" y="1897"/>
                    <a:pt x="241" y="1895"/>
                    <a:pt x="256" y="1892"/>
                  </a:cubicBezTo>
                  <a:cubicBezTo>
                    <a:pt x="732" y="1809"/>
                    <a:pt x="1187" y="1632"/>
                    <a:pt x="1597" y="1371"/>
                  </a:cubicBezTo>
                  <a:cubicBezTo>
                    <a:pt x="1725" y="1288"/>
                    <a:pt x="1730" y="1105"/>
                    <a:pt x="1614" y="1016"/>
                  </a:cubicBezTo>
                  <a:lnTo>
                    <a:pt x="350" y="46"/>
                  </a:lnTo>
                  <a:cubicBezTo>
                    <a:pt x="309" y="15"/>
                    <a:pt x="263" y="1"/>
                    <a:pt x="21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8"/>
            <p:cNvSpPr/>
            <p:nvPr/>
          </p:nvSpPr>
          <p:spPr>
            <a:xfrm>
              <a:off x="4211436" y="4277925"/>
              <a:ext cx="44573" cy="48825"/>
            </a:xfrm>
            <a:custGeom>
              <a:avLst/>
              <a:gdLst/>
              <a:ahLst/>
              <a:cxnLst/>
              <a:rect l="l" t="t" r="r" b="b"/>
              <a:pathLst>
                <a:path w="1730" h="1895" extrusionOk="0">
                  <a:moveTo>
                    <a:pt x="1297" y="653"/>
                  </a:moveTo>
                  <a:lnTo>
                    <a:pt x="1297" y="1412"/>
                  </a:lnTo>
                  <a:cubicBezTo>
                    <a:pt x="1070" y="1351"/>
                    <a:pt x="848" y="1268"/>
                    <a:pt x="638" y="1157"/>
                  </a:cubicBezTo>
                  <a:lnTo>
                    <a:pt x="1297" y="653"/>
                  </a:lnTo>
                  <a:close/>
                  <a:moveTo>
                    <a:pt x="1513" y="0"/>
                  </a:moveTo>
                  <a:cubicBezTo>
                    <a:pt x="1469" y="0"/>
                    <a:pt x="1425" y="13"/>
                    <a:pt x="1386" y="43"/>
                  </a:cubicBezTo>
                  <a:lnTo>
                    <a:pt x="122" y="1013"/>
                  </a:lnTo>
                  <a:cubicBezTo>
                    <a:pt x="0" y="1107"/>
                    <a:pt x="11" y="1285"/>
                    <a:pt x="139" y="1368"/>
                  </a:cubicBezTo>
                  <a:cubicBezTo>
                    <a:pt x="721" y="1739"/>
                    <a:pt x="1386" y="1895"/>
                    <a:pt x="1513" y="1895"/>
                  </a:cubicBezTo>
                  <a:cubicBezTo>
                    <a:pt x="1635" y="1895"/>
                    <a:pt x="1730" y="1800"/>
                    <a:pt x="1730" y="1678"/>
                  </a:cubicBezTo>
                  <a:lnTo>
                    <a:pt x="1730" y="215"/>
                  </a:lnTo>
                  <a:cubicBezTo>
                    <a:pt x="1730" y="87"/>
                    <a:pt x="1624" y="0"/>
                    <a:pt x="15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8"/>
            <p:cNvSpPr/>
            <p:nvPr/>
          </p:nvSpPr>
          <p:spPr>
            <a:xfrm>
              <a:off x="4146714" y="4138202"/>
              <a:ext cx="109295" cy="153997"/>
            </a:xfrm>
            <a:custGeom>
              <a:avLst/>
              <a:gdLst/>
              <a:ahLst/>
              <a:cxnLst/>
              <a:rect l="l" t="t" r="r" b="b"/>
              <a:pathLst>
                <a:path w="4242" h="5977" extrusionOk="0">
                  <a:moveTo>
                    <a:pt x="3809" y="482"/>
                  </a:moveTo>
                  <a:lnTo>
                    <a:pt x="3809" y="3975"/>
                  </a:lnTo>
                  <a:lnTo>
                    <a:pt x="1891" y="5449"/>
                  </a:lnTo>
                  <a:cubicBezTo>
                    <a:pt x="683" y="3592"/>
                    <a:pt x="1631" y="1053"/>
                    <a:pt x="3809" y="482"/>
                  </a:cubicBezTo>
                  <a:close/>
                  <a:moveTo>
                    <a:pt x="4031" y="1"/>
                  </a:moveTo>
                  <a:cubicBezTo>
                    <a:pt x="4017" y="1"/>
                    <a:pt x="4002" y="2"/>
                    <a:pt x="3987" y="5"/>
                  </a:cubicBezTo>
                  <a:cubicBezTo>
                    <a:pt x="1298" y="488"/>
                    <a:pt x="1" y="3664"/>
                    <a:pt x="1675" y="5887"/>
                  </a:cubicBezTo>
                  <a:cubicBezTo>
                    <a:pt x="1708" y="5932"/>
                    <a:pt x="1758" y="5959"/>
                    <a:pt x="1819" y="5971"/>
                  </a:cubicBezTo>
                  <a:cubicBezTo>
                    <a:pt x="1835" y="5973"/>
                    <a:pt x="1847" y="5976"/>
                    <a:pt x="1860" y="5976"/>
                  </a:cubicBezTo>
                  <a:cubicBezTo>
                    <a:pt x="1945" y="5976"/>
                    <a:pt x="2106" y="5830"/>
                    <a:pt x="4159" y="4252"/>
                  </a:cubicBezTo>
                  <a:cubicBezTo>
                    <a:pt x="4214" y="4208"/>
                    <a:pt x="4242" y="4147"/>
                    <a:pt x="4242" y="4080"/>
                  </a:cubicBezTo>
                  <a:lnTo>
                    <a:pt x="4242" y="216"/>
                  </a:lnTo>
                  <a:cubicBezTo>
                    <a:pt x="4242" y="93"/>
                    <a:pt x="4146" y="1"/>
                    <a:pt x="403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8"/>
            <p:cNvSpPr/>
            <p:nvPr/>
          </p:nvSpPr>
          <p:spPr>
            <a:xfrm>
              <a:off x="4098044" y="4099245"/>
              <a:ext cx="302095" cy="379338"/>
            </a:xfrm>
            <a:custGeom>
              <a:avLst/>
              <a:gdLst/>
              <a:ahLst/>
              <a:cxnLst/>
              <a:rect l="l" t="t" r="r" b="b"/>
              <a:pathLst>
                <a:path w="11725" h="14723" extrusionOk="0">
                  <a:moveTo>
                    <a:pt x="6515" y="0"/>
                  </a:moveTo>
                  <a:cubicBezTo>
                    <a:pt x="2552" y="0"/>
                    <a:pt x="0" y="4402"/>
                    <a:pt x="2078" y="7887"/>
                  </a:cubicBezTo>
                  <a:lnTo>
                    <a:pt x="5942" y="14368"/>
                  </a:lnTo>
                  <a:cubicBezTo>
                    <a:pt x="6003" y="14468"/>
                    <a:pt x="6219" y="14723"/>
                    <a:pt x="6535" y="14723"/>
                  </a:cubicBezTo>
                  <a:cubicBezTo>
                    <a:pt x="6857" y="14723"/>
                    <a:pt x="7073" y="14468"/>
                    <a:pt x="7134" y="14368"/>
                  </a:cubicBezTo>
                  <a:lnTo>
                    <a:pt x="10998" y="7887"/>
                  </a:lnTo>
                  <a:cubicBezTo>
                    <a:pt x="11397" y="7216"/>
                    <a:pt x="11641" y="6468"/>
                    <a:pt x="11713" y="5697"/>
                  </a:cubicBezTo>
                  <a:cubicBezTo>
                    <a:pt x="11724" y="5575"/>
                    <a:pt x="11636" y="5470"/>
                    <a:pt x="11514" y="5459"/>
                  </a:cubicBezTo>
                  <a:cubicBezTo>
                    <a:pt x="11507" y="5458"/>
                    <a:pt x="11500" y="5458"/>
                    <a:pt x="11493" y="5458"/>
                  </a:cubicBezTo>
                  <a:cubicBezTo>
                    <a:pt x="11380" y="5458"/>
                    <a:pt x="11286" y="5543"/>
                    <a:pt x="11281" y="5653"/>
                  </a:cubicBezTo>
                  <a:cubicBezTo>
                    <a:pt x="11214" y="6363"/>
                    <a:pt x="10987" y="7050"/>
                    <a:pt x="10621" y="7665"/>
                  </a:cubicBezTo>
                  <a:lnTo>
                    <a:pt x="6757" y="14141"/>
                  </a:lnTo>
                  <a:cubicBezTo>
                    <a:pt x="6729" y="14179"/>
                    <a:pt x="6635" y="14290"/>
                    <a:pt x="6535" y="14290"/>
                  </a:cubicBezTo>
                  <a:cubicBezTo>
                    <a:pt x="6436" y="14290"/>
                    <a:pt x="6336" y="14185"/>
                    <a:pt x="6308" y="14141"/>
                  </a:cubicBezTo>
                  <a:lnTo>
                    <a:pt x="2444" y="7665"/>
                  </a:lnTo>
                  <a:cubicBezTo>
                    <a:pt x="557" y="4498"/>
                    <a:pt x="2826" y="429"/>
                    <a:pt x="6573" y="429"/>
                  </a:cubicBezTo>
                  <a:cubicBezTo>
                    <a:pt x="6623" y="429"/>
                    <a:pt x="6673" y="429"/>
                    <a:pt x="6724" y="431"/>
                  </a:cubicBezTo>
                  <a:cubicBezTo>
                    <a:pt x="9080" y="536"/>
                    <a:pt x="11015" y="2343"/>
                    <a:pt x="11270" y="4694"/>
                  </a:cubicBezTo>
                  <a:cubicBezTo>
                    <a:pt x="11285" y="4824"/>
                    <a:pt x="11383" y="4885"/>
                    <a:pt x="11482" y="4885"/>
                  </a:cubicBezTo>
                  <a:cubicBezTo>
                    <a:pt x="11599" y="4885"/>
                    <a:pt x="11717" y="4800"/>
                    <a:pt x="11702" y="4644"/>
                  </a:cubicBezTo>
                  <a:cubicBezTo>
                    <a:pt x="11408" y="2016"/>
                    <a:pt x="9219" y="76"/>
                    <a:pt x="6713" y="4"/>
                  </a:cubicBezTo>
                  <a:cubicBezTo>
                    <a:pt x="6646" y="1"/>
                    <a:pt x="6580" y="0"/>
                    <a:pt x="651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8"/>
            <p:cNvSpPr/>
            <p:nvPr/>
          </p:nvSpPr>
          <p:spPr>
            <a:xfrm>
              <a:off x="4276699" y="4138202"/>
              <a:ext cx="109012" cy="153920"/>
            </a:xfrm>
            <a:custGeom>
              <a:avLst/>
              <a:gdLst/>
              <a:ahLst/>
              <a:cxnLst/>
              <a:rect l="l" t="t" r="r" b="b"/>
              <a:pathLst>
                <a:path w="4231" h="5974" extrusionOk="0">
                  <a:moveTo>
                    <a:pt x="213" y="1"/>
                  </a:moveTo>
                  <a:cubicBezTo>
                    <a:pt x="97" y="1"/>
                    <a:pt x="1" y="97"/>
                    <a:pt x="1" y="216"/>
                  </a:cubicBezTo>
                  <a:lnTo>
                    <a:pt x="1" y="1890"/>
                  </a:lnTo>
                  <a:cubicBezTo>
                    <a:pt x="1" y="2034"/>
                    <a:pt x="109" y="2106"/>
                    <a:pt x="217" y="2106"/>
                  </a:cubicBezTo>
                  <a:cubicBezTo>
                    <a:pt x="325" y="2106"/>
                    <a:pt x="433" y="2034"/>
                    <a:pt x="433" y="1890"/>
                  </a:cubicBezTo>
                  <a:lnTo>
                    <a:pt x="433" y="482"/>
                  </a:lnTo>
                  <a:cubicBezTo>
                    <a:pt x="2612" y="1053"/>
                    <a:pt x="3565" y="3592"/>
                    <a:pt x="2351" y="5449"/>
                  </a:cubicBezTo>
                  <a:lnTo>
                    <a:pt x="433" y="3975"/>
                  </a:lnTo>
                  <a:lnTo>
                    <a:pt x="433" y="2899"/>
                  </a:lnTo>
                  <a:cubicBezTo>
                    <a:pt x="433" y="2755"/>
                    <a:pt x="325" y="2683"/>
                    <a:pt x="217" y="2683"/>
                  </a:cubicBezTo>
                  <a:cubicBezTo>
                    <a:pt x="109" y="2683"/>
                    <a:pt x="1" y="2755"/>
                    <a:pt x="1" y="2899"/>
                  </a:cubicBezTo>
                  <a:lnTo>
                    <a:pt x="1" y="4080"/>
                  </a:lnTo>
                  <a:cubicBezTo>
                    <a:pt x="1" y="4147"/>
                    <a:pt x="34" y="4213"/>
                    <a:pt x="84" y="4252"/>
                  </a:cubicBezTo>
                  <a:lnTo>
                    <a:pt x="2268" y="5926"/>
                  </a:lnTo>
                  <a:cubicBezTo>
                    <a:pt x="2307" y="5958"/>
                    <a:pt x="2353" y="5973"/>
                    <a:pt x="2399" y="5973"/>
                  </a:cubicBezTo>
                  <a:cubicBezTo>
                    <a:pt x="2465" y="5973"/>
                    <a:pt x="2531" y="5943"/>
                    <a:pt x="2573" y="5887"/>
                  </a:cubicBezTo>
                  <a:cubicBezTo>
                    <a:pt x="4230" y="3675"/>
                    <a:pt x="2966" y="488"/>
                    <a:pt x="256" y="5"/>
                  </a:cubicBezTo>
                  <a:cubicBezTo>
                    <a:pt x="241" y="2"/>
                    <a:pt x="227" y="1"/>
                    <a:pt x="21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 name="Google Shape;1460;p68"/>
          <p:cNvGrpSpPr/>
          <p:nvPr/>
        </p:nvGrpSpPr>
        <p:grpSpPr>
          <a:xfrm>
            <a:off x="4702208" y="4122897"/>
            <a:ext cx="379544" cy="331827"/>
            <a:chOff x="4702208" y="4122897"/>
            <a:chExt cx="379544" cy="331827"/>
          </a:xfrm>
        </p:grpSpPr>
        <p:sp>
          <p:nvSpPr>
            <p:cNvPr id="1461" name="Google Shape;1461;p68"/>
            <p:cNvSpPr/>
            <p:nvPr/>
          </p:nvSpPr>
          <p:spPr>
            <a:xfrm>
              <a:off x="4898614" y="4225210"/>
              <a:ext cx="86004" cy="120271"/>
            </a:xfrm>
            <a:custGeom>
              <a:avLst/>
              <a:gdLst/>
              <a:ahLst/>
              <a:cxnLst/>
              <a:rect l="l" t="t" r="r" b="b"/>
              <a:pathLst>
                <a:path w="3338" h="4668" extrusionOk="0">
                  <a:moveTo>
                    <a:pt x="433" y="487"/>
                  </a:moveTo>
                  <a:cubicBezTo>
                    <a:pt x="1991" y="941"/>
                    <a:pt x="2689" y="2760"/>
                    <a:pt x="1835" y="4140"/>
                  </a:cubicBezTo>
                  <a:lnTo>
                    <a:pt x="433" y="3065"/>
                  </a:lnTo>
                  <a:lnTo>
                    <a:pt x="433" y="487"/>
                  </a:lnTo>
                  <a:close/>
                  <a:moveTo>
                    <a:pt x="212" y="0"/>
                  </a:moveTo>
                  <a:cubicBezTo>
                    <a:pt x="97" y="0"/>
                    <a:pt x="0" y="97"/>
                    <a:pt x="0" y="215"/>
                  </a:cubicBezTo>
                  <a:lnTo>
                    <a:pt x="0" y="3170"/>
                  </a:lnTo>
                  <a:cubicBezTo>
                    <a:pt x="0" y="3237"/>
                    <a:pt x="28" y="3303"/>
                    <a:pt x="83" y="3342"/>
                  </a:cubicBezTo>
                  <a:cubicBezTo>
                    <a:pt x="1745" y="4616"/>
                    <a:pt x="1785" y="4667"/>
                    <a:pt x="1863" y="4667"/>
                  </a:cubicBezTo>
                  <a:cubicBezTo>
                    <a:pt x="1870" y="4667"/>
                    <a:pt x="1877" y="4667"/>
                    <a:pt x="1885" y="4667"/>
                  </a:cubicBezTo>
                  <a:cubicBezTo>
                    <a:pt x="1952" y="4667"/>
                    <a:pt x="2018" y="4634"/>
                    <a:pt x="2057" y="4584"/>
                  </a:cubicBezTo>
                  <a:cubicBezTo>
                    <a:pt x="3338" y="2876"/>
                    <a:pt x="2384" y="382"/>
                    <a:pt x="255" y="5"/>
                  </a:cubicBezTo>
                  <a:cubicBezTo>
                    <a:pt x="241" y="2"/>
                    <a:pt x="226" y="0"/>
                    <a:pt x="21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8"/>
            <p:cNvSpPr/>
            <p:nvPr/>
          </p:nvSpPr>
          <p:spPr>
            <a:xfrm>
              <a:off x="4898614" y="4332058"/>
              <a:ext cx="36870" cy="39910"/>
            </a:xfrm>
            <a:custGeom>
              <a:avLst/>
              <a:gdLst/>
              <a:ahLst/>
              <a:cxnLst/>
              <a:rect l="l" t="t" r="r" b="b"/>
              <a:pathLst>
                <a:path w="1431" h="1549" extrusionOk="0">
                  <a:moveTo>
                    <a:pt x="433" y="653"/>
                  </a:moveTo>
                  <a:lnTo>
                    <a:pt x="788" y="930"/>
                  </a:lnTo>
                  <a:cubicBezTo>
                    <a:pt x="671" y="980"/>
                    <a:pt x="555" y="1024"/>
                    <a:pt x="433" y="1063"/>
                  </a:cubicBezTo>
                  <a:lnTo>
                    <a:pt x="433" y="653"/>
                  </a:lnTo>
                  <a:close/>
                  <a:moveTo>
                    <a:pt x="217" y="0"/>
                  </a:moveTo>
                  <a:cubicBezTo>
                    <a:pt x="106" y="0"/>
                    <a:pt x="0" y="88"/>
                    <a:pt x="0" y="215"/>
                  </a:cubicBezTo>
                  <a:lnTo>
                    <a:pt x="0" y="1335"/>
                  </a:lnTo>
                  <a:cubicBezTo>
                    <a:pt x="0" y="1455"/>
                    <a:pt x="100" y="1549"/>
                    <a:pt x="218" y="1549"/>
                  </a:cubicBezTo>
                  <a:cubicBezTo>
                    <a:pt x="230" y="1549"/>
                    <a:pt x="243" y="1548"/>
                    <a:pt x="255" y="1546"/>
                  </a:cubicBezTo>
                  <a:cubicBezTo>
                    <a:pt x="627" y="1479"/>
                    <a:pt x="982" y="1340"/>
                    <a:pt x="1298" y="1135"/>
                  </a:cubicBezTo>
                  <a:cubicBezTo>
                    <a:pt x="1420" y="1058"/>
                    <a:pt x="1431" y="875"/>
                    <a:pt x="1314" y="786"/>
                  </a:cubicBezTo>
                  <a:lnTo>
                    <a:pt x="344" y="43"/>
                  </a:lnTo>
                  <a:cubicBezTo>
                    <a:pt x="305" y="14"/>
                    <a:pt x="261" y="0"/>
                    <a:pt x="21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8"/>
            <p:cNvSpPr/>
            <p:nvPr/>
          </p:nvSpPr>
          <p:spPr>
            <a:xfrm>
              <a:off x="4764198" y="4200553"/>
              <a:ext cx="257676" cy="196767"/>
            </a:xfrm>
            <a:custGeom>
              <a:avLst/>
              <a:gdLst/>
              <a:ahLst/>
              <a:cxnLst/>
              <a:rect l="l" t="t" r="r" b="b"/>
              <a:pathLst>
                <a:path w="10001" h="7637" extrusionOk="0">
                  <a:moveTo>
                    <a:pt x="4466" y="0"/>
                  </a:moveTo>
                  <a:cubicBezTo>
                    <a:pt x="4455" y="0"/>
                    <a:pt x="4443" y="1"/>
                    <a:pt x="4430" y="2"/>
                  </a:cubicBezTo>
                  <a:cubicBezTo>
                    <a:pt x="1326" y="429"/>
                    <a:pt x="1" y="4266"/>
                    <a:pt x="2251" y="6511"/>
                  </a:cubicBezTo>
                  <a:cubicBezTo>
                    <a:pt x="2268" y="6533"/>
                    <a:pt x="2290" y="6550"/>
                    <a:pt x="2307" y="6572"/>
                  </a:cubicBezTo>
                  <a:cubicBezTo>
                    <a:pt x="3022" y="7254"/>
                    <a:pt x="3970" y="7636"/>
                    <a:pt x="4957" y="7636"/>
                  </a:cubicBezTo>
                  <a:cubicBezTo>
                    <a:pt x="4959" y="7636"/>
                    <a:pt x="4961" y="7636"/>
                    <a:pt x="4964" y="7636"/>
                  </a:cubicBezTo>
                  <a:cubicBezTo>
                    <a:pt x="8247" y="7636"/>
                    <a:pt x="10000" y="3743"/>
                    <a:pt x="7845" y="1278"/>
                  </a:cubicBezTo>
                  <a:cubicBezTo>
                    <a:pt x="7241" y="590"/>
                    <a:pt x="6409" y="136"/>
                    <a:pt x="5500" y="8"/>
                  </a:cubicBezTo>
                  <a:cubicBezTo>
                    <a:pt x="5488" y="6"/>
                    <a:pt x="5475" y="6"/>
                    <a:pt x="5464" y="6"/>
                  </a:cubicBezTo>
                  <a:cubicBezTo>
                    <a:pt x="5208" y="6"/>
                    <a:pt x="5169" y="398"/>
                    <a:pt x="5439" y="435"/>
                  </a:cubicBezTo>
                  <a:cubicBezTo>
                    <a:pt x="8200" y="823"/>
                    <a:pt x="9381" y="4271"/>
                    <a:pt x="7313" y="6256"/>
                  </a:cubicBezTo>
                  <a:cubicBezTo>
                    <a:pt x="6655" y="6889"/>
                    <a:pt x="5806" y="7205"/>
                    <a:pt x="4957" y="7205"/>
                  </a:cubicBezTo>
                  <a:cubicBezTo>
                    <a:pt x="4087" y="7205"/>
                    <a:pt x="3218" y="6873"/>
                    <a:pt x="2556" y="6212"/>
                  </a:cubicBezTo>
                  <a:cubicBezTo>
                    <a:pt x="560" y="4221"/>
                    <a:pt x="1730" y="812"/>
                    <a:pt x="4491" y="429"/>
                  </a:cubicBezTo>
                  <a:cubicBezTo>
                    <a:pt x="4762" y="392"/>
                    <a:pt x="4723" y="0"/>
                    <a:pt x="446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8"/>
            <p:cNvSpPr/>
            <p:nvPr/>
          </p:nvSpPr>
          <p:spPr>
            <a:xfrm>
              <a:off x="4799342" y="4225159"/>
              <a:ext cx="86004" cy="120297"/>
            </a:xfrm>
            <a:custGeom>
              <a:avLst/>
              <a:gdLst/>
              <a:ahLst/>
              <a:cxnLst/>
              <a:rect l="l" t="t" r="r" b="b"/>
              <a:pathLst>
                <a:path w="3338" h="4669" extrusionOk="0">
                  <a:moveTo>
                    <a:pt x="2905" y="489"/>
                  </a:moveTo>
                  <a:lnTo>
                    <a:pt x="2905" y="3067"/>
                  </a:lnTo>
                  <a:lnTo>
                    <a:pt x="1503" y="4142"/>
                  </a:lnTo>
                  <a:cubicBezTo>
                    <a:pt x="649" y="2762"/>
                    <a:pt x="1347" y="943"/>
                    <a:pt x="2905" y="489"/>
                  </a:cubicBezTo>
                  <a:close/>
                  <a:moveTo>
                    <a:pt x="3128" y="1"/>
                  </a:moveTo>
                  <a:cubicBezTo>
                    <a:pt x="3113" y="1"/>
                    <a:pt x="3098" y="3"/>
                    <a:pt x="3083" y="7"/>
                  </a:cubicBezTo>
                  <a:cubicBezTo>
                    <a:pt x="954" y="384"/>
                    <a:pt x="0" y="2878"/>
                    <a:pt x="1281" y="4580"/>
                  </a:cubicBezTo>
                  <a:cubicBezTo>
                    <a:pt x="1323" y="4639"/>
                    <a:pt x="1389" y="4669"/>
                    <a:pt x="1455" y="4669"/>
                  </a:cubicBezTo>
                  <a:cubicBezTo>
                    <a:pt x="1501" y="4669"/>
                    <a:pt x="1547" y="4654"/>
                    <a:pt x="1586" y="4625"/>
                  </a:cubicBezTo>
                  <a:lnTo>
                    <a:pt x="3255" y="3344"/>
                  </a:lnTo>
                  <a:cubicBezTo>
                    <a:pt x="3310" y="3300"/>
                    <a:pt x="3338" y="3239"/>
                    <a:pt x="3338" y="3172"/>
                  </a:cubicBezTo>
                  <a:lnTo>
                    <a:pt x="3338" y="217"/>
                  </a:lnTo>
                  <a:cubicBezTo>
                    <a:pt x="3338" y="151"/>
                    <a:pt x="3310" y="90"/>
                    <a:pt x="3260" y="51"/>
                  </a:cubicBezTo>
                  <a:cubicBezTo>
                    <a:pt x="3222" y="21"/>
                    <a:pt x="3177" y="1"/>
                    <a:pt x="312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8"/>
            <p:cNvSpPr/>
            <p:nvPr/>
          </p:nvSpPr>
          <p:spPr>
            <a:xfrm>
              <a:off x="4848476" y="4331954"/>
              <a:ext cx="36870" cy="40090"/>
            </a:xfrm>
            <a:custGeom>
              <a:avLst/>
              <a:gdLst/>
              <a:ahLst/>
              <a:cxnLst/>
              <a:rect l="l" t="t" r="r" b="b"/>
              <a:pathLst>
                <a:path w="1431" h="1556" extrusionOk="0">
                  <a:moveTo>
                    <a:pt x="998" y="651"/>
                  </a:moveTo>
                  <a:lnTo>
                    <a:pt x="998" y="1067"/>
                  </a:lnTo>
                  <a:cubicBezTo>
                    <a:pt x="876" y="1028"/>
                    <a:pt x="760" y="984"/>
                    <a:pt x="643" y="929"/>
                  </a:cubicBezTo>
                  <a:lnTo>
                    <a:pt x="998" y="651"/>
                  </a:lnTo>
                  <a:close/>
                  <a:moveTo>
                    <a:pt x="1217" y="1"/>
                  </a:moveTo>
                  <a:cubicBezTo>
                    <a:pt x="1172" y="1"/>
                    <a:pt x="1127" y="15"/>
                    <a:pt x="1087" y="47"/>
                  </a:cubicBezTo>
                  <a:lnTo>
                    <a:pt x="122" y="790"/>
                  </a:lnTo>
                  <a:cubicBezTo>
                    <a:pt x="0" y="879"/>
                    <a:pt x="12" y="1062"/>
                    <a:pt x="133" y="1139"/>
                  </a:cubicBezTo>
                  <a:cubicBezTo>
                    <a:pt x="632" y="1455"/>
                    <a:pt x="1142" y="1555"/>
                    <a:pt x="1215" y="1555"/>
                  </a:cubicBezTo>
                  <a:cubicBezTo>
                    <a:pt x="1336" y="1555"/>
                    <a:pt x="1431" y="1455"/>
                    <a:pt x="1431" y="1339"/>
                  </a:cubicBezTo>
                  <a:lnTo>
                    <a:pt x="1431" y="219"/>
                  </a:lnTo>
                  <a:cubicBezTo>
                    <a:pt x="1431" y="89"/>
                    <a:pt x="1327" y="1"/>
                    <a:pt x="121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8"/>
            <p:cNvSpPr/>
            <p:nvPr/>
          </p:nvSpPr>
          <p:spPr>
            <a:xfrm>
              <a:off x="4702208" y="4122897"/>
              <a:ext cx="379544" cy="331827"/>
            </a:xfrm>
            <a:custGeom>
              <a:avLst/>
              <a:gdLst/>
              <a:ahLst/>
              <a:cxnLst/>
              <a:rect l="l" t="t" r="r" b="b"/>
              <a:pathLst>
                <a:path w="14731" h="12879" extrusionOk="0">
                  <a:moveTo>
                    <a:pt x="10933" y="1"/>
                  </a:moveTo>
                  <a:cubicBezTo>
                    <a:pt x="9580" y="1"/>
                    <a:pt x="8327" y="727"/>
                    <a:pt x="7651" y="1908"/>
                  </a:cubicBezTo>
                  <a:cubicBezTo>
                    <a:pt x="7612" y="1952"/>
                    <a:pt x="7490" y="2063"/>
                    <a:pt x="7363" y="2063"/>
                  </a:cubicBezTo>
                  <a:cubicBezTo>
                    <a:pt x="7252" y="2046"/>
                    <a:pt x="7147" y="1991"/>
                    <a:pt x="7074" y="1902"/>
                  </a:cubicBezTo>
                  <a:cubicBezTo>
                    <a:pt x="6388" y="708"/>
                    <a:pt x="5122" y="5"/>
                    <a:pt x="3791" y="5"/>
                  </a:cubicBezTo>
                  <a:cubicBezTo>
                    <a:pt x="3466" y="5"/>
                    <a:pt x="3137" y="47"/>
                    <a:pt x="2811" y="134"/>
                  </a:cubicBezTo>
                  <a:cubicBezTo>
                    <a:pt x="1154" y="577"/>
                    <a:pt x="1" y="2080"/>
                    <a:pt x="1" y="3798"/>
                  </a:cubicBezTo>
                  <a:cubicBezTo>
                    <a:pt x="1" y="6548"/>
                    <a:pt x="1569" y="8821"/>
                    <a:pt x="3659" y="10567"/>
                  </a:cubicBezTo>
                  <a:cubicBezTo>
                    <a:pt x="4763" y="11487"/>
                    <a:pt x="5982" y="12258"/>
                    <a:pt x="7291" y="12862"/>
                  </a:cubicBezTo>
                  <a:cubicBezTo>
                    <a:pt x="7318" y="12873"/>
                    <a:pt x="7347" y="12879"/>
                    <a:pt x="7377" y="12879"/>
                  </a:cubicBezTo>
                  <a:cubicBezTo>
                    <a:pt x="7406" y="12879"/>
                    <a:pt x="7435" y="12873"/>
                    <a:pt x="7463" y="12862"/>
                  </a:cubicBezTo>
                  <a:cubicBezTo>
                    <a:pt x="8876" y="12247"/>
                    <a:pt x="11027" y="10855"/>
                    <a:pt x="12496" y="9187"/>
                  </a:cubicBezTo>
                  <a:cubicBezTo>
                    <a:pt x="13289" y="8294"/>
                    <a:pt x="13877" y="7346"/>
                    <a:pt x="14248" y="6370"/>
                  </a:cubicBezTo>
                  <a:cubicBezTo>
                    <a:pt x="14315" y="6201"/>
                    <a:pt x="14176" y="6077"/>
                    <a:pt x="14039" y="6077"/>
                  </a:cubicBezTo>
                  <a:cubicBezTo>
                    <a:pt x="13960" y="6077"/>
                    <a:pt x="13882" y="6118"/>
                    <a:pt x="13843" y="6215"/>
                  </a:cubicBezTo>
                  <a:cubicBezTo>
                    <a:pt x="12807" y="8954"/>
                    <a:pt x="9930" y="11238"/>
                    <a:pt x="7374" y="12424"/>
                  </a:cubicBezTo>
                  <a:cubicBezTo>
                    <a:pt x="6143" y="11837"/>
                    <a:pt x="4990" y="11099"/>
                    <a:pt x="3937" y="10235"/>
                  </a:cubicBezTo>
                  <a:cubicBezTo>
                    <a:pt x="2340" y="8898"/>
                    <a:pt x="439" y="6703"/>
                    <a:pt x="433" y="3798"/>
                  </a:cubicBezTo>
                  <a:cubicBezTo>
                    <a:pt x="433" y="2268"/>
                    <a:pt x="1459" y="938"/>
                    <a:pt x="2933" y="544"/>
                  </a:cubicBezTo>
                  <a:cubicBezTo>
                    <a:pt x="3219" y="469"/>
                    <a:pt x="3507" y="433"/>
                    <a:pt x="3792" y="433"/>
                  </a:cubicBezTo>
                  <a:cubicBezTo>
                    <a:pt x="4979" y="433"/>
                    <a:pt x="6105" y="1062"/>
                    <a:pt x="6709" y="2135"/>
                  </a:cubicBezTo>
                  <a:cubicBezTo>
                    <a:pt x="6720" y="2146"/>
                    <a:pt x="6731" y="2163"/>
                    <a:pt x="6742" y="2174"/>
                  </a:cubicBezTo>
                  <a:cubicBezTo>
                    <a:pt x="6991" y="2463"/>
                    <a:pt x="7283" y="2492"/>
                    <a:pt x="7354" y="2492"/>
                  </a:cubicBezTo>
                  <a:cubicBezTo>
                    <a:pt x="7372" y="2492"/>
                    <a:pt x="7376" y="2490"/>
                    <a:pt x="7363" y="2490"/>
                  </a:cubicBezTo>
                  <a:cubicBezTo>
                    <a:pt x="7690" y="2490"/>
                    <a:pt x="7961" y="2224"/>
                    <a:pt x="8017" y="2129"/>
                  </a:cubicBezTo>
                  <a:cubicBezTo>
                    <a:pt x="8622" y="1057"/>
                    <a:pt x="9754" y="425"/>
                    <a:pt x="10945" y="425"/>
                  </a:cubicBezTo>
                  <a:cubicBezTo>
                    <a:pt x="11226" y="425"/>
                    <a:pt x="11511" y="460"/>
                    <a:pt x="11792" y="533"/>
                  </a:cubicBezTo>
                  <a:cubicBezTo>
                    <a:pt x="13267" y="921"/>
                    <a:pt x="14298" y="2257"/>
                    <a:pt x="14298" y="3782"/>
                  </a:cubicBezTo>
                  <a:cubicBezTo>
                    <a:pt x="14298" y="4286"/>
                    <a:pt x="14243" y="4785"/>
                    <a:pt x="14132" y="5278"/>
                  </a:cubicBezTo>
                  <a:cubicBezTo>
                    <a:pt x="14093" y="5443"/>
                    <a:pt x="14219" y="5543"/>
                    <a:pt x="14344" y="5543"/>
                  </a:cubicBezTo>
                  <a:cubicBezTo>
                    <a:pt x="14433" y="5543"/>
                    <a:pt x="14522" y="5491"/>
                    <a:pt x="14548" y="5373"/>
                  </a:cubicBezTo>
                  <a:cubicBezTo>
                    <a:pt x="14669" y="4851"/>
                    <a:pt x="14730" y="4314"/>
                    <a:pt x="14730" y="3782"/>
                  </a:cubicBezTo>
                  <a:cubicBezTo>
                    <a:pt x="14719" y="1692"/>
                    <a:pt x="13023" y="1"/>
                    <a:pt x="1093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7" name="Google Shape;1467;p68"/>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PEACE HUMAN RIGHTS ICONS</a:t>
            </a:r>
            <a:endParaRPr/>
          </a:p>
        </p:txBody>
      </p:sp>
      <p:sp>
        <p:nvSpPr>
          <p:cNvPr id="1468" name="Google Shape;1468;p68"/>
          <p:cNvSpPr/>
          <p:nvPr/>
        </p:nvSpPr>
        <p:spPr>
          <a:xfrm>
            <a:off x="4040625" y="2908300"/>
            <a:ext cx="395876" cy="234557"/>
          </a:xfrm>
          <a:custGeom>
            <a:avLst/>
            <a:gdLst/>
            <a:ahLst/>
            <a:cxnLst/>
            <a:rect l="l" t="t" r="r" b="b"/>
            <a:pathLst>
              <a:path w="287387" h="170277" extrusionOk="0">
                <a:moveTo>
                  <a:pt x="275827" y="8729"/>
                </a:moveTo>
                <a:lnTo>
                  <a:pt x="275827" y="8729"/>
                </a:lnTo>
                <a:cubicBezTo>
                  <a:pt x="278217" y="13744"/>
                  <a:pt x="278195" y="19556"/>
                  <a:pt x="275741" y="24550"/>
                </a:cubicBezTo>
                <a:cubicBezTo>
                  <a:pt x="273287" y="29522"/>
                  <a:pt x="268659" y="33095"/>
                  <a:pt x="263235" y="34236"/>
                </a:cubicBezTo>
                <a:cubicBezTo>
                  <a:pt x="258133" y="23667"/>
                  <a:pt x="264333" y="11118"/>
                  <a:pt x="275827" y="8729"/>
                </a:cubicBezTo>
                <a:close/>
                <a:moveTo>
                  <a:pt x="239815" y="31976"/>
                </a:moveTo>
                <a:lnTo>
                  <a:pt x="239815" y="31976"/>
                </a:lnTo>
                <a:cubicBezTo>
                  <a:pt x="246811" y="37637"/>
                  <a:pt x="247026" y="48228"/>
                  <a:pt x="240267" y="54169"/>
                </a:cubicBezTo>
                <a:cubicBezTo>
                  <a:pt x="233272" y="48508"/>
                  <a:pt x="233056" y="37917"/>
                  <a:pt x="239815" y="31976"/>
                </a:cubicBezTo>
                <a:close/>
                <a:moveTo>
                  <a:pt x="231959" y="57656"/>
                </a:moveTo>
                <a:lnTo>
                  <a:pt x="231959" y="57656"/>
                </a:lnTo>
                <a:cubicBezTo>
                  <a:pt x="232647" y="58452"/>
                  <a:pt x="233379" y="59227"/>
                  <a:pt x="234176" y="59938"/>
                </a:cubicBezTo>
                <a:cubicBezTo>
                  <a:pt x="233379" y="60562"/>
                  <a:pt x="232561" y="61164"/>
                  <a:pt x="231743" y="61767"/>
                </a:cubicBezTo>
                <a:cubicBezTo>
                  <a:pt x="231937" y="60390"/>
                  <a:pt x="232002" y="59012"/>
                  <a:pt x="231959" y="57656"/>
                </a:cubicBezTo>
                <a:close/>
                <a:moveTo>
                  <a:pt x="257773" y="54555"/>
                </a:moveTo>
                <a:cubicBezTo>
                  <a:pt x="261811" y="54555"/>
                  <a:pt x="265775" y="56249"/>
                  <a:pt x="268595" y="59421"/>
                </a:cubicBezTo>
                <a:cubicBezTo>
                  <a:pt x="265710" y="63044"/>
                  <a:pt x="261482" y="64887"/>
                  <a:pt x="257241" y="64887"/>
                </a:cubicBezTo>
                <a:cubicBezTo>
                  <a:pt x="253444" y="64887"/>
                  <a:pt x="249635" y="63410"/>
                  <a:pt x="246768" y="60411"/>
                </a:cubicBezTo>
                <a:cubicBezTo>
                  <a:pt x="248382" y="58969"/>
                  <a:pt x="249954" y="57505"/>
                  <a:pt x="251482" y="55998"/>
                </a:cubicBezTo>
                <a:cubicBezTo>
                  <a:pt x="253495" y="55025"/>
                  <a:pt x="255644" y="54555"/>
                  <a:pt x="257773" y="54555"/>
                </a:cubicBezTo>
                <a:close/>
                <a:moveTo>
                  <a:pt x="162797" y="67450"/>
                </a:moveTo>
                <a:cubicBezTo>
                  <a:pt x="163357" y="67773"/>
                  <a:pt x="164326" y="69172"/>
                  <a:pt x="164907" y="71497"/>
                </a:cubicBezTo>
                <a:lnTo>
                  <a:pt x="160709" y="71497"/>
                </a:lnTo>
                <a:cubicBezTo>
                  <a:pt x="161291" y="69172"/>
                  <a:pt x="162259" y="67773"/>
                  <a:pt x="162797" y="67450"/>
                </a:cubicBezTo>
                <a:close/>
                <a:moveTo>
                  <a:pt x="221067" y="50251"/>
                </a:moveTo>
                <a:lnTo>
                  <a:pt x="221067" y="50251"/>
                </a:lnTo>
                <a:cubicBezTo>
                  <a:pt x="226168" y="57656"/>
                  <a:pt x="223348" y="67880"/>
                  <a:pt x="215169" y="71647"/>
                </a:cubicBezTo>
                <a:cubicBezTo>
                  <a:pt x="210067" y="64221"/>
                  <a:pt x="212887" y="53997"/>
                  <a:pt x="221067" y="50251"/>
                </a:cubicBezTo>
                <a:close/>
                <a:moveTo>
                  <a:pt x="108962" y="78213"/>
                </a:moveTo>
                <a:cubicBezTo>
                  <a:pt x="109586" y="78213"/>
                  <a:pt x="110189" y="78449"/>
                  <a:pt x="110641" y="78880"/>
                </a:cubicBezTo>
                <a:cubicBezTo>
                  <a:pt x="110684" y="78923"/>
                  <a:pt x="110727" y="78966"/>
                  <a:pt x="110770" y="79009"/>
                </a:cubicBezTo>
                <a:cubicBezTo>
                  <a:pt x="110856" y="79095"/>
                  <a:pt x="110921" y="79181"/>
                  <a:pt x="110986" y="79267"/>
                </a:cubicBezTo>
                <a:cubicBezTo>
                  <a:pt x="111007" y="79289"/>
                  <a:pt x="111029" y="79332"/>
                  <a:pt x="111050" y="79375"/>
                </a:cubicBezTo>
                <a:cubicBezTo>
                  <a:pt x="111115" y="79483"/>
                  <a:pt x="111179" y="79590"/>
                  <a:pt x="111244" y="79719"/>
                </a:cubicBezTo>
                <a:lnTo>
                  <a:pt x="111244" y="79741"/>
                </a:lnTo>
                <a:cubicBezTo>
                  <a:pt x="111309" y="79870"/>
                  <a:pt x="111352" y="80021"/>
                  <a:pt x="111373" y="80150"/>
                </a:cubicBezTo>
                <a:lnTo>
                  <a:pt x="111395" y="80236"/>
                </a:lnTo>
                <a:cubicBezTo>
                  <a:pt x="111416" y="80387"/>
                  <a:pt x="111438" y="80537"/>
                  <a:pt x="111438" y="80709"/>
                </a:cubicBezTo>
                <a:lnTo>
                  <a:pt x="111438" y="84670"/>
                </a:lnTo>
                <a:lnTo>
                  <a:pt x="86361" y="84670"/>
                </a:lnTo>
                <a:lnTo>
                  <a:pt x="86361" y="78213"/>
                </a:lnTo>
                <a:close/>
                <a:moveTo>
                  <a:pt x="227675" y="76404"/>
                </a:moveTo>
                <a:cubicBezTo>
                  <a:pt x="233315" y="76404"/>
                  <a:pt x="238416" y="79676"/>
                  <a:pt x="240805" y="84778"/>
                </a:cubicBezTo>
                <a:cubicBezTo>
                  <a:pt x="238269" y="86543"/>
                  <a:pt x="235392" y="87375"/>
                  <a:pt x="232555" y="87375"/>
                </a:cubicBezTo>
                <a:cubicBezTo>
                  <a:pt x="227159" y="87375"/>
                  <a:pt x="221906" y="84363"/>
                  <a:pt x="219409" y="79030"/>
                </a:cubicBezTo>
                <a:cubicBezTo>
                  <a:pt x="220529" y="78449"/>
                  <a:pt x="221648" y="77868"/>
                  <a:pt x="222767" y="77287"/>
                </a:cubicBezTo>
                <a:cubicBezTo>
                  <a:pt x="224339" y="76706"/>
                  <a:pt x="225996" y="76404"/>
                  <a:pt x="227675" y="76404"/>
                </a:cubicBezTo>
                <a:close/>
                <a:moveTo>
                  <a:pt x="111459" y="93043"/>
                </a:moveTo>
                <a:lnTo>
                  <a:pt x="111459" y="99501"/>
                </a:lnTo>
                <a:lnTo>
                  <a:pt x="86361" y="99501"/>
                </a:lnTo>
                <a:lnTo>
                  <a:pt x="86361" y="93043"/>
                </a:lnTo>
                <a:close/>
                <a:moveTo>
                  <a:pt x="158621" y="100470"/>
                </a:moveTo>
                <a:lnTo>
                  <a:pt x="158621" y="104430"/>
                </a:lnTo>
                <a:cubicBezTo>
                  <a:pt x="158621" y="105808"/>
                  <a:pt x="157502" y="106906"/>
                  <a:pt x="156124" y="106927"/>
                </a:cubicBezTo>
                <a:lnTo>
                  <a:pt x="119833" y="106927"/>
                </a:lnTo>
                <a:lnTo>
                  <a:pt x="119833" y="100470"/>
                </a:lnTo>
                <a:close/>
                <a:moveTo>
                  <a:pt x="49165" y="98511"/>
                </a:moveTo>
                <a:lnTo>
                  <a:pt x="49165" y="114332"/>
                </a:lnTo>
                <a:lnTo>
                  <a:pt x="45462" y="114332"/>
                </a:lnTo>
                <a:cubicBezTo>
                  <a:pt x="44085" y="114332"/>
                  <a:pt x="42965" y="113213"/>
                  <a:pt x="42965" y="111857"/>
                </a:cubicBezTo>
                <a:lnTo>
                  <a:pt x="42965" y="101008"/>
                </a:lnTo>
                <a:cubicBezTo>
                  <a:pt x="42965" y="99630"/>
                  <a:pt x="44085" y="98511"/>
                  <a:pt x="45462" y="98511"/>
                </a:cubicBezTo>
                <a:close/>
                <a:moveTo>
                  <a:pt x="77987" y="78191"/>
                </a:moveTo>
                <a:lnTo>
                  <a:pt x="77987" y="114332"/>
                </a:lnTo>
                <a:lnTo>
                  <a:pt x="57516" y="114332"/>
                </a:lnTo>
                <a:lnTo>
                  <a:pt x="57516" y="80709"/>
                </a:lnTo>
                <a:cubicBezTo>
                  <a:pt x="57516" y="79332"/>
                  <a:pt x="58636" y="78213"/>
                  <a:pt x="60013" y="78213"/>
                </a:cubicBezTo>
                <a:lnTo>
                  <a:pt x="77987" y="78191"/>
                </a:lnTo>
                <a:close/>
                <a:moveTo>
                  <a:pt x="111459" y="107874"/>
                </a:moveTo>
                <a:lnTo>
                  <a:pt x="111459" y="111103"/>
                </a:lnTo>
                <a:lnTo>
                  <a:pt x="111459" y="111857"/>
                </a:lnTo>
                <a:cubicBezTo>
                  <a:pt x="111459" y="113213"/>
                  <a:pt x="110340" y="114332"/>
                  <a:pt x="108962" y="114332"/>
                </a:cubicBezTo>
                <a:lnTo>
                  <a:pt x="86361" y="114332"/>
                </a:lnTo>
                <a:lnTo>
                  <a:pt x="86361" y="107874"/>
                </a:lnTo>
                <a:close/>
                <a:moveTo>
                  <a:pt x="77987" y="122705"/>
                </a:moveTo>
                <a:lnTo>
                  <a:pt x="77987" y="134135"/>
                </a:lnTo>
                <a:cubicBezTo>
                  <a:pt x="77987" y="135513"/>
                  <a:pt x="76868" y="136611"/>
                  <a:pt x="75490" y="136632"/>
                </a:cubicBezTo>
                <a:lnTo>
                  <a:pt x="49832" y="136632"/>
                </a:lnTo>
                <a:cubicBezTo>
                  <a:pt x="53104" y="130713"/>
                  <a:pt x="56892" y="126860"/>
                  <a:pt x="59540" y="124643"/>
                </a:cubicBezTo>
                <a:lnTo>
                  <a:pt x="63436" y="131681"/>
                </a:lnTo>
                <a:cubicBezTo>
                  <a:pt x="64201" y="133078"/>
                  <a:pt x="65638" y="133862"/>
                  <a:pt x="67117" y="133862"/>
                </a:cubicBezTo>
                <a:cubicBezTo>
                  <a:pt x="67804" y="133862"/>
                  <a:pt x="68499" y="133694"/>
                  <a:pt x="69140" y="133339"/>
                </a:cubicBezTo>
                <a:cubicBezTo>
                  <a:pt x="71164" y="132220"/>
                  <a:pt x="71895" y="129658"/>
                  <a:pt x="70776" y="127635"/>
                </a:cubicBezTo>
                <a:lnTo>
                  <a:pt x="68042" y="122705"/>
                </a:lnTo>
                <a:close/>
                <a:moveTo>
                  <a:pt x="278096" y="1"/>
                </a:moveTo>
                <a:cubicBezTo>
                  <a:pt x="278000" y="1"/>
                  <a:pt x="277904" y="4"/>
                  <a:pt x="277808" y="11"/>
                </a:cubicBezTo>
                <a:cubicBezTo>
                  <a:pt x="268918" y="571"/>
                  <a:pt x="260932" y="5586"/>
                  <a:pt x="256541" y="13314"/>
                </a:cubicBezTo>
                <a:cubicBezTo>
                  <a:pt x="252128" y="21041"/>
                  <a:pt x="251934" y="30469"/>
                  <a:pt x="255981" y="38391"/>
                </a:cubicBezTo>
                <a:cubicBezTo>
                  <a:pt x="255163" y="39424"/>
                  <a:pt x="254345" y="40436"/>
                  <a:pt x="253505" y="41426"/>
                </a:cubicBezTo>
                <a:cubicBezTo>
                  <a:pt x="252881" y="33763"/>
                  <a:pt x="248469" y="26939"/>
                  <a:pt x="241731" y="23215"/>
                </a:cubicBezTo>
                <a:cubicBezTo>
                  <a:pt x="241103" y="22865"/>
                  <a:pt x="240410" y="22692"/>
                  <a:pt x="239720" y="22692"/>
                </a:cubicBezTo>
                <a:cubicBezTo>
                  <a:pt x="238967" y="22692"/>
                  <a:pt x="238217" y="22897"/>
                  <a:pt x="237555" y="23301"/>
                </a:cubicBezTo>
                <a:cubicBezTo>
                  <a:pt x="230559" y="27542"/>
                  <a:pt x="226362" y="35162"/>
                  <a:pt x="226513" y="43341"/>
                </a:cubicBezTo>
                <a:cubicBezTo>
                  <a:pt x="226513" y="43449"/>
                  <a:pt x="226513" y="43535"/>
                  <a:pt x="226534" y="43643"/>
                </a:cubicBezTo>
                <a:cubicBezTo>
                  <a:pt x="226168" y="43212"/>
                  <a:pt x="225781" y="42803"/>
                  <a:pt x="225393" y="42394"/>
                </a:cubicBezTo>
                <a:cubicBezTo>
                  <a:pt x="224587" y="41588"/>
                  <a:pt x="223504" y="41147"/>
                  <a:pt x="222395" y="41147"/>
                </a:cubicBezTo>
                <a:cubicBezTo>
                  <a:pt x="222053" y="41147"/>
                  <a:pt x="221708" y="41189"/>
                  <a:pt x="221368" y="41275"/>
                </a:cubicBezTo>
                <a:cubicBezTo>
                  <a:pt x="206537" y="45128"/>
                  <a:pt x="199627" y="62176"/>
                  <a:pt x="207570" y="75242"/>
                </a:cubicBezTo>
                <a:cubicBezTo>
                  <a:pt x="202856" y="77201"/>
                  <a:pt x="198056" y="78837"/>
                  <a:pt x="193148" y="80193"/>
                </a:cubicBezTo>
                <a:cubicBezTo>
                  <a:pt x="192007" y="80516"/>
                  <a:pt x="190845" y="80796"/>
                  <a:pt x="189661" y="81097"/>
                </a:cubicBezTo>
                <a:lnTo>
                  <a:pt x="183978" y="82216"/>
                </a:lnTo>
                <a:cubicBezTo>
                  <a:pt x="183892" y="76404"/>
                  <a:pt x="179243" y="71690"/>
                  <a:pt x="173431" y="71518"/>
                </a:cubicBezTo>
                <a:cubicBezTo>
                  <a:pt x="172290" y="64178"/>
                  <a:pt x="168093" y="59033"/>
                  <a:pt x="162797" y="59033"/>
                </a:cubicBezTo>
                <a:cubicBezTo>
                  <a:pt x="157524" y="59033"/>
                  <a:pt x="153326" y="64156"/>
                  <a:pt x="152185" y="71497"/>
                </a:cubicBezTo>
                <a:lnTo>
                  <a:pt x="146589" y="71497"/>
                </a:lnTo>
                <a:cubicBezTo>
                  <a:pt x="144264" y="71497"/>
                  <a:pt x="142391" y="73369"/>
                  <a:pt x="142391" y="75694"/>
                </a:cubicBezTo>
                <a:cubicBezTo>
                  <a:pt x="142391" y="77997"/>
                  <a:pt x="144264" y="79870"/>
                  <a:pt x="146589" y="79870"/>
                </a:cubicBezTo>
                <a:lnTo>
                  <a:pt x="173130" y="79870"/>
                </a:lnTo>
                <a:cubicBezTo>
                  <a:pt x="174507" y="79870"/>
                  <a:pt x="175626" y="80989"/>
                  <a:pt x="175626" y="82367"/>
                </a:cubicBezTo>
                <a:lnTo>
                  <a:pt x="175626" y="89621"/>
                </a:lnTo>
                <a:cubicBezTo>
                  <a:pt x="175626" y="90977"/>
                  <a:pt x="174507" y="92096"/>
                  <a:pt x="173130" y="92096"/>
                </a:cubicBezTo>
                <a:lnTo>
                  <a:pt x="119833" y="92096"/>
                </a:lnTo>
                <a:lnTo>
                  <a:pt x="119833" y="80688"/>
                </a:lnTo>
                <a:cubicBezTo>
                  <a:pt x="119811" y="80430"/>
                  <a:pt x="119811" y="80150"/>
                  <a:pt x="119790" y="79870"/>
                </a:cubicBezTo>
                <a:lnTo>
                  <a:pt x="127065" y="79870"/>
                </a:lnTo>
                <a:cubicBezTo>
                  <a:pt x="129368" y="79870"/>
                  <a:pt x="131241" y="77997"/>
                  <a:pt x="131241" y="75694"/>
                </a:cubicBezTo>
                <a:cubicBezTo>
                  <a:pt x="131241" y="73369"/>
                  <a:pt x="129368" y="71497"/>
                  <a:pt x="127065" y="71497"/>
                </a:cubicBezTo>
                <a:lnTo>
                  <a:pt x="114731" y="71497"/>
                </a:lnTo>
                <a:cubicBezTo>
                  <a:pt x="112987" y="70420"/>
                  <a:pt x="111007" y="69839"/>
                  <a:pt x="108962" y="69839"/>
                </a:cubicBezTo>
                <a:lnTo>
                  <a:pt x="60013" y="69839"/>
                </a:lnTo>
                <a:cubicBezTo>
                  <a:pt x="55794" y="69839"/>
                  <a:pt x="51963" y="72293"/>
                  <a:pt x="50176" y="76103"/>
                </a:cubicBezTo>
                <a:cubicBezTo>
                  <a:pt x="46517" y="73800"/>
                  <a:pt x="42406" y="72250"/>
                  <a:pt x="38122" y="71540"/>
                </a:cubicBezTo>
                <a:cubicBezTo>
                  <a:pt x="37951" y="71518"/>
                  <a:pt x="37781" y="71508"/>
                  <a:pt x="37612" y="71508"/>
                </a:cubicBezTo>
                <a:cubicBezTo>
                  <a:pt x="35559" y="71508"/>
                  <a:pt x="33771" y="73045"/>
                  <a:pt x="33473" y="75134"/>
                </a:cubicBezTo>
                <a:cubicBezTo>
                  <a:pt x="33171" y="77395"/>
                  <a:pt x="34743" y="79483"/>
                  <a:pt x="37003" y="79827"/>
                </a:cubicBezTo>
                <a:cubicBezTo>
                  <a:pt x="37089" y="79827"/>
                  <a:pt x="44321" y="80903"/>
                  <a:pt x="49165" y="85962"/>
                </a:cubicBezTo>
                <a:lnTo>
                  <a:pt x="49165" y="90159"/>
                </a:lnTo>
                <a:lnTo>
                  <a:pt x="45462" y="90159"/>
                </a:lnTo>
                <a:cubicBezTo>
                  <a:pt x="39457" y="90159"/>
                  <a:pt x="34613" y="95002"/>
                  <a:pt x="34592" y="101008"/>
                </a:cubicBezTo>
                <a:lnTo>
                  <a:pt x="34592" y="104021"/>
                </a:lnTo>
                <a:cubicBezTo>
                  <a:pt x="27144" y="108434"/>
                  <a:pt x="20622" y="114246"/>
                  <a:pt x="15327" y="121091"/>
                </a:cubicBezTo>
                <a:cubicBezTo>
                  <a:pt x="13906" y="122921"/>
                  <a:pt x="14250" y="125547"/>
                  <a:pt x="16080" y="126967"/>
                </a:cubicBezTo>
                <a:cubicBezTo>
                  <a:pt x="16843" y="127551"/>
                  <a:pt x="17749" y="127835"/>
                  <a:pt x="18647" y="127835"/>
                </a:cubicBezTo>
                <a:cubicBezTo>
                  <a:pt x="19901" y="127835"/>
                  <a:pt x="21141" y="127280"/>
                  <a:pt x="21956" y="126214"/>
                </a:cubicBezTo>
                <a:cubicBezTo>
                  <a:pt x="25594" y="121478"/>
                  <a:pt x="29921" y="117324"/>
                  <a:pt x="34786" y="113880"/>
                </a:cubicBezTo>
                <a:cubicBezTo>
                  <a:pt x="34786" y="113902"/>
                  <a:pt x="34807" y="113945"/>
                  <a:pt x="34807" y="113966"/>
                </a:cubicBezTo>
                <a:cubicBezTo>
                  <a:pt x="34829" y="114095"/>
                  <a:pt x="34872" y="114203"/>
                  <a:pt x="34893" y="114332"/>
                </a:cubicBezTo>
                <a:cubicBezTo>
                  <a:pt x="34936" y="114547"/>
                  <a:pt x="35001" y="114741"/>
                  <a:pt x="35065" y="114956"/>
                </a:cubicBezTo>
                <a:cubicBezTo>
                  <a:pt x="35087" y="115085"/>
                  <a:pt x="35152" y="115215"/>
                  <a:pt x="35195" y="115344"/>
                </a:cubicBezTo>
                <a:cubicBezTo>
                  <a:pt x="35259" y="115537"/>
                  <a:pt x="35324" y="115731"/>
                  <a:pt x="35388" y="115925"/>
                </a:cubicBezTo>
                <a:cubicBezTo>
                  <a:pt x="35453" y="116033"/>
                  <a:pt x="35496" y="116162"/>
                  <a:pt x="35561" y="116291"/>
                </a:cubicBezTo>
                <a:cubicBezTo>
                  <a:pt x="35647" y="116463"/>
                  <a:pt x="35733" y="116657"/>
                  <a:pt x="35819" y="116829"/>
                </a:cubicBezTo>
                <a:cubicBezTo>
                  <a:pt x="35883" y="116958"/>
                  <a:pt x="35948" y="117066"/>
                  <a:pt x="36013" y="117195"/>
                </a:cubicBezTo>
                <a:cubicBezTo>
                  <a:pt x="36120" y="117367"/>
                  <a:pt x="36228" y="117539"/>
                  <a:pt x="36335" y="117711"/>
                </a:cubicBezTo>
                <a:cubicBezTo>
                  <a:pt x="36400" y="117819"/>
                  <a:pt x="36465" y="117927"/>
                  <a:pt x="36551" y="118034"/>
                </a:cubicBezTo>
                <a:cubicBezTo>
                  <a:pt x="36658" y="118207"/>
                  <a:pt x="36787" y="118379"/>
                  <a:pt x="36938" y="118551"/>
                </a:cubicBezTo>
                <a:cubicBezTo>
                  <a:pt x="37003" y="118637"/>
                  <a:pt x="37067" y="118723"/>
                  <a:pt x="37132" y="118809"/>
                </a:cubicBezTo>
                <a:cubicBezTo>
                  <a:pt x="37304" y="119025"/>
                  <a:pt x="37498" y="119218"/>
                  <a:pt x="37670" y="119412"/>
                </a:cubicBezTo>
                <a:cubicBezTo>
                  <a:pt x="37713" y="119455"/>
                  <a:pt x="37756" y="119498"/>
                  <a:pt x="37799" y="119541"/>
                </a:cubicBezTo>
                <a:cubicBezTo>
                  <a:pt x="38036" y="119778"/>
                  <a:pt x="38273" y="119993"/>
                  <a:pt x="38531" y="120208"/>
                </a:cubicBezTo>
                <a:cubicBezTo>
                  <a:pt x="38596" y="120273"/>
                  <a:pt x="38682" y="120316"/>
                  <a:pt x="38746" y="120381"/>
                </a:cubicBezTo>
                <a:cubicBezTo>
                  <a:pt x="38940" y="120531"/>
                  <a:pt x="39112" y="120660"/>
                  <a:pt x="39327" y="120811"/>
                </a:cubicBezTo>
                <a:cubicBezTo>
                  <a:pt x="39414" y="120876"/>
                  <a:pt x="39521" y="120940"/>
                  <a:pt x="39629" y="121005"/>
                </a:cubicBezTo>
                <a:cubicBezTo>
                  <a:pt x="39801" y="121113"/>
                  <a:pt x="39973" y="121220"/>
                  <a:pt x="40167" y="121328"/>
                </a:cubicBezTo>
                <a:cubicBezTo>
                  <a:pt x="40275" y="121392"/>
                  <a:pt x="40404" y="121457"/>
                  <a:pt x="40511" y="121521"/>
                </a:cubicBezTo>
                <a:cubicBezTo>
                  <a:pt x="40705" y="121608"/>
                  <a:pt x="40877" y="121694"/>
                  <a:pt x="41050" y="121780"/>
                </a:cubicBezTo>
                <a:cubicBezTo>
                  <a:pt x="41179" y="121844"/>
                  <a:pt x="41308" y="121887"/>
                  <a:pt x="41437" y="121930"/>
                </a:cubicBezTo>
                <a:cubicBezTo>
                  <a:pt x="41631" y="122017"/>
                  <a:pt x="41803" y="122081"/>
                  <a:pt x="41997" y="122146"/>
                </a:cubicBezTo>
                <a:cubicBezTo>
                  <a:pt x="42126" y="122189"/>
                  <a:pt x="42276" y="122232"/>
                  <a:pt x="42384" y="122275"/>
                </a:cubicBezTo>
                <a:cubicBezTo>
                  <a:pt x="42599" y="122339"/>
                  <a:pt x="42793" y="122382"/>
                  <a:pt x="43008" y="122426"/>
                </a:cubicBezTo>
                <a:cubicBezTo>
                  <a:pt x="43137" y="122469"/>
                  <a:pt x="43267" y="122490"/>
                  <a:pt x="43374" y="122512"/>
                </a:cubicBezTo>
                <a:cubicBezTo>
                  <a:pt x="43611" y="122555"/>
                  <a:pt x="43848" y="122598"/>
                  <a:pt x="44063" y="122619"/>
                </a:cubicBezTo>
                <a:cubicBezTo>
                  <a:pt x="44192" y="122641"/>
                  <a:pt x="44300" y="122662"/>
                  <a:pt x="44407" y="122662"/>
                </a:cubicBezTo>
                <a:cubicBezTo>
                  <a:pt x="44752" y="122705"/>
                  <a:pt x="45096" y="122727"/>
                  <a:pt x="45462" y="122727"/>
                </a:cubicBezTo>
                <a:lnTo>
                  <a:pt x="49487" y="122727"/>
                </a:lnTo>
                <a:cubicBezTo>
                  <a:pt x="43310" y="129529"/>
                  <a:pt x="36185" y="141282"/>
                  <a:pt x="34829" y="159837"/>
                </a:cubicBezTo>
                <a:cubicBezTo>
                  <a:pt x="34635" y="160676"/>
                  <a:pt x="34075" y="161903"/>
                  <a:pt x="32612" y="161903"/>
                </a:cubicBezTo>
                <a:lnTo>
                  <a:pt x="9558" y="161903"/>
                </a:lnTo>
                <a:cubicBezTo>
                  <a:pt x="9127" y="161731"/>
                  <a:pt x="8718" y="161322"/>
                  <a:pt x="8761" y="160353"/>
                </a:cubicBezTo>
                <a:cubicBezTo>
                  <a:pt x="9386" y="154240"/>
                  <a:pt x="10806" y="148234"/>
                  <a:pt x="12959" y="142487"/>
                </a:cubicBezTo>
                <a:cubicBezTo>
                  <a:pt x="13777" y="140313"/>
                  <a:pt x="12701" y="137902"/>
                  <a:pt x="10526" y="137084"/>
                </a:cubicBezTo>
                <a:cubicBezTo>
                  <a:pt x="10042" y="136900"/>
                  <a:pt x="9544" y="136813"/>
                  <a:pt x="9054" y="136813"/>
                </a:cubicBezTo>
                <a:cubicBezTo>
                  <a:pt x="7362" y="136813"/>
                  <a:pt x="5758" y="137848"/>
                  <a:pt x="5124" y="139517"/>
                </a:cubicBezTo>
                <a:cubicBezTo>
                  <a:pt x="2713" y="145974"/>
                  <a:pt x="1120" y="152733"/>
                  <a:pt x="431" y="159600"/>
                </a:cubicBezTo>
                <a:lnTo>
                  <a:pt x="431" y="159729"/>
                </a:lnTo>
                <a:cubicBezTo>
                  <a:pt x="1" y="166208"/>
                  <a:pt x="4865" y="169544"/>
                  <a:pt x="8223" y="170190"/>
                </a:cubicBezTo>
                <a:cubicBezTo>
                  <a:pt x="8503" y="170233"/>
                  <a:pt x="8761" y="170276"/>
                  <a:pt x="9041" y="170276"/>
                </a:cubicBezTo>
                <a:lnTo>
                  <a:pt x="32633" y="170276"/>
                </a:lnTo>
                <a:cubicBezTo>
                  <a:pt x="39715" y="170276"/>
                  <a:pt x="42578" y="164271"/>
                  <a:pt x="43116" y="161128"/>
                </a:cubicBezTo>
                <a:cubicBezTo>
                  <a:pt x="43137" y="160977"/>
                  <a:pt x="43159" y="160848"/>
                  <a:pt x="43159" y="160719"/>
                </a:cubicBezTo>
                <a:cubicBezTo>
                  <a:pt x="43503" y="155381"/>
                  <a:pt x="44515" y="150086"/>
                  <a:pt x="46173" y="145006"/>
                </a:cubicBezTo>
                <a:lnTo>
                  <a:pt x="75490" y="145006"/>
                </a:lnTo>
                <a:cubicBezTo>
                  <a:pt x="81496" y="144984"/>
                  <a:pt x="86361" y="140141"/>
                  <a:pt x="86361" y="134135"/>
                </a:cubicBezTo>
                <a:lnTo>
                  <a:pt x="86361" y="122705"/>
                </a:lnTo>
                <a:lnTo>
                  <a:pt x="108962" y="122705"/>
                </a:lnTo>
                <a:cubicBezTo>
                  <a:pt x="113633" y="122705"/>
                  <a:pt x="117766" y="119713"/>
                  <a:pt x="119251" y="115279"/>
                </a:cubicBezTo>
                <a:lnTo>
                  <a:pt x="156124" y="115279"/>
                </a:lnTo>
                <a:cubicBezTo>
                  <a:pt x="162130" y="115279"/>
                  <a:pt x="166973" y="110414"/>
                  <a:pt x="166995" y="104430"/>
                </a:cubicBezTo>
                <a:lnTo>
                  <a:pt x="166995" y="100448"/>
                </a:lnTo>
                <a:lnTo>
                  <a:pt x="173130" y="100448"/>
                </a:lnTo>
                <a:cubicBezTo>
                  <a:pt x="178769" y="100448"/>
                  <a:pt x="183462" y="96122"/>
                  <a:pt x="183935" y="90503"/>
                </a:cubicBezTo>
                <a:cubicBezTo>
                  <a:pt x="184172" y="90547"/>
                  <a:pt x="184387" y="90547"/>
                  <a:pt x="184603" y="90568"/>
                </a:cubicBezTo>
                <a:cubicBezTo>
                  <a:pt x="184882" y="90547"/>
                  <a:pt x="185162" y="90525"/>
                  <a:pt x="185421" y="90482"/>
                </a:cubicBezTo>
                <a:lnTo>
                  <a:pt x="191383" y="89298"/>
                </a:lnTo>
                <a:lnTo>
                  <a:pt x="191555" y="89255"/>
                </a:lnTo>
                <a:cubicBezTo>
                  <a:pt x="192847" y="88954"/>
                  <a:pt x="194117" y="88609"/>
                  <a:pt x="195365" y="88265"/>
                </a:cubicBezTo>
                <a:cubicBezTo>
                  <a:pt x="200962" y="86737"/>
                  <a:pt x="206451" y="84821"/>
                  <a:pt x="211811" y="82539"/>
                </a:cubicBezTo>
                <a:cubicBezTo>
                  <a:pt x="215578" y="90590"/>
                  <a:pt x="223650" y="95734"/>
                  <a:pt x="232540" y="95734"/>
                </a:cubicBezTo>
                <a:cubicBezTo>
                  <a:pt x="238588" y="95713"/>
                  <a:pt x="244379" y="93323"/>
                  <a:pt x="248684" y="89061"/>
                </a:cubicBezTo>
                <a:cubicBezTo>
                  <a:pt x="249739" y="88007"/>
                  <a:pt x="250147" y="86457"/>
                  <a:pt x="249760" y="85015"/>
                </a:cubicBezTo>
                <a:cubicBezTo>
                  <a:pt x="247801" y="77782"/>
                  <a:pt x="242463" y="71970"/>
                  <a:pt x="235424" y="69409"/>
                </a:cubicBezTo>
                <a:cubicBezTo>
                  <a:pt x="237082" y="68246"/>
                  <a:pt x="238717" y="67041"/>
                  <a:pt x="240310" y="65792"/>
                </a:cubicBezTo>
                <a:cubicBezTo>
                  <a:pt x="244620" y="70552"/>
                  <a:pt x="250723" y="73262"/>
                  <a:pt x="257132" y="73262"/>
                </a:cubicBezTo>
                <a:cubicBezTo>
                  <a:pt x="257157" y="73262"/>
                  <a:pt x="257182" y="73262"/>
                  <a:pt x="257208" y="73262"/>
                </a:cubicBezTo>
                <a:lnTo>
                  <a:pt x="257832" y="73262"/>
                </a:lnTo>
                <a:cubicBezTo>
                  <a:pt x="266012" y="73025"/>
                  <a:pt x="273416" y="68462"/>
                  <a:pt x="277334" y="61294"/>
                </a:cubicBezTo>
                <a:cubicBezTo>
                  <a:pt x="278044" y="59981"/>
                  <a:pt x="278001" y="58388"/>
                  <a:pt x="277226" y="57096"/>
                </a:cubicBezTo>
                <a:cubicBezTo>
                  <a:pt x="273546" y="51091"/>
                  <a:pt x="267303" y="47108"/>
                  <a:pt x="260286" y="46334"/>
                </a:cubicBezTo>
                <a:cubicBezTo>
                  <a:pt x="261276" y="45150"/>
                  <a:pt x="262245" y="43944"/>
                  <a:pt x="263192" y="42717"/>
                </a:cubicBezTo>
                <a:cubicBezTo>
                  <a:pt x="272190" y="41469"/>
                  <a:pt x="279939" y="35678"/>
                  <a:pt x="283663" y="27370"/>
                </a:cubicBezTo>
                <a:cubicBezTo>
                  <a:pt x="287386" y="19082"/>
                  <a:pt x="286590" y="9439"/>
                  <a:pt x="281553" y="1884"/>
                </a:cubicBezTo>
                <a:cubicBezTo>
                  <a:pt x="280768" y="716"/>
                  <a:pt x="279475" y="1"/>
                  <a:pt x="27809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69" name="Google Shape;1469;p68"/>
          <p:cNvCxnSpPr/>
          <p:nvPr/>
        </p:nvCxnSpPr>
        <p:spPr>
          <a:xfrm>
            <a:off x="0" y="1028850"/>
            <a:ext cx="4601700" cy="0"/>
          </a:xfrm>
          <a:prstGeom prst="straightConnector1">
            <a:avLst/>
          </a:prstGeom>
          <a:noFill/>
          <a:ln w="19050" cap="flat" cmpd="sng">
            <a:solidFill>
              <a:srgbClr val="F3F3F3"/>
            </a:solidFill>
            <a:prstDash val="solid"/>
            <a:round/>
            <a:headEnd type="none" w="med" len="med"/>
            <a:tailEnd type="none" w="med" len="med"/>
          </a:ln>
        </p:spPr>
      </p:cxn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2C3938"/>
        </a:solidFill>
        <a:effectLst/>
      </p:bgPr>
    </p:bg>
    <p:spTree>
      <p:nvGrpSpPr>
        <p:cNvPr id="1" name="Shape 1473"/>
        <p:cNvGrpSpPr/>
        <p:nvPr/>
      </p:nvGrpSpPr>
      <p:grpSpPr>
        <a:xfrm>
          <a:off x="0" y="0"/>
          <a:ext cx="0" cy="0"/>
          <a:chOff x="0" y="0"/>
          <a:chExt cx="0" cy="0"/>
        </a:xfrm>
      </p:grpSpPr>
      <p:sp>
        <p:nvSpPr>
          <p:cNvPr id="1474" name="Google Shape;1474;p69"/>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FRIENDSHIP ICONS</a:t>
            </a:r>
            <a:endParaRPr/>
          </a:p>
        </p:txBody>
      </p:sp>
      <p:cxnSp>
        <p:nvCxnSpPr>
          <p:cNvPr id="1475" name="Google Shape;1475;p69"/>
          <p:cNvCxnSpPr/>
          <p:nvPr/>
        </p:nvCxnSpPr>
        <p:spPr>
          <a:xfrm>
            <a:off x="0" y="1028850"/>
            <a:ext cx="4601700" cy="0"/>
          </a:xfrm>
          <a:prstGeom prst="straightConnector1">
            <a:avLst/>
          </a:prstGeom>
          <a:noFill/>
          <a:ln w="19050" cap="flat" cmpd="sng">
            <a:solidFill>
              <a:srgbClr val="F3F3F3"/>
            </a:solidFill>
            <a:prstDash val="solid"/>
            <a:round/>
            <a:headEnd type="none" w="med" len="med"/>
            <a:tailEnd type="none" w="med" len="med"/>
          </a:ln>
        </p:spPr>
      </p:cxnSp>
      <p:grpSp>
        <p:nvGrpSpPr>
          <p:cNvPr id="1476" name="Google Shape;1476;p69"/>
          <p:cNvGrpSpPr/>
          <p:nvPr/>
        </p:nvGrpSpPr>
        <p:grpSpPr>
          <a:xfrm>
            <a:off x="4088047" y="4110316"/>
            <a:ext cx="379857" cy="381739"/>
            <a:chOff x="4088047" y="4110316"/>
            <a:chExt cx="379857" cy="381739"/>
          </a:xfrm>
        </p:grpSpPr>
        <p:sp>
          <p:nvSpPr>
            <p:cNvPr id="1477" name="Google Shape;1477;p69"/>
            <p:cNvSpPr/>
            <p:nvPr/>
          </p:nvSpPr>
          <p:spPr>
            <a:xfrm>
              <a:off x="4131740" y="4364198"/>
              <a:ext cx="44518" cy="21834"/>
            </a:xfrm>
            <a:custGeom>
              <a:avLst/>
              <a:gdLst/>
              <a:ahLst/>
              <a:cxnLst/>
              <a:rect l="l" t="t" r="r" b="b"/>
              <a:pathLst>
                <a:path w="1727" h="847" extrusionOk="0">
                  <a:moveTo>
                    <a:pt x="1478" y="1"/>
                  </a:moveTo>
                  <a:cubicBezTo>
                    <a:pt x="1391" y="1"/>
                    <a:pt x="1306" y="52"/>
                    <a:pt x="1275" y="145"/>
                  </a:cubicBezTo>
                  <a:cubicBezTo>
                    <a:pt x="1200" y="325"/>
                    <a:pt x="1034" y="416"/>
                    <a:pt x="870" y="416"/>
                  </a:cubicBezTo>
                  <a:cubicBezTo>
                    <a:pt x="706" y="416"/>
                    <a:pt x="543" y="325"/>
                    <a:pt x="472" y="145"/>
                  </a:cubicBezTo>
                  <a:cubicBezTo>
                    <a:pt x="432" y="46"/>
                    <a:pt x="354" y="5"/>
                    <a:pt x="276" y="5"/>
                  </a:cubicBezTo>
                  <a:cubicBezTo>
                    <a:pt x="138" y="5"/>
                    <a:pt x="1" y="133"/>
                    <a:pt x="71" y="305"/>
                  </a:cubicBezTo>
                  <a:cubicBezTo>
                    <a:pt x="217" y="666"/>
                    <a:pt x="545" y="847"/>
                    <a:pt x="874" y="847"/>
                  </a:cubicBezTo>
                  <a:cubicBezTo>
                    <a:pt x="1202" y="847"/>
                    <a:pt x="1531" y="666"/>
                    <a:pt x="1676" y="305"/>
                  </a:cubicBezTo>
                  <a:cubicBezTo>
                    <a:pt x="1726" y="195"/>
                    <a:pt x="1666" y="65"/>
                    <a:pt x="1556" y="14"/>
                  </a:cubicBezTo>
                  <a:cubicBezTo>
                    <a:pt x="1531" y="5"/>
                    <a:pt x="1504" y="1"/>
                    <a:pt x="147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9"/>
            <p:cNvSpPr/>
            <p:nvPr/>
          </p:nvSpPr>
          <p:spPr>
            <a:xfrm>
              <a:off x="4127874" y="4339736"/>
              <a:ext cx="11136" cy="13147"/>
            </a:xfrm>
            <a:custGeom>
              <a:avLst/>
              <a:gdLst/>
              <a:ahLst/>
              <a:cxnLst/>
              <a:rect l="l" t="t" r="r" b="b"/>
              <a:pathLst>
                <a:path w="432" h="510" extrusionOk="0">
                  <a:moveTo>
                    <a:pt x="221" y="0"/>
                  </a:moveTo>
                  <a:cubicBezTo>
                    <a:pt x="101" y="0"/>
                    <a:pt x="1" y="101"/>
                    <a:pt x="1" y="221"/>
                  </a:cubicBezTo>
                  <a:lnTo>
                    <a:pt x="1" y="291"/>
                  </a:lnTo>
                  <a:cubicBezTo>
                    <a:pt x="1" y="437"/>
                    <a:pt x="108" y="509"/>
                    <a:pt x="216" y="509"/>
                  </a:cubicBezTo>
                  <a:cubicBezTo>
                    <a:pt x="324" y="509"/>
                    <a:pt x="432" y="437"/>
                    <a:pt x="432" y="291"/>
                  </a:cubicBezTo>
                  <a:lnTo>
                    <a:pt x="432" y="221"/>
                  </a:lnTo>
                  <a:cubicBezTo>
                    <a:pt x="432" y="101"/>
                    <a:pt x="332"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9"/>
            <p:cNvSpPr/>
            <p:nvPr/>
          </p:nvSpPr>
          <p:spPr>
            <a:xfrm>
              <a:off x="4169246" y="4339736"/>
              <a:ext cx="11394" cy="13147"/>
            </a:xfrm>
            <a:custGeom>
              <a:avLst/>
              <a:gdLst/>
              <a:ahLst/>
              <a:cxnLst/>
              <a:rect l="l" t="t" r="r" b="b"/>
              <a:pathLst>
                <a:path w="442" h="510" extrusionOk="0">
                  <a:moveTo>
                    <a:pt x="221" y="0"/>
                  </a:moveTo>
                  <a:cubicBezTo>
                    <a:pt x="101" y="0"/>
                    <a:pt x="0" y="101"/>
                    <a:pt x="0" y="221"/>
                  </a:cubicBezTo>
                  <a:lnTo>
                    <a:pt x="0" y="291"/>
                  </a:lnTo>
                  <a:cubicBezTo>
                    <a:pt x="0" y="437"/>
                    <a:pt x="111" y="509"/>
                    <a:pt x="221" y="509"/>
                  </a:cubicBezTo>
                  <a:cubicBezTo>
                    <a:pt x="331" y="509"/>
                    <a:pt x="442" y="437"/>
                    <a:pt x="442" y="291"/>
                  </a:cubicBezTo>
                  <a:lnTo>
                    <a:pt x="442" y="221"/>
                  </a:lnTo>
                  <a:cubicBezTo>
                    <a:pt x="442" y="101"/>
                    <a:pt x="341"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9"/>
            <p:cNvSpPr/>
            <p:nvPr/>
          </p:nvSpPr>
          <p:spPr>
            <a:xfrm>
              <a:off x="4088047" y="4270446"/>
              <a:ext cx="132419" cy="221609"/>
            </a:xfrm>
            <a:custGeom>
              <a:avLst/>
              <a:gdLst/>
              <a:ahLst/>
              <a:cxnLst/>
              <a:rect l="l" t="t" r="r" b="b"/>
              <a:pathLst>
                <a:path w="5137" h="8597" extrusionOk="0">
                  <a:moveTo>
                    <a:pt x="3271" y="432"/>
                  </a:moveTo>
                  <a:cubicBezTo>
                    <a:pt x="3652" y="432"/>
                    <a:pt x="3953" y="732"/>
                    <a:pt x="3953" y="1114"/>
                  </a:cubicBezTo>
                  <a:lnTo>
                    <a:pt x="3953" y="1896"/>
                  </a:lnTo>
                  <a:lnTo>
                    <a:pt x="2799" y="1896"/>
                  </a:lnTo>
                  <a:cubicBezTo>
                    <a:pt x="2779" y="1896"/>
                    <a:pt x="2749" y="1886"/>
                    <a:pt x="2729" y="1876"/>
                  </a:cubicBezTo>
                  <a:lnTo>
                    <a:pt x="2167" y="1435"/>
                  </a:lnTo>
                  <a:cubicBezTo>
                    <a:pt x="2107" y="1384"/>
                    <a:pt x="2037" y="1354"/>
                    <a:pt x="1957" y="1354"/>
                  </a:cubicBezTo>
                  <a:cubicBezTo>
                    <a:pt x="1927" y="1354"/>
                    <a:pt x="1897" y="1364"/>
                    <a:pt x="1877" y="1364"/>
                  </a:cubicBezTo>
                  <a:cubicBezTo>
                    <a:pt x="1776" y="1395"/>
                    <a:pt x="1686" y="1465"/>
                    <a:pt x="1646" y="1565"/>
                  </a:cubicBezTo>
                  <a:lnTo>
                    <a:pt x="1526" y="1826"/>
                  </a:lnTo>
                  <a:cubicBezTo>
                    <a:pt x="1505" y="1866"/>
                    <a:pt x="1465" y="1896"/>
                    <a:pt x="1415" y="1896"/>
                  </a:cubicBezTo>
                  <a:lnTo>
                    <a:pt x="1164" y="1896"/>
                  </a:lnTo>
                  <a:lnTo>
                    <a:pt x="1174" y="1104"/>
                  </a:lnTo>
                  <a:cubicBezTo>
                    <a:pt x="1174" y="983"/>
                    <a:pt x="1275" y="883"/>
                    <a:pt x="1395" y="883"/>
                  </a:cubicBezTo>
                  <a:lnTo>
                    <a:pt x="1877" y="883"/>
                  </a:lnTo>
                  <a:cubicBezTo>
                    <a:pt x="1997" y="883"/>
                    <a:pt x="2097" y="783"/>
                    <a:pt x="2097" y="672"/>
                  </a:cubicBezTo>
                  <a:lnTo>
                    <a:pt x="2097" y="512"/>
                  </a:lnTo>
                  <a:cubicBezTo>
                    <a:pt x="2097" y="462"/>
                    <a:pt x="2127" y="432"/>
                    <a:pt x="2177" y="432"/>
                  </a:cubicBezTo>
                  <a:close/>
                  <a:moveTo>
                    <a:pt x="1997" y="1846"/>
                  </a:moveTo>
                  <a:lnTo>
                    <a:pt x="2478" y="2217"/>
                  </a:lnTo>
                  <a:cubicBezTo>
                    <a:pt x="2569" y="2287"/>
                    <a:pt x="2689" y="2327"/>
                    <a:pt x="2809" y="2327"/>
                  </a:cubicBezTo>
                  <a:lnTo>
                    <a:pt x="3963" y="2327"/>
                  </a:lnTo>
                  <a:lnTo>
                    <a:pt x="3963" y="2879"/>
                  </a:lnTo>
                  <a:cubicBezTo>
                    <a:pt x="3963" y="2999"/>
                    <a:pt x="4063" y="3100"/>
                    <a:pt x="4184" y="3100"/>
                  </a:cubicBezTo>
                  <a:lnTo>
                    <a:pt x="4535" y="3100"/>
                  </a:lnTo>
                  <a:cubicBezTo>
                    <a:pt x="4540" y="3099"/>
                    <a:pt x="4545" y="3099"/>
                    <a:pt x="4550" y="3099"/>
                  </a:cubicBezTo>
                  <a:cubicBezTo>
                    <a:pt x="4633" y="3099"/>
                    <a:pt x="4695" y="3174"/>
                    <a:pt x="4695" y="3250"/>
                  </a:cubicBezTo>
                  <a:lnTo>
                    <a:pt x="4695" y="3431"/>
                  </a:lnTo>
                  <a:cubicBezTo>
                    <a:pt x="4695" y="3521"/>
                    <a:pt x="4625" y="3591"/>
                    <a:pt x="4535" y="3591"/>
                  </a:cubicBezTo>
                  <a:lnTo>
                    <a:pt x="4164" y="3591"/>
                  </a:lnTo>
                  <a:cubicBezTo>
                    <a:pt x="4053" y="3591"/>
                    <a:pt x="3953" y="3681"/>
                    <a:pt x="3953" y="3792"/>
                  </a:cubicBezTo>
                  <a:cubicBezTo>
                    <a:pt x="3913" y="4532"/>
                    <a:pt x="3304" y="5113"/>
                    <a:pt x="2564" y="5116"/>
                  </a:cubicBezTo>
                  <a:lnTo>
                    <a:pt x="2564" y="5116"/>
                  </a:lnTo>
                  <a:cubicBezTo>
                    <a:pt x="1824" y="5113"/>
                    <a:pt x="1214" y="4532"/>
                    <a:pt x="1174" y="3802"/>
                  </a:cubicBezTo>
                  <a:cubicBezTo>
                    <a:pt x="1174" y="3681"/>
                    <a:pt x="1074" y="3591"/>
                    <a:pt x="964" y="3591"/>
                  </a:cubicBezTo>
                  <a:lnTo>
                    <a:pt x="593" y="3591"/>
                  </a:lnTo>
                  <a:cubicBezTo>
                    <a:pt x="502" y="3591"/>
                    <a:pt x="432" y="3521"/>
                    <a:pt x="432" y="3431"/>
                  </a:cubicBezTo>
                  <a:lnTo>
                    <a:pt x="432" y="3260"/>
                  </a:lnTo>
                  <a:cubicBezTo>
                    <a:pt x="432" y="3170"/>
                    <a:pt x="502" y="3100"/>
                    <a:pt x="593" y="3100"/>
                  </a:cubicBezTo>
                  <a:lnTo>
                    <a:pt x="964" y="3100"/>
                  </a:lnTo>
                  <a:cubicBezTo>
                    <a:pt x="1084" y="3100"/>
                    <a:pt x="1174" y="2999"/>
                    <a:pt x="1174" y="2879"/>
                  </a:cubicBezTo>
                  <a:lnTo>
                    <a:pt x="1174" y="2327"/>
                  </a:lnTo>
                  <a:lnTo>
                    <a:pt x="1425" y="2327"/>
                  </a:lnTo>
                  <a:cubicBezTo>
                    <a:pt x="1646" y="2327"/>
                    <a:pt x="1836" y="2197"/>
                    <a:pt x="1927" y="2006"/>
                  </a:cubicBezTo>
                  <a:lnTo>
                    <a:pt x="1997" y="1846"/>
                  </a:lnTo>
                  <a:close/>
                  <a:moveTo>
                    <a:pt x="2950" y="5507"/>
                  </a:moveTo>
                  <a:lnTo>
                    <a:pt x="2950" y="5918"/>
                  </a:lnTo>
                  <a:cubicBezTo>
                    <a:pt x="2950" y="6179"/>
                    <a:pt x="2757" y="6309"/>
                    <a:pt x="2564" y="6309"/>
                  </a:cubicBezTo>
                  <a:cubicBezTo>
                    <a:pt x="2371" y="6309"/>
                    <a:pt x="2177" y="6179"/>
                    <a:pt x="2177" y="5918"/>
                  </a:cubicBezTo>
                  <a:lnTo>
                    <a:pt x="2177" y="5507"/>
                  </a:lnTo>
                  <a:cubicBezTo>
                    <a:pt x="2308" y="5532"/>
                    <a:pt x="2438" y="5545"/>
                    <a:pt x="2567" y="5545"/>
                  </a:cubicBezTo>
                  <a:cubicBezTo>
                    <a:pt x="2697" y="5545"/>
                    <a:pt x="2824" y="5532"/>
                    <a:pt x="2950" y="5507"/>
                  </a:cubicBezTo>
                  <a:close/>
                  <a:moveTo>
                    <a:pt x="3391" y="5928"/>
                  </a:moveTo>
                  <a:cubicBezTo>
                    <a:pt x="3953" y="5928"/>
                    <a:pt x="4414" y="6350"/>
                    <a:pt x="4485" y="6901"/>
                  </a:cubicBezTo>
                  <a:lnTo>
                    <a:pt x="4625" y="8165"/>
                  </a:lnTo>
                  <a:lnTo>
                    <a:pt x="4214" y="8165"/>
                  </a:lnTo>
                  <a:lnTo>
                    <a:pt x="4214" y="7232"/>
                  </a:lnTo>
                  <a:cubicBezTo>
                    <a:pt x="4214" y="7087"/>
                    <a:pt x="4106" y="7014"/>
                    <a:pt x="3998" y="7014"/>
                  </a:cubicBezTo>
                  <a:cubicBezTo>
                    <a:pt x="3890" y="7014"/>
                    <a:pt x="3782" y="7087"/>
                    <a:pt x="3782" y="7232"/>
                  </a:cubicBezTo>
                  <a:lnTo>
                    <a:pt x="3782" y="8165"/>
                  </a:lnTo>
                  <a:lnTo>
                    <a:pt x="1355" y="8165"/>
                  </a:lnTo>
                  <a:lnTo>
                    <a:pt x="1355" y="7232"/>
                  </a:lnTo>
                  <a:cubicBezTo>
                    <a:pt x="1355" y="7087"/>
                    <a:pt x="1245" y="7014"/>
                    <a:pt x="1134" y="7014"/>
                  </a:cubicBezTo>
                  <a:cubicBezTo>
                    <a:pt x="1024" y="7014"/>
                    <a:pt x="914" y="7087"/>
                    <a:pt x="914" y="7232"/>
                  </a:cubicBezTo>
                  <a:lnTo>
                    <a:pt x="914" y="8165"/>
                  </a:lnTo>
                  <a:lnTo>
                    <a:pt x="502" y="8165"/>
                  </a:lnTo>
                  <a:lnTo>
                    <a:pt x="653" y="6891"/>
                  </a:lnTo>
                  <a:cubicBezTo>
                    <a:pt x="713" y="6340"/>
                    <a:pt x="1174" y="5928"/>
                    <a:pt x="1736" y="5928"/>
                  </a:cubicBezTo>
                  <a:lnTo>
                    <a:pt x="1746" y="5928"/>
                  </a:lnTo>
                  <a:cubicBezTo>
                    <a:pt x="1756" y="6370"/>
                    <a:pt x="2127" y="6711"/>
                    <a:pt x="2559" y="6711"/>
                  </a:cubicBezTo>
                  <a:cubicBezTo>
                    <a:pt x="3000" y="6711"/>
                    <a:pt x="3361" y="6370"/>
                    <a:pt x="3381" y="5928"/>
                  </a:cubicBezTo>
                  <a:close/>
                  <a:moveTo>
                    <a:pt x="2177" y="0"/>
                  </a:moveTo>
                  <a:cubicBezTo>
                    <a:pt x="1907" y="0"/>
                    <a:pt x="1696" y="191"/>
                    <a:pt x="1666" y="452"/>
                  </a:cubicBezTo>
                  <a:lnTo>
                    <a:pt x="1405" y="452"/>
                  </a:lnTo>
                  <a:cubicBezTo>
                    <a:pt x="1044" y="452"/>
                    <a:pt x="743" y="743"/>
                    <a:pt x="743" y="1104"/>
                  </a:cubicBezTo>
                  <a:lnTo>
                    <a:pt x="743" y="2668"/>
                  </a:lnTo>
                  <a:lnTo>
                    <a:pt x="593" y="2668"/>
                  </a:lnTo>
                  <a:cubicBezTo>
                    <a:pt x="272" y="2668"/>
                    <a:pt x="1" y="2929"/>
                    <a:pt x="1" y="3260"/>
                  </a:cubicBezTo>
                  <a:lnTo>
                    <a:pt x="1" y="3431"/>
                  </a:lnTo>
                  <a:cubicBezTo>
                    <a:pt x="1" y="3762"/>
                    <a:pt x="272" y="4022"/>
                    <a:pt x="593" y="4022"/>
                  </a:cubicBezTo>
                  <a:lnTo>
                    <a:pt x="773" y="4022"/>
                  </a:lnTo>
                  <a:cubicBezTo>
                    <a:pt x="863" y="4604"/>
                    <a:pt x="1235" y="5096"/>
                    <a:pt x="1746" y="5357"/>
                  </a:cubicBezTo>
                  <a:lnTo>
                    <a:pt x="1746" y="5497"/>
                  </a:lnTo>
                  <a:lnTo>
                    <a:pt x="1736" y="5497"/>
                  </a:lnTo>
                  <a:cubicBezTo>
                    <a:pt x="964" y="5497"/>
                    <a:pt x="312" y="6069"/>
                    <a:pt x="222" y="6841"/>
                  </a:cubicBezTo>
                  <a:lnTo>
                    <a:pt x="51" y="8285"/>
                  </a:lnTo>
                  <a:cubicBezTo>
                    <a:pt x="31" y="8446"/>
                    <a:pt x="161" y="8596"/>
                    <a:pt x="322" y="8596"/>
                  </a:cubicBezTo>
                  <a:lnTo>
                    <a:pt x="4805" y="8596"/>
                  </a:lnTo>
                  <a:cubicBezTo>
                    <a:pt x="4966" y="8586"/>
                    <a:pt x="5096" y="8446"/>
                    <a:pt x="5076" y="8285"/>
                  </a:cubicBezTo>
                  <a:lnTo>
                    <a:pt x="4916" y="6841"/>
                  </a:lnTo>
                  <a:cubicBezTo>
                    <a:pt x="4826" y="6069"/>
                    <a:pt x="4174" y="5487"/>
                    <a:pt x="3391" y="5487"/>
                  </a:cubicBezTo>
                  <a:lnTo>
                    <a:pt x="3381" y="5487"/>
                  </a:lnTo>
                  <a:lnTo>
                    <a:pt x="3381" y="5347"/>
                  </a:lnTo>
                  <a:cubicBezTo>
                    <a:pt x="3542" y="5266"/>
                    <a:pt x="3692" y="5166"/>
                    <a:pt x="3823" y="5046"/>
                  </a:cubicBezTo>
                  <a:cubicBezTo>
                    <a:pt x="4113" y="4775"/>
                    <a:pt x="4304" y="4414"/>
                    <a:pt x="4364" y="4022"/>
                  </a:cubicBezTo>
                  <a:lnTo>
                    <a:pt x="4545" y="4022"/>
                  </a:lnTo>
                  <a:cubicBezTo>
                    <a:pt x="4866" y="4022"/>
                    <a:pt x="5126" y="3762"/>
                    <a:pt x="5137" y="3431"/>
                  </a:cubicBezTo>
                  <a:lnTo>
                    <a:pt x="5137" y="3250"/>
                  </a:lnTo>
                  <a:cubicBezTo>
                    <a:pt x="5126" y="2929"/>
                    <a:pt x="4866" y="2658"/>
                    <a:pt x="4545" y="2658"/>
                  </a:cubicBezTo>
                  <a:lnTo>
                    <a:pt x="4394" y="2658"/>
                  </a:lnTo>
                  <a:lnTo>
                    <a:pt x="4394" y="1996"/>
                  </a:lnTo>
                  <a:lnTo>
                    <a:pt x="4394" y="1114"/>
                  </a:lnTo>
                  <a:cubicBezTo>
                    <a:pt x="4384" y="502"/>
                    <a:pt x="3883" y="0"/>
                    <a:pt x="327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9"/>
            <p:cNvSpPr/>
            <p:nvPr/>
          </p:nvSpPr>
          <p:spPr>
            <a:xfrm>
              <a:off x="4379204" y="4364198"/>
              <a:ext cx="44492" cy="21834"/>
            </a:xfrm>
            <a:custGeom>
              <a:avLst/>
              <a:gdLst/>
              <a:ahLst/>
              <a:cxnLst/>
              <a:rect l="l" t="t" r="r" b="b"/>
              <a:pathLst>
                <a:path w="1726" h="847" extrusionOk="0">
                  <a:moveTo>
                    <a:pt x="1484" y="1"/>
                  </a:moveTo>
                  <a:cubicBezTo>
                    <a:pt x="1393" y="1"/>
                    <a:pt x="1313" y="52"/>
                    <a:pt x="1274" y="145"/>
                  </a:cubicBezTo>
                  <a:cubicBezTo>
                    <a:pt x="1204" y="325"/>
                    <a:pt x="1041" y="416"/>
                    <a:pt x="877" y="416"/>
                  </a:cubicBezTo>
                  <a:cubicBezTo>
                    <a:pt x="712" y="416"/>
                    <a:pt x="547" y="325"/>
                    <a:pt x="472" y="145"/>
                  </a:cubicBezTo>
                  <a:cubicBezTo>
                    <a:pt x="435" y="46"/>
                    <a:pt x="358" y="5"/>
                    <a:pt x="279" y="5"/>
                  </a:cubicBezTo>
                  <a:cubicBezTo>
                    <a:pt x="142" y="5"/>
                    <a:pt x="0" y="133"/>
                    <a:pt x="70" y="305"/>
                  </a:cubicBezTo>
                  <a:cubicBezTo>
                    <a:pt x="216" y="666"/>
                    <a:pt x="544" y="847"/>
                    <a:pt x="873" y="847"/>
                  </a:cubicBezTo>
                  <a:cubicBezTo>
                    <a:pt x="1201" y="847"/>
                    <a:pt x="1530" y="666"/>
                    <a:pt x="1675" y="305"/>
                  </a:cubicBezTo>
                  <a:cubicBezTo>
                    <a:pt x="1726" y="195"/>
                    <a:pt x="1675" y="65"/>
                    <a:pt x="1565" y="14"/>
                  </a:cubicBezTo>
                  <a:cubicBezTo>
                    <a:pt x="1538" y="5"/>
                    <a:pt x="1510" y="1"/>
                    <a:pt x="148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9"/>
            <p:cNvSpPr/>
            <p:nvPr/>
          </p:nvSpPr>
          <p:spPr>
            <a:xfrm>
              <a:off x="4375570" y="4339736"/>
              <a:ext cx="11162" cy="13147"/>
            </a:xfrm>
            <a:custGeom>
              <a:avLst/>
              <a:gdLst/>
              <a:ahLst/>
              <a:cxnLst/>
              <a:rect l="l" t="t" r="r" b="b"/>
              <a:pathLst>
                <a:path w="433" h="510" extrusionOk="0">
                  <a:moveTo>
                    <a:pt x="211" y="0"/>
                  </a:moveTo>
                  <a:cubicBezTo>
                    <a:pt x="91" y="0"/>
                    <a:pt x="1" y="101"/>
                    <a:pt x="1" y="221"/>
                  </a:cubicBezTo>
                  <a:lnTo>
                    <a:pt x="1" y="291"/>
                  </a:lnTo>
                  <a:cubicBezTo>
                    <a:pt x="1" y="437"/>
                    <a:pt x="109" y="509"/>
                    <a:pt x="216" y="509"/>
                  </a:cubicBezTo>
                  <a:cubicBezTo>
                    <a:pt x="324" y="509"/>
                    <a:pt x="432" y="437"/>
                    <a:pt x="432" y="291"/>
                  </a:cubicBezTo>
                  <a:lnTo>
                    <a:pt x="432" y="221"/>
                  </a:lnTo>
                  <a:cubicBezTo>
                    <a:pt x="432" y="101"/>
                    <a:pt x="332" y="0"/>
                    <a:pt x="21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9"/>
            <p:cNvSpPr/>
            <p:nvPr/>
          </p:nvSpPr>
          <p:spPr>
            <a:xfrm>
              <a:off x="4416942" y="4339736"/>
              <a:ext cx="11162" cy="13147"/>
            </a:xfrm>
            <a:custGeom>
              <a:avLst/>
              <a:gdLst/>
              <a:ahLst/>
              <a:cxnLst/>
              <a:rect l="l" t="t" r="r" b="b"/>
              <a:pathLst>
                <a:path w="433" h="510" extrusionOk="0">
                  <a:moveTo>
                    <a:pt x="221" y="0"/>
                  </a:moveTo>
                  <a:cubicBezTo>
                    <a:pt x="101" y="0"/>
                    <a:pt x="1" y="101"/>
                    <a:pt x="1" y="221"/>
                  </a:cubicBezTo>
                  <a:lnTo>
                    <a:pt x="1" y="291"/>
                  </a:lnTo>
                  <a:cubicBezTo>
                    <a:pt x="1" y="437"/>
                    <a:pt x="109" y="509"/>
                    <a:pt x="216" y="509"/>
                  </a:cubicBezTo>
                  <a:cubicBezTo>
                    <a:pt x="324" y="509"/>
                    <a:pt x="432" y="437"/>
                    <a:pt x="432" y="291"/>
                  </a:cubicBezTo>
                  <a:lnTo>
                    <a:pt x="432" y="221"/>
                  </a:lnTo>
                  <a:cubicBezTo>
                    <a:pt x="432" y="101"/>
                    <a:pt x="332"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9"/>
            <p:cNvSpPr/>
            <p:nvPr/>
          </p:nvSpPr>
          <p:spPr>
            <a:xfrm>
              <a:off x="4335511" y="4267842"/>
              <a:ext cx="132393" cy="224213"/>
            </a:xfrm>
            <a:custGeom>
              <a:avLst/>
              <a:gdLst/>
              <a:ahLst/>
              <a:cxnLst/>
              <a:rect l="l" t="t" r="r" b="b"/>
              <a:pathLst>
                <a:path w="5136" h="8698" extrusionOk="0">
                  <a:moveTo>
                    <a:pt x="2779" y="432"/>
                  </a:moveTo>
                  <a:cubicBezTo>
                    <a:pt x="3431" y="432"/>
                    <a:pt x="3962" y="964"/>
                    <a:pt x="3962" y="1616"/>
                  </a:cubicBezTo>
                  <a:lnTo>
                    <a:pt x="3962" y="1947"/>
                  </a:lnTo>
                  <a:lnTo>
                    <a:pt x="1384" y="1947"/>
                  </a:lnTo>
                  <a:cubicBezTo>
                    <a:pt x="993" y="1947"/>
                    <a:pt x="682" y="1626"/>
                    <a:pt x="682" y="1235"/>
                  </a:cubicBezTo>
                  <a:lnTo>
                    <a:pt x="682" y="432"/>
                  </a:lnTo>
                  <a:close/>
                  <a:moveTo>
                    <a:pt x="1184" y="2358"/>
                  </a:moveTo>
                  <a:cubicBezTo>
                    <a:pt x="1254" y="2378"/>
                    <a:pt x="1324" y="2378"/>
                    <a:pt x="1394" y="2378"/>
                  </a:cubicBezTo>
                  <a:lnTo>
                    <a:pt x="3962" y="2378"/>
                  </a:lnTo>
                  <a:lnTo>
                    <a:pt x="3962" y="2980"/>
                  </a:lnTo>
                  <a:cubicBezTo>
                    <a:pt x="3962" y="3100"/>
                    <a:pt x="4062" y="3201"/>
                    <a:pt x="4183" y="3201"/>
                  </a:cubicBezTo>
                  <a:lnTo>
                    <a:pt x="4544" y="3201"/>
                  </a:lnTo>
                  <a:cubicBezTo>
                    <a:pt x="4634" y="3201"/>
                    <a:pt x="4704" y="3271"/>
                    <a:pt x="4704" y="3351"/>
                  </a:cubicBezTo>
                  <a:lnTo>
                    <a:pt x="4704" y="3532"/>
                  </a:lnTo>
                  <a:cubicBezTo>
                    <a:pt x="4704" y="3622"/>
                    <a:pt x="4634" y="3692"/>
                    <a:pt x="4544" y="3692"/>
                  </a:cubicBezTo>
                  <a:lnTo>
                    <a:pt x="4173" y="3692"/>
                  </a:lnTo>
                  <a:cubicBezTo>
                    <a:pt x="4062" y="3692"/>
                    <a:pt x="3962" y="3782"/>
                    <a:pt x="3962" y="3893"/>
                  </a:cubicBezTo>
                  <a:cubicBezTo>
                    <a:pt x="3932" y="4434"/>
                    <a:pt x="3591" y="4906"/>
                    <a:pt x="3090" y="5116"/>
                  </a:cubicBezTo>
                  <a:cubicBezTo>
                    <a:pt x="2919" y="5184"/>
                    <a:pt x="2746" y="5216"/>
                    <a:pt x="2577" y="5216"/>
                  </a:cubicBezTo>
                  <a:cubicBezTo>
                    <a:pt x="1866" y="5216"/>
                    <a:pt x="1224" y="4662"/>
                    <a:pt x="1184" y="3893"/>
                  </a:cubicBezTo>
                  <a:cubicBezTo>
                    <a:pt x="1184" y="3782"/>
                    <a:pt x="1083" y="3692"/>
                    <a:pt x="973" y="3692"/>
                  </a:cubicBezTo>
                  <a:lnTo>
                    <a:pt x="602" y="3692"/>
                  </a:lnTo>
                  <a:cubicBezTo>
                    <a:pt x="512" y="3692"/>
                    <a:pt x="441" y="3622"/>
                    <a:pt x="441" y="3532"/>
                  </a:cubicBezTo>
                  <a:lnTo>
                    <a:pt x="441" y="3351"/>
                  </a:lnTo>
                  <a:cubicBezTo>
                    <a:pt x="441" y="3271"/>
                    <a:pt x="512" y="3201"/>
                    <a:pt x="602" y="3201"/>
                  </a:cubicBezTo>
                  <a:lnTo>
                    <a:pt x="963" y="3201"/>
                  </a:lnTo>
                  <a:cubicBezTo>
                    <a:pt x="1083" y="3201"/>
                    <a:pt x="1184" y="3100"/>
                    <a:pt x="1184" y="2980"/>
                  </a:cubicBezTo>
                  <a:lnTo>
                    <a:pt x="1184" y="2358"/>
                  </a:lnTo>
                  <a:close/>
                  <a:moveTo>
                    <a:pt x="2959" y="5608"/>
                  </a:moveTo>
                  <a:lnTo>
                    <a:pt x="2959" y="6019"/>
                  </a:lnTo>
                  <a:cubicBezTo>
                    <a:pt x="2959" y="6275"/>
                    <a:pt x="2766" y="6403"/>
                    <a:pt x="2573" y="6403"/>
                  </a:cubicBezTo>
                  <a:cubicBezTo>
                    <a:pt x="2380" y="6403"/>
                    <a:pt x="2187" y="6275"/>
                    <a:pt x="2187" y="6019"/>
                  </a:cubicBezTo>
                  <a:lnTo>
                    <a:pt x="2187" y="5608"/>
                  </a:lnTo>
                  <a:cubicBezTo>
                    <a:pt x="2312" y="5633"/>
                    <a:pt x="2443" y="5646"/>
                    <a:pt x="2573" y="5646"/>
                  </a:cubicBezTo>
                  <a:cubicBezTo>
                    <a:pt x="2703" y="5646"/>
                    <a:pt x="2834" y="5633"/>
                    <a:pt x="2959" y="5608"/>
                  </a:cubicBezTo>
                  <a:close/>
                  <a:moveTo>
                    <a:pt x="3400" y="6029"/>
                  </a:moveTo>
                  <a:cubicBezTo>
                    <a:pt x="3952" y="6029"/>
                    <a:pt x="4424" y="6441"/>
                    <a:pt x="4484" y="6992"/>
                  </a:cubicBezTo>
                  <a:lnTo>
                    <a:pt x="4634" y="8266"/>
                  </a:lnTo>
                  <a:lnTo>
                    <a:pt x="4223" y="8266"/>
                  </a:lnTo>
                  <a:lnTo>
                    <a:pt x="4223" y="7333"/>
                  </a:lnTo>
                  <a:cubicBezTo>
                    <a:pt x="4223" y="7188"/>
                    <a:pt x="4115" y="7115"/>
                    <a:pt x="4007" y="7115"/>
                  </a:cubicBezTo>
                  <a:cubicBezTo>
                    <a:pt x="3899" y="7115"/>
                    <a:pt x="3792" y="7188"/>
                    <a:pt x="3792" y="7333"/>
                  </a:cubicBezTo>
                  <a:lnTo>
                    <a:pt x="3792" y="8266"/>
                  </a:lnTo>
                  <a:lnTo>
                    <a:pt x="1354" y="8266"/>
                  </a:lnTo>
                  <a:lnTo>
                    <a:pt x="1354" y="7333"/>
                  </a:lnTo>
                  <a:cubicBezTo>
                    <a:pt x="1354" y="7188"/>
                    <a:pt x="1246" y="7115"/>
                    <a:pt x="1139" y="7115"/>
                  </a:cubicBezTo>
                  <a:cubicBezTo>
                    <a:pt x="1031" y="7115"/>
                    <a:pt x="923" y="7188"/>
                    <a:pt x="923" y="7333"/>
                  </a:cubicBezTo>
                  <a:lnTo>
                    <a:pt x="923" y="8266"/>
                  </a:lnTo>
                  <a:lnTo>
                    <a:pt x="512" y="8266"/>
                  </a:lnTo>
                  <a:lnTo>
                    <a:pt x="652" y="6992"/>
                  </a:lnTo>
                  <a:cubicBezTo>
                    <a:pt x="722" y="6441"/>
                    <a:pt x="1184" y="6029"/>
                    <a:pt x="1745" y="6029"/>
                  </a:cubicBezTo>
                  <a:lnTo>
                    <a:pt x="1755" y="6029"/>
                  </a:lnTo>
                  <a:cubicBezTo>
                    <a:pt x="1765" y="6471"/>
                    <a:pt x="2127" y="6812"/>
                    <a:pt x="2568" y="6812"/>
                  </a:cubicBezTo>
                  <a:cubicBezTo>
                    <a:pt x="3009" y="6812"/>
                    <a:pt x="3370" y="6471"/>
                    <a:pt x="3390" y="6029"/>
                  </a:cubicBezTo>
                  <a:close/>
                  <a:moveTo>
                    <a:pt x="461" y="1"/>
                  </a:moveTo>
                  <a:cubicBezTo>
                    <a:pt x="341" y="1"/>
                    <a:pt x="241" y="91"/>
                    <a:pt x="241" y="212"/>
                  </a:cubicBezTo>
                  <a:lnTo>
                    <a:pt x="241" y="1235"/>
                  </a:lnTo>
                  <a:cubicBezTo>
                    <a:pt x="241" y="1616"/>
                    <a:pt x="431" y="1977"/>
                    <a:pt x="742" y="2188"/>
                  </a:cubicBezTo>
                  <a:lnTo>
                    <a:pt x="742" y="2769"/>
                  </a:lnTo>
                  <a:lnTo>
                    <a:pt x="592" y="2769"/>
                  </a:lnTo>
                  <a:cubicBezTo>
                    <a:pt x="271" y="2769"/>
                    <a:pt x="0" y="3030"/>
                    <a:pt x="0" y="3361"/>
                  </a:cubicBezTo>
                  <a:lnTo>
                    <a:pt x="0" y="3532"/>
                  </a:lnTo>
                  <a:cubicBezTo>
                    <a:pt x="0" y="3863"/>
                    <a:pt x="271" y="4123"/>
                    <a:pt x="592" y="4123"/>
                  </a:cubicBezTo>
                  <a:lnTo>
                    <a:pt x="772" y="4123"/>
                  </a:lnTo>
                  <a:cubicBezTo>
                    <a:pt x="863" y="4695"/>
                    <a:pt x="1234" y="5197"/>
                    <a:pt x="1745" y="5458"/>
                  </a:cubicBezTo>
                  <a:lnTo>
                    <a:pt x="1745" y="5598"/>
                  </a:lnTo>
                  <a:cubicBezTo>
                    <a:pt x="963" y="5598"/>
                    <a:pt x="321" y="6170"/>
                    <a:pt x="231" y="6942"/>
                  </a:cubicBezTo>
                  <a:lnTo>
                    <a:pt x="60" y="8386"/>
                  </a:lnTo>
                  <a:cubicBezTo>
                    <a:pt x="40" y="8547"/>
                    <a:pt x="161" y="8697"/>
                    <a:pt x="331" y="8697"/>
                  </a:cubicBezTo>
                  <a:lnTo>
                    <a:pt x="4805" y="8697"/>
                  </a:lnTo>
                  <a:cubicBezTo>
                    <a:pt x="4975" y="8697"/>
                    <a:pt x="5096" y="8557"/>
                    <a:pt x="5086" y="8396"/>
                  </a:cubicBezTo>
                  <a:lnTo>
                    <a:pt x="4915" y="6942"/>
                  </a:lnTo>
                  <a:cubicBezTo>
                    <a:pt x="4825" y="6170"/>
                    <a:pt x="4173" y="5588"/>
                    <a:pt x="3400" y="5588"/>
                  </a:cubicBezTo>
                  <a:lnTo>
                    <a:pt x="3390" y="5588"/>
                  </a:lnTo>
                  <a:lnTo>
                    <a:pt x="3390" y="5448"/>
                  </a:lnTo>
                  <a:cubicBezTo>
                    <a:pt x="3551" y="5367"/>
                    <a:pt x="3701" y="5267"/>
                    <a:pt x="3832" y="5147"/>
                  </a:cubicBezTo>
                  <a:cubicBezTo>
                    <a:pt x="4113" y="4876"/>
                    <a:pt x="4303" y="4515"/>
                    <a:pt x="4373" y="4123"/>
                  </a:cubicBezTo>
                  <a:lnTo>
                    <a:pt x="4544" y="4123"/>
                  </a:lnTo>
                  <a:cubicBezTo>
                    <a:pt x="4875" y="4123"/>
                    <a:pt x="5136" y="3863"/>
                    <a:pt x="5136" y="3532"/>
                  </a:cubicBezTo>
                  <a:lnTo>
                    <a:pt x="5136" y="3351"/>
                  </a:lnTo>
                  <a:cubicBezTo>
                    <a:pt x="5136" y="3030"/>
                    <a:pt x="4875" y="2759"/>
                    <a:pt x="4544" y="2759"/>
                  </a:cubicBezTo>
                  <a:lnTo>
                    <a:pt x="4393" y="2759"/>
                  </a:lnTo>
                  <a:lnTo>
                    <a:pt x="4393" y="1616"/>
                  </a:lnTo>
                  <a:cubicBezTo>
                    <a:pt x="4393" y="723"/>
                    <a:pt x="3671" y="1"/>
                    <a:pt x="277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9"/>
            <p:cNvSpPr/>
            <p:nvPr/>
          </p:nvSpPr>
          <p:spPr>
            <a:xfrm>
              <a:off x="4396269" y="4215875"/>
              <a:ext cx="11136" cy="19436"/>
            </a:xfrm>
            <a:custGeom>
              <a:avLst/>
              <a:gdLst/>
              <a:ahLst/>
              <a:cxnLst/>
              <a:rect l="l" t="t" r="r" b="b"/>
              <a:pathLst>
                <a:path w="432" h="754" extrusionOk="0">
                  <a:moveTo>
                    <a:pt x="211" y="1"/>
                  </a:moveTo>
                  <a:cubicBezTo>
                    <a:pt x="91" y="1"/>
                    <a:pt x="0" y="101"/>
                    <a:pt x="0" y="222"/>
                  </a:cubicBezTo>
                  <a:lnTo>
                    <a:pt x="0" y="542"/>
                  </a:lnTo>
                  <a:cubicBezTo>
                    <a:pt x="0" y="683"/>
                    <a:pt x="108" y="753"/>
                    <a:pt x="216" y="753"/>
                  </a:cubicBezTo>
                  <a:cubicBezTo>
                    <a:pt x="324" y="753"/>
                    <a:pt x="432" y="683"/>
                    <a:pt x="432" y="542"/>
                  </a:cubicBezTo>
                  <a:lnTo>
                    <a:pt x="432" y="222"/>
                  </a:lnTo>
                  <a:cubicBezTo>
                    <a:pt x="432" y="101"/>
                    <a:pt x="331" y="1"/>
                    <a:pt x="21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9"/>
            <p:cNvSpPr/>
            <p:nvPr/>
          </p:nvSpPr>
          <p:spPr>
            <a:xfrm>
              <a:off x="4378766" y="4194350"/>
              <a:ext cx="23664" cy="14435"/>
            </a:xfrm>
            <a:custGeom>
              <a:avLst/>
              <a:gdLst/>
              <a:ahLst/>
              <a:cxnLst/>
              <a:rect l="l" t="t" r="r" b="b"/>
              <a:pathLst>
                <a:path w="918" h="560" extrusionOk="0">
                  <a:moveTo>
                    <a:pt x="301" y="1"/>
                  </a:moveTo>
                  <a:cubicBezTo>
                    <a:pt x="52" y="1"/>
                    <a:pt x="0" y="387"/>
                    <a:pt x="278" y="435"/>
                  </a:cubicBezTo>
                  <a:cubicBezTo>
                    <a:pt x="348" y="445"/>
                    <a:pt x="418" y="475"/>
                    <a:pt x="479" y="515"/>
                  </a:cubicBezTo>
                  <a:cubicBezTo>
                    <a:pt x="521" y="546"/>
                    <a:pt x="564" y="560"/>
                    <a:pt x="604" y="560"/>
                  </a:cubicBezTo>
                  <a:cubicBezTo>
                    <a:pt x="785" y="560"/>
                    <a:pt x="918" y="293"/>
                    <a:pt x="729" y="154"/>
                  </a:cubicBezTo>
                  <a:lnTo>
                    <a:pt x="719" y="154"/>
                  </a:lnTo>
                  <a:cubicBezTo>
                    <a:pt x="609" y="84"/>
                    <a:pt x="479" y="23"/>
                    <a:pt x="338" y="3"/>
                  </a:cubicBezTo>
                  <a:cubicBezTo>
                    <a:pt x="326" y="1"/>
                    <a:pt x="313" y="1"/>
                    <a:pt x="30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9"/>
            <p:cNvSpPr/>
            <p:nvPr/>
          </p:nvSpPr>
          <p:spPr>
            <a:xfrm>
              <a:off x="4396269" y="4245364"/>
              <a:ext cx="11136" cy="14951"/>
            </a:xfrm>
            <a:custGeom>
              <a:avLst/>
              <a:gdLst/>
              <a:ahLst/>
              <a:cxnLst/>
              <a:rect l="l" t="t" r="r" b="b"/>
              <a:pathLst>
                <a:path w="432" h="580" extrusionOk="0">
                  <a:moveTo>
                    <a:pt x="211" y="0"/>
                  </a:moveTo>
                  <a:cubicBezTo>
                    <a:pt x="91" y="0"/>
                    <a:pt x="0" y="91"/>
                    <a:pt x="0" y="211"/>
                  </a:cubicBezTo>
                  <a:lnTo>
                    <a:pt x="0" y="361"/>
                  </a:lnTo>
                  <a:cubicBezTo>
                    <a:pt x="0" y="507"/>
                    <a:pt x="108" y="580"/>
                    <a:pt x="216" y="580"/>
                  </a:cubicBezTo>
                  <a:cubicBezTo>
                    <a:pt x="324" y="580"/>
                    <a:pt x="432" y="507"/>
                    <a:pt x="432" y="361"/>
                  </a:cubicBezTo>
                  <a:lnTo>
                    <a:pt x="432" y="211"/>
                  </a:lnTo>
                  <a:cubicBezTo>
                    <a:pt x="432" y="91"/>
                    <a:pt x="331" y="0"/>
                    <a:pt x="21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9"/>
            <p:cNvSpPr/>
            <p:nvPr/>
          </p:nvSpPr>
          <p:spPr>
            <a:xfrm>
              <a:off x="4148573" y="4245364"/>
              <a:ext cx="11136" cy="14951"/>
            </a:xfrm>
            <a:custGeom>
              <a:avLst/>
              <a:gdLst/>
              <a:ahLst/>
              <a:cxnLst/>
              <a:rect l="l" t="t" r="r" b="b"/>
              <a:pathLst>
                <a:path w="432" h="580" extrusionOk="0">
                  <a:moveTo>
                    <a:pt x="221" y="0"/>
                  </a:moveTo>
                  <a:cubicBezTo>
                    <a:pt x="100" y="0"/>
                    <a:pt x="0" y="91"/>
                    <a:pt x="0" y="211"/>
                  </a:cubicBezTo>
                  <a:lnTo>
                    <a:pt x="0" y="361"/>
                  </a:lnTo>
                  <a:cubicBezTo>
                    <a:pt x="0" y="507"/>
                    <a:pt x="108" y="580"/>
                    <a:pt x="216" y="580"/>
                  </a:cubicBezTo>
                  <a:cubicBezTo>
                    <a:pt x="324" y="580"/>
                    <a:pt x="431" y="507"/>
                    <a:pt x="431" y="361"/>
                  </a:cubicBezTo>
                  <a:lnTo>
                    <a:pt x="431" y="211"/>
                  </a:lnTo>
                  <a:cubicBezTo>
                    <a:pt x="431" y="91"/>
                    <a:pt x="341"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9"/>
            <p:cNvSpPr/>
            <p:nvPr/>
          </p:nvSpPr>
          <p:spPr>
            <a:xfrm>
              <a:off x="4148573" y="4215875"/>
              <a:ext cx="11136" cy="19436"/>
            </a:xfrm>
            <a:custGeom>
              <a:avLst/>
              <a:gdLst/>
              <a:ahLst/>
              <a:cxnLst/>
              <a:rect l="l" t="t" r="r" b="b"/>
              <a:pathLst>
                <a:path w="432" h="754" extrusionOk="0">
                  <a:moveTo>
                    <a:pt x="221" y="1"/>
                  </a:moveTo>
                  <a:cubicBezTo>
                    <a:pt x="100" y="1"/>
                    <a:pt x="0" y="101"/>
                    <a:pt x="0" y="222"/>
                  </a:cubicBezTo>
                  <a:lnTo>
                    <a:pt x="0" y="542"/>
                  </a:lnTo>
                  <a:cubicBezTo>
                    <a:pt x="0" y="683"/>
                    <a:pt x="108" y="753"/>
                    <a:pt x="216" y="753"/>
                  </a:cubicBezTo>
                  <a:cubicBezTo>
                    <a:pt x="324" y="753"/>
                    <a:pt x="431" y="683"/>
                    <a:pt x="431" y="542"/>
                  </a:cubicBezTo>
                  <a:lnTo>
                    <a:pt x="431" y="222"/>
                  </a:lnTo>
                  <a:cubicBezTo>
                    <a:pt x="431" y="101"/>
                    <a:pt x="341"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9"/>
            <p:cNvSpPr/>
            <p:nvPr/>
          </p:nvSpPr>
          <p:spPr>
            <a:xfrm>
              <a:off x="4153780" y="4194350"/>
              <a:ext cx="21705" cy="14435"/>
            </a:xfrm>
            <a:custGeom>
              <a:avLst/>
              <a:gdLst/>
              <a:ahLst/>
              <a:cxnLst/>
              <a:rect l="l" t="t" r="r" b="b"/>
              <a:pathLst>
                <a:path w="842" h="560" extrusionOk="0">
                  <a:moveTo>
                    <a:pt x="607" y="0"/>
                  </a:moveTo>
                  <a:cubicBezTo>
                    <a:pt x="595" y="0"/>
                    <a:pt x="583" y="1"/>
                    <a:pt x="570" y="3"/>
                  </a:cubicBezTo>
                  <a:cubicBezTo>
                    <a:pt x="430" y="23"/>
                    <a:pt x="310" y="84"/>
                    <a:pt x="189" y="154"/>
                  </a:cubicBezTo>
                  <a:cubicBezTo>
                    <a:pt x="1" y="293"/>
                    <a:pt x="134" y="560"/>
                    <a:pt x="314" y="560"/>
                  </a:cubicBezTo>
                  <a:cubicBezTo>
                    <a:pt x="355" y="560"/>
                    <a:pt x="398" y="546"/>
                    <a:pt x="440" y="515"/>
                  </a:cubicBezTo>
                  <a:cubicBezTo>
                    <a:pt x="500" y="475"/>
                    <a:pt x="570" y="445"/>
                    <a:pt x="641" y="435"/>
                  </a:cubicBezTo>
                  <a:cubicBezTo>
                    <a:pt x="761" y="415"/>
                    <a:pt x="841" y="304"/>
                    <a:pt x="821" y="184"/>
                  </a:cubicBezTo>
                  <a:cubicBezTo>
                    <a:pt x="803" y="76"/>
                    <a:pt x="713" y="0"/>
                    <a:pt x="60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9"/>
            <p:cNvSpPr/>
            <p:nvPr/>
          </p:nvSpPr>
          <p:spPr>
            <a:xfrm>
              <a:off x="4183476" y="4110316"/>
              <a:ext cx="188511" cy="178767"/>
            </a:xfrm>
            <a:custGeom>
              <a:avLst/>
              <a:gdLst/>
              <a:ahLst/>
              <a:cxnLst/>
              <a:rect l="l" t="t" r="r" b="b"/>
              <a:pathLst>
                <a:path w="7313" h="6935" extrusionOk="0">
                  <a:moveTo>
                    <a:pt x="3645" y="1"/>
                  </a:moveTo>
                  <a:cubicBezTo>
                    <a:pt x="2827" y="1"/>
                    <a:pt x="1994" y="292"/>
                    <a:pt x="1304" y="936"/>
                  </a:cubicBezTo>
                  <a:cubicBezTo>
                    <a:pt x="1140" y="1093"/>
                    <a:pt x="1281" y="1317"/>
                    <a:pt x="1451" y="1317"/>
                  </a:cubicBezTo>
                  <a:cubicBezTo>
                    <a:pt x="1499" y="1317"/>
                    <a:pt x="1549" y="1299"/>
                    <a:pt x="1595" y="1257"/>
                  </a:cubicBezTo>
                  <a:cubicBezTo>
                    <a:pt x="2177" y="716"/>
                    <a:pt x="2919" y="445"/>
                    <a:pt x="3660" y="445"/>
                  </a:cubicBezTo>
                  <a:cubicBezTo>
                    <a:pt x="4401" y="445"/>
                    <a:pt x="5141" y="716"/>
                    <a:pt x="5718" y="1257"/>
                  </a:cubicBezTo>
                  <a:cubicBezTo>
                    <a:pt x="6881" y="2341"/>
                    <a:pt x="7001" y="4136"/>
                    <a:pt x="5998" y="5370"/>
                  </a:cubicBezTo>
                  <a:cubicBezTo>
                    <a:pt x="5402" y="6104"/>
                    <a:pt x="4531" y="6490"/>
                    <a:pt x="3649" y="6490"/>
                  </a:cubicBezTo>
                  <a:cubicBezTo>
                    <a:pt x="3049" y="6490"/>
                    <a:pt x="2444" y="6311"/>
                    <a:pt x="1916" y="5941"/>
                  </a:cubicBezTo>
                  <a:cubicBezTo>
                    <a:pt x="622" y="5019"/>
                    <a:pt x="251" y="3263"/>
                    <a:pt x="1073" y="1899"/>
                  </a:cubicBezTo>
                  <a:cubicBezTo>
                    <a:pt x="1177" y="1726"/>
                    <a:pt x="1029" y="1568"/>
                    <a:pt x="877" y="1568"/>
                  </a:cubicBezTo>
                  <a:cubicBezTo>
                    <a:pt x="808" y="1568"/>
                    <a:pt x="739" y="1600"/>
                    <a:pt x="692" y="1679"/>
                  </a:cubicBezTo>
                  <a:cubicBezTo>
                    <a:pt x="401" y="2160"/>
                    <a:pt x="241" y="2702"/>
                    <a:pt x="201" y="3263"/>
                  </a:cubicBezTo>
                  <a:cubicBezTo>
                    <a:pt x="0" y="3324"/>
                    <a:pt x="0" y="3614"/>
                    <a:pt x="201" y="3675"/>
                  </a:cubicBezTo>
                  <a:cubicBezTo>
                    <a:pt x="311" y="5510"/>
                    <a:pt x="1826" y="6934"/>
                    <a:pt x="3661" y="6934"/>
                  </a:cubicBezTo>
                  <a:cubicBezTo>
                    <a:pt x="5487" y="6934"/>
                    <a:pt x="7011" y="5510"/>
                    <a:pt x="7112" y="3675"/>
                  </a:cubicBezTo>
                  <a:cubicBezTo>
                    <a:pt x="7312" y="3614"/>
                    <a:pt x="7312" y="3334"/>
                    <a:pt x="7112" y="3263"/>
                  </a:cubicBezTo>
                  <a:lnTo>
                    <a:pt x="7122" y="3263"/>
                  </a:lnTo>
                  <a:cubicBezTo>
                    <a:pt x="7006" y="1280"/>
                    <a:pt x="5360" y="1"/>
                    <a:pt x="364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9"/>
            <p:cNvSpPr/>
            <p:nvPr/>
          </p:nvSpPr>
          <p:spPr>
            <a:xfrm>
              <a:off x="4238794" y="4165815"/>
              <a:ext cx="77848" cy="101280"/>
            </a:xfrm>
            <a:custGeom>
              <a:avLst/>
              <a:gdLst/>
              <a:ahLst/>
              <a:cxnLst/>
              <a:rect l="l" t="t" r="r" b="b"/>
              <a:pathLst>
                <a:path w="3020" h="3929" extrusionOk="0">
                  <a:moveTo>
                    <a:pt x="1508" y="438"/>
                  </a:moveTo>
                  <a:cubicBezTo>
                    <a:pt x="2404" y="438"/>
                    <a:pt x="2763" y="1616"/>
                    <a:pt x="2007" y="2103"/>
                  </a:cubicBezTo>
                  <a:cubicBezTo>
                    <a:pt x="1937" y="2143"/>
                    <a:pt x="1906" y="2214"/>
                    <a:pt x="1906" y="2284"/>
                  </a:cubicBezTo>
                  <a:lnTo>
                    <a:pt x="1906" y="2675"/>
                  </a:lnTo>
                  <a:lnTo>
                    <a:pt x="1134" y="2675"/>
                  </a:lnTo>
                  <a:lnTo>
                    <a:pt x="1134" y="2284"/>
                  </a:lnTo>
                  <a:cubicBezTo>
                    <a:pt x="1134" y="2214"/>
                    <a:pt x="1094" y="2143"/>
                    <a:pt x="1034" y="2103"/>
                  </a:cubicBezTo>
                  <a:cubicBezTo>
                    <a:pt x="282" y="1622"/>
                    <a:pt x="603" y="468"/>
                    <a:pt x="1485" y="438"/>
                  </a:cubicBezTo>
                  <a:cubicBezTo>
                    <a:pt x="1493" y="438"/>
                    <a:pt x="1500" y="438"/>
                    <a:pt x="1508" y="438"/>
                  </a:cubicBezTo>
                  <a:close/>
                  <a:moveTo>
                    <a:pt x="1716" y="3106"/>
                  </a:moveTo>
                  <a:lnTo>
                    <a:pt x="1716" y="3297"/>
                  </a:lnTo>
                  <a:cubicBezTo>
                    <a:pt x="1716" y="3432"/>
                    <a:pt x="1616" y="3500"/>
                    <a:pt x="1515" y="3500"/>
                  </a:cubicBezTo>
                  <a:cubicBezTo>
                    <a:pt x="1415" y="3500"/>
                    <a:pt x="1315" y="3432"/>
                    <a:pt x="1315" y="3297"/>
                  </a:cubicBezTo>
                  <a:lnTo>
                    <a:pt x="1315" y="3106"/>
                  </a:lnTo>
                  <a:close/>
                  <a:moveTo>
                    <a:pt x="1503" y="0"/>
                  </a:moveTo>
                  <a:cubicBezTo>
                    <a:pt x="1135" y="0"/>
                    <a:pt x="768" y="151"/>
                    <a:pt x="502" y="448"/>
                  </a:cubicBezTo>
                  <a:cubicBezTo>
                    <a:pt x="1" y="1030"/>
                    <a:pt x="81" y="1923"/>
                    <a:pt x="693" y="2394"/>
                  </a:cubicBezTo>
                  <a:lnTo>
                    <a:pt x="693" y="2735"/>
                  </a:lnTo>
                  <a:cubicBezTo>
                    <a:pt x="693" y="2866"/>
                    <a:pt x="763" y="2986"/>
                    <a:pt x="873" y="3056"/>
                  </a:cubicBezTo>
                  <a:lnTo>
                    <a:pt x="873" y="3297"/>
                  </a:lnTo>
                  <a:cubicBezTo>
                    <a:pt x="873" y="3648"/>
                    <a:pt x="1164" y="3929"/>
                    <a:pt x="1515" y="3929"/>
                  </a:cubicBezTo>
                  <a:cubicBezTo>
                    <a:pt x="1866" y="3929"/>
                    <a:pt x="2147" y="3648"/>
                    <a:pt x="2147" y="3297"/>
                  </a:cubicBezTo>
                  <a:lnTo>
                    <a:pt x="2147" y="3056"/>
                  </a:lnTo>
                  <a:cubicBezTo>
                    <a:pt x="2258" y="2986"/>
                    <a:pt x="2328" y="2866"/>
                    <a:pt x="2338" y="2735"/>
                  </a:cubicBezTo>
                  <a:lnTo>
                    <a:pt x="2338" y="2394"/>
                  </a:lnTo>
                  <a:cubicBezTo>
                    <a:pt x="2970" y="1893"/>
                    <a:pt x="3020" y="950"/>
                    <a:pt x="2448" y="388"/>
                  </a:cubicBezTo>
                  <a:cubicBezTo>
                    <a:pt x="2183" y="128"/>
                    <a:pt x="1843" y="0"/>
                    <a:pt x="150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9"/>
            <p:cNvSpPr/>
            <p:nvPr/>
          </p:nvSpPr>
          <p:spPr>
            <a:xfrm>
              <a:off x="4272408" y="4139857"/>
              <a:ext cx="11136" cy="17039"/>
            </a:xfrm>
            <a:custGeom>
              <a:avLst/>
              <a:gdLst/>
              <a:ahLst/>
              <a:cxnLst/>
              <a:rect l="l" t="t" r="r" b="b"/>
              <a:pathLst>
                <a:path w="432" h="661" extrusionOk="0">
                  <a:moveTo>
                    <a:pt x="211" y="1"/>
                  </a:moveTo>
                  <a:cubicBezTo>
                    <a:pt x="101" y="1"/>
                    <a:pt x="1" y="91"/>
                    <a:pt x="1" y="212"/>
                  </a:cubicBezTo>
                  <a:lnTo>
                    <a:pt x="1" y="442"/>
                  </a:lnTo>
                  <a:cubicBezTo>
                    <a:pt x="1" y="588"/>
                    <a:pt x="108" y="660"/>
                    <a:pt x="216" y="660"/>
                  </a:cubicBezTo>
                  <a:cubicBezTo>
                    <a:pt x="324" y="660"/>
                    <a:pt x="432" y="588"/>
                    <a:pt x="432" y="442"/>
                  </a:cubicBezTo>
                  <a:lnTo>
                    <a:pt x="432" y="212"/>
                  </a:lnTo>
                  <a:cubicBezTo>
                    <a:pt x="432" y="91"/>
                    <a:pt x="332" y="1"/>
                    <a:pt x="21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9"/>
            <p:cNvSpPr/>
            <p:nvPr/>
          </p:nvSpPr>
          <p:spPr>
            <a:xfrm>
              <a:off x="4243305" y="4147822"/>
              <a:ext cx="17658" cy="16369"/>
            </a:xfrm>
            <a:custGeom>
              <a:avLst/>
              <a:gdLst/>
              <a:ahLst/>
              <a:cxnLst/>
              <a:rect l="l" t="t" r="r" b="b"/>
              <a:pathLst>
                <a:path w="685" h="635" extrusionOk="0">
                  <a:moveTo>
                    <a:pt x="288" y="0"/>
                  </a:moveTo>
                  <a:cubicBezTo>
                    <a:pt x="143" y="0"/>
                    <a:pt x="1" y="153"/>
                    <a:pt x="96" y="324"/>
                  </a:cubicBezTo>
                  <a:lnTo>
                    <a:pt x="207" y="524"/>
                  </a:lnTo>
                  <a:cubicBezTo>
                    <a:pt x="254" y="602"/>
                    <a:pt x="322" y="635"/>
                    <a:pt x="389" y="635"/>
                  </a:cubicBezTo>
                  <a:cubicBezTo>
                    <a:pt x="539" y="635"/>
                    <a:pt x="685" y="476"/>
                    <a:pt x="588" y="304"/>
                  </a:cubicBezTo>
                  <a:lnTo>
                    <a:pt x="468" y="113"/>
                  </a:lnTo>
                  <a:cubicBezTo>
                    <a:pt x="423" y="33"/>
                    <a:pt x="355" y="0"/>
                    <a:pt x="28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9"/>
            <p:cNvSpPr/>
            <p:nvPr/>
          </p:nvSpPr>
          <p:spPr>
            <a:xfrm>
              <a:off x="4294989" y="4147874"/>
              <a:ext cx="16755" cy="16317"/>
            </a:xfrm>
            <a:custGeom>
              <a:avLst/>
              <a:gdLst/>
              <a:ahLst/>
              <a:cxnLst/>
              <a:rect l="l" t="t" r="r" b="b"/>
              <a:pathLst>
                <a:path w="650" h="633" extrusionOk="0">
                  <a:moveTo>
                    <a:pt x="398" y="0"/>
                  </a:moveTo>
                  <a:cubicBezTo>
                    <a:pt x="324" y="0"/>
                    <a:pt x="251" y="38"/>
                    <a:pt x="218" y="111"/>
                  </a:cubicBezTo>
                  <a:lnTo>
                    <a:pt x="98" y="302"/>
                  </a:lnTo>
                  <a:cubicBezTo>
                    <a:pt x="1" y="474"/>
                    <a:pt x="147" y="633"/>
                    <a:pt x="296" y="633"/>
                  </a:cubicBezTo>
                  <a:cubicBezTo>
                    <a:pt x="364" y="633"/>
                    <a:pt x="432" y="600"/>
                    <a:pt x="479" y="522"/>
                  </a:cubicBezTo>
                  <a:lnTo>
                    <a:pt x="589" y="322"/>
                  </a:lnTo>
                  <a:cubicBezTo>
                    <a:pt x="649" y="222"/>
                    <a:pt x="609" y="91"/>
                    <a:pt x="509" y="31"/>
                  </a:cubicBezTo>
                  <a:cubicBezTo>
                    <a:pt x="475" y="10"/>
                    <a:pt x="436" y="0"/>
                    <a:pt x="39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6" name="Google Shape;1496;p69"/>
          <p:cNvSpPr/>
          <p:nvPr/>
        </p:nvSpPr>
        <p:spPr>
          <a:xfrm>
            <a:off x="7939335" y="3489336"/>
            <a:ext cx="312630" cy="381584"/>
          </a:xfrm>
          <a:custGeom>
            <a:avLst/>
            <a:gdLst/>
            <a:ahLst/>
            <a:cxnLst/>
            <a:rect l="l" t="t" r="r" b="b"/>
            <a:pathLst>
              <a:path w="12128" h="14803" extrusionOk="0">
                <a:moveTo>
                  <a:pt x="4876" y="6199"/>
                </a:moveTo>
                <a:lnTo>
                  <a:pt x="4876" y="6279"/>
                </a:lnTo>
                <a:lnTo>
                  <a:pt x="4444" y="6279"/>
                </a:lnTo>
                <a:cubicBezTo>
                  <a:pt x="4153" y="6279"/>
                  <a:pt x="4153" y="6721"/>
                  <a:pt x="4444" y="6721"/>
                </a:cubicBezTo>
                <a:lnTo>
                  <a:pt x="6350" y="6721"/>
                </a:lnTo>
                <a:lnTo>
                  <a:pt x="6360" y="6711"/>
                </a:lnTo>
                <a:cubicBezTo>
                  <a:pt x="6601" y="6711"/>
                  <a:pt x="6601" y="7082"/>
                  <a:pt x="6360" y="7082"/>
                </a:cubicBezTo>
                <a:cubicBezTo>
                  <a:pt x="6069" y="7082"/>
                  <a:pt x="6069" y="7513"/>
                  <a:pt x="6360" y="7513"/>
                </a:cubicBezTo>
                <a:lnTo>
                  <a:pt x="6450" y="7513"/>
                </a:lnTo>
                <a:cubicBezTo>
                  <a:pt x="6701" y="7513"/>
                  <a:pt x="6701" y="7874"/>
                  <a:pt x="6450" y="7874"/>
                </a:cubicBezTo>
                <a:lnTo>
                  <a:pt x="6180" y="7874"/>
                </a:lnTo>
                <a:cubicBezTo>
                  <a:pt x="5889" y="7874"/>
                  <a:pt x="5889" y="8316"/>
                  <a:pt x="6180" y="8316"/>
                </a:cubicBezTo>
                <a:cubicBezTo>
                  <a:pt x="6420" y="8316"/>
                  <a:pt x="6420" y="8677"/>
                  <a:pt x="6180" y="8677"/>
                </a:cubicBezTo>
                <a:lnTo>
                  <a:pt x="5939" y="8677"/>
                </a:lnTo>
                <a:cubicBezTo>
                  <a:pt x="5648" y="8677"/>
                  <a:pt x="5648" y="9108"/>
                  <a:pt x="5939" y="9108"/>
                </a:cubicBezTo>
                <a:cubicBezTo>
                  <a:pt x="6099" y="9118"/>
                  <a:pt x="6180" y="9309"/>
                  <a:pt x="6069" y="9429"/>
                </a:cubicBezTo>
                <a:cubicBezTo>
                  <a:pt x="6024" y="9474"/>
                  <a:pt x="6010" y="9484"/>
                  <a:pt x="5732" y="9484"/>
                </a:cubicBezTo>
                <a:cubicBezTo>
                  <a:pt x="5475" y="9484"/>
                  <a:pt x="4993" y="9475"/>
                  <a:pt x="4051" y="9475"/>
                </a:cubicBezTo>
                <a:cubicBezTo>
                  <a:pt x="3735" y="9475"/>
                  <a:pt x="3368" y="9476"/>
                  <a:pt x="2940" y="9479"/>
                </a:cubicBezTo>
                <a:cubicBezTo>
                  <a:pt x="2890" y="9479"/>
                  <a:pt x="2849" y="9439"/>
                  <a:pt x="2849" y="9389"/>
                </a:cubicBezTo>
                <a:cubicBezTo>
                  <a:pt x="2849" y="9198"/>
                  <a:pt x="2699" y="9058"/>
                  <a:pt x="2518" y="9058"/>
                </a:cubicBezTo>
                <a:lnTo>
                  <a:pt x="2298" y="9058"/>
                </a:lnTo>
                <a:lnTo>
                  <a:pt x="2298" y="7523"/>
                </a:lnTo>
                <a:lnTo>
                  <a:pt x="2639" y="7523"/>
                </a:lnTo>
                <a:cubicBezTo>
                  <a:pt x="2749" y="7523"/>
                  <a:pt x="2849" y="7423"/>
                  <a:pt x="2849" y="7302"/>
                </a:cubicBezTo>
                <a:lnTo>
                  <a:pt x="2849" y="7242"/>
                </a:lnTo>
                <a:cubicBezTo>
                  <a:pt x="2849" y="7072"/>
                  <a:pt x="2930" y="6911"/>
                  <a:pt x="3080" y="6811"/>
                </a:cubicBezTo>
                <a:lnTo>
                  <a:pt x="3903" y="6229"/>
                </a:lnTo>
                <a:cubicBezTo>
                  <a:pt x="3923" y="6209"/>
                  <a:pt x="3953" y="6199"/>
                  <a:pt x="3973" y="6199"/>
                </a:cubicBezTo>
                <a:close/>
                <a:moveTo>
                  <a:pt x="5909" y="9920"/>
                </a:moveTo>
                <a:lnTo>
                  <a:pt x="5909" y="10171"/>
                </a:lnTo>
                <a:lnTo>
                  <a:pt x="5307" y="10171"/>
                </a:lnTo>
                <a:lnTo>
                  <a:pt x="5307" y="9920"/>
                </a:lnTo>
                <a:close/>
                <a:moveTo>
                  <a:pt x="4133" y="11124"/>
                </a:moveTo>
                <a:lnTo>
                  <a:pt x="4133" y="11485"/>
                </a:lnTo>
                <a:lnTo>
                  <a:pt x="3883" y="11485"/>
                </a:lnTo>
                <a:cubicBezTo>
                  <a:pt x="3722" y="11485"/>
                  <a:pt x="3642" y="11295"/>
                  <a:pt x="3752" y="11174"/>
                </a:cubicBezTo>
                <a:cubicBezTo>
                  <a:pt x="3792" y="11144"/>
                  <a:pt x="3832" y="11124"/>
                  <a:pt x="3883" y="11124"/>
                </a:cubicBezTo>
                <a:close/>
                <a:moveTo>
                  <a:pt x="4143" y="11926"/>
                </a:moveTo>
                <a:lnTo>
                  <a:pt x="4143" y="12288"/>
                </a:lnTo>
                <a:lnTo>
                  <a:pt x="3782" y="12288"/>
                </a:lnTo>
                <a:cubicBezTo>
                  <a:pt x="3542" y="12288"/>
                  <a:pt x="3542" y="11926"/>
                  <a:pt x="3782" y="11926"/>
                </a:cubicBezTo>
                <a:close/>
                <a:moveTo>
                  <a:pt x="4916" y="12719"/>
                </a:moveTo>
                <a:cubicBezTo>
                  <a:pt x="5166" y="12719"/>
                  <a:pt x="5166" y="13090"/>
                  <a:pt x="4916" y="13090"/>
                </a:cubicBezTo>
                <a:lnTo>
                  <a:pt x="4063" y="13090"/>
                </a:lnTo>
                <a:cubicBezTo>
                  <a:pt x="3963" y="13090"/>
                  <a:pt x="3873" y="13010"/>
                  <a:pt x="3883" y="12899"/>
                </a:cubicBezTo>
                <a:lnTo>
                  <a:pt x="3883" y="12899"/>
                </a:lnTo>
                <a:lnTo>
                  <a:pt x="3883" y="12909"/>
                </a:lnTo>
                <a:cubicBezTo>
                  <a:pt x="3883" y="12809"/>
                  <a:pt x="3963" y="12719"/>
                  <a:pt x="4063" y="12719"/>
                </a:cubicBezTo>
                <a:lnTo>
                  <a:pt x="4434" y="12719"/>
                </a:lnTo>
                <a:cubicBezTo>
                  <a:pt x="4474" y="12739"/>
                  <a:pt x="4525" y="12749"/>
                  <a:pt x="4575" y="12749"/>
                </a:cubicBezTo>
                <a:cubicBezTo>
                  <a:pt x="4655" y="12749"/>
                  <a:pt x="4725" y="12739"/>
                  <a:pt x="4795" y="12719"/>
                </a:cubicBezTo>
                <a:close/>
                <a:moveTo>
                  <a:pt x="6270" y="10612"/>
                </a:moveTo>
                <a:cubicBezTo>
                  <a:pt x="6290" y="10612"/>
                  <a:pt x="6320" y="10623"/>
                  <a:pt x="6340" y="10633"/>
                </a:cubicBezTo>
                <a:lnTo>
                  <a:pt x="7163" y="11204"/>
                </a:lnTo>
                <a:cubicBezTo>
                  <a:pt x="7303" y="11305"/>
                  <a:pt x="7393" y="11465"/>
                  <a:pt x="7393" y="11646"/>
                </a:cubicBezTo>
                <a:lnTo>
                  <a:pt x="7393" y="12167"/>
                </a:lnTo>
                <a:cubicBezTo>
                  <a:pt x="7393" y="12308"/>
                  <a:pt x="7501" y="12378"/>
                  <a:pt x="7609" y="12378"/>
                </a:cubicBezTo>
                <a:cubicBezTo>
                  <a:pt x="7717" y="12378"/>
                  <a:pt x="7825" y="12308"/>
                  <a:pt x="7825" y="12167"/>
                </a:cubicBezTo>
                <a:lnTo>
                  <a:pt x="7825" y="11916"/>
                </a:lnTo>
                <a:lnTo>
                  <a:pt x="7945" y="11916"/>
                </a:lnTo>
                <a:lnTo>
                  <a:pt x="7945" y="13451"/>
                </a:lnTo>
                <a:lnTo>
                  <a:pt x="7724" y="13451"/>
                </a:lnTo>
                <a:cubicBezTo>
                  <a:pt x="7534" y="13451"/>
                  <a:pt x="7383" y="13602"/>
                  <a:pt x="7383" y="13782"/>
                </a:cubicBezTo>
                <a:cubicBezTo>
                  <a:pt x="7383" y="13832"/>
                  <a:pt x="7343" y="13872"/>
                  <a:pt x="7293" y="13872"/>
                </a:cubicBezTo>
                <a:lnTo>
                  <a:pt x="6340" y="13872"/>
                </a:lnTo>
                <a:lnTo>
                  <a:pt x="6340" y="12779"/>
                </a:lnTo>
                <a:cubicBezTo>
                  <a:pt x="6460" y="12809"/>
                  <a:pt x="6581" y="12829"/>
                  <a:pt x="6701" y="12829"/>
                </a:cubicBezTo>
                <a:cubicBezTo>
                  <a:pt x="6992" y="12829"/>
                  <a:pt x="6992" y="12398"/>
                  <a:pt x="6701" y="12398"/>
                </a:cubicBezTo>
                <a:cubicBezTo>
                  <a:pt x="6200" y="12398"/>
                  <a:pt x="5798" y="11997"/>
                  <a:pt x="5798" y="11495"/>
                </a:cubicBezTo>
                <a:lnTo>
                  <a:pt x="5798" y="11445"/>
                </a:lnTo>
                <a:cubicBezTo>
                  <a:pt x="5768" y="11224"/>
                  <a:pt x="5595" y="11114"/>
                  <a:pt x="5424" y="11114"/>
                </a:cubicBezTo>
                <a:cubicBezTo>
                  <a:pt x="5252" y="11114"/>
                  <a:pt x="5081" y="11224"/>
                  <a:pt x="5056" y="11445"/>
                </a:cubicBezTo>
                <a:lnTo>
                  <a:pt x="5056" y="11846"/>
                </a:lnTo>
                <a:cubicBezTo>
                  <a:pt x="5056" y="12107"/>
                  <a:pt x="4846" y="12318"/>
                  <a:pt x="4585" y="12318"/>
                </a:cubicBezTo>
                <a:lnTo>
                  <a:pt x="4585" y="10903"/>
                </a:lnTo>
                <a:cubicBezTo>
                  <a:pt x="4585" y="10743"/>
                  <a:pt x="4715" y="10612"/>
                  <a:pt x="4866" y="10612"/>
                </a:cubicBezTo>
                <a:close/>
                <a:moveTo>
                  <a:pt x="5156" y="13511"/>
                </a:moveTo>
                <a:cubicBezTo>
                  <a:pt x="5257" y="13511"/>
                  <a:pt x="5337" y="13592"/>
                  <a:pt x="5337" y="13702"/>
                </a:cubicBezTo>
                <a:cubicBezTo>
                  <a:pt x="5337" y="13802"/>
                  <a:pt x="5257" y="13882"/>
                  <a:pt x="5156" y="13882"/>
                </a:cubicBezTo>
                <a:lnTo>
                  <a:pt x="4304" y="13882"/>
                </a:lnTo>
                <a:cubicBezTo>
                  <a:pt x="4053" y="13882"/>
                  <a:pt x="4053" y="13511"/>
                  <a:pt x="4304" y="13511"/>
                </a:cubicBezTo>
                <a:close/>
                <a:moveTo>
                  <a:pt x="5086" y="0"/>
                </a:moveTo>
                <a:cubicBezTo>
                  <a:pt x="4966" y="0"/>
                  <a:pt x="4866" y="101"/>
                  <a:pt x="4866" y="221"/>
                </a:cubicBezTo>
                <a:lnTo>
                  <a:pt x="4866" y="1244"/>
                </a:lnTo>
                <a:cubicBezTo>
                  <a:pt x="4866" y="1384"/>
                  <a:pt x="4976" y="1455"/>
                  <a:pt x="5086" y="1455"/>
                </a:cubicBezTo>
                <a:cubicBezTo>
                  <a:pt x="5197" y="1455"/>
                  <a:pt x="5307" y="1384"/>
                  <a:pt x="5307" y="1244"/>
                </a:cubicBezTo>
                <a:lnTo>
                  <a:pt x="5307" y="432"/>
                </a:lnTo>
                <a:lnTo>
                  <a:pt x="5899" y="432"/>
                </a:lnTo>
                <a:lnTo>
                  <a:pt x="5899" y="6279"/>
                </a:lnTo>
                <a:lnTo>
                  <a:pt x="5307" y="6279"/>
                </a:lnTo>
                <a:lnTo>
                  <a:pt x="5307" y="2107"/>
                </a:lnTo>
                <a:cubicBezTo>
                  <a:pt x="5307" y="1961"/>
                  <a:pt x="5197" y="1889"/>
                  <a:pt x="5086" y="1889"/>
                </a:cubicBezTo>
                <a:cubicBezTo>
                  <a:pt x="4976" y="1889"/>
                  <a:pt x="4866" y="1961"/>
                  <a:pt x="4866" y="2107"/>
                </a:cubicBezTo>
                <a:lnTo>
                  <a:pt x="4866" y="5768"/>
                </a:lnTo>
                <a:lnTo>
                  <a:pt x="3973" y="5768"/>
                </a:lnTo>
                <a:cubicBezTo>
                  <a:pt x="3852" y="5768"/>
                  <a:pt x="3742" y="5808"/>
                  <a:pt x="3652" y="5868"/>
                </a:cubicBezTo>
                <a:lnTo>
                  <a:pt x="2819" y="6460"/>
                </a:lnTo>
                <a:cubicBezTo>
                  <a:pt x="2609" y="6600"/>
                  <a:pt x="2468" y="6831"/>
                  <a:pt x="2428" y="7082"/>
                </a:cubicBezTo>
                <a:lnTo>
                  <a:pt x="2288" y="7082"/>
                </a:lnTo>
                <a:lnTo>
                  <a:pt x="2288" y="7072"/>
                </a:lnTo>
                <a:cubicBezTo>
                  <a:pt x="2288" y="6841"/>
                  <a:pt x="2097" y="6660"/>
                  <a:pt x="1866" y="6660"/>
                </a:cubicBezTo>
                <a:lnTo>
                  <a:pt x="282" y="6660"/>
                </a:lnTo>
                <a:cubicBezTo>
                  <a:pt x="1" y="6660"/>
                  <a:pt x="1" y="7092"/>
                  <a:pt x="282" y="7092"/>
                </a:cubicBezTo>
                <a:lnTo>
                  <a:pt x="1856" y="7092"/>
                </a:lnTo>
                <a:lnTo>
                  <a:pt x="1856" y="9489"/>
                </a:lnTo>
                <a:lnTo>
                  <a:pt x="282" y="9489"/>
                </a:lnTo>
                <a:cubicBezTo>
                  <a:pt x="1" y="9489"/>
                  <a:pt x="1" y="9920"/>
                  <a:pt x="282" y="9920"/>
                </a:cubicBezTo>
                <a:lnTo>
                  <a:pt x="1866" y="9920"/>
                </a:lnTo>
                <a:cubicBezTo>
                  <a:pt x="2097" y="9920"/>
                  <a:pt x="2288" y="9730"/>
                  <a:pt x="2288" y="9499"/>
                </a:cubicBezTo>
                <a:lnTo>
                  <a:pt x="2288" y="9489"/>
                </a:lnTo>
                <a:lnTo>
                  <a:pt x="2418" y="9489"/>
                </a:lnTo>
                <a:cubicBezTo>
                  <a:pt x="2468" y="9740"/>
                  <a:pt x="2689" y="9920"/>
                  <a:pt x="2940" y="9920"/>
                </a:cubicBezTo>
                <a:lnTo>
                  <a:pt x="4866" y="9920"/>
                </a:lnTo>
                <a:lnTo>
                  <a:pt x="4866" y="10171"/>
                </a:lnTo>
                <a:lnTo>
                  <a:pt x="4856" y="10171"/>
                </a:lnTo>
                <a:cubicBezTo>
                  <a:pt x="4535" y="10171"/>
                  <a:pt x="4254" y="10382"/>
                  <a:pt x="4163" y="10683"/>
                </a:cubicBezTo>
                <a:lnTo>
                  <a:pt x="3883" y="10683"/>
                </a:lnTo>
                <a:cubicBezTo>
                  <a:pt x="3391" y="10683"/>
                  <a:pt x="3090" y="11234"/>
                  <a:pt x="3371" y="11646"/>
                </a:cubicBezTo>
                <a:lnTo>
                  <a:pt x="3351" y="11666"/>
                </a:lnTo>
                <a:cubicBezTo>
                  <a:pt x="3532" y="12047"/>
                  <a:pt x="3562" y="12488"/>
                  <a:pt x="3441" y="12899"/>
                </a:cubicBezTo>
                <a:cubicBezTo>
                  <a:pt x="3712" y="13060"/>
                  <a:pt x="3822" y="13411"/>
                  <a:pt x="3682" y="13702"/>
                </a:cubicBezTo>
                <a:cubicBezTo>
                  <a:pt x="3682" y="14043"/>
                  <a:pt x="3953" y="14314"/>
                  <a:pt x="4294" y="14314"/>
                </a:cubicBezTo>
                <a:lnTo>
                  <a:pt x="4866" y="14314"/>
                </a:lnTo>
                <a:lnTo>
                  <a:pt x="4866" y="14575"/>
                </a:lnTo>
                <a:cubicBezTo>
                  <a:pt x="4866" y="14720"/>
                  <a:pt x="4976" y="14793"/>
                  <a:pt x="5086" y="14793"/>
                </a:cubicBezTo>
                <a:cubicBezTo>
                  <a:pt x="5197" y="14793"/>
                  <a:pt x="5307" y="14720"/>
                  <a:pt x="5307" y="14575"/>
                </a:cubicBezTo>
                <a:lnTo>
                  <a:pt x="5307" y="14304"/>
                </a:lnTo>
                <a:cubicBezTo>
                  <a:pt x="5337" y="13832"/>
                  <a:pt x="5407" y="13361"/>
                  <a:pt x="5528" y="12899"/>
                </a:cubicBezTo>
                <a:cubicBezTo>
                  <a:pt x="5528" y="12709"/>
                  <a:pt x="5437" y="12528"/>
                  <a:pt x="5277" y="12408"/>
                </a:cubicBezTo>
                <a:cubicBezTo>
                  <a:pt x="5367" y="12298"/>
                  <a:pt x="5427" y="12167"/>
                  <a:pt x="5457" y="12017"/>
                </a:cubicBezTo>
                <a:cubicBezTo>
                  <a:pt x="5548" y="12247"/>
                  <a:pt x="5698" y="12438"/>
                  <a:pt x="5899" y="12578"/>
                </a:cubicBezTo>
                <a:lnTo>
                  <a:pt x="5899" y="14585"/>
                </a:lnTo>
                <a:cubicBezTo>
                  <a:pt x="5899" y="14730"/>
                  <a:pt x="6007" y="14803"/>
                  <a:pt x="6114" y="14803"/>
                </a:cubicBezTo>
                <a:cubicBezTo>
                  <a:pt x="6222" y="14803"/>
                  <a:pt x="6330" y="14730"/>
                  <a:pt x="6330" y="14585"/>
                </a:cubicBezTo>
                <a:lnTo>
                  <a:pt x="6330" y="14324"/>
                </a:lnTo>
                <a:lnTo>
                  <a:pt x="7283" y="14324"/>
                </a:lnTo>
                <a:cubicBezTo>
                  <a:pt x="7534" y="14324"/>
                  <a:pt x="7754" y="14143"/>
                  <a:pt x="7805" y="13902"/>
                </a:cubicBezTo>
                <a:lnTo>
                  <a:pt x="7935" y="13902"/>
                </a:lnTo>
                <a:cubicBezTo>
                  <a:pt x="7935" y="14133"/>
                  <a:pt x="8125" y="14324"/>
                  <a:pt x="8356" y="14324"/>
                </a:cubicBezTo>
                <a:lnTo>
                  <a:pt x="9941" y="14324"/>
                </a:lnTo>
                <a:cubicBezTo>
                  <a:pt x="10232" y="14324"/>
                  <a:pt x="10232" y="13892"/>
                  <a:pt x="9941" y="13892"/>
                </a:cubicBezTo>
                <a:lnTo>
                  <a:pt x="8366" y="13892"/>
                </a:lnTo>
                <a:lnTo>
                  <a:pt x="8366" y="13682"/>
                </a:lnTo>
                <a:lnTo>
                  <a:pt x="8366" y="11706"/>
                </a:lnTo>
                <a:lnTo>
                  <a:pt x="8366" y="11505"/>
                </a:lnTo>
                <a:lnTo>
                  <a:pt x="9941" y="11505"/>
                </a:lnTo>
                <a:cubicBezTo>
                  <a:pt x="10232" y="11505"/>
                  <a:pt x="10232" y="11064"/>
                  <a:pt x="9941" y="11064"/>
                </a:cubicBezTo>
                <a:lnTo>
                  <a:pt x="8356" y="11064"/>
                </a:lnTo>
                <a:cubicBezTo>
                  <a:pt x="8125" y="11064"/>
                  <a:pt x="7935" y="11254"/>
                  <a:pt x="7935" y="11485"/>
                </a:cubicBezTo>
                <a:lnTo>
                  <a:pt x="7935" y="11495"/>
                </a:lnTo>
                <a:lnTo>
                  <a:pt x="7794" y="11495"/>
                </a:lnTo>
                <a:cubicBezTo>
                  <a:pt x="7754" y="11244"/>
                  <a:pt x="7614" y="11014"/>
                  <a:pt x="7403" y="10863"/>
                </a:cubicBezTo>
                <a:lnTo>
                  <a:pt x="6571" y="10281"/>
                </a:lnTo>
                <a:cubicBezTo>
                  <a:pt x="6501" y="10231"/>
                  <a:pt x="6410" y="10191"/>
                  <a:pt x="6320" y="10181"/>
                </a:cubicBezTo>
                <a:lnTo>
                  <a:pt x="6320" y="9780"/>
                </a:lnTo>
                <a:lnTo>
                  <a:pt x="6360" y="9740"/>
                </a:lnTo>
                <a:cubicBezTo>
                  <a:pt x="6551" y="9559"/>
                  <a:pt x="6591" y="9268"/>
                  <a:pt x="6480" y="9038"/>
                </a:cubicBezTo>
                <a:cubicBezTo>
                  <a:pt x="6521" y="9008"/>
                  <a:pt x="6561" y="8978"/>
                  <a:pt x="6601" y="8947"/>
                </a:cubicBezTo>
                <a:cubicBezTo>
                  <a:pt x="6781" y="8757"/>
                  <a:pt x="6832" y="8486"/>
                  <a:pt x="6721" y="8255"/>
                </a:cubicBezTo>
                <a:cubicBezTo>
                  <a:pt x="7102" y="8055"/>
                  <a:pt x="7163" y="7533"/>
                  <a:pt x="6852" y="7252"/>
                </a:cubicBezTo>
                <a:cubicBezTo>
                  <a:pt x="7122" y="6841"/>
                  <a:pt x="6832" y="6289"/>
                  <a:pt x="6340" y="6289"/>
                </a:cubicBezTo>
                <a:lnTo>
                  <a:pt x="6340" y="5046"/>
                </a:lnTo>
                <a:lnTo>
                  <a:pt x="8978" y="5046"/>
                </a:lnTo>
                <a:cubicBezTo>
                  <a:pt x="9259" y="5046"/>
                  <a:pt x="9259" y="4614"/>
                  <a:pt x="8978" y="4614"/>
                </a:cubicBezTo>
                <a:lnTo>
                  <a:pt x="6340" y="4614"/>
                </a:lnTo>
                <a:lnTo>
                  <a:pt x="6340" y="432"/>
                </a:lnTo>
                <a:lnTo>
                  <a:pt x="11466" y="432"/>
                </a:lnTo>
                <a:lnTo>
                  <a:pt x="9961" y="2337"/>
                </a:lnTo>
                <a:cubicBezTo>
                  <a:pt x="9881" y="2448"/>
                  <a:pt x="9881" y="2608"/>
                  <a:pt x="9961" y="2719"/>
                </a:cubicBezTo>
                <a:lnTo>
                  <a:pt x="11466" y="4614"/>
                </a:lnTo>
                <a:lnTo>
                  <a:pt x="9841" y="4614"/>
                </a:lnTo>
                <a:cubicBezTo>
                  <a:pt x="9550" y="4614"/>
                  <a:pt x="9550" y="5056"/>
                  <a:pt x="9841" y="5056"/>
                </a:cubicBezTo>
                <a:lnTo>
                  <a:pt x="11736" y="5056"/>
                </a:lnTo>
                <a:cubicBezTo>
                  <a:pt x="11987" y="5056"/>
                  <a:pt x="12128" y="4755"/>
                  <a:pt x="11967" y="4564"/>
                </a:cubicBezTo>
                <a:lnTo>
                  <a:pt x="10362" y="2528"/>
                </a:lnTo>
                <a:lnTo>
                  <a:pt x="11967" y="492"/>
                </a:lnTo>
                <a:cubicBezTo>
                  <a:pt x="12128" y="291"/>
                  <a:pt x="11987" y="0"/>
                  <a:pt x="117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7" name="Google Shape;1497;p69"/>
          <p:cNvGrpSpPr/>
          <p:nvPr/>
        </p:nvGrpSpPr>
        <p:grpSpPr>
          <a:xfrm>
            <a:off x="7293969" y="3489336"/>
            <a:ext cx="328921" cy="381404"/>
            <a:chOff x="7293969" y="3489336"/>
            <a:chExt cx="328921" cy="381404"/>
          </a:xfrm>
        </p:grpSpPr>
        <p:sp>
          <p:nvSpPr>
            <p:cNvPr id="1498" name="Google Shape;1498;p69"/>
            <p:cNvSpPr/>
            <p:nvPr/>
          </p:nvSpPr>
          <p:spPr>
            <a:xfrm>
              <a:off x="7344390" y="3489336"/>
              <a:ext cx="278500" cy="187222"/>
            </a:xfrm>
            <a:custGeom>
              <a:avLst/>
              <a:gdLst/>
              <a:ahLst/>
              <a:cxnLst/>
              <a:rect l="l" t="t" r="r" b="b"/>
              <a:pathLst>
                <a:path w="10804" h="7263" extrusionOk="0">
                  <a:moveTo>
                    <a:pt x="1084" y="0"/>
                  </a:moveTo>
                  <a:cubicBezTo>
                    <a:pt x="482" y="0"/>
                    <a:pt x="0" y="482"/>
                    <a:pt x="0" y="1084"/>
                  </a:cubicBezTo>
                  <a:lnTo>
                    <a:pt x="0" y="4033"/>
                  </a:lnTo>
                  <a:cubicBezTo>
                    <a:pt x="0" y="4178"/>
                    <a:pt x="108" y="4251"/>
                    <a:pt x="216" y="4251"/>
                  </a:cubicBezTo>
                  <a:cubicBezTo>
                    <a:pt x="324" y="4251"/>
                    <a:pt x="432" y="4178"/>
                    <a:pt x="432" y="4033"/>
                  </a:cubicBezTo>
                  <a:lnTo>
                    <a:pt x="432" y="1084"/>
                  </a:lnTo>
                  <a:cubicBezTo>
                    <a:pt x="432" y="722"/>
                    <a:pt x="723" y="432"/>
                    <a:pt x="1084" y="432"/>
                  </a:cubicBezTo>
                  <a:lnTo>
                    <a:pt x="9720" y="432"/>
                  </a:lnTo>
                  <a:cubicBezTo>
                    <a:pt x="10081" y="432"/>
                    <a:pt x="10372" y="722"/>
                    <a:pt x="10372" y="1084"/>
                  </a:cubicBezTo>
                  <a:lnTo>
                    <a:pt x="10372" y="6179"/>
                  </a:lnTo>
                  <a:cubicBezTo>
                    <a:pt x="10372" y="6530"/>
                    <a:pt x="10081" y="6821"/>
                    <a:pt x="9720" y="6821"/>
                  </a:cubicBezTo>
                  <a:lnTo>
                    <a:pt x="4103" y="6821"/>
                  </a:lnTo>
                  <a:cubicBezTo>
                    <a:pt x="3812" y="6821"/>
                    <a:pt x="3812" y="7262"/>
                    <a:pt x="4103" y="7262"/>
                  </a:cubicBezTo>
                  <a:lnTo>
                    <a:pt x="9720" y="7262"/>
                  </a:lnTo>
                  <a:cubicBezTo>
                    <a:pt x="10322" y="7252"/>
                    <a:pt x="10803" y="6771"/>
                    <a:pt x="10803" y="6179"/>
                  </a:cubicBezTo>
                  <a:lnTo>
                    <a:pt x="10803" y="1084"/>
                  </a:lnTo>
                  <a:cubicBezTo>
                    <a:pt x="10803" y="482"/>
                    <a:pt x="10322" y="0"/>
                    <a:pt x="97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9"/>
            <p:cNvSpPr/>
            <p:nvPr/>
          </p:nvSpPr>
          <p:spPr>
            <a:xfrm>
              <a:off x="7401281" y="3518800"/>
              <a:ext cx="56891" cy="66738"/>
            </a:xfrm>
            <a:custGeom>
              <a:avLst/>
              <a:gdLst/>
              <a:ahLst/>
              <a:cxnLst/>
              <a:rect l="l" t="t" r="r" b="b"/>
              <a:pathLst>
                <a:path w="2207" h="2589" extrusionOk="0">
                  <a:moveTo>
                    <a:pt x="1109" y="435"/>
                  </a:moveTo>
                  <a:cubicBezTo>
                    <a:pt x="1442" y="435"/>
                    <a:pt x="1776" y="658"/>
                    <a:pt x="1776" y="1104"/>
                  </a:cubicBezTo>
                  <a:lnTo>
                    <a:pt x="1776" y="1515"/>
                  </a:lnTo>
                  <a:cubicBezTo>
                    <a:pt x="1776" y="1886"/>
                    <a:pt x="1475" y="2187"/>
                    <a:pt x="1104" y="2187"/>
                  </a:cubicBezTo>
                  <a:cubicBezTo>
                    <a:pt x="732" y="2187"/>
                    <a:pt x="442" y="1886"/>
                    <a:pt x="442" y="1515"/>
                  </a:cubicBezTo>
                  <a:lnTo>
                    <a:pt x="442" y="1104"/>
                  </a:lnTo>
                  <a:cubicBezTo>
                    <a:pt x="442" y="658"/>
                    <a:pt x="775" y="435"/>
                    <a:pt x="1109" y="435"/>
                  </a:cubicBezTo>
                  <a:close/>
                  <a:moveTo>
                    <a:pt x="1104" y="1"/>
                  </a:moveTo>
                  <a:cubicBezTo>
                    <a:pt x="502" y="1"/>
                    <a:pt x="0" y="492"/>
                    <a:pt x="0" y="1104"/>
                  </a:cubicBezTo>
                  <a:lnTo>
                    <a:pt x="0" y="1525"/>
                  </a:lnTo>
                  <a:cubicBezTo>
                    <a:pt x="20" y="2117"/>
                    <a:pt x="512" y="2589"/>
                    <a:pt x="1104" y="2589"/>
                  </a:cubicBezTo>
                  <a:cubicBezTo>
                    <a:pt x="1695" y="2589"/>
                    <a:pt x="2187" y="2117"/>
                    <a:pt x="2207" y="1525"/>
                  </a:cubicBezTo>
                  <a:lnTo>
                    <a:pt x="2207" y="1104"/>
                  </a:lnTo>
                  <a:cubicBezTo>
                    <a:pt x="2207" y="492"/>
                    <a:pt x="1715" y="1"/>
                    <a:pt x="110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9"/>
            <p:cNvSpPr/>
            <p:nvPr/>
          </p:nvSpPr>
          <p:spPr>
            <a:xfrm>
              <a:off x="7509082" y="3518800"/>
              <a:ext cx="56917" cy="66738"/>
            </a:xfrm>
            <a:custGeom>
              <a:avLst/>
              <a:gdLst/>
              <a:ahLst/>
              <a:cxnLst/>
              <a:rect l="l" t="t" r="r" b="b"/>
              <a:pathLst>
                <a:path w="2208" h="2589" extrusionOk="0">
                  <a:moveTo>
                    <a:pt x="1102" y="435"/>
                  </a:moveTo>
                  <a:cubicBezTo>
                    <a:pt x="1435" y="435"/>
                    <a:pt x="1771" y="658"/>
                    <a:pt x="1776" y="1104"/>
                  </a:cubicBezTo>
                  <a:lnTo>
                    <a:pt x="1776" y="1515"/>
                  </a:lnTo>
                  <a:cubicBezTo>
                    <a:pt x="1776" y="1886"/>
                    <a:pt x="1475" y="2187"/>
                    <a:pt x="1104" y="2187"/>
                  </a:cubicBezTo>
                  <a:cubicBezTo>
                    <a:pt x="733" y="2187"/>
                    <a:pt x="442" y="1886"/>
                    <a:pt x="442" y="1515"/>
                  </a:cubicBezTo>
                  <a:lnTo>
                    <a:pt x="442" y="1104"/>
                  </a:lnTo>
                  <a:cubicBezTo>
                    <a:pt x="437" y="658"/>
                    <a:pt x="768" y="435"/>
                    <a:pt x="1102" y="435"/>
                  </a:cubicBezTo>
                  <a:close/>
                  <a:moveTo>
                    <a:pt x="1104" y="1"/>
                  </a:moveTo>
                  <a:cubicBezTo>
                    <a:pt x="492" y="1"/>
                    <a:pt x="1" y="492"/>
                    <a:pt x="1" y="1104"/>
                  </a:cubicBezTo>
                  <a:lnTo>
                    <a:pt x="1" y="1525"/>
                  </a:lnTo>
                  <a:cubicBezTo>
                    <a:pt x="21" y="2117"/>
                    <a:pt x="512" y="2589"/>
                    <a:pt x="1104" y="2589"/>
                  </a:cubicBezTo>
                  <a:cubicBezTo>
                    <a:pt x="1696" y="2589"/>
                    <a:pt x="2188" y="2117"/>
                    <a:pt x="2208" y="1525"/>
                  </a:cubicBezTo>
                  <a:lnTo>
                    <a:pt x="2208" y="1104"/>
                  </a:lnTo>
                  <a:cubicBezTo>
                    <a:pt x="2208" y="492"/>
                    <a:pt x="1716" y="1"/>
                    <a:pt x="110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9"/>
            <p:cNvSpPr/>
            <p:nvPr/>
          </p:nvSpPr>
          <p:spPr>
            <a:xfrm>
              <a:off x="7493332" y="3591466"/>
              <a:ext cx="88443" cy="55602"/>
            </a:xfrm>
            <a:custGeom>
              <a:avLst/>
              <a:gdLst/>
              <a:ahLst/>
              <a:cxnLst/>
              <a:rect l="l" t="t" r="r" b="b"/>
              <a:pathLst>
                <a:path w="3431" h="2157" extrusionOk="0">
                  <a:moveTo>
                    <a:pt x="2257" y="432"/>
                  </a:moveTo>
                  <a:cubicBezTo>
                    <a:pt x="2578" y="432"/>
                    <a:pt x="2849" y="672"/>
                    <a:pt x="2879" y="983"/>
                  </a:cubicBezTo>
                  <a:lnTo>
                    <a:pt x="2969" y="1716"/>
                  </a:lnTo>
                  <a:lnTo>
                    <a:pt x="2678" y="1726"/>
                  </a:lnTo>
                  <a:lnTo>
                    <a:pt x="2678" y="1194"/>
                  </a:lnTo>
                  <a:cubicBezTo>
                    <a:pt x="2678" y="1048"/>
                    <a:pt x="2570" y="976"/>
                    <a:pt x="2463" y="976"/>
                  </a:cubicBezTo>
                  <a:cubicBezTo>
                    <a:pt x="2355" y="976"/>
                    <a:pt x="2247" y="1048"/>
                    <a:pt x="2247" y="1194"/>
                  </a:cubicBezTo>
                  <a:lnTo>
                    <a:pt x="2247" y="1716"/>
                  </a:lnTo>
                  <a:lnTo>
                    <a:pt x="1184" y="1716"/>
                  </a:lnTo>
                  <a:lnTo>
                    <a:pt x="1184" y="1194"/>
                  </a:lnTo>
                  <a:cubicBezTo>
                    <a:pt x="1184" y="1048"/>
                    <a:pt x="1076" y="976"/>
                    <a:pt x="968" y="976"/>
                  </a:cubicBezTo>
                  <a:cubicBezTo>
                    <a:pt x="860" y="976"/>
                    <a:pt x="752" y="1048"/>
                    <a:pt x="752" y="1194"/>
                  </a:cubicBezTo>
                  <a:lnTo>
                    <a:pt x="752" y="1716"/>
                  </a:lnTo>
                  <a:lnTo>
                    <a:pt x="472" y="1716"/>
                  </a:lnTo>
                  <a:lnTo>
                    <a:pt x="552" y="983"/>
                  </a:lnTo>
                  <a:cubicBezTo>
                    <a:pt x="592" y="672"/>
                    <a:pt x="863" y="432"/>
                    <a:pt x="1184" y="432"/>
                  </a:cubicBezTo>
                  <a:close/>
                  <a:moveTo>
                    <a:pt x="1174" y="0"/>
                  </a:moveTo>
                  <a:cubicBezTo>
                    <a:pt x="642" y="0"/>
                    <a:pt x="181" y="402"/>
                    <a:pt x="120" y="943"/>
                  </a:cubicBezTo>
                  <a:lnTo>
                    <a:pt x="10" y="1916"/>
                  </a:lnTo>
                  <a:cubicBezTo>
                    <a:pt x="0" y="2047"/>
                    <a:pt x="100" y="2157"/>
                    <a:pt x="221" y="2157"/>
                  </a:cubicBezTo>
                  <a:lnTo>
                    <a:pt x="3210" y="2157"/>
                  </a:lnTo>
                  <a:cubicBezTo>
                    <a:pt x="3330" y="2157"/>
                    <a:pt x="3431" y="2047"/>
                    <a:pt x="3420" y="1916"/>
                  </a:cubicBezTo>
                  <a:lnTo>
                    <a:pt x="3310" y="943"/>
                  </a:lnTo>
                  <a:cubicBezTo>
                    <a:pt x="3240" y="402"/>
                    <a:pt x="2789" y="0"/>
                    <a:pt x="224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9"/>
            <p:cNvSpPr/>
            <p:nvPr/>
          </p:nvSpPr>
          <p:spPr>
            <a:xfrm>
              <a:off x="7520218" y="3756159"/>
              <a:ext cx="11394" cy="14951"/>
            </a:xfrm>
            <a:custGeom>
              <a:avLst/>
              <a:gdLst/>
              <a:ahLst/>
              <a:cxnLst/>
              <a:rect l="l" t="t" r="r" b="b"/>
              <a:pathLst>
                <a:path w="442" h="580" extrusionOk="0">
                  <a:moveTo>
                    <a:pt x="221" y="1"/>
                  </a:moveTo>
                  <a:cubicBezTo>
                    <a:pt x="101" y="1"/>
                    <a:pt x="0" y="91"/>
                    <a:pt x="0" y="211"/>
                  </a:cubicBezTo>
                  <a:lnTo>
                    <a:pt x="0" y="362"/>
                  </a:lnTo>
                  <a:cubicBezTo>
                    <a:pt x="0" y="507"/>
                    <a:pt x="111" y="580"/>
                    <a:pt x="221" y="580"/>
                  </a:cubicBezTo>
                  <a:cubicBezTo>
                    <a:pt x="331" y="580"/>
                    <a:pt x="442" y="507"/>
                    <a:pt x="442" y="362"/>
                  </a:cubicBezTo>
                  <a:lnTo>
                    <a:pt x="442" y="211"/>
                  </a:lnTo>
                  <a:cubicBezTo>
                    <a:pt x="432" y="91"/>
                    <a:pt x="341"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9"/>
            <p:cNvSpPr/>
            <p:nvPr/>
          </p:nvSpPr>
          <p:spPr>
            <a:xfrm>
              <a:off x="7520218" y="3708084"/>
              <a:ext cx="11394" cy="17090"/>
            </a:xfrm>
            <a:custGeom>
              <a:avLst/>
              <a:gdLst/>
              <a:ahLst/>
              <a:cxnLst/>
              <a:rect l="l" t="t" r="r" b="b"/>
              <a:pathLst>
                <a:path w="442" h="663" extrusionOk="0">
                  <a:moveTo>
                    <a:pt x="221" y="0"/>
                  </a:moveTo>
                  <a:cubicBezTo>
                    <a:pt x="101" y="0"/>
                    <a:pt x="0" y="100"/>
                    <a:pt x="0" y="221"/>
                  </a:cubicBezTo>
                  <a:lnTo>
                    <a:pt x="0" y="451"/>
                  </a:lnTo>
                  <a:cubicBezTo>
                    <a:pt x="0" y="592"/>
                    <a:pt x="111" y="662"/>
                    <a:pt x="221" y="662"/>
                  </a:cubicBezTo>
                  <a:cubicBezTo>
                    <a:pt x="331" y="662"/>
                    <a:pt x="442" y="592"/>
                    <a:pt x="442" y="451"/>
                  </a:cubicBezTo>
                  <a:lnTo>
                    <a:pt x="442" y="211"/>
                  </a:lnTo>
                  <a:cubicBezTo>
                    <a:pt x="432" y="100"/>
                    <a:pt x="341"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9"/>
            <p:cNvSpPr/>
            <p:nvPr/>
          </p:nvSpPr>
          <p:spPr>
            <a:xfrm>
              <a:off x="7520218" y="3732108"/>
              <a:ext cx="11394" cy="17297"/>
            </a:xfrm>
            <a:custGeom>
              <a:avLst/>
              <a:gdLst/>
              <a:ahLst/>
              <a:cxnLst/>
              <a:rect l="l" t="t" r="r" b="b"/>
              <a:pathLst>
                <a:path w="442" h="671" extrusionOk="0">
                  <a:moveTo>
                    <a:pt x="221" y="1"/>
                  </a:moveTo>
                  <a:cubicBezTo>
                    <a:pt x="101" y="1"/>
                    <a:pt x="0" y="101"/>
                    <a:pt x="0" y="222"/>
                  </a:cubicBezTo>
                  <a:lnTo>
                    <a:pt x="0" y="452"/>
                  </a:lnTo>
                  <a:cubicBezTo>
                    <a:pt x="0" y="598"/>
                    <a:pt x="111" y="670"/>
                    <a:pt x="221" y="670"/>
                  </a:cubicBezTo>
                  <a:cubicBezTo>
                    <a:pt x="331" y="670"/>
                    <a:pt x="442" y="598"/>
                    <a:pt x="442" y="452"/>
                  </a:cubicBezTo>
                  <a:lnTo>
                    <a:pt x="442" y="222"/>
                  </a:lnTo>
                  <a:cubicBezTo>
                    <a:pt x="442" y="101"/>
                    <a:pt x="341"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9"/>
            <p:cNvSpPr/>
            <p:nvPr/>
          </p:nvSpPr>
          <p:spPr>
            <a:xfrm>
              <a:off x="7520218" y="3686353"/>
              <a:ext cx="11394" cy="14951"/>
            </a:xfrm>
            <a:custGeom>
              <a:avLst/>
              <a:gdLst/>
              <a:ahLst/>
              <a:cxnLst/>
              <a:rect l="l" t="t" r="r" b="b"/>
              <a:pathLst>
                <a:path w="442" h="580" extrusionOk="0">
                  <a:moveTo>
                    <a:pt x="221" y="0"/>
                  </a:moveTo>
                  <a:cubicBezTo>
                    <a:pt x="101" y="0"/>
                    <a:pt x="0" y="101"/>
                    <a:pt x="0" y="221"/>
                  </a:cubicBezTo>
                  <a:lnTo>
                    <a:pt x="0" y="362"/>
                  </a:lnTo>
                  <a:cubicBezTo>
                    <a:pt x="0" y="507"/>
                    <a:pt x="111" y="580"/>
                    <a:pt x="221" y="580"/>
                  </a:cubicBezTo>
                  <a:cubicBezTo>
                    <a:pt x="331" y="580"/>
                    <a:pt x="442" y="507"/>
                    <a:pt x="442" y="362"/>
                  </a:cubicBezTo>
                  <a:lnTo>
                    <a:pt x="442" y="221"/>
                  </a:lnTo>
                  <a:cubicBezTo>
                    <a:pt x="442" y="101"/>
                    <a:pt x="341"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9"/>
            <p:cNvSpPr/>
            <p:nvPr/>
          </p:nvSpPr>
          <p:spPr>
            <a:xfrm>
              <a:off x="7505989" y="3800187"/>
              <a:ext cx="39852" cy="36089"/>
            </a:xfrm>
            <a:custGeom>
              <a:avLst/>
              <a:gdLst/>
              <a:ahLst/>
              <a:cxnLst/>
              <a:rect l="l" t="t" r="r" b="b"/>
              <a:pathLst>
                <a:path w="1546" h="1400" extrusionOk="0">
                  <a:moveTo>
                    <a:pt x="773" y="0"/>
                  </a:moveTo>
                  <a:cubicBezTo>
                    <a:pt x="663" y="0"/>
                    <a:pt x="552" y="73"/>
                    <a:pt x="552" y="219"/>
                  </a:cubicBezTo>
                  <a:lnTo>
                    <a:pt x="552" y="489"/>
                  </a:lnTo>
                  <a:lnTo>
                    <a:pt x="291" y="489"/>
                  </a:lnTo>
                  <a:cubicBezTo>
                    <a:pt x="1" y="489"/>
                    <a:pt x="1" y="921"/>
                    <a:pt x="291" y="921"/>
                  </a:cubicBezTo>
                  <a:lnTo>
                    <a:pt x="552" y="921"/>
                  </a:lnTo>
                  <a:lnTo>
                    <a:pt x="552" y="1181"/>
                  </a:lnTo>
                  <a:cubicBezTo>
                    <a:pt x="552" y="1327"/>
                    <a:pt x="663" y="1400"/>
                    <a:pt x="773" y="1400"/>
                  </a:cubicBezTo>
                  <a:cubicBezTo>
                    <a:pt x="883" y="1400"/>
                    <a:pt x="994" y="1327"/>
                    <a:pt x="994" y="1181"/>
                  </a:cubicBezTo>
                  <a:lnTo>
                    <a:pt x="994" y="921"/>
                  </a:lnTo>
                  <a:lnTo>
                    <a:pt x="1254" y="921"/>
                  </a:lnTo>
                  <a:cubicBezTo>
                    <a:pt x="1545" y="921"/>
                    <a:pt x="1545" y="489"/>
                    <a:pt x="1254" y="489"/>
                  </a:cubicBezTo>
                  <a:lnTo>
                    <a:pt x="994" y="489"/>
                  </a:lnTo>
                  <a:lnTo>
                    <a:pt x="994" y="219"/>
                  </a:lnTo>
                  <a:cubicBezTo>
                    <a:pt x="994" y="73"/>
                    <a:pt x="883" y="0"/>
                    <a:pt x="77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9"/>
            <p:cNvSpPr/>
            <p:nvPr/>
          </p:nvSpPr>
          <p:spPr>
            <a:xfrm>
              <a:off x="7473149" y="3778920"/>
              <a:ext cx="92335" cy="78853"/>
            </a:xfrm>
            <a:custGeom>
              <a:avLst/>
              <a:gdLst/>
              <a:ahLst/>
              <a:cxnLst/>
              <a:rect l="l" t="t" r="r" b="b"/>
              <a:pathLst>
                <a:path w="3582" h="3059" extrusionOk="0">
                  <a:moveTo>
                    <a:pt x="2035" y="434"/>
                  </a:moveTo>
                  <a:cubicBezTo>
                    <a:pt x="2597" y="434"/>
                    <a:pt x="3140" y="869"/>
                    <a:pt x="3140" y="1535"/>
                  </a:cubicBezTo>
                  <a:cubicBezTo>
                    <a:pt x="3140" y="2137"/>
                    <a:pt x="2649" y="2618"/>
                    <a:pt x="2047" y="2628"/>
                  </a:cubicBezTo>
                  <a:cubicBezTo>
                    <a:pt x="1064" y="2628"/>
                    <a:pt x="582" y="1445"/>
                    <a:pt x="1275" y="753"/>
                  </a:cubicBezTo>
                  <a:cubicBezTo>
                    <a:pt x="1495" y="533"/>
                    <a:pt x="1767" y="434"/>
                    <a:pt x="2035" y="434"/>
                  </a:cubicBezTo>
                  <a:close/>
                  <a:moveTo>
                    <a:pt x="2047" y="0"/>
                  </a:moveTo>
                  <a:cubicBezTo>
                    <a:pt x="683" y="0"/>
                    <a:pt x="1" y="1645"/>
                    <a:pt x="964" y="2608"/>
                  </a:cubicBezTo>
                  <a:cubicBezTo>
                    <a:pt x="1275" y="2920"/>
                    <a:pt x="1659" y="3059"/>
                    <a:pt x="2035" y="3059"/>
                  </a:cubicBezTo>
                  <a:cubicBezTo>
                    <a:pt x="2824" y="3059"/>
                    <a:pt x="3582" y="2448"/>
                    <a:pt x="3582" y="1525"/>
                  </a:cubicBezTo>
                  <a:cubicBezTo>
                    <a:pt x="3572" y="682"/>
                    <a:pt x="2889" y="0"/>
                    <a:pt x="204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9"/>
            <p:cNvSpPr/>
            <p:nvPr/>
          </p:nvSpPr>
          <p:spPr>
            <a:xfrm>
              <a:off x="7342921" y="3728912"/>
              <a:ext cx="48281" cy="23019"/>
            </a:xfrm>
            <a:custGeom>
              <a:avLst/>
              <a:gdLst/>
              <a:ahLst/>
              <a:cxnLst/>
              <a:rect l="l" t="t" r="r" b="b"/>
              <a:pathLst>
                <a:path w="1873" h="893" extrusionOk="0">
                  <a:moveTo>
                    <a:pt x="280" y="1"/>
                  </a:moveTo>
                  <a:cubicBezTo>
                    <a:pt x="140" y="1"/>
                    <a:pt x="1" y="133"/>
                    <a:pt x="78" y="305"/>
                  </a:cubicBezTo>
                  <a:cubicBezTo>
                    <a:pt x="233" y="697"/>
                    <a:pt x="592" y="892"/>
                    <a:pt x="951" y="892"/>
                  </a:cubicBezTo>
                  <a:cubicBezTo>
                    <a:pt x="1311" y="892"/>
                    <a:pt x="1672" y="697"/>
                    <a:pt x="1833" y="305"/>
                  </a:cubicBezTo>
                  <a:cubicBezTo>
                    <a:pt x="1873" y="185"/>
                    <a:pt x="1823" y="55"/>
                    <a:pt x="1713" y="15"/>
                  </a:cubicBezTo>
                  <a:cubicBezTo>
                    <a:pt x="1685" y="5"/>
                    <a:pt x="1658" y="1"/>
                    <a:pt x="1631" y="1"/>
                  </a:cubicBezTo>
                  <a:cubicBezTo>
                    <a:pt x="1541" y="1"/>
                    <a:pt x="1460" y="52"/>
                    <a:pt x="1422" y="145"/>
                  </a:cubicBezTo>
                  <a:cubicBezTo>
                    <a:pt x="1336" y="356"/>
                    <a:pt x="1143" y="461"/>
                    <a:pt x="950" y="461"/>
                  </a:cubicBezTo>
                  <a:cubicBezTo>
                    <a:pt x="757" y="461"/>
                    <a:pt x="564" y="356"/>
                    <a:pt x="479" y="145"/>
                  </a:cubicBezTo>
                  <a:cubicBezTo>
                    <a:pt x="439" y="43"/>
                    <a:pt x="359" y="1"/>
                    <a:pt x="28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9"/>
            <p:cNvSpPr/>
            <p:nvPr/>
          </p:nvSpPr>
          <p:spPr>
            <a:xfrm>
              <a:off x="7293969" y="3591466"/>
              <a:ext cx="179979" cy="279273"/>
            </a:xfrm>
            <a:custGeom>
              <a:avLst/>
              <a:gdLst/>
              <a:ahLst/>
              <a:cxnLst/>
              <a:rect l="l" t="t" r="r" b="b"/>
              <a:pathLst>
                <a:path w="6982" h="10834" extrusionOk="0">
                  <a:moveTo>
                    <a:pt x="5798" y="432"/>
                  </a:moveTo>
                  <a:cubicBezTo>
                    <a:pt x="6119" y="432"/>
                    <a:pt x="6390" y="672"/>
                    <a:pt x="6430" y="993"/>
                  </a:cubicBezTo>
                  <a:lnTo>
                    <a:pt x="6510" y="1726"/>
                  </a:lnTo>
                  <a:lnTo>
                    <a:pt x="6229" y="1726"/>
                  </a:lnTo>
                  <a:lnTo>
                    <a:pt x="6229" y="1194"/>
                  </a:lnTo>
                  <a:cubicBezTo>
                    <a:pt x="6229" y="1048"/>
                    <a:pt x="6119" y="976"/>
                    <a:pt x="6009" y="976"/>
                  </a:cubicBezTo>
                  <a:cubicBezTo>
                    <a:pt x="5898" y="976"/>
                    <a:pt x="5788" y="1048"/>
                    <a:pt x="5788" y="1194"/>
                  </a:cubicBezTo>
                  <a:lnTo>
                    <a:pt x="5788" y="1716"/>
                  </a:lnTo>
                  <a:lnTo>
                    <a:pt x="5427" y="1716"/>
                  </a:lnTo>
                  <a:cubicBezTo>
                    <a:pt x="5417" y="1124"/>
                    <a:pt x="4996" y="622"/>
                    <a:pt x="4404" y="522"/>
                  </a:cubicBezTo>
                  <a:cubicBezTo>
                    <a:pt x="4504" y="462"/>
                    <a:pt x="4615" y="432"/>
                    <a:pt x="4725" y="432"/>
                  </a:cubicBezTo>
                  <a:close/>
                  <a:moveTo>
                    <a:pt x="4213" y="933"/>
                  </a:moveTo>
                  <a:cubicBezTo>
                    <a:pt x="4645" y="943"/>
                    <a:pt x="4996" y="1284"/>
                    <a:pt x="4996" y="1716"/>
                  </a:cubicBezTo>
                  <a:lnTo>
                    <a:pt x="4996" y="4243"/>
                  </a:lnTo>
                  <a:lnTo>
                    <a:pt x="4865" y="4243"/>
                  </a:lnTo>
                  <a:lnTo>
                    <a:pt x="4865" y="3742"/>
                  </a:lnTo>
                  <a:cubicBezTo>
                    <a:pt x="4865" y="3671"/>
                    <a:pt x="4865" y="3601"/>
                    <a:pt x="4845" y="3521"/>
                  </a:cubicBezTo>
                  <a:cubicBezTo>
                    <a:pt x="4835" y="3421"/>
                    <a:pt x="4745" y="3340"/>
                    <a:pt x="4635" y="3340"/>
                  </a:cubicBezTo>
                  <a:lnTo>
                    <a:pt x="3291" y="3340"/>
                  </a:lnTo>
                  <a:cubicBezTo>
                    <a:pt x="2839" y="3340"/>
                    <a:pt x="2468" y="2989"/>
                    <a:pt x="2448" y="2548"/>
                  </a:cubicBezTo>
                  <a:cubicBezTo>
                    <a:pt x="2448" y="2538"/>
                    <a:pt x="2448" y="2528"/>
                    <a:pt x="2448" y="2518"/>
                  </a:cubicBezTo>
                  <a:lnTo>
                    <a:pt x="2448" y="2147"/>
                  </a:lnTo>
                  <a:cubicBezTo>
                    <a:pt x="2448" y="2006"/>
                    <a:pt x="2340" y="1936"/>
                    <a:pt x="2232" y="1936"/>
                  </a:cubicBezTo>
                  <a:cubicBezTo>
                    <a:pt x="2124" y="1936"/>
                    <a:pt x="2017" y="2006"/>
                    <a:pt x="2017" y="2147"/>
                  </a:cubicBezTo>
                  <a:lnTo>
                    <a:pt x="2017" y="2357"/>
                  </a:lnTo>
                  <a:cubicBezTo>
                    <a:pt x="1335" y="2468"/>
                    <a:pt x="833" y="3050"/>
                    <a:pt x="833" y="3742"/>
                  </a:cubicBezTo>
                  <a:lnTo>
                    <a:pt x="833" y="4243"/>
                  </a:lnTo>
                  <a:lnTo>
                    <a:pt x="703" y="4243"/>
                  </a:lnTo>
                  <a:lnTo>
                    <a:pt x="703" y="2829"/>
                  </a:lnTo>
                  <a:cubicBezTo>
                    <a:pt x="703" y="2217"/>
                    <a:pt x="1204" y="1716"/>
                    <a:pt x="1816" y="1716"/>
                  </a:cubicBezTo>
                  <a:lnTo>
                    <a:pt x="2017" y="1716"/>
                  </a:lnTo>
                  <a:cubicBezTo>
                    <a:pt x="2257" y="1716"/>
                    <a:pt x="2448" y="1525"/>
                    <a:pt x="2448" y="1284"/>
                  </a:cubicBezTo>
                  <a:cubicBezTo>
                    <a:pt x="2448" y="1094"/>
                    <a:pt x="2608" y="943"/>
                    <a:pt x="2799" y="933"/>
                  </a:cubicBezTo>
                  <a:close/>
                  <a:moveTo>
                    <a:pt x="2047" y="2789"/>
                  </a:moveTo>
                  <a:cubicBezTo>
                    <a:pt x="2187" y="3371"/>
                    <a:pt x="2699" y="3772"/>
                    <a:pt x="3291" y="3772"/>
                  </a:cubicBezTo>
                  <a:lnTo>
                    <a:pt x="4434" y="3772"/>
                  </a:lnTo>
                  <a:lnTo>
                    <a:pt x="4434" y="4454"/>
                  </a:lnTo>
                  <a:cubicBezTo>
                    <a:pt x="4434" y="4574"/>
                    <a:pt x="4524" y="4674"/>
                    <a:pt x="4645" y="4674"/>
                  </a:cubicBezTo>
                  <a:lnTo>
                    <a:pt x="5056" y="4674"/>
                  </a:lnTo>
                  <a:cubicBezTo>
                    <a:pt x="5176" y="4674"/>
                    <a:pt x="5267" y="4765"/>
                    <a:pt x="5267" y="4875"/>
                  </a:cubicBezTo>
                  <a:lnTo>
                    <a:pt x="5267" y="5076"/>
                  </a:lnTo>
                  <a:cubicBezTo>
                    <a:pt x="5267" y="5186"/>
                    <a:pt x="5176" y="5276"/>
                    <a:pt x="5056" y="5276"/>
                  </a:cubicBezTo>
                  <a:lnTo>
                    <a:pt x="4645" y="5276"/>
                  </a:lnTo>
                  <a:cubicBezTo>
                    <a:pt x="4534" y="5276"/>
                    <a:pt x="4434" y="5367"/>
                    <a:pt x="4434" y="5487"/>
                  </a:cubicBezTo>
                  <a:cubicBezTo>
                    <a:pt x="4394" y="6099"/>
                    <a:pt x="4013" y="6630"/>
                    <a:pt x="3441" y="6861"/>
                  </a:cubicBezTo>
                  <a:lnTo>
                    <a:pt x="3431" y="6861"/>
                  </a:lnTo>
                  <a:cubicBezTo>
                    <a:pt x="3245" y="6936"/>
                    <a:pt x="3047" y="6974"/>
                    <a:pt x="2848" y="6974"/>
                  </a:cubicBezTo>
                  <a:cubicBezTo>
                    <a:pt x="2649" y="6974"/>
                    <a:pt x="2448" y="6936"/>
                    <a:pt x="2257" y="6861"/>
                  </a:cubicBezTo>
                  <a:lnTo>
                    <a:pt x="2247" y="6861"/>
                  </a:lnTo>
                  <a:cubicBezTo>
                    <a:pt x="1686" y="6630"/>
                    <a:pt x="1304" y="6099"/>
                    <a:pt x="1264" y="5487"/>
                  </a:cubicBezTo>
                  <a:cubicBezTo>
                    <a:pt x="1264" y="5367"/>
                    <a:pt x="1164" y="5276"/>
                    <a:pt x="1054" y="5276"/>
                  </a:cubicBezTo>
                  <a:lnTo>
                    <a:pt x="632" y="5276"/>
                  </a:lnTo>
                  <a:cubicBezTo>
                    <a:pt x="522" y="5276"/>
                    <a:pt x="432" y="5186"/>
                    <a:pt x="432" y="5076"/>
                  </a:cubicBezTo>
                  <a:lnTo>
                    <a:pt x="432" y="4875"/>
                  </a:lnTo>
                  <a:cubicBezTo>
                    <a:pt x="432" y="4765"/>
                    <a:pt x="522" y="4674"/>
                    <a:pt x="632" y="4674"/>
                  </a:cubicBezTo>
                  <a:lnTo>
                    <a:pt x="1044" y="4674"/>
                  </a:lnTo>
                  <a:cubicBezTo>
                    <a:pt x="1164" y="4674"/>
                    <a:pt x="1264" y="4574"/>
                    <a:pt x="1264" y="4454"/>
                  </a:cubicBezTo>
                  <a:lnTo>
                    <a:pt x="1264" y="3742"/>
                  </a:lnTo>
                  <a:cubicBezTo>
                    <a:pt x="1264" y="3270"/>
                    <a:pt x="1595" y="2879"/>
                    <a:pt x="2047" y="2789"/>
                  </a:cubicBezTo>
                  <a:close/>
                  <a:moveTo>
                    <a:pt x="3311" y="7363"/>
                  </a:moveTo>
                  <a:lnTo>
                    <a:pt x="3311" y="7864"/>
                  </a:lnTo>
                  <a:cubicBezTo>
                    <a:pt x="3311" y="8170"/>
                    <a:pt x="3080" y="8323"/>
                    <a:pt x="2849" y="8323"/>
                  </a:cubicBezTo>
                  <a:cubicBezTo>
                    <a:pt x="2618" y="8323"/>
                    <a:pt x="2388" y="8170"/>
                    <a:pt x="2388" y="7864"/>
                  </a:cubicBezTo>
                  <a:lnTo>
                    <a:pt x="2388" y="7363"/>
                  </a:lnTo>
                  <a:cubicBezTo>
                    <a:pt x="2538" y="7398"/>
                    <a:pt x="2694" y="7415"/>
                    <a:pt x="2849" y="7415"/>
                  </a:cubicBezTo>
                  <a:cubicBezTo>
                    <a:pt x="3005" y="7415"/>
                    <a:pt x="3160" y="7398"/>
                    <a:pt x="3311" y="7363"/>
                  </a:cubicBezTo>
                  <a:close/>
                  <a:moveTo>
                    <a:pt x="4735" y="0"/>
                  </a:moveTo>
                  <a:cubicBezTo>
                    <a:pt x="4364" y="0"/>
                    <a:pt x="4023" y="191"/>
                    <a:pt x="3822" y="502"/>
                  </a:cubicBezTo>
                  <a:lnTo>
                    <a:pt x="2799" y="502"/>
                  </a:lnTo>
                  <a:cubicBezTo>
                    <a:pt x="2368" y="502"/>
                    <a:pt x="2017" y="853"/>
                    <a:pt x="2017" y="1284"/>
                  </a:cubicBezTo>
                  <a:lnTo>
                    <a:pt x="1816" y="1284"/>
                  </a:lnTo>
                  <a:cubicBezTo>
                    <a:pt x="963" y="1284"/>
                    <a:pt x="271" y="1976"/>
                    <a:pt x="271" y="2829"/>
                  </a:cubicBezTo>
                  <a:lnTo>
                    <a:pt x="271" y="4354"/>
                  </a:lnTo>
                  <a:cubicBezTo>
                    <a:pt x="101" y="4474"/>
                    <a:pt x="1" y="4664"/>
                    <a:pt x="1" y="4875"/>
                  </a:cubicBezTo>
                  <a:lnTo>
                    <a:pt x="1" y="5076"/>
                  </a:lnTo>
                  <a:cubicBezTo>
                    <a:pt x="1" y="5427"/>
                    <a:pt x="281" y="5708"/>
                    <a:pt x="632" y="5708"/>
                  </a:cubicBezTo>
                  <a:lnTo>
                    <a:pt x="853" y="5708"/>
                  </a:lnTo>
                  <a:cubicBezTo>
                    <a:pt x="953" y="6360"/>
                    <a:pt x="1365" y="6921"/>
                    <a:pt x="1956" y="7212"/>
                  </a:cubicBezTo>
                  <a:lnTo>
                    <a:pt x="1956" y="7413"/>
                  </a:lnTo>
                  <a:lnTo>
                    <a:pt x="1916" y="7413"/>
                  </a:lnTo>
                  <a:cubicBezTo>
                    <a:pt x="1545" y="7413"/>
                    <a:pt x="1174" y="7533"/>
                    <a:pt x="883" y="7774"/>
                  </a:cubicBezTo>
                  <a:cubicBezTo>
                    <a:pt x="683" y="7910"/>
                    <a:pt x="821" y="8173"/>
                    <a:pt x="1002" y="8173"/>
                  </a:cubicBezTo>
                  <a:cubicBezTo>
                    <a:pt x="1048" y="8173"/>
                    <a:pt x="1097" y="8156"/>
                    <a:pt x="1144" y="8115"/>
                  </a:cubicBezTo>
                  <a:cubicBezTo>
                    <a:pt x="1365" y="7934"/>
                    <a:pt x="1636" y="7844"/>
                    <a:pt x="1916" y="7844"/>
                  </a:cubicBezTo>
                  <a:lnTo>
                    <a:pt x="1956" y="7844"/>
                  </a:lnTo>
                  <a:lnTo>
                    <a:pt x="1956" y="7864"/>
                  </a:lnTo>
                  <a:cubicBezTo>
                    <a:pt x="1936" y="8366"/>
                    <a:pt x="2338" y="8787"/>
                    <a:pt x="2849" y="8787"/>
                  </a:cubicBezTo>
                  <a:cubicBezTo>
                    <a:pt x="3351" y="8787"/>
                    <a:pt x="3762" y="8366"/>
                    <a:pt x="3742" y="7864"/>
                  </a:cubicBezTo>
                  <a:lnTo>
                    <a:pt x="3742" y="7844"/>
                  </a:lnTo>
                  <a:lnTo>
                    <a:pt x="3782" y="7844"/>
                  </a:lnTo>
                  <a:cubicBezTo>
                    <a:pt x="4414" y="7844"/>
                    <a:pt x="4946" y="8316"/>
                    <a:pt x="5026" y="8947"/>
                  </a:cubicBezTo>
                  <a:lnTo>
                    <a:pt x="5186" y="10402"/>
                  </a:lnTo>
                  <a:lnTo>
                    <a:pt x="4675" y="10402"/>
                  </a:lnTo>
                  <a:lnTo>
                    <a:pt x="4675" y="9329"/>
                  </a:lnTo>
                  <a:cubicBezTo>
                    <a:pt x="4675" y="9183"/>
                    <a:pt x="4564" y="9110"/>
                    <a:pt x="4454" y="9110"/>
                  </a:cubicBezTo>
                  <a:cubicBezTo>
                    <a:pt x="4344" y="9110"/>
                    <a:pt x="4233" y="9183"/>
                    <a:pt x="4233" y="9329"/>
                  </a:cubicBezTo>
                  <a:lnTo>
                    <a:pt x="4233" y="10402"/>
                  </a:lnTo>
                  <a:lnTo>
                    <a:pt x="1455" y="10402"/>
                  </a:lnTo>
                  <a:lnTo>
                    <a:pt x="1455" y="9329"/>
                  </a:lnTo>
                  <a:cubicBezTo>
                    <a:pt x="1455" y="9183"/>
                    <a:pt x="1347" y="9110"/>
                    <a:pt x="1239" y="9110"/>
                  </a:cubicBezTo>
                  <a:cubicBezTo>
                    <a:pt x="1131" y="9110"/>
                    <a:pt x="1024" y="9183"/>
                    <a:pt x="1024" y="9329"/>
                  </a:cubicBezTo>
                  <a:lnTo>
                    <a:pt x="1024" y="10402"/>
                  </a:lnTo>
                  <a:lnTo>
                    <a:pt x="502" y="10402"/>
                  </a:lnTo>
                  <a:lnTo>
                    <a:pt x="673" y="8947"/>
                  </a:lnTo>
                  <a:cubicBezTo>
                    <a:pt x="683" y="8867"/>
                    <a:pt x="703" y="8787"/>
                    <a:pt x="723" y="8707"/>
                  </a:cubicBezTo>
                  <a:cubicBezTo>
                    <a:pt x="784" y="8535"/>
                    <a:pt x="651" y="8420"/>
                    <a:pt x="517" y="8420"/>
                  </a:cubicBezTo>
                  <a:cubicBezTo>
                    <a:pt x="432" y="8420"/>
                    <a:pt x="347" y="8467"/>
                    <a:pt x="311" y="8576"/>
                  </a:cubicBezTo>
                  <a:cubicBezTo>
                    <a:pt x="281" y="8677"/>
                    <a:pt x="261" y="8787"/>
                    <a:pt x="241" y="8897"/>
                  </a:cubicBezTo>
                  <a:lnTo>
                    <a:pt x="51" y="10592"/>
                  </a:lnTo>
                  <a:cubicBezTo>
                    <a:pt x="31" y="10723"/>
                    <a:pt x="131" y="10833"/>
                    <a:pt x="261" y="10833"/>
                  </a:cubicBezTo>
                  <a:lnTo>
                    <a:pt x="5427" y="10833"/>
                  </a:lnTo>
                  <a:cubicBezTo>
                    <a:pt x="5557" y="10833"/>
                    <a:pt x="5658" y="10723"/>
                    <a:pt x="5648" y="10592"/>
                  </a:cubicBezTo>
                  <a:lnTo>
                    <a:pt x="5447" y="8897"/>
                  </a:lnTo>
                  <a:cubicBezTo>
                    <a:pt x="5357" y="8055"/>
                    <a:pt x="4635" y="7413"/>
                    <a:pt x="3782" y="7413"/>
                  </a:cubicBezTo>
                  <a:lnTo>
                    <a:pt x="3742" y="7413"/>
                  </a:lnTo>
                  <a:lnTo>
                    <a:pt x="3742" y="7212"/>
                  </a:lnTo>
                  <a:cubicBezTo>
                    <a:pt x="4324" y="6921"/>
                    <a:pt x="4735" y="6360"/>
                    <a:pt x="4845" y="5708"/>
                  </a:cubicBezTo>
                  <a:lnTo>
                    <a:pt x="5056" y="5708"/>
                  </a:lnTo>
                  <a:cubicBezTo>
                    <a:pt x="5407" y="5708"/>
                    <a:pt x="5698" y="5427"/>
                    <a:pt x="5698" y="5076"/>
                  </a:cubicBezTo>
                  <a:lnTo>
                    <a:pt x="5698" y="4875"/>
                  </a:lnTo>
                  <a:cubicBezTo>
                    <a:pt x="5698" y="4664"/>
                    <a:pt x="5598" y="4474"/>
                    <a:pt x="5427" y="4354"/>
                  </a:cubicBezTo>
                  <a:lnTo>
                    <a:pt x="5427" y="2157"/>
                  </a:lnTo>
                  <a:lnTo>
                    <a:pt x="6751" y="2157"/>
                  </a:lnTo>
                  <a:cubicBezTo>
                    <a:pt x="6881" y="2157"/>
                    <a:pt x="6982" y="2036"/>
                    <a:pt x="6972" y="1916"/>
                  </a:cubicBezTo>
                  <a:lnTo>
                    <a:pt x="6861" y="943"/>
                  </a:lnTo>
                  <a:cubicBezTo>
                    <a:pt x="6801" y="402"/>
                    <a:pt x="6340" y="0"/>
                    <a:pt x="580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9"/>
            <p:cNvSpPr/>
            <p:nvPr/>
          </p:nvSpPr>
          <p:spPr>
            <a:xfrm>
              <a:off x="7338693" y="3701614"/>
              <a:ext cx="11162" cy="13404"/>
            </a:xfrm>
            <a:custGeom>
              <a:avLst/>
              <a:gdLst/>
              <a:ahLst/>
              <a:cxnLst/>
              <a:rect l="l" t="t" r="r" b="b"/>
              <a:pathLst>
                <a:path w="433" h="520" extrusionOk="0">
                  <a:moveTo>
                    <a:pt x="211" y="0"/>
                  </a:moveTo>
                  <a:cubicBezTo>
                    <a:pt x="91" y="0"/>
                    <a:pt x="1" y="91"/>
                    <a:pt x="1" y="211"/>
                  </a:cubicBezTo>
                  <a:lnTo>
                    <a:pt x="1" y="301"/>
                  </a:lnTo>
                  <a:cubicBezTo>
                    <a:pt x="1" y="447"/>
                    <a:pt x="109" y="519"/>
                    <a:pt x="216" y="519"/>
                  </a:cubicBezTo>
                  <a:cubicBezTo>
                    <a:pt x="324" y="519"/>
                    <a:pt x="432" y="447"/>
                    <a:pt x="432" y="301"/>
                  </a:cubicBezTo>
                  <a:lnTo>
                    <a:pt x="432" y="211"/>
                  </a:lnTo>
                  <a:cubicBezTo>
                    <a:pt x="432" y="91"/>
                    <a:pt x="332" y="0"/>
                    <a:pt x="21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9"/>
            <p:cNvSpPr/>
            <p:nvPr/>
          </p:nvSpPr>
          <p:spPr>
            <a:xfrm>
              <a:off x="7384990" y="3701614"/>
              <a:ext cx="11394" cy="13404"/>
            </a:xfrm>
            <a:custGeom>
              <a:avLst/>
              <a:gdLst/>
              <a:ahLst/>
              <a:cxnLst/>
              <a:rect l="l" t="t" r="r" b="b"/>
              <a:pathLst>
                <a:path w="442" h="520" extrusionOk="0">
                  <a:moveTo>
                    <a:pt x="221" y="0"/>
                  </a:moveTo>
                  <a:cubicBezTo>
                    <a:pt x="101" y="0"/>
                    <a:pt x="0" y="91"/>
                    <a:pt x="0" y="211"/>
                  </a:cubicBezTo>
                  <a:lnTo>
                    <a:pt x="0" y="301"/>
                  </a:lnTo>
                  <a:cubicBezTo>
                    <a:pt x="0" y="447"/>
                    <a:pt x="111" y="519"/>
                    <a:pt x="221" y="519"/>
                  </a:cubicBezTo>
                  <a:cubicBezTo>
                    <a:pt x="331" y="519"/>
                    <a:pt x="442" y="447"/>
                    <a:pt x="442" y="301"/>
                  </a:cubicBezTo>
                  <a:lnTo>
                    <a:pt x="442" y="211"/>
                  </a:lnTo>
                  <a:cubicBezTo>
                    <a:pt x="442" y="91"/>
                    <a:pt x="341"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 name="Google Shape;1512;p69"/>
          <p:cNvGrpSpPr/>
          <p:nvPr/>
        </p:nvGrpSpPr>
        <p:grpSpPr>
          <a:xfrm>
            <a:off x="6628935" y="3585512"/>
            <a:ext cx="385554" cy="190599"/>
            <a:chOff x="6628935" y="3585512"/>
            <a:chExt cx="385554" cy="190599"/>
          </a:xfrm>
        </p:grpSpPr>
        <p:sp>
          <p:nvSpPr>
            <p:cNvPr id="1513" name="Google Shape;1513;p69"/>
            <p:cNvSpPr/>
            <p:nvPr/>
          </p:nvSpPr>
          <p:spPr>
            <a:xfrm>
              <a:off x="6821055" y="3652739"/>
              <a:ext cx="193434" cy="123113"/>
            </a:xfrm>
            <a:custGeom>
              <a:avLst/>
              <a:gdLst/>
              <a:ahLst/>
              <a:cxnLst/>
              <a:rect l="l" t="t" r="r" b="b"/>
              <a:pathLst>
                <a:path w="7504" h="4776" extrusionOk="0">
                  <a:moveTo>
                    <a:pt x="1265" y="1044"/>
                  </a:moveTo>
                  <a:lnTo>
                    <a:pt x="1265" y="1545"/>
                  </a:lnTo>
                  <a:lnTo>
                    <a:pt x="934" y="1545"/>
                  </a:lnTo>
                  <a:cubicBezTo>
                    <a:pt x="703" y="1545"/>
                    <a:pt x="592" y="1274"/>
                    <a:pt x="753" y="1114"/>
                  </a:cubicBezTo>
                  <a:cubicBezTo>
                    <a:pt x="803" y="1064"/>
                    <a:pt x="863" y="1044"/>
                    <a:pt x="934" y="1044"/>
                  </a:cubicBezTo>
                  <a:close/>
                  <a:moveTo>
                    <a:pt x="1265" y="1977"/>
                  </a:moveTo>
                  <a:lnTo>
                    <a:pt x="1265" y="2468"/>
                  </a:lnTo>
                  <a:lnTo>
                    <a:pt x="1265" y="2478"/>
                  </a:lnTo>
                  <a:lnTo>
                    <a:pt x="813" y="2478"/>
                  </a:lnTo>
                  <a:cubicBezTo>
                    <a:pt x="673" y="2478"/>
                    <a:pt x="552" y="2358"/>
                    <a:pt x="562" y="2217"/>
                  </a:cubicBezTo>
                  <a:lnTo>
                    <a:pt x="562" y="2217"/>
                  </a:lnTo>
                  <a:lnTo>
                    <a:pt x="562" y="2227"/>
                  </a:lnTo>
                  <a:cubicBezTo>
                    <a:pt x="562" y="2087"/>
                    <a:pt x="673" y="1977"/>
                    <a:pt x="813" y="1977"/>
                  </a:cubicBezTo>
                  <a:close/>
                  <a:moveTo>
                    <a:pt x="2137" y="2909"/>
                  </a:moveTo>
                  <a:cubicBezTo>
                    <a:pt x="2278" y="2909"/>
                    <a:pt x="2388" y="3020"/>
                    <a:pt x="2388" y="3160"/>
                  </a:cubicBezTo>
                  <a:cubicBezTo>
                    <a:pt x="2388" y="3301"/>
                    <a:pt x="2278" y="3411"/>
                    <a:pt x="2137" y="3411"/>
                  </a:cubicBezTo>
                  <a:lnTo>
                    <a:pt x="1144" y="3411"/>
                  </a:lnTo>
                  <a:cubicBezTo>
                    <a:pt x="1004" y="3411"/>
                    <a:pt x="883" y="3301"/>
                    <a:pt x="883" y="3160"/>
                  </a:cubicBezTo>
                  <a:cubicBezTo>
                    <a:pt x="883" y="3020"/>
                    <a:pt x="994" y="2909"/>
                    <a:pt x="1134" y="2909"/>
                  </a:cubicBezTo>
                  <a:lnTo>
                    <a:pt x="1575" y="2909"/>
                  </a:lnTo>
                  <a:cubicBezTo>
                    <a:pt x="1626" y="2929"/>
                    <a:pt x="1686" y="2939"/>
                    <a:pt x="1746" y="2939"/>
                  </a:cubicBezTo>
                  <a:cubicBezTo>
                    <a:pt x="1826" y="2939"/>
                    <a:pt x="1917" y="2929"/>
                    <a:pt x="1997" y="2909"/>
                  </a:cubicBezTo>
                  <a:close/>
                  <a:moveTo>
                    <a:pt x="2408" y="3842"/>
                  </a:moveTo>
                  <a:cubicBezTo>
                    <a:pt x="2739" y="3842"/>
                    <a:pt x="2739" y="4344"/>
                    <a:pt x="2408" y="4344"/>
                  </a:cubicBezTo>
                  <a:lnTo>
                    <a:pt x="1415" y="4344"/>
                  </a:lnTo>
                  <a:cubicBezTo>
                    <a:pt x="1074" y="4344"/>
                    <a:pt x="1074" y="3842"/>
                    <a:pt x="1415" y="3842"/>
                  </a:cubicBezTo>
                  <a:close/>
                  <a:moveTo>
                    <a:pt x="2077" y="1"/>
                  </a:moveTo>
                  <a:cubicBezTo>
                    <a:pt x="1716" y="1"/>
                    <a:pt x="1395" y="251"/>
                    <a:pt x="1305" y="602"/>
                  </a:cubicBezTo>
                  <a:lnTo>
                    <a:pt x="934" y="602"/>
                  </a:lnTo>
                  <a:cubicBezTo>
                    <a:pt x="372" y="602"/>
                    <a:pt x="51" y="1244"/>
                    <a:pt x="392" y="1696"/>
                  </a:cubicBezTo>
                  <a:cubicBezTo>
                    <a:pt x="372" y="1716"/>
                    <a:pt x="352" y="1726"/>
                    <a:pt x="342" y="1736"/>
                  </a:cubicBezTo>
                  <a:cubicBezTo>
                    <a:pt x="1" y="2077"/>
                    <a:pt x="101" y="2649"/>
                    <a:pt x="532" y="2849"/>
                  </a:cubicBezTo>
                  <a:cubicBezTo>
                    <a:pt x="362" y="3180"/>
                    <a:pt x="492" y="3581"/>
                    <a:pt x="823" y="3762"/>
                  </a:cubicBezTo>
                  <a:cubicBezTo>
                    <a:pt x="572" y="4213"/>
                    <a:pt x="903" y="4775"/>
                    <a:pt x="1425" y="4775"/>
                  </a:cubicBezTo>
                  <a:lnTo>
                    <a:pt x="4926" y="4775"/>
                  </a:lnTo>
                  <a:cubicBezTo>
                    <a:pt x="5207" y="4775"/>
                    <a:pt x="5457" y="4564"/>
                    <a:pt x="5497" y="4273"/>
                  </a:cubicBezTo>
                  <a:lnTo>
                    <a:pt x="5718" y="4273"/>
                  </a:lnTo>
                  <a:lnTo>
                    <a:pt x="5718" y="4324"/>
                  </a:lnTo>
                  <a:cubicBezTo>
                    <a:pt x="5718" y="4574"/>
                    <a:pt x="5919" y="4775"/>
                    <a:pt x="6169" y="4775"/>
                  </a:cubicBezTo>
                  <a:lnTo>
                    <a:pt x="7213" y="4775"/>
                  </a:lnTo>
                  <a:cubicBezTo>
                    <a:pt x="7504" y="4775"/>
                    <a:pt x="7504" y="4344"/>
                    <a:pt x="7213" y="4344"/>
                  </a:cubicBezTo>
                  <a:lnTo>
                    <a:pt x="7203" y="4354"/>
                  </a:lnTo>
                  <a:lnTo>
                    <a:pt x="6159" y="4354"/>
                  </a:lnTo>
                  <a:cubicBezTo>
                    <a:pt x="6149" y="4354"/>
                    <a:pt x="6139" y="4344"/>
                    <a:pt x="6139" y="4324"/>
                  </a:cubicBezTo>
                  <a:lnTo>
                    <a:pt x="6139" y="1495"/>
                  </a:lnTo>
                  <a:cubicBezTo>
                    <a:pt x="6139" y="1485"/>
                    <a:pt x="6149" y="1475"/>
                    <a:pt x="6159" y="1475"/>
                  </a:cubicBezTo>
                  <a:lnTo>
                    <a:pt x="7203" y="1475"/>
                  </a:lnTo>
                  <a:cubicBezTo>
                    <a:pt x="7493" y="1475"/>
                    <a:pt x="7493" y="1044"/>
                    <a:pt x="7203" y="1044"/>
                  </a:cubicBezTo>
                  <a:lnTo>
                    <a:pt x="6159" y="1044"/>
                  </a:lnTo>
                  <a:cubicBezTo>
                    <a:pt x="5909" y="1044"/>
                    <a:pt x="5708" y="1244"/>
                    <a:pt x="5708" y="1495"/>
                  </a:cubicBezTo>
                  <a:lnTo>
                    <a:pt x="5708" y="1545"/>
                  </a:lnTo>
                  <a:lnTo>
                    <a:pt x="5477" y="1545"/>
                  </a:lnTo>
                  <a:cubicBezTo>
                    <a:pt x="5437" y="1244"/>
                    <a:pt x="5277" y="973"/>
                    <a:pt x="5026" y="803"/>
                  </a:cubicBezTo>
                  <a:lnTo>
                    <a:pt x="4063" y="111"/>
                  </a:lnTo>
                  <a:cubicBezTo>
                    <a:pt x="3953" y="41"/>
                    <a:pt x="3832" y="1"/>
                    <a:pt x="3702" y="1"/>
                  </a:cubicBezTo>
                  <a:lnTo>
                    <a:pt x="3461" y="1"/>
                  </a:lnTo>
                  <a:cubicBezTo>
                    <a:pt x="3180" y="1"/>
                    <a:pt x="3180" y="432"/>
                    <a:pt x="3461" y="432"/>
                  </a:cubicBezTo>
                  <a:lnTo>
                    <a:pt x="3712" y="432"/>
                  </a:lnTo>
                  <a:cubicBezTo>
                    <a:pt x="3742" y="432"/>
                    <a:pt x="3782" y="442"/>
                    <a:pt x="3812" y="472"/>
                  </a:cubicBezTo>
                  <a:lnTo>
                    <a:pt x="4775" y="1154"/>
                  </a:lnTo>
                  <a:cubicBezTo>
                    <a:pt x="4956" y="1274"/>
                    <a:pt x="5056" y="1475"/>
                    <a:pt x="5056" y="1686"/>
                  </a:cubicBezTo>
                  <a:lnTo>
                    <a:pt x="5056" y="2297"/>
                  </a:lnTo>
                  <a:cubicBezTo>
                    <a:pt x="5056" y="2443"/>
                    <a:pt x="5164" y="2516"/>
                    <a:pt x="5272" y="2516"/>
                  </a:cubicBezTo>
                  <a:cubicBezTo>
                    <a:pt x="5380" y="2516"/>
                    <a:pt x="5487" y="2443"/>
                    <a:pt x="5487" y="2297"/>
                  </a:cubicBezTo>
                  <a:lnTo>
                    <a:pt x="5487" y="1977"/>
                  </a:lnTo>
                  <a:lnTo>
                    <a:pt x="5708" y="1977"/>
                  </a:lnTo>
                  <a:lnTo>
                    <a:pt x="5708" y="3852"/>
                  </a:lnTo>
                  <a:lnTo>
                    <a:pt x="5407" y="3852"/>
                  </a:lnTo>
                  <a:cubicBezTo>
                    <a:pt x="5217" y="3852"/>
                    <a:pt x="5056" y="4003"/>
                    <a:pt x="5056" y="4203"/>
                  </a:cubicBezTo>
                  <a:cubicBezTo>
                    <a:pt x="5056" y="4284"/>
                    <a:pt x="4996" y="4344"/>
                    <a:pt x="4916" y="4344"/>
                  </a:cubicBezTo>
                  <a:lnTo>
                    <a:pt x="3040" y="4344"/>
                  </a:lnTo>
                  <a:cubicBezTo>
                    <a:pt x="3170" y="4023"/>
                    <a:pt x="3040" y="3652"/>
                    <a:pt x="2729" y="3491"/>
                  </a:cubicBezTo>
                  <a:cubicBezTo>
                    <a:pt x="2899" y="3180"/>
                    <a:pt x="2809" y="2789"/>
                    <a:pt x="2508" y="2588"/>
                  </a:cubicBezTo>
                  <a:cubicBezTo>
                    <a:pt x="2659" y="2418"/>
                    <a:pt x="2749" y="2207"/>
                    <a:pt x="2759" y="1977"/>
                  </a:cubicBezTo>
                  <a:cubicBezTo>
                    <a:pt x="2960" y="2618"/>
                    <a:pt x="3551" y="3050"/>
                    <a:pt x="4213" y="3050"/>
                  </a:cubicBezTo>
                  <a:cubicBezTo>
                    <a:pt x="4504" y="3050"/>
                    <a:pt x="4504" y="2618"/>
                    <a:pt x="4213" y="2618"/>
                  </a:cubicBezTo>
                  <a:cubicBezTo>
                    <a:pt x="3612" y="2618"/>
                    <a:pt x="3130" y="2127"/>
                    <a:pt x="3120" y="1525"/>
                  </a:cubicBezTo>
                  <a:lnTo>
                    <a:pt x="3120" y="1445"/>
                  </a:lnTo>
                  <a:cubicBezTo>
                    <a:pt x="3120" y="1179"/>
                    <a:pt x="2922" y="1046"/>
                    <a:pt x="2724" y="1046"/>
                  </a:cubicBezTo>
                  <a:cubicBezTo>
                    <a:pt x="2526" y="1046"/>
                    <a:pt x="2328" y="1179"/>
                    <a:pt x="2328" y="1445"/>
                  </a:cubicBezTo>
                  <a:lnTo>
                    <a:pt x="2328" y="1916"/>
                  </a:lnTo>
                  <a:cubicBezTo>
                    <a:pt x="2328" y="2247"/>
                    <a:pt x="2067" y="2508"/>
                    <a:pt x="1736" y="2508"/>
                  </a:cubicBezTo>
                  <a:lnTo>
                    <a:pt x="1726" y="2508"/>
                  </a:lnTo>
                  <a:lnTo>
                    <a:pt x="1716" y="2498"/>
                  </a:lnTo>
                  <a:cubicBezTo>
                    <a:pt x="1706" y="2488"/>
                    <a:pt x="1706" y="2478"/>
                    <a:pt x="1706" y="2468"/>
                  </a:cubicBezTo>
                  <a:lnTo>
                    <a:pt x="1706" y="813"/>
                  </a:lnTo>
                  <a:cubicBezTo>
                    <a:pt x="1706" y="602"/>
                    <a:pt x="1876" y="442"/>
                    <a:pt x="2077" y="442"/>
                  </a:cubicBezTo>
                  <a:lnTo>
                    <a:pt x="2579" y="442"/>
                  </a:lnTo>
                  <a:cubicBezTo>
                    <a:pt x="2869" y="442"/>
                    <a:pt x="2869" y="1"/>
                    <a:pt x="257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9"/>
            <p:cNvSpPr/>
            <p:nvPr/>
          </p:nvSpPr>
          <p:spPr>
            <a:xfrm>
              <a:off x="6628935" y="3652739"/>
              <a:ext cx="191888" cy="123371"/>
            </a:xfrm>
            <a:custGeom>
              <a:avLst/>
              <a:gdLst/>
              <a:ahLst/>
              <a:cxnLst/>
              <a:rect l="l" t="t" r="r" b="b"/>
              <a:pathLst>
                <a:path w="7444" h="4786" extrusionOk="0">
                  <a:moveTo>
                    <a:pt x="3793" y="1"/>
                  </a:moveTo>
                  <a:cubicBezTo>
                    <a:pt x="3662" y="1"/>
                    <a:pt x="3542" y="41"/>
                    <a:pt x="3431" y="111"/>
                  </a:cubicBezTo>
                  <a:lnTo>
                    <a:pt x="2468" y="793"/>
                  </a:lnTo>
                  <a:cubicBezTo>
                    <a:pt x="2218" y="973"/>
                    <a:pt x="2057" y="1234"/>
                    <a:pt x="2017" y="1535"/>
                  </a:cubicBezTo>
                  <a:lnTo>
                    <a:pt x="1786" y="1535"/>
                  </a:lnTo>
                  <a:lnTo>
                    <a:pt x="1786" y="1495"/>
                  </a:lnTo>
                  <a:cubicBezTo>
                    <a:pt x="1786" y="1244"/>
                    <a:pt x="1586" y="1034"/>
                    <a:pt x="1335" y="1034"/>
                  </a:cubicBezTo>
                  <a:lnTo>
                    <a:pt x="292" y="1034"/>
                  </a:lnTo>
                  <a:cubicBezTo>
                    <a:pt x="1" y="1034"/>
                    <a:pt x="1" y="1475"/>
                    <a:pt x="292" y="1475"/>
                  </a:cubicBezTo>
                  <a:lnTo>
                    <a:pt x="1335" y="1475"/>
                  </a:lnTo>
                  <a:cubicBezTo>
                    <a:pt x="1345" y="1475"/>
                    <a:pt x="1355" y="1485"/>
                    <a:pt x="1355" y="1495"/>
                  </a:cubicBezTo>
                  <a:cubicBezTo>
                    <a:pt x="1355" y="4221"/>
                    <a:pt x="1363" y="4345"/>
                    <a:pt x="1342" y="4345"/>
                  </a:cubicBezTo>
                  <a:cubicBezTo>
                    <a:pt x="1340" y="4345"/>
                    <a:pt x="1338" y="4344"/>
                    <a:pt x="1335" y="4344"/>
                  </a:cubicBezTo>
                  <a:lnTo>
                    <a:pt x="292" y="4344"/>
                  </a:lnTo>
                  <a:cubicBezTo>
                    <a:pt x="1" y="4344"/>
                    <a:pt x="1" y="4775"/>
                    <a:pt x="292" y="4775"/>
                  </a:cubicBezTo>
                  <a:lnTo>
                    <a:pt x="1335" y="4775"/>
                  </a:lnTo>
                  <a:cubicBezTo>
                    <a:pt x="1586" y="4775"/>
                    <a:pt x="1786" y="4574"/>
                    <a:pt x="1786" y="4324"/>
                  </a:cubicBezTo>
                  <a:lnTo>
                    <a:pt x="1786" y="4273"/>
                  </a:lnTo>
                  <a:lnTo>
                    <a:pt x="2007" y="4273"/>
                  </a:lnTo>
                  <a:cubicBezTo>
                    <a:pt x="2047" y="4564"/>
                    <a:pt x="2288" y="4775"/>
                    <a:pt x="2579" y="4775"/>
                  </a:cubicBezTo>
                  <a:lnTo>
                    <a:pt x="3221" y="4775"/>
                  </a:lnTo>
                  <a:cubicBezTo>
                    <a:pt x="3512" y="4775"/>
                    <a:pt x="3512" y="4344"/>
                    <a:pt x="3221" y="4344"/>
                  </a:cubicBezTo>
                  <a:lnTo>
                    <a:pt x="2579" y="4344"/>
                  </a:lnTo>
                  <a:cubicBezTo>
                    <a:pt x="2499" y="4344"/>
                    <a:pt x="2438" y="4273"/>
                    <a:pt x="2438" y="4193"/>
                  </a:cubicBezTo>
                  <a:cubicBezTo>
                    <a:pt x="2438" y="4003"/>
                    <a:pt x="2278" y="3842"/>
                    <a:pt x="2087" y="3842"/>
                  </a:cubicBezTo>
                  <a:lnTo>
                    <a:pt x="1786" y="3842"/>
                  </a:lnTo>
                  <a:lnTo>
                    <a:pt x="1786" y="1977"/>
                  </a:lnTo>
                  <a:lnTo>
                    <a:pt x="2218" y="1977"/>
                  </a:lnTo>
                  <a:cubicBezTo>
                    <a:pt x="2338" y="1977"/>
                    <a:pt x="2438" y="1876"/>
                    <a:pt x="2438" y="1756"/>
                  </a:cubicBezTo>
                  <a:lnTo>
                    <a:pt x="2438" y="1686"/>
                  </a:lnTo>
                  <a:cubicBezTo>
                    <a:pt x="2438" y="1475"/>
                    <a:pt x="2539" y="1274"/>
                    <a:pt x="2709" y="1154"/>
                  </a:cubicBezTo>
                  <a:lnTo>
                    <a:pt x="3682" y="472"/>
                  </a:lnTo>
                  <a:cubicBezTo>
                    <a:pt x="3707" y="456"/>
                    <a:pt x="3738" y="439"/>
                    <a:pt x="3765" y="439"/>
                  </a:cubicBezTo>
                  <a:cubicBezTo>
                    <a:pt x="3771" y="439"/>
                    <a:pt x="3777" y="440"/>
                    <a:pt x="3782" y="442"/>
                  </a:cubicBezTo>
                  <a:lnTo>
                    <a:pt x="5147" y="442"/>
                  </a:lnTo>
                  <a:cubicBezTo>
                    <a:pt x="5277" y="442"/>
                    <a:pt x="5387" y="502"/>
                    <a:pt x="5458" y="602"/>
                  </a:cubicBezTo>
                  <a:lnTo>
                    <a:pt x="4806" y="602"/>
                  </a:lnTo>
                  <a:cubicBezTo>
                    <a:pt x="4515" y="602"/>
                    <a:pt x="4515" y="1044"/>
                    <a:pt x="4806" y="1044"/>
                  </a:cubicBezTo>
                  <a:lnTo>
                    <a:pt x="6561" y="1044"/>
                  </a:lnTo>
                  <a:cubicBezTo>
                    <a:pt x="6892" y="1044"/>
                    <a:pt x="6892" y="1545"/>
                    <a:pt x="6561" y="1545"/>
                  </a:cubicBezTo>
                  <a:cubicBezTo>
                    <a:pt x="6270" y="1545"/>
                    <a:pt x="6270" y="1977"/>
                    <a:pt x="6561" y="1977"/>
                  </a:cubicBezTo>
                  <a:lnTo>
                    <a:pt x="6671" y="1977"/>
                  </a:lnTo>
                  <a:cubicBezTo>
                    <a:pt x="7012" y="1977"/>
                    <a:pt x="7012" y="2478"/>
                    <a:pt x="6671" y="2478"/>
                  </a:cubicBezTo>
                  <a:lnTo>
                    <a:pt x="6350" y="2478"/>
                  </a:lnTo>
                  <a:cubicBezTo>
                    <a:pt x="6059" y="2478"/>
                    <a:pt x="6059" y="2909"/>
                    <a:pt x="6350" y="2909"/>
                  </a:cubicBezTo>
                  <a:cubicBezTo>
                    <a:pt x="6681" y="2909"/>
                    <a:pt x="6681" y="3411"/>
                    <a:pt x="6350" y="3411"/>
                  </a:cubicBezTo>
                  <a:lnTo>
                    <a:pt x="6079" y="3411"/>
                  </a:lnTo>
                  <a:cubicBezTo>
                    <a:pt x="5789" y="3411"/>
                    <a:pt x="5789" y="3842"/>
                    <a:pt x="6079" y="3842"/>
                  </a:cubicBezTo>
                  <a:cubicBezTo>
                    <a:pt x="6410" y="3842"/>
                    <a:pt x="6410" y="4344"/>
                    <a:pt x="6079" y="4344"/>
                  </a:cubicBezTo>
                  <a:lnTo>
                    <a:pt x="4124" y="4344"/>
                  </a:lnTo>
                  <a:cubicBezTo>
                    <a:pt x="3833" y="4344"/>
                    <a:pt x="3833" y="4785"/>
                    <a:pt x="4124" y="4785"/>
                  </a:cubicBezTo>
                  <a:lnTo>
                    <a:pt x="6079" y="4785"/>
                  </a:lnTo>
                  <a:cubicBezTo>
                    <a:pt x="6601" y="4785"/>
                    <a:pt x="6932" y="4223"/>
                    <a:pt x="6671" y="3762"/>
                  </a:cubicBezTo>
                  <a:cubicBezTo>
                    <a:pt x="7002" y="3591"/>
                    <a:pt x="7133" y="3180"/>
                    <a:pt x="6962" y="2849"/>
                  </a:cubicBezTo>
                  <a:cubicBezTo>
                    <a:pt x="7203" y="2739"/>
                    <a:pt x="7363" y="2488"/>
                    <a:pt x="7363" y="2217"/>
                  </a:cubicBezTo>
                  <a:cubicBezTo>
                    <a:pt x="7363" y="2017"/>
                    <a:pt x="7263" y="1816"/>
                    <a:pt x="7113" y="1686"/>
                  </a:cubicBezTo>
                  <a:cubicBezTo>
                    <a:pt x="7444" y="1234"/>
                    <a:pt x="7123" y="602"/>
                    <a:pt x="6561" y="602"/>
                  </a:cubicBezTo>
                  <a:lnTo>
                    <a:pt x="5929" y="602"/>
                  </a:lnTo>
                  <a:cubicBezTo>
                    <a:pt x="5839" y="241"/>
                    <a:pt x="5518" y="1"/>
                    <a:pt x="515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9"/>
            <p:cNvSpPr/>
            <p:nvPr/>
          </p:nvSpPr>
          <p:spPr>
            <a:xfrm>
              <a:off x="6815900" y="3585512"/>
              <a:ext cx="11136" cy="54004"/>
            </a:xfrm>
            <a:custGeom>
              <a:avLst/>
              <a:gdLst/>
              <a:ahLst/>
              <a:cxnLst/>
              <a:rect l="l" t="t" r="r" b="b"/>
              <a:pathLst>
                <a:path w="432" h="2095" extrusionOk="0">
                  <a:moveTo>
                    <a:pt x="221" y="1"/>
                  </a:moveTo>
                  <a:cubicBezTo>
                    <a:pt x="100" y="1"/>
                    <a:pt x="0" y="91"/>
                    <a:pt x="0" y="211"/>
                  </a:cubicBezTo>
                  <a:lnTo>
                    <a:pt x="0" y="1876"/>
                  </a:lnTo>
                  <a:cubicBezTo>
                    <a:pt x="0" y="2022"/>
                    <a:pt x="108" y="2094"/>
                    <a:pt x="216" y="2094"/>
                  </a:cubicBezTo>
                  <a:cubicBezTo>
                    <a:pt x="324" y="2094"/>
                    <a:pt x="431" y="2022"/>
                    <a:pt x="431" y="1876"/>
                  </a:cubicBezTo>
                  <a:lnTo>
                    <a:pt x="431" y="211"/>
                  </a:lnTo>
                  <a:cubicBezTo>
                    <a:pt x="431" y="91"/>
                    <a:pt x="341"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9"/>
            <p:cNvSpPr/>
            <p:nvPr/>
          </p:nvSpPr>
          <p:spPr>
            <a:xfrm>
              <a:off x="6766871" y="3602009"/>
              <a:ext cx="36269" cy="48436"/>
            </a:xfrm>
            <a:custGeom>
              <a:avLst/>
              <a:gdLst/>
              <a:ahLst/>
              <a:cxnLst/>
              <a:rect l="l" t="t" r="r" b="b"/>
              <a:pathLst>
                <a:path w="1407" h="1879" extrusionOk="0">
                  <a:moveTo>
                    <a:pt x="291" y="0"/>
                  </a:moveTo>
                  <a:cubicBezTo>
                    <a:pt x="143" y="0"/>
                    <a:pt x="1" y="152"/>
                    <a:pt x="97" y="324"/>
                  </a:cubicBezTo>
                  <a:lnTo>
                    <a:pt x="929" y="1768"/>
                  </a:lnTo>
                  <a:cubicBezTo>
                    <a:pt x="976" y="1846"/>
                    <a:pt x="1045" y="1879"/>
                    <a:pt x="1113" y="1879"/>
                  </a:cubicBezTo>
                  <a:cubicBezTo>
                    <a:pt x="1262" y="1879"/>
                    <a:pt x="1407" y="1723"/>
                    <a:pt x="1310" y="1557"/>
                  </a:cubicBezTo>
                  <a:lnTo>
                    <a:pt x="478" y="113"/>
                  </a:lnTo>
                  <a:cubicBezTo>
                    <a:pt x="430" y="33"/>
                    <a:pt x="360" y="0"/>
                    <a:pt x="29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9"/>
            <p:cNvSpPr/>
            <p:nvPr/>
          </p:nvSpPr>
          <p:spPr>
            <a:xfrm>
              <a:off x="6839873" y="3602112"/>
              <a:ext cx="35264" cy="48384"/>
            </a:xfrm>
            <a:custGeom>
              <a:avLst/>
              <a:gdLst/>
              <a:ahLst/>
              <a:cxnLst/>
              <a:rect l="l" t="t" r="r" b="b"/>
              <a:pathLst>
                <a:path w="1368" h="1877" extrusionOk="0">
                  <a:moveTo>
                    <a:pt x="1124" y="0"/>
                  </a:moveTo>
                  <a:cubicBezTo>
                    <a:pt x="1050" y="0"/>
                    <a:pt x="977" y="41"/>
                    <a:pt x="936" y="109"/>
                  </a:cubicBezTo>
                  <a:lnTo>
                    <a:pt x="103" y="1553"/>
                  </a:lnTo>
                  <a:cubicBezTo>
                    <a:pt x="1" y="1724"/>
                    <a:pt x="145" y="1877"/>
                    <a:pt x="292" y="1877"/>
                  </a:cubicBezTo>
                  <a:cubicBezTo>
                    <a:pt x="361" y="1877"/>
                    <a:pt x="430" y="1844"/>
                    <a:pt x="474" y="1764"/>
                  </a:cubicBezTo>
                  <a:lnTo>
                    <a:pt x="1307" y="330"/>
                  </a:lnTo>
                  <a:cubicBezTo>
                    <a:pt x="1367" y="219"/>
                    <a:pt x="1327" y="89"/>
                    <a:pt x="1227" y="29"/>
                  </a:cubicBezTo>
                  <a:cubicBezTo>
                    <a:pt x="1194" y="9"/>
                    <a:pt x="1159" y="0"/>
                    <a:pt x="11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 name="Google Shape;1518;p69"/>
          <p:cNvGrpSpPr/>
          <p:nvPr/>
        </p:nvGrpSpPr>
        <p:grpSpPr>
          <a:xfrm>
            <a:off x="6010971" y="3489336"/>
            <a:ext cx="350909" cy="381404"/>
            <a:chOff x="6010971" y="3489336"/>
            <a:chExt cx="350909" cy="381404"/>
          </a:xfrm>
        </p:grpSpPr>
        <p:sp>
          <p:nvSpPr>
            <p:cNvPr id="1519" name="Google Shape;1519;p69"/>
            <p:cNvSpPr/>
            <p:nvPr/>
          </p:nvSpPr>
          <p:spPr>
            <a:xfrm>
              <a:off x="6010971" y="3489336"/>
              <a:ext cx="342377" cy="381404"/>
            </a:xfrm>
            <a:custGeom>
              <a:avLst/>
              <a:gdLst/>
              <a:ahLst/>
              <a:cxnLst/>
              <a:rect l="l" t="t" r="r" b="b"/>
              <a:pathLst>
                <a:path w="13282" h="14796" extrusionOk="0">
                  <a:moveTo>
                    <a:pt x="10533" y="743"/>
                  </a:moveTo>
                  <a:cubicBezTo>
                    <a:pt x="11125" y="1003"/>
                    <a:pt x="11646" y="1405"/>
                    <a:pt x="12048" y="1916"/>
                  </a:cubicBezTo>
                  <a:lnTo>
                    <a:pt x="11245" y="1916"/>
                  </a:lnTo>
                  <a:cubicBezTo>
                    <a:pt x="11155" y="1695"/>
                    <a:pt x="11055" y="1485"/>
                    <a:pt x="10934" y="1284"/>
                  </a:cubicBezTo>
                  <a:cubicBezTo>
                    <a:pt x="10814" y="1094"/>
                    <a:pt x="10684" y="913"/>
                    <a:pt x="10533" y="743"/>
                  </a:cubicBezTo>
                  <a:close/>
                  <a:moveTo>
                    <a:pt x="8798" y="452"/>
                  </a:moveTo>
                  <a:lnTo>
                    <a:pt x="8798" y="1926"/>
                  </a:lnTo>
                  <a:lnTo>
                    <a:pt x="7253" y="1926"/>
                  </a:lnTo>
                  <a:cubicBezTo>
                    <a:pt x="7624" y="1094"/>
                    <a:pt x="8186" y="552"/>
                    <a:pt x="8798" y="452"/>
                  </a:cubicBezTo>
                  <a:close/>
                  <a:moveTo>
                    <a:pt x="9229" y="462"/>
                  </a:moveTo>
                  <a:cubicBezTo>
                    <a:pt x="9731" y="542"/>
                    <a:pt x="10192" y="913"/>
                    <a:pt x="10563" y="1525"/>
                  </a:cubicBezTo>
                  <a:cubicBezTo>
                    <a:pt x="10643" y="1655"/>
                    <a:pt x="10714" y="1786"/>
                    <a:pt x="10774" y="1926"/>
                  </a:cubicBezTo>
                  <a:lnTo>
                    <a:pt x="9229" y="1926"/>
                  </a:lnTo>
                  <a:lnTo>
                    <a:pt x="9229" y="462"/>
                  </a:lnTo>
                  <a:close/>
                  <a:moveTo>
                    <a:pt x="8798" y="2357"/>
                  </a:moveTo>
                  <a:lnTo>
                    <a:pt x="8798" y="4043"/>
                  </a:lnTo>
                  <a:lnTo>
                    <a:pt x="7544" y="4043"/>
                  </a:lnTo>
                  <a:lnTo>
                    <a:pt x="7544" y="3190"/>
                  </a:lnTo>
                  <a:cubicBezTo>
                    <a:pt x="7534" y="2889"/>
                    <a:pt x="7444" y="2598"/>
                    <a:pt x="7263" y="2357"/>
                  </a:cubicBezTo>
                  <a:close/>
                  <a:moveTo>
                    <a:pt x="12339" y="2347"/>
                  </a:moveTo>
                  <a:cubicBezTo>
                    <a:pt x="12629" y="2869"/>
                    <a:pt x="12800" y="3451"/>
                    <a:pt x="12840" y="4043"/>
                  </a:cubicBezTo>
                  <a:lnTo>
                    <a:pt x="11677" y="4043"/>
                  </a:lnTo>
                  <a:cubicBezTo>
                    <a:pt x="11656" y="3471"/>
                    <a:pt x="11566" y="2899"/>
                    <a:pt x="11396" y="2347"/>
                  </a:cubicBezTo>
                  <a:close/>
                  <a:moveTo>
                    <a:pt x="10944" y="2357"/>
                  </a:moveTo>
                  <a:cubicBezTo>
                    <a:pt x="11125" y="2899"/>
                    <a:pt x="11225" y="3471"/>
                    <a:pt x="11245" y="4053"/>
                  </a:cubicBezTo>
                  <a:lnTo>
                    <a:pt x="9229" y="4043"/>
                  </a:lnTo>
                  <a:lnTo>
                    <a:pt x="9229" y="2357"/>
                  </a:lnTo>
                  <a:close/>
                  <a:moveTo>
                    <a:pt x="8798" y="4484"/>
                  </a:moveTo>
                  <a:lnTo>
                    <a:pt x="8798" y="6179"/>
                  </a:lnTo>
                  <a:lnTo>
                    <a:pt x="7975" y="6179"/>
                  </a:lnTo>
                  <a:cubicBezTo>
                    <a:pt x="7915" y="5938"/>
                    <a:pt x="7765" y="5728"/>
                    <a:pt x="7544" y="5617"/>
                  </a:cubicBezTo>
                  <a:lnTo>
                    <a:pt x="7544" y="4484"/>
                  </a:lnTo>
                  <a:close/>
                  <a:moveTo>
                    <a:pt x="11235" y="4484"/>
                  </a:moveTo>
                  <a:cubicBezTo>
                    <a:pt x="11225" y="5056"/>
                    <a:pt x="11125" y="5627"/>
                    <a:pt x="10944" y="6179"/>
                  </a:cubicBezTo>
                  <a:lnTo>
                    <a:pt x="10944" y="6169"/>
                  </a:lnTo>
                  <a:lnTo>
                    <a:pt x="9229" y="6169"/>
                  </a:lnTo>
                  <a:lnTo>
                    <a:pt x="9229" y="4484"/>
                  </a:lnTo>
                  <a:close/>
                  <a:moveTo>
                    <a:pt x="12840" y="4474"/>
                  </a:moveTo>
                  <a:cubicBezTo>
                    <a:pt x="12810" y="5076"/>
                    <a:pt x="12629" y="5657"/>
                    <a:pt x="12339" y="6179"/>
                  </a:cubicBezTo>
                  <a:lnTo>
                    <a:pt x="12339" y="6169"/>
                  </a:lnTo>
                  <a:lnTo>
                    <a:pt x="11396" y="6169"/>
                  </a:lnTo>
                  <a:cubicBezTo>
                    <a:pt x="11566" y="5617"/>
                    <a:pt x="11656" y="5046"/>
                    <a:pt x="11677" y="4474"/>
                  </a:cubicBezTo>
                  <a:close/>
                  <a:moveTo>
                    <a:pt x="7233" y="7453"/>
                  </a:moveTo>
                  <a:cubicBezTo>
                    <a:pt x="7313" y="7573"/>
                    <a:pt x="7404" y="7684"/>
                    <a:pt x="7504" y="7794"/>
                  </a:cubicBezTo>
                  <a:cubicBezTo>
                    <a:pt x="7288" y="7696"/>
                    <a:pt x="7083" y="7589"/>
                    <a:pt x="6886" y="7453"/>
                  </a:cubicBezTo>
                  <a:close/>
                  <a:moveTo>
                    <a:pt x="8798" y="6610"/>
                  </a:moveTo>
                  <a:lnTo>
                    <a:pt x="8798" y="8085"/>
                  </a:lnTo>
                  <a:cubicBezTo>
                    <a:pt x="8376" y="8015"/>
                    <a:pt x="7985" y="7744"/>
                    <a:pt x="7654" y="7292"/>
                  </a:cubicBezTo>
                  <a:cubicBezTo>
                    <a:pt x="7865" y="7142"/>
                    <a:pt x="7985" y="6891"/>
                    <a:pt x="7985" y="6630"/>
                  </a:cubicBezTo>
                  <a:lnTo>
                    <a:pt x="7985" y="6610"/>
                  </a:lnTo>
                  <a:close/>
                  <a:moveTo>
                    <a:pt x="10774" y="6610"/>
                  </a:moveTo>
                  <a:cubicBezTo>
                    <a:pt x="10714" y="6751"/>
                    <a:pt x="10633" y="6881"/>
                    <a:pt x="10563" y="7022"/>
                  </a:cubicBezTo>
                  <a:cubicBezTo>
                    <a:pt x="10192" y="7623"/>
                    <a:pt x="9721" y="7995"/>
                    <a:pt x="9229" y="8085"/>
                  </a:cubicBezTo>
                  <a:lnTo>
                    <a:pt x="9229" y="6610"/>
                  </a:lnTo>
                  <a:close/>
                  <a:moveTo>
                    <a:pt x="5809" y="3170"/>
                  </a:moveTo>
                  <a:cubicBezTo>
                    <a:pt x="6160" y="3551"/>
                    <a:pt x="6360" y="4053"/>
                    <a:pt x="6360" y="4574"/>
                  </a:cubicBezTo>
                  <a:lnTo>
                    <a:pt x="6360" y="5738"/>
                  </a:lnTo>
                  <a:cubicBezTo>
                    <a:pt x="6360" y="5858"/>
                    <a:pt x="6461" y="5958"/>
                    <a:pt x="6581" y="5958"/>
                  </a:cubicBezTo>
                  <a:lnTo>
                    <a:pt x="7163" y="5958"/>
                  </a:lnTo>
                  <a:cubicBezTo>
                    <a:pt x="7383" y="5958"/>
                    <a:pt x="7554" y="6129"/>
                    <a:pt x="7554" y="6340"/>
                  </a:cubicBezTo>
                  <a:lnTo>
                    <a:pt x="7554" y="6630"/>
                  </a:lnTo>
                  <a:cubicBezTo>
                    <a:pt x="7554" y="6841"/>
                    <a:pt x="7383" y="7022"/>
                    <a:pt x="7173" y="7022"/>
                  </a:cubicBezTo>
                  <a:lnTo>
                    <a:pt x="6571" y="7022"/>
                  </a:lnTo>
                  <a:cubicBezTo>
                    <a:pt x="6461" y="7022"/>
                    <a:pt x="6360" y="7112"/>
                    <a:pt x="6360" y="7222"/>
                  </a:cubicBezTo>
                  <a:cubicBezTo>
                    <a:pt x="6300" y="8486"/>
                    <a:pt x="5257" y="9479"/>
                    <a:pt x="3993" y="9479"/>
                  </a:cubicBezTo>
                  <a:cubicBezTo>
                    <a:pt x="2729" y="9479"/>
                    <a:pt x="1686" y="8486"/>
                    <a:pt x="1626" y="7222"/>
                  </a:cubicBezTo>
                  <a:cubicBezTo>
                    <a:pt x="1626" y="7112"/>
                    <a:pt x="1526" y="7022"/>
                    <a:pt x="1415" y="7022"/>
                  </a:cubicBezTo>
                  <a:lnTo>
                    <a:pt x="823" y="7022"/>
                  </a:lnTo>
                  <a:cubicBezTo>
                    <a:pt x="603" y="7022"/>
                    <a:pt x="432" y="6841"/>
                    <a:pt x="432" y="6630"/>
                  </a:cubicBezTo>
                  <a:lnTo>
                    <a:pt x="432" y="6350"/>
                  </a:lnTo>
                  <a:cubicBezTo>
                    <a:pt x="432" y="6129"/>
                    <a:pt x="603" y="5958"/>
                    <a:pt x="823" y="5958"/>
                  </a:cubicBezTo>
                  <a:lnTo>
                    <a:pt x="1405" y="5958"/>
                  </a:lnTo>
                  <a:cubicBezTo>
                    <a:pt x="1526" y="5958"/>
                    <a:pt x="1626" y="5858"/>
                    <a:pt x="1626" y="5738"/>
                  </a:cubicBezTo>
                  <a:lnTo>
                    <a:pt x="1626" y="4885"/>
                  </a:lnTo>
                  <a:lnTo>
                    <a:pt x="3572" y="4885"/>
                  </a:lnTo>
                  <a:cubicBezTo>
                    <a:pt x="4625" y="4885"/>
                    <a:pt x="5538" y="4183"/>
                    <a:pt x="5809" y="3170"/>
                  </a:cubicBezTo>
                  <a:close/>
                  <a:moveTo>
                    <a:pt x="4745" y="9790"/>
                  </a:moveTo>
                  <a:lnTo>
                    <a:pt x="4745" y="10633"/>
                  </a:lnTo>
                  <a:cubicBezTo>
                    <a:pt x="4745" y="11044"/>
                    <a:pt x="4404" y="11385"/>
                    <a:pt x="3993" y="11385"/>
                  </a:cubicBezTo>
                  <a:cubicBezTo>
                    <a:pt x="3582" y="11385"/>
                    <a:pt x="3241" y="11044"/>
                    <a:pt x="3241" y="10633"/>
                  </a:cubicBezTo>
                  <a:lnTo>
                    <a:pt x="3241" y="9800"/>
                  </a:lnTo>
                  <a:cubicBezTo>
                    <a:pt x="3441" y="9850"/>
                    <a:pt x="3652" y="9890"/>
                    <a:pt x="3873" y="9900"/>
                  </a:cubicBezTo>
                  <a:lnTo>
                    <a:pt x="3993" y="9900"/>
                  </a:lnTo>
                  <a:cubicBezTo>
                    <a:pt x="4244" y="9890"/>
                    <a:pt x="4505" y="9860"/>
                    <a:pt x="4745" y="9790"/>
                  </a:cubicBezTo>
                  <a:close/>
                  <a:moveTo>
                    <a:pt x="9008" y="0"/>
                  </a:moveTo>
                  <a:cubicBezTo>
                    <a:pt x="7955" y="0"/>
                    <a:pt x="6932" y="391"/>
                    <a:pt x="6150" y="1094"/>
                  </a:cubicBezTo>
                  <a:cubicBezTo>
                    <a:pt x="6000" y="1251"/>
                    <a:pt x="6135" y="1470"/>
                    <a:pt x="6301" y="1470"/>
                  </a:cubicBezTo>
                  <a:cubicBezTo>
                    <a:pt x="6347" y="1470"/>
                    <a:pt x="6395" y="1453"/>
                    <a:pt x="6441" y="1415"/>
                  </a:cubicBezTo>
                  <a:cubicBezTo>
                    <a:pt x="6752" y="1134"/>
                    <a:pt x="7113" y="913"/>
                    <a:pt x="7494" y="743"/>
                  </a:cubicBezTo>
                  <a:lnTo>
                    <a:pt x="7494" y="743"/>
                  </a:lnTo>
                  <a:cubicBezTo>
                    <a:pt x="7183" y="1094"/>
                    <a:pt x="6942" y="1495"/>
                    <a:pt x="6772" y="1926"/>
                  </a:cubicBezTo>
                  <a:lnTo>
                    <a:pt x="6731" y="1926"/>
                  </a:lnTo>
                  <a:cubicBezTo>
                    <a:pt x="6557" y="1843"/>
                    <a:pt x="6366" y="1794"/>
                    <a:pt x="6173" y="1794"/>
                  </a:cubicBezTo>
                  <a:cubicBezTo>
                    <a:pt x="6155" y="1794"/>
                    <a:pt x="6137" y="1795"/>
                    <a:pt x="6120" y="1796"/>
                  </a:cubicBezTo>
                  <a:lnTo>
                    <a:pt x="5779" y="1796"/>
                  </a:lnTo>
                  <a:cubicBezTo>
                    <a:pt x="5528" y="1334"/>
                    <a:pt x="5056" y="1053"/>
                    <a:pt x="4545" y="1053"/>
                  </a:cubicBezTo>
                  <a:lnTo>
                    <a:pt x="2850" y="1053"/>
                  </a:lnTo>
                  <a:cubicBezTo>
                    <a:pt x="2288" y="1053"/>
                    <a:pt x="1746" y="1244"/>
                    <a:pt x="1315" y="1605"/>
                  </a:cubicBezTo>
                  <a:cubicBezTo>
                    <a:pt x="1132" y="1748"/>
                    <a:pt x="1271" y="1992"/>
                    <a:pt x="1451" y="1992"/>
                  </a:cubicBezTo>
                  <a:cubicBezTo>
                    <a:pt x="1498" y="1992"/>
                    <a:pt x="1548" y="1976"/>
                    <a:pt x="1596" y="1936"/>
                  </a:cubicBezTo>
                  <a:cubicBezTo>
                    <a:pt x="1947" y="1645"/>
                    <a:pt x="2388" y="1485"/>
                    <a:pt x="2850" y="1485"/>
                  </a:cubicBezTo>
                  <a:lnTo>
                    <a:pt x="4535" y="1485"/>
                  </a:lnTo>
                  <a:cubicBezTo>
                    <a:pt x="4906" y="1485"/>
                    <a:pt x="5237" y="1695"/>
                    <a:pt x="5407" y="2026"/>
                  </a:cubicBezTo>
                  <a:lnTo>
                    <a:pt x="5438" y="2107"/>
                  </a:lnTo>
                  <a:cubicBezTo>
                    <a:pt x="5478" y="2177"/>
                    <a:pt x="5548" y="2227"/>
                    <a:pt x="5638" y="2227"/>
                  </a:cubicBezTo>
                  <a:lnTo>
                    <a:pt x="6120" y="2227"/>
                  </a:lnTo>
                  <a:cubicBezTo>
                    <a:pt x="6661" y="2227"/>
                    <a:pt x="7093" y="2668"/>
                    <a:pt x="7093" y="3200"/>
                  </a:cubicBezTo>
                  <a:lnTo>
                    <a:pt x="7093" y="5527"/>
                  </a:lnTo>
                  <a:lnTo>
                    <a:pt x="6802" y="5527"/>
                  </a:lnTo>
                  <a:lnTo>
                    <a:pt x="6802" y="4574"/>
                  </a:lnTo>
                  <a:cubicBezTo>
                    <a:pt x="6792" y="3862"/>
                    <a:pt x="6501" y="3190"/>
                    <a:pt x="5969" y="2708"/>
                  </a:cubicBezTo>
                  <a:cubicBezTo>
                    <a:pt x="5906" y="2652"/>
                    <a:pt x="5831" y="2626"/>
                    <a:pt x="5757" y="2626"/>
                  </a:cubicBezTo>
                  <a:cubicBezTo>
                    <a:pt x="5607" y="2626"/>
                    <a:pt x="5461" y="2731"/>
                    <a:pt x="5428" y="2899"/>
                  </a:cubicBezTo>
                  <a:cubicBezTo>
                    <a:pt x="5278" y="3785"/>
                    <a:pt x="4506" y="4444"/>
                    <a:pt x="3602" y="4444"/>
                  </a:cubicBezTo>
                  <a:cubicBezTo>
                    <a:pt x="3596" y="4444"/>
                    <a:pt x="3589" y="4444"/>
                    <a:pt x="3582" y="4444"/>
                  </a:cubicBezTo>
                  <a:lnTo>
                    <a:pt x="1405" y="4444"/>
                  </a:lnTo>
                  <a:cubicBezTo>
                    <a:pt x="1285" y="4444"/>
                    <a:pt x="1185" y="4544"/>
                    <a:pt x="1185" y="4664"/>
                  </a:cubicBezTo>
                  <a:lnTo>
                    <a:pt x="1185" y="5527"/>
                  </a:lnTo>
                  <a:lnTo>
                    <a:pt x="874" y="5527"/>
                  </a:lnTo>
                  <a:lnTo>
                    <a:pt x="874" y="3461"/>
                  </a:lnTo>
                  <a:cubicBezTo>
                    <a:pt x="874" y="3140"/>
                    <a:pt x="954" y="2819"/>
                    <a:pt x="1104" y="2528"/>
                  </a:cubicBezTo>
                  <a:cubicBezTo>
                    <a:pt x="1180" y="2364"/>
                    <a:pt x="1040" y="2223"/>
                    <a:pt x="900" y="2223"/>
                  </a:cubicBezTo>
                  <a:cubicBezTo>
                    <a:pt x="834" y="2223"/>
                    <a:pt x="768" y="2254"/>
                    <a:pt x="723" y="2327"/>
                  </a:cubicBezTo>
                  <a:cubicBezTo>
                    <a:pt x="543" y="2678"/>
                    <a:pt x="442" y="3060"/>
                    <a:pt x="442" y="3461"/>
                  </a:cubicBezTo>
                  <a:lnTo>
                    <a:pt x="442" y="5607"/>
                  </a:lnTo>
                  <a:cubicBezTo>
                    <a:pt x="172" y="5748"/>
                    <a:pt x="1" y="6029"/>
                    <a:pt x="1" y="6340"/>
                  </a:cubicBezTo>
                  <a:lnTo>
                    <a:pt x="1" y="6620"/>
                  </a:lnTo>
                  <a:cubicBezTo>
                    <a:pt x="1" y="7072"/>
                    <a:pt x="362" y="7443"/>
                    <a:pt x="813" y="7443"/>
                  </a:cubicBezTo>
                  <a:lnTo>
                    <a:pt x="1215" y="7443"/>
                  </a:lnTo>
                  <a:cubicBezTo>
                    <a:pt x="1335" y="8396"/>
                    <a:pt x="1937" y="9218"/>
                    <a:pt x="2800" y="9630"/>
                  </a:cubicBezTo>
                  <a:lnTo>
                    <a:pt x="2800" y="10071"/>
                  </a:lnTo>
                  <a:lnTo>
                    <a:pt x="2659" y="10071"/>
                  </a:lnTo>
                  <a:cubicBezTo>
                    <a:pt x="1475" y="10071"/>
                    <a:pt x="482" y="10954"/>
                    <a:pt x="352" y="12127"/>
                  </a:cubicBezTo>
                  <a:lnTo>
                    <a:pt x="81" y="14454"/>
                  </a:lnTo>
                  <a:cubicBezTo>
                    <a:pt x="61" y="14635"/>
                    <a:pt x="202" y="14795"/>
                    <a:pt x="392" y="14795"/>
                  </a:cubicBezTo>
                  <a:lnTo>
                    <a:pt x="7594" y="14795"/>
                  </a:lnTo>
                  <a:cubicBezTo>
                    <a:pt x="7785" y="14795"/>
                    <a:pt x="7925" y="14635"/>
                    <a:pt x="7905" y="14454"/>
                  </a:cubicBezTo>
                  <a:lnTo>
                    <a:pt x="7714" y="12839"/>
                  </a:lnTo>
                  <a:cubicBezTo>
                    <a:pt x="7701" y="12706"/>
                    <a:pt x="7603" y="12645"/>
                    <a:pt x="7504" y="12645"/>
                  </a:cubicBezTo>
                  <a:cubicBezTo>
                    <a:pt x="7386" y="12645"/>
                    <a:pt x="7267" y="12732"/>
                    <a:pt x="7283" y="12889"/>
                  </a:cubicBezTo>
                  <a:lnTo>
                    <a:pt x="7454" y="14364"/>
                  </a:lnTo>
                  <a:lnTo>
                    <a:pt x="6541" y="14364"/>
                  </a:lnTo>
                  <a:lnTo>
                    <a:pt x="6541" y="12729"/>
                  </a:lnTo>
                  <a:cubicBezTo>
                    <a:pt x="6541" y="12583"/>
                    <a:pt x="6431" y="12511"/>
                    <a:pt x="6320" y="12511"/>
                  </a:cubicBezTo>
                  <a:cubicBezTo>
                    <a:pt x="6210" y="12511"/>
                    <a:pt x="6100" y="12583"/>
                    <a:pt x="6100" y="12729"/>
                  </a:cubicBezTo>
                  <a:lnTo>
                    <a:pt x="6100" y="14364"/>
                  </a:lnTo>
                  <a:lnTo>
                    <a:pt x="1877" y="14364"/>
                  </a:lnTo>
                  <a:lnTo>
                    <a:pt x="1877" y="12729"/>
                  </a:lnTo>
                  <a:cubicBezTo>
                    <a:pt x="1877" y="12583"/>
                    <a:pt x="1769" y="12511"/>
                    <a:pt x="1661" y="12511"/>
                  </a:cubicBezTo>
                  <a:cubicBezTo>
                    <a:pt x="1553" y="12511"/>
                    <a:pt x="1445" y="12583"/>
                    <a:pt x="1445" y="12729"/>
                  </a:cubicBezTo>
                  <a:lnTo>
                    <a:pt x="1445" y="14364"/>
                  </a:lnTo>
                  <a:lnTo>
                    <a:pt x="533" y="14364"/>
                  </a:lnTo>
                  <a:lnTo>
                    <a:pt x="783" y="12177"/>
                  </a:lnTo>
                  <a:cubicBezTo>
                    <a:pt x="884" y="11224"/>
                    <a:pt x="1696" y="10502"/>
                    <a:pt x="2659" y="10502"/>
                  </a:cubicBezTo>
                  <a:lnTo>
                    <a:pt x="2810" y="10502"/>
                  </a:lnTo>
                  <a:lnTo>
                    <a:pt x="2810" y="10633"/>
                  </a:lnTo>
                  <a:cubicBezTo>
                    <a:pt x="2810" y="11285"/>
                    <a:pt x="3341" y="11816"/>
                    <a:pt x="3993" y="11816"/>
                  </a:cubicBezTo>
                  <a:cubicBezTo>
                    <a:pt x="4645" y="11816"/>
                    <a:pt x="5177" y="11285"/>
                    <a:pt x="5177" y="10633"/>
                  </a:cubicBezTo>
                  <a:lnTo>
                    <a:pt x="5177" y="10502"/>
                  </a:lnTo>
                  <a:lnTo>
                    <a:pt x="5327" y="10502"/>
                  </a:lnTo>
                  <a:cubicBezTo>
                    <a:pt x="6240" y="10502"/>
                    <a:pt x="7022" y="11154"/>
                    <a:pt x="7183" y="12047"/>
                  </a:cubicBezTo>
                  <a:cubicBezTo>
                    <a:pt x="7203" y="12157"/>
                    <a:pt x="7293" y="12227"/>
                    <a:pt x="7404" y="12227"/>
                  </a:cubicBezTo>
                  <a:lnTo>
                    <a:pt x="7444" y="12227"/>
                  </a:lnTo>
                  <a:cubicBezTo>
                    <a:pt x="7554" y="12207"/>
                    <a:pt x="7634" y="12097"/>
                    <a:pt x="7614" y="11977"/>
                  </a:cubicBezTo>
                  <a:cubicBezTo>
                    <a:pt x="7415" y="10880"/>
                    <a:pt x="6463" y="10081"/>
                    <a:pt x="5348" y="10081"/>
                  </a:cubicBezTo>
                  <a:cubicBezTo>
                    <a:pt x="5341" y="10081"/>
                    <a:pt x="5334" y="10081"/>
                    <a:pt x="5327" y="10081"/>
                  </a:cubicBezTo>
                  <a:lnTo>
                    <a:pt x="5177" y="10081"/>
                  </a:lnTo>
                  <a:lnTo>
                    <a:pt x="5177" y="9630"/>
                  </a:lnTo>
                  <a:cubicBezTo>
                    <a:pt x="5919" y="9288"/>
                    <a:pt x="6471" y="8636"/>
                    <a:pt x="6691" y="7844"/>
                  </a:cubicBezTo>
                  <a:cubicBezTo>
                    <a:pt x="7383" y="8295"/>
                    <a:pt x="8186" y="8536"/>
                    <a:pt x="9008" y="8536"/>
                  </a:cubicBezTo>
                  <a:lnTo>
                    <a:pt x="9018" y="8536"/>
                  </a:lnTo>
                  <a:cubicBezTo>
                    <a:pt x="9861" y="8536"/>
                    <a:pt x="10684" y="8285"/>
                    <a:pt x="11376" y="7814"/>
                  </a:cubicBezTo>
                  <a:cubicBezTo>
                    <a:pt x="11574" y="7682"/>
                    <a:pt x="11445" y="7413"/>
                    <a:pt x="11259" y="7413"/>
                  </a:cubicBezTo>
                  <a:cubicBezTo>
                    <a:pt x="11219" y="7413"/>
                    <a:pt x="11177" y="7425"/>
                    <a:pt x="11135" y="7453"/>
                  </a:cubicBezTo>
                  <a:cubicBezTo>
                    <a:pt x="10944" y="7583"/>
                    <a:pt x="10744" y="7694"/>
                    <a:pt x="10533" y="7784"/>
                  </a:cubicBezTo>
                  <a:cubicBezTo>
                    <a:pt x="10684" y="7623"/>
                    <a:pt x="10814" y="7433"/>
                    <a:pt x="10934" y="7242"/>
                  </a:cubicBezTo>
                  <a:cubicBezTo>
                    <a:pt x="11055" y="7042"/>
                    <a:pt x="11155" y="6821"/>
                    <a:pt x="11245" y="6610"/>
                  </a:cubicBezTo>
                  <a:lnTo>
                    <a:pt x="12048" y="6610"/>
                  </a:lnTo>
                  <a:cubicBezTo>
                    <a:pt x="11977" y="6701"/>
                    <a:pt x="11897" y="6791"/>
                    <a:pt x="11827" y="6871"/>
                  </a:cubicBezTo>
                  <a:cubicBezTo>
                    <a:pt x="11676" y="7030"/>
                    <a:pt x="11820" y="7239"/>
                    <a:pt x="11982" y="7239"/>
                  </a:cubicBezTo>
                  <a:cubicBezTo>
                    <a:pt x="12036" y="7239"/>
                    <a:pt x="12091" y="7217"/>
                    <a:pt x="12138" y="7162"/>
                  </a:cubicBezTo>
                  <a:cubicBezTo>
                    <a:pt x="12870" y="6380"/>
                    <a:pt x="13281" y="5347"/>
                    <a:pt x="13281" y="4273"/>
                  </a:cubicBezTo>
                  <a:cubicBezTo>
                    <a:pt x="13281" y="4273"/>
                    <a:pt x="13281" y="4263"/>
                    <a:pt x="13281" y="4263"/>
                  </a:cubicBezTo>
                  <a:cubicBezTo>
                    <a:pt x="13271" y="3481"/>
                    <a:pt x="13061" y="2719"/>
                    <a:pt x="12649" y="2046"/>
                  </a:cubicBezTo>
                  <a:cubicBezTo>
                    <a:pt x="12639" y="2036"/>
                    <a:pt x="12629" y="2016"/>
                    <a:pt x="12619" y="2006"/>
                  </a:cubicBezTo>
                  <a:cubicBezTo>
                    <a:pt x="11847" y="763"/>
                    <a:pt x="10473" y="0"/>
                    <a:pt x="900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9"/>
            <p:cNvSpPr/>
            <p:nvPr/>
          </p:nvSpPr>
          <p:spPr>
            <a:xfrm>
              <a:off x="6081988" y="3672047"/>
              <a:ext cx="63206" cy="28046"/>
            </a:xfrm>
            <a:custGeom>
              <a:avLst/>
              <a:gdLst/>
              <a:ahLst/>
              <a:cxnLst/>
              <a:rect l="l" t="t" r="r" b="b"/>
              <a:pathLst>
                <a:path w="2452" h="1088" extrusionOk="0">
                  <a:moveTo>
                    <a:pt x="2210" y="0"/>
                  </a:moveTo>
                  <a:cubicBezTo>
                    <a:pt x="2120" y="0"/>
                    <a:pt x="2039" y="51"/>
                    <a:pt x="2000" y="144"/>
                  </a:cubicBezTo>
                  <a:cubicBezTo>
                    <a:pt x="1860" y="485"/>
                    <a:pt x="1547" y="656"/>
                    <a:pt x="1233" y="656"/>
                  </a:cubicBezTo>
                  <a:cubicBezTo>
                    <a:pt x="920" y="656"/>
                    <a:pt x="606" y="485"/>
                    <a:pt x="466" y="144"/>
                  </a:cubicBezTo>
                  <a:cubicBezTo>
                    <a:pt x="426" y="49"/>
                    <a:pt x="348" y="9"/>
                    <a:pt x="271" y="9"/>
                  </a:cubicBezTo>
                  <a:cubicBezTo>
                    <a:pt x="136" y="9"/>
                    <a:pt x="1" y="132"/>
                    <a:pt x="65" y="305"/>
                  </a:cubicBezTo>
                  <a:cubicBezTo>
                    <a:pt x="280" y="826"/>
                    <a:pt x="759" y="1087"/>
                    <a:pt x="1237" y="1087"/>
                  </a:cubicBezTo>
                  <a:cubicBezTo>
                    <a:pt x="1715" y="1087"/>
                    <a:pt x="2191" y="826"/>
                    <a:pt x="2402" y="305"/>
                  </a:cubicBezTo>
                  <a:cubicBezTo>
                    <a:pt x="2452" y="194"/>
                    <a:pt x="2402" y="64"/>
                    <a:pt x="2291" y="14"/>
                  </a:cubicBezTo>
                  <a:cubicBezTo>
                    <a:pt x="2264" y="5"/>
                    <a:pt x="2236" y="0"/>
                    <a:pt x="221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9"/>
            <p:cNvSpPr/>
            <p:nvPr/>
          </p:nvSpPr>
          <p:spPr>
            <a:xfrm>
              <a:off x="6074848" y="3632839"/>
              <a:ext cx="11394" cy="14435"/>
            </a:xfrm>
            <a:custGeom>
              <a:avLst/>
              <a:gdLst/>
              <a:ahLst/>
              <a:cxnLst/>
              <a:rect l="l" t="t" r="r" b="b"/>
              <a:pathLst>
                <a:path w="442" h="560" extrusionOk="0">
                  <a:moveTo>
                    <a:pt x="221" y="0"/>
                  </a:moveTo>
                  <a:cubicBezTo>
                    <a:pt x="101" y="0"/>
                    <a:pt x="1" y="90"/>
                    <a:pt x="1" y="211"/>
                  </a:cubicBezTo>
                  <a:lnTo>
                    <a:pt x="1" y="341"/>
                  </a:lnTo>
                  <a:cubicBezTo>
                    <a:pt x="1" y="487"/>
                    <a:pt x="111" y="559"/>
                    <a:pt x="221" y="559"/>
                  </a:cubicBezTo>
                  <a:cubicBezTo>
                    <a:pt x="332" y="559"/>
                    <a:pt x="442" y="487"/>
                    <a:pt x="442" y="341"/>
                  </a:cubicBezTo>
                  <a:lnTo>
                    <a:pt x="442" y="211"/>
                  </a:lnTo>
                  <a:cubicBezTo>
                    <a:pt x="442" y="90"/>
                    <a:pt x="342"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9"/>
            <p:cNvSpPr/>
            <p:nvPr/>
          </p:nvSpPr>
          <p:spPr>
            <a:xfrm>
              <a:off x="6141560" y="3632839"/>
              <a:ext cx="11136" cy="14435"/>
            </a:xfrm>
            <a:custGeom>
              <a:avLst/>
              <a:gdLst/>
              <a:ahLst/>
              <a:cxnLst/>
              <a:rect l="l" t="t" r="r" b="b"/>
              <a:pathLst>
                <a:path w="432" h="560" extrusionOk="0">
                  <a:moveTo>
                    <a:pt x="221" y="0"/>
                  </a:moveTo>
                  <a:cubicBezTo>
                    <a:pt x="101" y="0"/>
                    <a:pt x="0" y="90"/>
                    <a:pt x="0" y="211"/>
                  </a:cubicBezTo>
                  <a:lnTo>
                    <a:pt x="0" y="341"/>
                  </a:lnTo>
                  <a:cubicBezTo>
                    <a:pt x="0" y="487"/>
                    <a:pt x="108" y="559"/>
                    <a:pt x="216" y="559"/>
                  </a:cubicBezTo>
                  <a:cubicBezTo>
                    <a:pt x="324" y="559"/>
                    <a:pt x="432" y="487"/>
                    <a:pt x="432" y="341"/>
                  </a:cubicBezTo>
                  <a:lnTo>
                    <a:pt x="432" y="211"/>
                  </a:lnTo>
                  <a:cubicBezTo>
                    <a:pt x="432" y="90"/>
                    <a:pt x="341"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9"/>
            <p:cNvSpPr/>
            <p:nvPr/>
          </p:nvSpPr>
          <p:spPr>
            <a:xfrm>
              <a:off x="6222759" y="3767759"/>
              <a:ext cx="92464" cy="75477"/>
            </a:xfrm>
            <a:custGeom>
              <a:avLst/>
              <a:gdLst/>
              <a:ahLst/>
              <a:cxnLst/>
              <a:rect l="l" t="t" r="r" b="b"/>
              <a:pathLst>
                <a:path w="3587" h="2928" extrusionOk="0">
                  <a:moveTo>
                    <a:pt x="2281" y="1"/>
                  </a:moveTo>
                  <a:cubicBezTo>
                    <a:pt x="2122" y="1"/>
                    <a:pt x="1965" y="41"/>
                    <a:pt x="1826" y="122"/>
                  </a:cubicBezTo>
                  <a:lnTo>
                    <a:pt x="662" y="794"/>
                  </a:lnTo>
                  <a:cubicBezTo>
                    <a:pt x="171" y="1085"/>
                    <a:pt x="0" y="1717"/>
                    <a:pt x="291" y="2209"/>
                  </a:cubicBezTo>
                  <a:lnTo>
                    <a:pt x="401" y="2409"/>
                  </a:lnTo>
                  <a:cubicBezTo>
                    <a:pt x="596" y="2745"/>
                    <a:pt x="943" y="2928"/>
                    <a:pt x="1302" y="2928"/>
                  </a:cubicBezTo>
                  <a:cubicBezTo>
                    <a:pt x="1480" y="2928"/>
                    <a:pt x="1660" y="2883"/>
                    <a:pt x="1826" y="2791"/>
                  </a:cubicBezTo>
                  <a:lnTo>
                    <a:pt x="2217" y="2560"/>
                  </a:lnTo>
                  <a:cubicBezTo>
                    <a:pt x="2429" y="2433"/>
                    <a:pt x="2311" y="2148"/>
                    <a:pt x="2118" y="2148"/>
                  </a:cubicBezTo>
                  <a:cubicBezTo>
                    <a:pt x="2083" y="2148"/>
                    <a:pt x="2045" y="2157"/>
                    <a:pt x="2006" y="2179"/>
                  </a:cubicBezTo>
                  <a:lnTo>
                    <a:pt x="1605" y="2409"/>
                  </a:lnTo>
                  <a:cubicBezTo>
                    <a:pt x="1509" y="2466"/>
                    <a:pt x="1403" y="2493"/>
                    <a:pt x="1300" y="2493"/>
                  </a:cubicBezTo>
                  <a:cubicBezTo>
                    <a:pt x="1091" y="2493"/>
                    <a:pt x="890" y="2383"/>
                    <a:pt x="782" y="2189"/>
                  </a:cubicBezTo>
                  <a:lnTo>
                    <a:pt x="662" y="1988"/>
                  </a:lnTo>
                  <a:cubicBezTo>
                    <a:pt x="502" y="1697"/>
                    <a:pt x="592" y="1326"/>
                    <a:pt x="883" y="1166"/>
                  </a:cubicBezTo>
                  <a:lnTo>
                    <a:pt x="2046" y="494"/>
                  </a:lnTo>
                  <a:cubicBezTo>
                    <a:pt x="2119" y="450"/>
                    <a:pt x="2205" y="427"/>
                    <a:pt x="2290" y="427"/>
                  </a:cubicBezTo>
                  <a:cubicBezTo>
                    <a:pt x="2380" y="427"/>
                    <a:pt x="2471" y="452"/>
                    <a:pt x="2548" y="504"/>
                  </a:cubicBezTo>
                  <a:lnTo>
                    <a:pt x="3140" y="885"/>
                  </a:lnTo>
                  <a:cubicBezTo>
                    <a:pt x="3181" y="912"/>
                    <a:pt x="3222" y="924"/>
                    <a:pt x="3262" y="924"/>
                  </a:cubicBezTo>
                  <a:cubicBezTo>
                    <a:pt x="3451" y="924"/>
                    <a:pt x="3586" y="647"/>
                    <a:pt x="3370" y="514"/>
                  </a:cubicBezTo>
                  <a:lnTo>
                    <a:pt x="3370" y="514"/>
                  </a:lnTo>
                  <a:lnTo>
                    <a:pt x="3370" y="524"/>
                  </a:lnTo>
                  <a:lnTo>
                    <a:pt x="2778" y="142"/>
                  </a:lnTo>
                  <a:cubicBezTo>
                    <a:pt x="2627" y="48"/>
                    <a:pt x="2453" y="1"/>
                    <a:pt x="228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9"/>
            <p:cNvSpPr/>
            <p:nvPr/>
          </p:nvSpPr>
          <p:spPr>
            <a:xfrm>
              <a:off x="6270035" y="3741130"/>
              <a:ext cx="91845" cy="75528"/>
            </a:xfrm>
            <a:custGeom>
              <a:avLst/>
              <a:gdLst/>
              <a:ahLst/>
              <a:cxnLst/>
              <a:rect l="l" t="t" r="r" b="b"/>
              <a:pathLst>
                <a:path w="3563" h="2930" extrusionOk="0">
                  <a:moveTo>
                    <a:pt x="2272" y="0"/>
                  </a:moveTo>
                  <a:cubicBezTo>
                    <a:pt x="2094" y="0"/>
                    <a:pt x="1913" y="46"/>
                    <a:pt x="1747" y="142"/>
                  </a:cubicBezTo>
                  <a:lnTo>
                    <a:pt x="1356" y="363"/>
                  </a:lnTo>
                  <a:cubicBezTo>
                    <a:pt x="1144" y="490"/>
                    <a:pt x="1262" y="775"/>
                    <a:pt x="1455" y="775"/>
                  </a:cubicBezTo>
                  <a:cubicBezTo>
                    <a:pt x="1490" y="775"/>
                    <a:pt x="1528" y="766"/>
                    <a:pt x="1566" y="744"/>
                  </a:cubicBezTo>
                  <a:lnTo>
                    <a:pt x="1968" y="513"/>
                  </a:lnTo>
                  <a:cubicBezTo>
                    <a:pt x="2064" y="457"/>
                    <a:pt x="2169" y="430"/>
                    <a:pt x="2272" y="430"/>
                  </a:cubicBezTo>
                  <a:cubicBezTo>
                    <a:pt x="2481" y="430"/>
                    <a:pt x="2683" y="540"/>
                    <a:pt x="2790" y="734"/>
                  </a:cubicBezTo>
                  <a:lnTo>
                    <a:pt x="2910" y="935"/>
                  </a:lnTo>
                  <a:cubicBezTo>
                    <a:pt x="3071" y="1226"/>
                    <a:pt x="2981" y="1597"/>
                    <a:pt x="2690" y="1757"/>
                  </a:cubicBezTo>
                  <a:lnTo>
                    <a:pt x="1526" y="2429"/>
                  </a:lnTo>
                  <a:cubicBezTo>
                    <a:pt x="1448" y="2473"/>
                    <a:pt x="1363" y="2496"/>
                    <a:pt x="1279" y="2496"/>
                  </a:cubicBezTo>
                  <a:cubicBezTo>
                    <a:pt x="1190" y="2496"/>
                    <a:pt x="1102" y="2471"/>
                    <a:pt x="1025" y="2419"/>
                  </a:cubicBezTo>
                  <a:lnTo>
                    <a:pt x="433" y="2038"/>
                  </a:lnTo>
                  <a:cubicBezTo>
                    <a:pt x="394" y="2016"/>
                    <a:pt x="356" y="2006"/>
                    <a:pt x="319" y="2006"/>
                  </a:cubicBezTo>
                  <a:cubicBezTo>
                    <a:pt x="130" y="2006"/>
                    <a:pt x="0" y="2275"/>
                    <a:pt x="202" y="2409"/>
                  </a:cubicBezTo>
                  <a:lnTo>
                    <a:pt x="794" y="2780"/>
                  </a:lnTo>
                  <a:cubicBezTo>
                    <a:pt x="940" y="2880"/>
                    <a:pt x="1111" y="2930"/>
                    <a:pt x="1282" y="2930"/>
                  </a:cubicBezTo>
                  <a:cubicBezTo>
                    <a:pt x="1439" y="2930"/>
                    <a:pt x="1597" y="2887"/>
                    <a:pt x="1737" y="2800"/>
                  </a:cubicBezTo>
                  <a:lnTo>
                    <a:pt x="2900" y="2138"/>
                  </a:lnTo>
                  <a:cubicBezTo>
                    <a:pt x="3392" y="1848"/>
                    <a:pt x="3562" y="1206"/>
                    <a:pt x="3282" y="714"/>
                  </a:cubicBezTo>
                  <a:lnTo>
                    <a:pt x="3171" y="513"/>
                  </a:lnTo>
                  <a:cubicBezTo>
                    <a:pt x="2977" y="185"/>
                    <a:pt x="2630" y="0"/>
                    <a:pt x="227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 name="Google Shape;1525;p69"/>
          <p:cNvGrpSpPr/>
          <p:nvPr/>
        </p:nvGrpSpPr>
        <p:grpSpPr>
          <a:xfrm>
            <a:off x="5420847" y="3489155"/>
            <a:ext cx="253006" cy="381559"/>
            <a:chOff x="5420847" y="3489155"/>
            <a:chExt cx="253006" cy="381559"/>
          </a:xfrm>
        </p:grpSpPr>
        <p:sp>
          <p:nvSpPr>
            <p:cNvPr id="1526" name="Google Shape;1526;p69"/>
            <p:cNvSpPr/>
            <p:nvPr/>
          </p:nvSpPr>
          <p:spPr>
            <a:xfrm>
              <a:off x="5420847" y="3680914"/>
              <a:ext cx="231534" cy="189800"/>
            </a:xfrm>
            <a:custGeom>
              <a:avLst/>
              <a:gdLst/>
              <a:ahLst/>
              <a:cxnLst/>
              <a:rect l="l" t="t" r="r" b="b"/>
              <a:pathLst>
                <a:path w="8982" h="7363" extrusionOk="0">
                  <a:moveTo>
                    <a:pt x="7165" y="567"/>
                  </a:moveTo>
                  <a:cubicBezTo>
                    <a:pt x="7239" y="567"/>
                    <a:pt x="7314" y="592"/>
                    <a:pt x="7377" y="643"/>
                  </a:cubicBezTo>
                  <a:lnTo>
                    <a:pt x="6534" y="2087"/>
                  </a:lnTo>
                  <a:cubicBezTo>
                    <a:pt x="6464" y="2208"/>
                    <a:pt x="6354" y="2288"/>
                    <a:pt x="6213" y="2318"/>
                  </a:cubicBezTo>
                  <a:lnTo>
                    <a:pt x="6203" y="2318"/>
                  </a:lnTo>
                  <a:lnTo>
                    <a:pt x="5912" y="2398"/>
                  </a:lnTo>
                  <a:lnTo>
                    <a:pt x="5912" y="2398"/>
                  </a:lnTo>
                  <a:lnTo>
                    <a:pt x="6875" y="743"/>
                  </a:lnTo>
                  <a:cubicBezTo>
                    <a:pt x="6936" y="627"/>
                    <a:pt x="7049" y="567"/>
                    <a:pt x="7165" y="567"/>
                  </a:cubicBezTo>
                  <a:close/>
                  <a:moveTo>
                    <a:pt x="8182" y="1"/>
                  </a:moveTo>
                  <a:cubicBezTo>
                    <a:pt x="7970" y="1"/>
                    <a:pt x="7755" y="87"/>
                    <a:pt x="7597" y="272"/>
                  </a:cubicBezTo>
                  <a:lnTo>
                    <a:pt x="7547" y="242"/>
                  </a:lnTo>
                  <a:cubicBezTo>
                    <a:pt x="7207" y="419"/>
                    <a:pt x="6832" y="511"/>
                    <a:pt x="6454" y="511"/>
                  </a:cubicBezTo>
                  <a:cubicBezTo>
                    <a:pt x="6297" y="511"/>
                    <a:pt x="6139" y="495"/>
                    <a:pt x="5982" y="462"/>
                  </a:cubicBezTo>
                  <a:cubicBezTo>
                    <a:pt x="5782" y="512"/>
                    <a:pt x="5611" y="643"/>
                    <a:pt x="5511" y="813"/>
                  </a:cubicBezTo>
                  <a:lnTo>
                    <a:pt x="4809" y="2037"/>
                  </a:lnTo>
                  <a:cubicBezTo>
                    <a:pt x="4705" y="2210"/>
                    <a:pt x="4854" y="2364"/>
                    <a:pt x="5003" y="2364"/>
                  </a:cubicBezTo>
                  <a:cubicBezTo>
                    <a:pt x="5070" y="2364"/>
                    <a:pt x="5136" y="2332"/>
                    <a:pt x="5180" y="2258"/>
                  </a:cubicBezTo>
                  <a:lnTo>
                    <a:pt x="5892" y="1034"/>
                  </a:lnTo>
                  <a:cubicBezTo>
                    <a:pt x="5954" y="927"/>
                    <a:pt x="6062" y="866"/>
                    <a:pt x="6181" y="866"/>
                  </a:cubicBezTo>
                  <a:cubicBezTo>
                    <a:pt x="6218" y="866"/>
                    <a:pt x="6256" y="872"/>
                    <a:pt x="6293" y="884"/>
                  </a:cubicBezTo>
                  <a:lnTo>
                    <a:pt x="5320" y="2569"/>
                  </a:lnTo>
                  <a:lnTo>
                    <a:pt x="3756" y="3000"/>
                  </a:lnTo>
                  <a:cubicBezTo>
                    <a:pt x="3733" y="3005"/>
                    <a:pt x="3711" y="3008"/>
                    <a:pt x="3689" y="3008"/>
                  </a:cubicBezTo>
                  <a:cubicBezTo>
                    <a:pt x="3583" y="3008"/>
                    <a:pt x="3486" y="2949"/>
                    <a:pt x="3445" y="2849"/>
                  </a:cubicBezTo>
                  <a:cubicBezTo>
                    <a:pt x="3435" y="2819"/>
                    <a:pt x="3425" y="2779"/>
                    <a:pt x="3425" y="2749"/>
                  </a:cubicBezTo>
                  <a:cubicBezTo>
                    <a:pt x="3425" y="2679"/>
                    <a:pt x="3455" y="2609"/>
                    <a:pt x="3505" y="2559"/>
                  </a:cubicBezTo>
                  <a:lnTo>
                    <a:pt x="4197" y="1907"/>
                  </a:lnTo>
                  <a:cubicBezTo>
                    <a:pt x="4548" y="1596"/>
                    <a:pt x="4578" y="1054"/>
                    <a:pt x="4267" y="713"/>
                  </a:cubicBezTo>
                  <a:cubicBezTo>
                    <a:pt x="4100" y="524"/>
                    <a:pt x="3866" y="428"/>
                    <a:pt x="3631" y="428"/>
                  </a:cubicBezTo>
                  <a:cubicBezTo>
                    <a:pt x="3429" y="428"/>
                    <a:pt x="3226" y="499"/>
                    <a:pt x="3064" y="643"/>
                  </a:cubicBezTo>
                  <a:lnTo>
                    <a:pt x="1720" y="1836"/>
                  </a:lnTo>
                  <a:cubicBezTo>
                    <a:pt x="1479" y="2047"/>
                    <a:pt x="1338" y="2348"/>
                    <a:pt x="1338" y="2669"/>
                  </a:cubicBezTo>
                  <a:lnTo>
                    <a:pt x="1338" y="3672"/>
                  </a:lnTo>
                  <a:cubicBezTo>
                    <a:pt x="1338" y="3732"/>
                    <a:pt x="1328" y="3792"/>
                    <a:pt x="1308" y="3843"/>
                  </a:cubicBezTo>
                  <a:lnTo>
                    <a:pt x="1138" y="4244"/>
                  </a:lnTo>
                  <a:cubicBezTo>
                    <a:pt x="1097" y="4235"/>
                    <a:pt x="1056" y="4231"/>
                    <a:pt x="1015" y="4231"/>
                  </a:cubicBezTo>
                  <a:cubicBezTo>
                    <a:pt x="766" y="4231"/>
                    <a:pt x="530" y="4384"/>
                    <a:pt x="436" y="4625"/>
                  </a:cubicBezTo>
                  <a:lnTo>
                    <a:pt x="64" y="5588"/>
                  </a:lnTo>
                  <a:cubicBezTo>
                    <a:pt x="1" y="5760"/>
                    <a:pt x="136" y="5884"/>
                    <a:pt x="271" y="5884"/>
                  </a:cubicBezTo>
                  <a:cubicBezTo>
                    <a:pt x="348" y="5884"/>
                    <a:pt x="426" y="5843"/>
                    <a:pt x="466" y="5748"/>
                  </a:cubicBezTo>
                  <a:lnTo>
                    <a:pt x="837" y="4785"/>
                  </a:lnTo>
                  <a:cubicBezTo>
                    <a:pt x="867" y="4703"/>
                    <a:pt x="941" y="4660"/>
                    <a:pt x="1015" y="4660"/>
                  </a:cubicBezTo>
                  <a:cubicBezTo>
                    <a:pt x="1040" y="4660"/>
                    <a:pt x="1065" y="4665"/>
                    <a:pt x="1088" y="4675"/>
                  </a:cubicBezTo>
                  <a:lnTo>
                    <a:pt x="3866" y="5829"/>
                  </a:lnTo>
                  <a:lnTo>
                    <a:pt x="3886" y="5839"/>
                  </a:lnTo>
                  <a:cubicBezTo>
                    <a:pt x="3986" y="5879"/>
                    <a:pt x="4027" y="5979"/>
                    <a:pt x="3996" y="6079"/>
                  </a:cubicBezTo>
                  <a:lnTo>
                    <a:pt x="3615" y="7062"/>
                  </a:lnTo>
                  <a:cubicBezTo>
                    <a:pt x="3545" y="7235"/>
                    <a:pt x="3686" y="7363"/>
                    <a:pt x="3824" y="7363"/>
                  </a:cubicBezTo>
                  <a:cubicBezTo>
                    <a:pt x="3903" y="7363"/>
                    <a:pt x="3980" y="7321"/>
                    <a:pt x="4017" y="7223"/>
                  </a:cubicBezTo>
                  <a:lnTo>
                    <a:pt x="4398" y="6230"/>
                  </a:lnTo>
                  <a:cubicBezTo>
                    <a:pt x="4488" y="5989"/>
                    <a:pt x="4418" y="5708"/>
                    <a:pt x="4217" y="5538"/>
                  </a:cubicBezTo>
                  <a:lnTo>
                    <a:pt x="4488" y="4926"/>
                  </a:lnTo>
                  <a:cubicBezTo>
                    <a:pt x="4528" y="4825"/>
                    <a:pt x="4598" y="4745"/>
                    <a:pt x="4699" y="4695"/>
                  </a:cubicBezTo>
                  <a:lnTo>
                    <a:pt x="5551" y="4264"/>
                  </a:lnTo>
                  <a:cubicBezTo>
                    <a:pt x="5781" y="4153"/>
                    <a:pt x="5664" y="3840"/>
                    <a:pt x="5464" y="3840"/>
                  </a:cubicBezTo>
                  <a:cubicBezTo>
                    <a:pt x="5428" y="3840"/>
                    <a:pt x="5390" y="3850"/>
                    <a:pt x="5351" y="3873"/>
                  </a:cubicBezTo>
                  <a:lnTo>
                    <a:pt x="4498" y="4304"/>
                  </a:lnTo>
                  <a:cubicBezTo>
                    <a:pt x="4317" y="4404"/>
                    <a:pt x="4167" y="4565"/>
                    <a:pt x="4087" y="4755"/>
                  </a:cubicBezTo>
                  <a:lnTo>
                    <a:pt x="3836" y="5347"/>
                  </a:lnTo>
                  <a:lnTo>
                    <a:pt x="1539" y="4394"/>
                  </a:lnTo>
                  <a:lnTo>
                    <a:pt x="1709" y="4013"/>
                  </a:lnTo>
                  <a:cubicBezTo>
                    <a:pt x="1750" y="3903"/>
                    <a:pt x="1780" y="3782"/>
                    <a:pt x="1780" y="3672"/>
                  </a:cubicBezTo>
                  <a:lnTo>
                    <a:pt x="1780" y="2669"/>
                  </a:lnTo>
                  <a:cubicBezTo>
                    <a:pt x="1780" y="2468"/>
                    <a:pt x="1860" y="2288"/>
                    <a:pt x="2000" y="2167"/>
                  </a:cubicBezTo>
                  <a:lnTo>
                    <a:pt x="3354" y="964"/>
                  </a:lnTo>
                  <a:cubicBezTo>
                    <a:pt x="3444" y="879"/>
                    <a:pt x="3542" y="843"/>
                    <a:pt x="3635" y="843"/>
                  </a:cubicBezTo>
                  <a:cubicBezTo>
                    <a:pt x="3970" y="843"/>
                    <a:pt x="4249" y="1303"/>
                    <a:pt x="3896" y="1586"/>
                  </a:cubicBezTo>
                  <a:lnTo>
                    <a:pt x="3204" y="2238"/>
                  </a:lnTo>
                  <a:cubicBezTo>
                    <a:pt x="3074" y="2368"/>
                    <a:pt x="2993" y="2549"/>
                    <a:pt x="2993" y="2739"/>
                  </a:cubicBezTo>
                  <a:cubicBezTo>
                    <a:pt x="2993" y="2839"/>
                    <a:pt x="3013" y="2930"/>
                    <a:pt x="3044" y="3020"/>
                  </a:cubicBezTo>
                  <a:cubicBezTo>
                    <a:pt x="3159" y="3275"/>
                    <a:pt x="3415" y="3435"/>
                    <a:pt x="3686" y="3435"/>
                  </a:cubicBezTo>
                  <a:cubicBezTo>
                    <a:pt x="3746" y="3435"/>
                    <a:pt x="3806" y="3427"/>
                    <a:pt x="3866" y="3411"/>
                  </a:cubicBezTo>
                  <a:lnTo>
                    <a:pt x="6314" y="2739"/>
                  </a:lnTo>
                  <a:cubicBezTo>
                    <a:pt x="6564" y="2679"/>
                    <a:pt x="6785" y="2518"/>
                    <a:pt x="6915" y="2298"/>
                  </a:cubicBezTo>
                  <a:lnTo>
                    <a:pt x="7898" y="593"/>
                  </a:lnTo>
                  <a:cubicBezTo>
                    <a:pt x="7964" y="464"/>
                    <a:pt x="8070" y="411"/>
                    <a:pt x="8176" y="411"/>
                  </a:cubicBezTo>
                  <a:cubicBezTo>
                    <a:pt x="8409" y="411"/>
                    <a:pt x="8645" y="665"/>
                    <a:pt x="8480" y="934"/>
                  </a:cubicBezTo>
                  <a:lnTo>
                    <a:pt x="7437" y="2729"/>
                  </a:lnTo>
                  <a:cubicBezTo>
                    <a:pt x="7397" y="2809"/>
                    <a:pt x="7327" y="2870"/>
                    <a:pt x="7236" y="2920"/>
                  </a:cubicBezTo>
                  <a:lnTo>
                    <a:pt x="6133" y="3481"/>
                  </a:lnTo>
                  <a:cubicBezTo>
                    <a:pt x="5903" y="3584"/>
                    <a:pt x="6020" y="3895"/>
                    <a:pt x="6220" y="3895"/>
                  </a:cubicBezTo>
                  <a:cubicBezTo>
                    <a:pt x="6256" y="3895"/>
                    <a:pt x="6294" y="3885"/>
                    <a:pt x="6334" y="3863"/>
                  </a:cubicBezTo>
                  <a:lnTo>
                    <a:pt x="7437" y="3301"/>
                  </a:lnTo>
                  <a:cubicBezTo>
                    <a:pt x="7597" y="3221"/>
                    <a:pt x="7728" y="3100"/>
                    <a:pt x="7818" y="2940"/>
                  </a:cubicBezTo>
                  <a:lnTo>
                    <a:pt x="8851" y="1144"/>
                  </a:lnTo>
                  <a:cubicBezTo>
                    <a:pt x="8952" y="974"/>
                    <a:pt x="8982" y="763"/>
                    <a:pt x="8931" y="573"/>
                  </a:cubicBezTo>
                  <a:cubicBezTo>
                    <a:pt x="8834" y="207"/>
                    <a:pt x="8511" y="1"/>
                    <a:pt x="818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9"/>
            <p:cNvSpPr/>
            <p:nvPr/>
          </p:nvSpPr>
          <p:spPr>
            <a:xfrm>
              <a:off x="5438531" y="3489155"/>
              <a:ext cx="235323" cy="189980"/>
            </a:xfrm>
            <a:custGeom>
              <a:avLst/>
              <a:gdLst/>
              <a:ahLst/>
              <a:cxnLst/>
              <a:rect l="l" t="t" r="r" b="b"/>
              <a:pathLst>
                <a:path w="9129" h="7370" extrusionOk="0">
                  <a:moveTo>
                    <a:pt x="3240" y="4982"/>
                  </a:moveTo>
                  <a:lnTo>
                    <a:pt x="2287" y="6637"/>
                  </a:lnTo>
                  <a:cubicBezTo>
                    <a:pt x="2219" y="6747"/>
                    <a:pt x="2103" y="6810"/>
                    <a:pt x="1986" y="6810"/>
                  </a:cubicBezTo>
                  <a:cubicBezTo>
                    <a:pt x="1932" y="6810"/>
                    <a:pt x="1877" y="6796"/>
                    <a:pt x="1826" y="6768"/>
                  </a:cubicBezTo>
                  <a:cubicBezTo>
                    <a:pt x="1806" y="6758"/>
                    <a:pt x="1796" y="6748"/>
                    <a:pt x="1786" y="6738"/>
                  </a:cubicBezTo>
                  <a:lnTo>
                    <a:pt x="2618" y="5293"/>
                  </a:lnTo>
                  <a:cubicBezTo>
                    <a:pt x="2689" y="5173"/>
                    <a:pt x="2799" y="5093"/>
                    <a:pt x="2939" y="5063"/>
                  </a:cubicBezTo>
                  <a:lnTo>
                    <a:pt x="2949" y="5063"/>
                  </a:lnTo>
                  <a:lnTo>
                    <a:pt x="3240" y="4982"/>
                  </a:lnTo>
                  <a:close/>
                  <a:moveTo>
                    <a:pt x="5313" y="0"/>
                  </a:moveTo>
                  <a:cubicBezTo>
                    <a:pt x="5232" y="0"/>
                    <a:pt x="5153" y="44"/>
                    <a:pt x="5116" y="148"/>
                  </a:cubicBezTo>
                  <a:lnTo>
                    <a:pt x="4745" y="1131"/>
                  </a:lnTo>
                  <a:cubicBezTo>
                    <a:pt x="4645" y="1371"/>
                    <a:pt x="4715" y="1652"/>
                    <a:pt x="4915" y="1823"/>
                  </a:cubicBezTo>
                  <a:lnTo>
                    <a:pt x="4665" y="2435"/>
                  </a:lnTo>
                  <a:cubicBezTo>
                    <a:pt x="4614" y="2535"/>
                    <a:pt x="4544" y="2615"/>
                    <a:pt x="4444" y="2665"/>
                  </a:cubicBezTo>
                  <a:lnTo>
                    <a:pt x="3491" y="3157"/>
                  </a:lnTo>
                  <a:cubicBezTo>
                    <a:pt x="3261" y="3259"/>
                    <a:pt x="3378" y="3571"/>
                    <a:pt x="3578" y="3571"/>
                  </a:cubicBezTo>
                  <a:cubicBezTo>
                    <a:pt x="3614" y="3571"/>
                    <a:pt x="3652" y="3561"/>
                    <a:pt x="3692" y="3538"/>
                  </a:cubicBezTo>
                  <a:lnTo>
                    <a:pt x="4645" y="3057"/>
                  </a:lnTo>
                  <a:cubicBezTo>
                    <a:pt x="4835" y="2956"/>
                    <a:pt x="4986" y="2796"/>
                    <a:pt x="5066" y="2605"/>
                  </a:cubicBezTo>
                  <a:lnTo>
                    <a:pt x="5307" y="2013"/>
                  </a:lnTo>
                  <a:lnTo>
                    <a:pt x="7593" y="2966"/>
                  </a:lnTo>
                  <a:lnTo>
                    <a:pt x="7443" y="3357"/>
                  </a:lnTo>
                  <a:cubicBezTo>
                    <a:pt x="7393" y="3458"/>
                    <a:pt x="7373" y="3578"/>
                    <a:pt x="7373" y="3698"/>
                  </a:cubicBezTo>
                  <a:lnTo>
                    <a:pt x="7373" y="4702"/>
                  </a:lnTo>
                  <a:cubicBezTo>
                    <a:pt x="7373" y="4892"/>
                    <a:pt x="7283" y="5073"/>
                    <a:pt x="7142" y="5203"/>
                  </a:cubicBezTo>
                  <a:lnTo>
                    <a:pt x="5798" y="6397"/>
                  </a:lnTo>
                  <a:cubicBezTo>
                    <a:pt x="5706" y="6485"/>
                    <a:pt x="5606" y="6522"/>
                    <a:pt x="5511" y="6522"/>
                  </a:cubicBezTo>
                  <a:cubicBezTo>
                    <a:pt x="5174" y="6522"/>
                    <a:pt x="4902" y="6057"/>
                    <a:pt x="5246" y="5775"/>
                  </a:cubicBezTo>
                  <a:lnTo>
                    <a:pt x="5938" y="5123"/>
                  </a:lnTo>
                  <a:cubicBezTo>
                    <a:pt x="6079" y="4992"/>
                    <a:pt x="6149" y="4812"/>
                    <a:pt x="6159" y="4621"/>
                  </a:cubicBezTo>
                  <a:cubicBezTo>
                    <a:pt x="6159" y="4531"/>
                    <a:pt x="6139" y="4431"/>
                    <a:pt x="6099" y="4350"/>
                  </a:cubicBezTo>
                  <a:cubicBezTo>
                    <a:pt x="5984" y="4087"/>
                    <a:pt x="5727" y="3925"/>
                    <a:pt x="5456" y="3925"/>
                  </a:cubicBezTo>
                  <a:cubicBezTo>
                    <a:pt x="5396" y="3925"/>
                    <a:pt x="5336" y="3933"/>
                    <a:pt x="5276" y="3949"/>
                  </a:cubicBezTo>
                  <a:lnTo>
                    <a:pt x="2829" y="4631"/>
                  </a:lnTo>
                  <a:cubicBezTo>
                    <a:pt x="2578" y="4681"/>
                    <a:pt x="2358" y="4842"/>
                    <a:pt x="2237" y="5063"/>
                  </a:cubicBezTo>
                  <a:lnTo>
                    <a:pt x="1254" y="6768"/>
                  </a:lnTo>
                  <a:cubicBezTo>
                    <a:pt x="1184" y="6898"/>
                    <a:pt x="1075" y="6952"/>
                    <a:pt x="966" y="6952"/>
                  </a:cubicBezTo>
                  <a:cubicBezTo>
                    <a:pt x="732" y="6952"/>
                    <a:pt x="501" y="6704"/>
                    <a:pt x="672" y="6437"/>
                  </a:cubicBezTo>
                  <a:lnTo>
                    <a:pt x="1706" y="4641"/>
                  </a:lnTo>
                  <a:cubicBezTo>
                    <a:pt x="1756" y="4551"/>
                    <a:pt x="1826" y="4491"/>
                    <a:pt x="1906" y="4451"/>
                  </a:cubicBezTo>
                  <a:lnTo>
                    <a:pt x="2919" y="3929"/>
                  </a:lnTo>
                  <a:cubicBezTo>
                    <a:pt x="3149" y="3827"/>
                    <a:pt x="3032" y="3515"/>
                    <a:pt x="2832" y="3515"/>
                  </a:cubicBezTo>
                  <a:cubicBezTo>
                    <a:pt x="2796" y="3515"/>
                    <a:pt x="2758" y="3525"/>
                    <a:pt x="2719" y="3548"/>
                  </a:cubicBezTo>
                  <a:lnTo>
                    <a:pt x="1706" y="4060"/>
                  </a:lnTo>
                  <a:cubicBezTo>
                    <a:pt x="1555" y="4140"/>
                    <a:pt x="1425" y="4270"/>
                    <a:pt x="1334" y="4421"/>
                  </a:cubicBezTo>
                  <a:lnTo>
                    <a:pt x="301" y="6216"/>
                  </a:lnTo>
                  <a:cubicBezTo>
                    <a:pt x="0" y="6728"/>
                    <a:pt x="372" y="7370"/>
                    <a:pt x="963" y="7370"/>
                  </a:cubicBezTo>
                  <a:cubicBezTo>
                    <a:pt x="1034" y="7370"/>
                    <a:pt x="1094" y="7360"/>
                    <a:pt x="1164" y="7340"/>
                  </a:cubicBezTo>
                  <a:cubicBezTo>
                    <a:pt x="1314" y="7299"/>
                    <a:pt x="1455" y="7219"/>
                    <a:pt x="1555" y="7089"/>
                  </a:cubicBezTo>
                  <a:lnTo>
                    <a:pt x="1605" y="7129"/>
                  </a:lnTo>
                  <a:cubicBezTo>
                    <a:pt x="1716" y="7189"/>
                    <a:pt x="1856" y="7229"/>
                    <a:pt x="1986" y="7229"/>
                  </a:cubicBezTo>
                  <a:cubicBezTo>
                    <a:pt x="2057" y="7229"/>
                    <a:pt x="2117" y="7219"/>
                    <a:pt x="2187" y="7199"/>
                  </a:cubicBezTo>
                  <a:cubicBezTo>
                    <a:pt x="2270" y="6985"/>
                    <a:pt x="2472" y="6856"/>
                    <a:pt x="2685" y="6856"/>
                  </a:cubicBezTo>
                  <a:cubicBezTo>
                    <a:pt x="2781" y="6856"/>
                    <a:pt x="2879" y="6882"/>
                    <a:pt x="2969" y="6938"/>
                  </a:cubicBezTo>
                  <a:cubicBezTo>
                    <a:pt x="3040" y="6928"/>
                    <a:pt x="3110" y="6928"/>
                    <a:pt x="3170" y="6908"/>
                  </a:cubicBezTo>
                  <a:cubicBezTo>
                    <a:pt x="3371" y="6858"/>
                    <a:pt x="3541" y="6728"/>
                    <a:pt x="3641" y="6547"/>
                  </a:cubicBezTo>
                  <a:lnTo>
                    <a:pt x="4364" y="5283"/>
                  </a:lnTo>
                  <a:cubicBezTo>
                    <a:pt x="4467" y="5111"/>
                    <a:pt x="4319" y="4952"/>
                    <a:pt x="4170" y="4952"/>
                  </a:cubicBezTo>
                  <a:cubicBezTo>
                    <a:pt x="4103" y="4952"/>
                    <a:pt x="4036" y="4985"/>
                    <a:pt x="3993" y="5063"/>
                  </a:cubicBezTo>
                  <a:lnTo>
                    <a:pt x="3260" y="6336"/>
                  </a:lnTo>
                  <a:cubicBezTo>
                    <a:pt x="3200" y="6435"/>
                    <a:pt x="3088" y="6499"/>
                    <a:pt x="2973" y="6499"/>
                  </a:cubicBezTo>
                  <a:cubicBezTo>
                    <a:pt x="2935" y="6499"/>
                    <a:pt x="2896" y="6492"/>
                    <a:pt x="2859" y="6477"/>
                  </a:cubicBezTo>
                  <a:lnTo>
                    <a:pt x="3832" y="4802"/>
                  </a:lnTo>
                  <a:lnTo>
                    <a:pt x="5397" y="4371"/>
                  </a:lnTo>
                  <a:cubicBezTo>
                    <a:pt x="5420" y="4363"/>
                    <a:pt x="5443" y="4359"/>
                    <a:pt x="5467" y="4359"/>
                  </a:cubicBezTo>
                  <a:cubicBezTo>
                    <a:pt x="5564" y="4359"/>
                    <a:pt x="5657" y="4424"/>
                    <a:pt x="5698" y="4521"/>
                  </a:cubicBezTo>
                  <a:cubicBezTo>
                    <a:pt x="5718" y="4551"/>
                    <a:pt x="5728" y="4581"/>
                    <a:pt x="5728" y="4621"/>
                  </a:cubicBezTo>
                  <a:cubicBezTo>
                    <a:pt x="5718" y="4691"/>
                    <a:pt x="5698" y="4762"/>
                    <a:pt x="5638" y="4812"/>
                  </a:cubicBezTo>
                  <a:lnTo>
                    <a:pt x="4955" y="5464"/>
                  </a:lnTo>
                  <a:cubicBezTo>
                    <a:pt x="4604" y="5775"/>
                    <a:pt x="4574" y="6306"/>
                    <a:pt x="4885" y="6657"/>
                  </a:cubicBezTo>
                  <a:cubicBezTo>
                    <a:pt x="5052" y="6846"/>
                    <a:pt x="5284" y="6942"/>
                    <a:pt x="5516" y="6942"/>
                  </a:cubicBezTo>
                  <a:cubicBezTo>
                    <a:pt x="5716" y="6942"/>
                    <a:pt x="5917" y="6871"/>
                    <a:pt x="6079" y="6728"/>
                  </a:cubicBezTo>
                  <a:lnTo>
                    <a:pt x="7433" y="5534"/>
                  </a:lnTo>
                  <a:cubicBezTo>
                    <a:pt x="7674" y="5323"/>
                    <a:pt x="7804" y="5012"/>
                    <a:pt x="7804" y="4702"/>
                  </a:cubicBezTo>
                  <a:lnTo>
                    <a:pt x="7804" y="3698"/>
                  </a:lnTo>
                  <a:cubicBezTo>
                    <a:pt x="7804" y="3638"/>
                    <a:pt x="7814" y="3578"/>
                    <a:pt x="7844" y="3518"/>
                  </a:cubicBezTo>
                  <a:lnTo>
                    <a:pt x="8005" y="3127"/>
                  </a:lnTo>
                  <a:cubicBezTo>
                    <a:pt x="8047" y="3135"/>
                    <a:pt x="8090" y="3139"/>
                    <a:pt x="8131" y="3139"/>
                  </a:cubicBezTo>
                  <a:cubicBezTo>
                    <a:pt x="8387" y="3139"/>
                    <a:pt x="8622" y="2987"/>
                    <a:pt x="8717" y="2746"/>
                  </a:cubicBezTo>
                  <a:lnTo>
                    <a:pt x="9088" y="1773"/>
                  </a:lnTo>
                  <a:cubicBezTo>
                    <a:pt x="9128" y="1662"/>
                    <a:pt x="9078" y="1542"/>
                    <a:pt x="8958" y="1502"/>
                  </a:cubicBezTo>
                  <a:cubicBezTo>
                    <a:pt x="8931" y="1490"/>
                    <a:pt x="8903" y="1484"/>
                    <a:pt x="8877" y="1484"/>
                  </a:cubicBezTo>
                  <a:cubicBezTo>
                    <a:pt x="8793" y="1484"/>
                    <a:pt x="8717" y="1539"/>
                    <a:pt x="8687" y="1622"/>
                  </a:cubicBezTo>
                  <a:lnTo>
                    <a:pt x="8306" y="2585"/>
                  </a:lnTo>
                  <a:cubicBezTo>
                    <a:pt x="8275" y="2662"/>
                    <a:pt x="8203" y="2709"/>
                    <a:pt x="8126" y="2709"/>
                  </a:cubicBezTo>
                  <a:cubicBezTo>
                    <a:pt x="8102" y="2709"/>
                    <a:pt x="8078" y="2705"/>
                    <a:pt x="8055" y="2695"/>
                  </a:cubicBezTo>
                  <a:lnTo>
                    <a:pt x="7965" y="2655"/>
                  </a:lnTo>
                  <a:lnTo>
                    <a:pt x="7955" y="2655"/>
                  </a:lnTo>
                  <a:lnTo>
                    <a:pt x="5246" y="1522"/>
                  </a:lnTo>
                  <a:cubicBezTo>
                    <a:pt x="5156" y="1482"/>
                    <a:pt x="5116" y="1381"/>
                    <a:pt x="5146" y="1291"/>
                  </a:cubicBezTo>
                  <a:lnTo>
                    <a:pt x="5527" y="298"/>
                  </a:lnTo>
                  <a:cubicBezTo>
                    <a:pt x="5590" y="127"/>
                    <a:pt x="5450" y="0"/>
                    <a:pt x="53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 name="Google Shape;1528;p69"/>
          <p:cNvGrpSpPr/>
          <p:nvPr/>
        </p:nvGrpSpPr>
        <p:grpSpPr>
          <a:xfrm>
            <a:off x="4758778" y="3489336"/>
            <a:ext cx="303814" cy="381662"/>
            <a:chOff x="4758778" y="3489336"/>
            <a:chExt cx="303814" cy="381662"/>
          </a:xfrm>
        </p:grpSpPr>
        <p:sp>
          <p:nvSpPr>
            <p:cNvPr id="1529" name="Google Shape;1529;p69"/>
            <p:cNvSpPr/>
            <p:nvPr/>
          </p:nvSpPr>
          <p:spPr>
            <a:xfrm>
              <a:off x="4887098" y="3722983"/>
              <a:ext cx="46735" cy="22401"/>
            </a:xfrm>
            <a:custGeom>
              <a:avLst/>
              <a:gdLst/>
              <a:ahLst/>
              <a:cxnLst/>
              <a:rect l="l" t="t" r="r" b="b"/>
              <a:pathLst>
                <a:path w="1813" h="869" extrusionOk="0">
                  <a:moveTo>
                    <a:pt x="280" y="0"/>
                  </a:moveTo>
                  <a:cubicBezTo>
                    <a:pt x="140" y="0"/>
                    <a:pt x="1" y="132"/>
                    <a:pt x="77" y="305"/>
                  </a:cubicBezTo>
                  <a:cubicBezTo>
                    <a:pt x="228" y="681"/>
                    <a:pt x="574" y="869"/>
                    <a:pt x="921" y="869"/>
                  </a:cubicBezTo>
                  <a:cubicBezTo>
                    <a:pt x="1269" y="869"/>
                    <a:pt x="1617" y="681"/>
                    <a:pt x="1773" y="305"/>
                  </a:cubicBezTo>
                  <a:cubicBezTo>
                    <a:pt x="1813" y="194"/>
                    <a:pt x="1763" y="64"/>
                    <a:pt x="1652" y="14"/>
                  </a:cubicBezTo>
                  <a:cubicBezTo>
                    <a:pt x="1625" y="5"/>
                    <a:pt x="1597" y="0"/>
                    <a:pt x="1571" y="0"/>
                  </a:cubicBezTo>
                  <a:cubicBezTo>
                    <a:pt x="1481" y="0"/>
                    <a:pt x="1402" y="51"/>
                    <a:pt x="1371" y="144"/>
                  </a:cubicBezTo>
                  <a:cubicBezTo>
                    <a:pt x="1286" y="340"/>
                    <a:pt x="1103" y="438"/>
                    <a:pt x="921" y="438"/>
                  </a:cubicBezTo>
                  <a:cubicBezTo>
                    <a:pt x="739" y="438"/>
                    <a:pt x="559" y="340"/>
                    <a:pt x="479" y="144"/>
                  </a:cubicBezTo>
                  <a:cubicBezTo>
                    <a:pt x="439" y="43"/>
                    <a:pt x="359" y="0"/>
                    <a:pt x="28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9"/>
            <p:cNvSpPr/>
            <p:nvPr/>
          </p:nvSpPr>
          <p:spPr>
            <a:xfrm>
              <a:off x="4882871" y="3696690"/>
              <a:ext cx="11419" cy="13404"/>
            </a:xfrm>
            <a:custGeom>
              <a:avLst/>
              <a:gdLst/>
              <a:ahLst/>
              <a:cxnLst/>
              <a:rect l="l" t="t" r="r" b="b"/>
              <a:pathLst>
                <a:path w="443" h="520" extrusionOk="0">
                  <a:moveTo>
                    <a:pt x="221" y="1"/>
                  </a:moveTo>
                  <a:cubicBezTo>
                    <a:pt x="101" y="1"/>
                    <a:pt x="1" y="101"/>
                    <a:pt x="1" y="221"/>
                  </a:cubicBezTo>
                  <a:lnTo>
                    <a:pt x="1" y="302"/>
                  </a:lnTo>
                  <a:cubicBezTo>
                    <a:pt x="1" y="447"/>
                    <a:pt x="111" y="520"/>
                    <a:pt x="221" y="520"/>
                  </a:cubicBezTo>
                  <a:cubicBezTo>
                    <a:pt x="332" y="520"/>
                    <a:pt x="442" y="447"/>
                    <a:pt x="442" y="302"/>
                  </a:cubicBezTo>
                  <a:lnTo>
                    <a:pt x="442" y="221"/>
                  </a:lnTo>
                  <a:cubicBezTo>
                    <a:pt x="442" y="101"/>
                    <a:pt x="342"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9"/>
            <p:cNvSpPr/>
            <p:nvPr/>
          </p:nvSpPr>
          <p:spPr>
            <a:xfrm>
              <a:off x="4927337" y="3696690"/>
              <a:ext cx="11419" cy="13404"/>
            </a:xfrm>
            <a:custGeom>
              <a:avLst/>
              <a:gdLst/>
              <a:ahLst/>
              <a:cxnLst/>
              <a:rect l="l" t="t" r="r" b="b"/>
              <a:pathLst>
                <a:path w="443" h="520" extrusionOk="0">
                  <a:moveTo>
                    <a:pt x="222" y="1"/>
                  </a:moveTo>
                  <a:cubicBezTo>
                    <a:pt x="101" y="1"/>
                    <a:pt x="1" y="101"/>
                    <a:pt x="1" y="221"/>
                  </a:cubicBezTo>
                  <a:lnTo>
                    <a:pt x="1" y="302"/>
                  </a:lnTo>
                  <a:cubicBezTo>
                    <a:pt x="1" y="447"/>
                    <a:pt x="111" y="520"/>
                    <a:pt x="222" y="520"/>
                  </a:cubicBezTo>
                  <a:cubicBezTo>
                    <a:pt x="332" y="520"/>
                    <a:pt x="442" y="447"/>
                    <a:pt x="442" y="302"/>
                  </a:cubicBezTo>
                  <a:lnTo>
                    <a:pt x="442" y="221"/>
                  </a:lnTo>
                  <a:cubicBezTo>
                    <a:pt x="442" y="101"/>
                    <a:pt x="342" y="1"/>
                    <a:pt x="2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9"/>
            <p:cNvSpPr/>
            <p:nvPr/>
          </p:nvSpPr>
          <p:spPr>
            <a:xfrm>
              <a:off x="4846937" y="3619383"/>
              <a:ext cx="127753" cy="155155"/>
            </a:xfrm>
            <a:custGeom>
              <a:avLst/>
              <a:gdLst/>
              <a:ahLst/>
              <a:cxnLst/>
              <a:rect l="l" t="t" r="r" b="b"/>
              <a:pathLst>
                <a:path w="4956" h="6019" extrusionOk="0">
                  <a:moveTo>
                    <a:pt x="2699" y="442"/>
                  </a:moveTo>
                  <a:cubicBezTo>
                    <a:pt x="3411" y="442"/>
                    <a:pt x="3983" y="1024"/>
                    <a:pt x="3983" y="1726"/>
                  </a:cubicBezTo>
                  <a:lnTo>
                    <a:pt x="3983" y="2107"/>
                  </a:lnTo>
                  <a:lnTo>
                    <a:pt x="1204" y="2107"/>
                  </a:lnTo>
                  <a:cubicBezTo>
                    <a:pt x="773" y="2107"/>
                    <a:pt x="422" y="1756"/>
                    <a:pt x="432" y="1325"/>
                  </a:cubicBezTo>
                  <a:lnTo>
                    <a:pt x="432" y="442"/>
                  </a:lnTo>
                  <a:close/>
                  <a:moveTo>
                    <a:pt x="973" y="2508"/>
                  </a:moveTo>
                  <a:cubicBezTo>
                    <a:pt x="1044" y="2528"/>
                    <a:pt x="1124" y="2528"/>
                    <a:pt x="1204" y="2528"/>
                  </a:cubicBezTo>
                  <a:lnTo>
                    <a:pt x="3983" y="2528"/>
                  </a:lnTo>
                  <a:lnTo>
                    <a:pt x="3983" y="3190"/>
                  </a:lnTo>
                  <a:cubicBezTo>
                    <a:pt x="3983" y="3311"/>
                    <a:pt x="4083" y="3411"/>
                    <a:pt x="4203" y="3411"/>
                  </a:cubicBezTo>
                  <a:lnTo>
                    <a:pt x="4334" y="3411"/>
                  </a:lnTo>
                  <a:cubicBezTo>
                    <a:pt x="4434" y="3411"/>
                    <a:pt x="4524" y="3491"/>
                    <a:pt x="4524" y="3591"/>
                  </a:cubicBezTo>
                  <a:lnTo>
                    <a:pt x="4524" y="3782"/>
                  </a:lnTo>
                  <a:cubicBezTo>
                    <a:pt x="4524" y="3882"/>
                    <a:pt x="4434" y="3973"/>
                    <a:pt x="4334" y="3973"/>
                  </a:cubicBezTo>
                  <a:lnTo>
                    <a:pt x="4203" y="3973"/>
                  </a:lnTo>
                  <a:cubicBezTo>
                    <a:pt x="4197" y="3972"/>
                    <a:pt x="4191" y="3972"/>
                    <a:pt x="4185" y="3972"/>
                  </a:cubicBezTo>
                  <a:cubicBezTo>
                    <a:pt x="4073" y="3972"/>
                    <a:pt x="3983" y="4059"/>
                    <a:pt x="3983" y="4173"/>
                  </a:cubicBezTo>
                  <a:cubicBezTo>
                    <a:pt x="3983" y="5006"/>
                    <a:pt x="3311" y="5678"/>
                    <a:pt x="2478" y="5678"/>
                  </a:cubicBezTo>
                  <a:cubicBezTo>
                    <a:pt x="1646" y="5678"/>
                    <a:pt x="973" y="5006"/>
                    <a:pt x="973" y="4173"/>
                  </a:cubicBezTo>
                  <a:cubicBezTo>
                    <a:pt x="964" y="4059"/>
                    <a:pt x="882" y="3972"/>
                    <a:pt x="771" y="3972"/>
                  </a:cubicBezTo>
                  <a:cubicBezTo>
                    <a:pt x="765" y="3972"/>
                    <a:pt x="759" y="3972"/>
                    <a:pt x="753" y="3973"/>
                  </a:cubicBezTo>
                  <a:lnTo>
                    <a:pt x="622" y="3973"/>
                  </a:lnTo>
                  <a:cubicBezTo>
                    <a:pt x="512" y="3973"/>
                    <a:pt x="432" y="3882"/>
                    <a:pt x="432" y="3782"/>
                  </a:cubicBezTo>
                  <a:lnTo>
                    <a:pt x="432" y="3591"/>
                  </a:lnTo>
                  <a:cubicBezTo>
                    <a:pt x="432" y="3491"/>
                    <a:pt x="512" y="3411"/>
                    <a:pt x="622" y="3411"/>
                  </a:cubicBezTo>
                  <a:lnTo>
                    <a:pt x="753" y="3411"/>
                  </a:lnTo>
                  <a:cubicBezTo>
                    <a:pt x="873" y="3411"/>
                    <a:pt x="973" y="3311"/>
                    <a:pt x="973" y="3190"/>
                  </a:cubicBezTo>
                  <a:lnTo>
                    <a:pt x="973" y="2508"/>
                  </a:lnTo>
                  <a:close/>
                  <a:moveTo>
                    <a:pt x="211" y="1"/>
                  </a:moveTo>
                  <a:cubicBezTo>
                    <a:pt x="91" y="1"/>
                    <a:pt x="1" y="101"/>
                    <a:pt x="1" y="221"/>
                  </a:cubicBezTo>
                  <a:lnTo>
                    <a:pt x="1" y="1315"/>
                  </a:lnTo>
                  <a:cubicBezTo>
                    <a:pt x="1" y="1716"/>
                    <a:pt x="201" y="2097"/>
                    <a:pt x="542" y="2318"/>
                  </a:cubicBezTo>
                  <a:lnTo>
                    <a:pt x="542" y="2970"/>
                  </a:lnTo>
                  <a:cubicBezTo>
                    <a:pt x="231" y="3010"/>
                    <a:pt x="1" y="3271"/>
                    <a:pt x="1" y="3581"/>
                  </a:cubicBezTo>
                  <a:lnTo>
                    <a:pt x="1" y="3772"/>
                  </a:lnTo>
                  <a:cubicBezTo>
                    <a:pt x="1" y="4093"/>
                    <a:pt x="241" y="4354"/>
                    <a:pt x="562" y="4384"/>
                  </a:cubicBezTo>
                  <a:cubicBezTo>
                    <a:pt x="713" y="5327"/>
                    <a:pt x="1525" y="6019"/>
                    <a:pt x="2478" y="6019"/>
                  </a:cubicBezTo>
                  <a:cubicBezTo>
                    <a:pt x="3431" y="6019"/>
                    <a:pt x="4243" y="5327"/>
                    <a:pt x="4394" y="4384"/>
                  </a:cubicBezTo>
                  <a:cubicBezTo>
                    <a:pt x="4715" y="4354"/>
                    <a:pt x="4956" y="4093"/>
                    <a:pt x="4956" y="3772"/>
                  </a:cubicBezTo>
                  <a:lnTo>
                    <a:pt x="4956" y="3581"/>
                  </a:lnTo>
                  <a:cubicBezTo>
                    <a:pt x="4946" y="3281"/>
                    <a:pt x="4725" y="3020"/>
                    <a:pt x="4414" y="2980"/>
                  </a:cubicBezTo>
                  <a:lnTo>
                    <a:pt x="4414" y="1726"/>
                  </a:lnTo>
                  <a:cubicBezTo>
                    <a:pt x="4414" y="773"/>
                    <a:pt x="3652" y="1"/>
                    <a:pt x="269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9"/>
            <p:cNvSpPr/>
            <p:nvPr/>
          </p:nvSpPr>
          <p:spPr>
            <a:xfrm>
              <a:off x="4758778" y="3550867"/>
              <a:ext cx="303814" cy="320131"/>
            </a:xfrm>
            <a:custGeom>
              <a:avLst/>
              <a:gdLst/>
              <a:ahLst/>
              <a:cxnLst/>
              <a:rect l="l" t="t" r="r" b="b"/>
              <a:pathLst>
                <a:path w="11786" h="12419" extrusionOk="0">
                  <a:moveTo>
                    <a:pt x="10833" y="432"/>
                  </a:moveTo>
                  <a:cubicBezTo>
                    <a:pt x="11124" y="432"/>
                    <a:pt x="11355" y="663"/>
                    <a:pt x="11355" y="953"/>
                  </a:cubicBezTo>
                  <a:lnTo>
                    <a:pt x="11355" y="1545"/>
                  </a:lnTo>
                  <a:lnTo>
                    <a:pt x="431" y="1545"/>
                  </a:lnTo>
                  <a:lnTo>
                    <a:pt x="431" y="953"/>
                  </a:lnTo>
                  <a:cubicBezTo>
                    <a:pt x="431" y="663"/>
                    <a:pt x="672" y="432"/>
                    <a:pt x="963" y="432"/>
                  </a:cubicBezTo>
                  <a:close/>
                  <a:moveTo>
                    <a:pt x="6620" y="9700"/>
                  </a:moveTo>
                  <a:lnTo>
                    <a:pt x="6891" y="11084"/>
                  </a:lnTo>
                  <a:lnTo>
                    <a:pt x="6620" y="11084"/>
                  </a:lnTo>
                  <a:cubicBezTo>
                    <a:pt x="6329" y="11084"/>
                    <a:pt x="6329" y="11526"/>
                    <a:pt x="6620" y="11526"/>
                  </a:cubicBezTo>
                  <a:lnTo>
                    <a:pt x="7553" y="11526"/>
                  </a:lnTo>
                  <a:cubicBezTo>
                    <a:pt x="7814" y="11526"/>
                    <a:pt x="8035" y="11716"/>
                    <a:pt x="8065" y="11977"/>
                  </a:cubicBezTo>
                  <a:lnTo>
                    <a:pt x="3721" y="11977"/>
                  </a:lnTo>
                  <a:cubicBezTo>
                    <a:pt x="3762" y="11716"/>
                    <a:pt x="3982" y="11526"/>
                    <a:pt x="4243" y="11526"/>
                  </a:cubicBezTo>
                  <a:lnTo>
                    <a:pt x="5758" y="11526"/>
                  </a:lnTo>
                  <a:cubicBezTo>
                    <a:pt x="6038" y="11526"/>
                    <a:pt x="6038" y="11084"/>
                    <a:pt x="5758" y="11084"/>
                  </a:cubicBezTo>
                  <a:lnTo>
                    <a:pt x="4905" y="11084"/>
                  </a:lnTo>
                  <a:lnTo>
                    <a:pt x="5166" y="9700"/>
                  </a:lnTo>
                  <a:close/>
                  <a:moveTo>
                    <a:pt x="963" y="1"/>
                  </a:moveTo>
                  <a:cubicBezTo>
                    <a:pt x="431" y="1"/>
                    <a:pt x="0" y="422"/>
                    <a:pt x="0" y="953"/>
                  </a:cubicBezTo>
                  <a:lnTo>
                    <a:pt x="0" y="3010"/>
                  </a:lnTo>
                  <a:cubicBezTo>
                    <a:pt x="0" y="3155"/>
                    <a:pt x="108" y="3228"/>
                    <a:pt x="216" y="3228"/>
                  </a:cubicBezTo>
                  <a:cubicBezTo>
                    <a:pt x="324" y="3228"/>
                    <a:pt x="431" y="3155"/>
                    <a:pt x="431" y="3010"/>
                  </a:cubicBezTo>
                  <a:lnTo>
                    <a:pt x="431" y="1977"/>
                  </a:lnTo>
                  <a:lnTo>
                    <a:pt x="11355" y="1977"/>
                  </a:lnTo>
                  <a:lnTo>
                    <a:pt x="11355" y="8737"/>
                  </a:lnTo>
                  <a:cubicBezTo>
                    <a:pt x="11355" y="9028"/>
                    <a:pt x="11124" y="9259"/>
                    <a:pt x="10833" y="9259"/>
                  </a:cubicBezTo>
                  <a:lnTo>
                    <a:pt x="963" y="9259"/>
                  </a:lnTo>
                  <a:cubicBezTo>
                    <a:pt x="672" y="9259"/>
                    <a:pt x="431" y="9028"/>
                    <a:pt x="431" y="8737"/>
                  </a:cubicBezTo>
                  <a:lnTo>
                    <a:pt x="431" y="3872"/>
                  </a:lnTo>
                  <a:cubicBezTo>
                    <a:pt x="431" y="3727"/>
                    <a:pt x="324" y="3654"/>
                    <a:pt x="216" y="3654"/>
                  </a:cubicBezTo>
                  <a:cubicBezTo>
                    <a:pt x="108" y="3654"/>
                    <a:pt x="0" y="3727"/>
                    <a:pt x="0" y="3872"/>
                  </a:cubicBezTo>
                  <a:lnTo>
                    <a:pt x="0" y="8737"/>
                  </a:lnTo>
                  <a:cubicBezTo>
                    <a:pt x="0" y="9269"/>
                    <a:pt x="431" y="9690"/>
                    <a:pt x="963" y="9700"/>
                  </a:cubicBezTo>
                  <a:lnTo>
                    <a:pt x="4724" y="9700"/>
                  </a:lnTo>
                  <a:lnTo>
                    <a:pt x="4454" y="11084"/>
                  </a:lnTo>
                  <a:lnTo>
                    <a:pt x="4243" y="11084"/>
                  </a:lnTo>
                  <a:cubicBezTo>
                    <a:pt x="3711" y="11084"/>
                    <a:pt x="3280" y="11515"/>
                    <a:pt x="3280" y="12047"/>
                  </a:cubicBezTo>
                  <a:lnTo>
                    <a:pt x="3280" y="12198"/>
                  </a:lnTo>
                  <a:cubicBezTo>
                    <a:pt x="3280" y="12318"/>
                    <a:pt x="3380" y="12418"/>
                    <a:pt x="3501" y="12418"/>
                  </a:cubicBezTo>
                  <a:lnTo>
                    <a:pt x="8285" y="12418"/>
                  </a:lnTo>
                  <a:cubicBezTo>
                    <a:pt x="8406" y="12418"/>
                    <a:pt x="8506" y="12318"/>
                    <a:pt x="8506" y="12198"/>
                  </a:cubicBezTo>
                  <a:lnTo>
                    <a:pt x="8506" y="12047"/>
                  </a:lnTo>
                  <a:cubicBezTo>
                    <a:pt x="8506" y="11515"/>
                    <a:pt x="8075" y="11084"/>
                    <a:pt x="7543" y="11084"/>
                  </a:cubicBezTo>
                  <a:lnTo>
                    <a:pt x="7332" y="11084"/>
                  </a:lnTo>
                  <a:lnTo>
                    <a:pt x="7062" y="9700"/>
                  </a:lnTo>
                  <a:lnTo>
                    <a:pt x="10833" y="9700"/>
                  </a:lnTo>
                  <a:cubicBezTo>
                    <a:pt x="11355" y="9690"/>
                    <a:pt x="11786" y="9269"/>
                    <a:pt x="11786" y="8737"/>
                  </a:cubicBezTo>
                  <a:lnTo>
                    <a:pt x="11786" y="953"/>
                  </a:lnTo>
                  <a:cubicBezTo>
                    <a:pt x="11786" y="422"/>
                    <a:pt x="11355" y="1"/>
                    <a:pt x="1083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9"/>
            <p:cNvSpPr/>
            <p:nvPr/>
          </p:nvSpPr>
          <p:spPr>
            <a:xfrm>
              <a:off x="4895553" y="3570767"/>
              <a:ext cx="30521" cy="11162"/>
            </a:xfrm>
            <a:custGeom>
              <a:avLst/>
              <a:gdLst/>
              <a:ahLst/>
              <a:cxnLst/>
              <a:rect l="l" t="t" r="r" b="b"/>
              <a:pathLst>
                <a:path w="1184" h="433" extrusionOk="0">
                  <a:moveTo>
                    <a:pt x="281" y="1"/>
                  </a:moveTo>
                  <a:cubicBezTo>
                    <a:pt x="0" y="1"/>
                    <a:pt x="0" y="432"/>
                    <a:pt x="281" y="432"/>
                  </a:cubicBezTo>
                  <a:lnTo>
                    <a:pt x="893" y="432"/>
                  </a:lnTo>
                  <a:cubicBezTo>
                    <a:pt x="1184" y="432"/>
                    <a:pt x="1184" y="1"/>
                    <a:pt x="89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9"/>
            <p:cNvSpPr/>
            <p:nvPr/>
          </p:nvSpPr>
          <p:spPr>
            <a:xfrm>
              <a:off x="4877921" y="3516093"/>
              <a:ext cx="65990" cy="25004"/>
            </a:xfrm>
            <a:custGeom>
              <a:avLst/>
              <a:gdLst/>
              <a:ahLst/>
              <a:cxnLst/>
              <a:rect l="l" t="t" r="r" b="b"/>
              <a:pathLst>
                <a:path w="2560" h="970" extrusionOk="0">
                  <a:moveTo>
                    <a:pt x="1280" y="0"/>
                  </a:moveTo>
                  <a:cubicBezTo>
                    <a:pt x="827" y="0"/>
                    <a:pt x="373" y="216"/>
                    <a:pt x="92" y="647"/>
                  </a:cubicBezTo>
                  <a:cubicBezTo>
                    <a:pt x="0" y="811"/>
                    <a:pt x="139" y="969"/>
                    <a:pt x="285" y="969"/>
                  </a:cubicBezTo>
                  <a:cubicBezTo>
                    <a:pt x="345" y="969"/>
                    <a:pt x="407" y="942"/>
                    <a:pt x="454" y="878"/>
                  </a:cubicBezTo>
                  <a:cubicBezTo>
                    <a:pt x="649" y="582"/>
                    <a:pt x="963" y="434"/>
                    <a:pt x="1276" y="434"/>
                  </a:cubicBezTo>
                  <a:cubicBezTo>
                    <a:pt x="1589" y="434"/>
                    <a:pt x="1903" y="582"/>
                    <a:pt x="2099" y="878"/>
                  </a:cubicBezTo>
                  <a:cubicBezTo>
                    <a:pt x="2145" y="942"/>
                    <a:pt x="2207" y="969"/>
                    <a:pt x="2269" y="969"/>
                  </a:cubicBezTo>
                  <a:cubicBezTo>
                    <a:pt x="2417" y="969"/>
                    <a:pt x="2559" y="811"/>
                    <a:pt x="2460" y="647"/>
                  </a:cubicBezTo>
                  <a:cubicBezTo>
                    <a:pt x="2184" y="216"/>
                    <a:pt x="1732" y="0"/>
                    <a:pt x="128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9"/>
            <p:cNvSpPr/>
            <p:nvPr/>
          </p:nvSpPr>
          <p:spPr>
            <a:xfrm>
              <a:off x="4855392" y="3489336"/>
              <a:ext cx="110843" cy="37120"/>
            </a:xfrm>
            <a:custGeom>
              <a:avLst/>
              <a:gdLst/>
              <a:ahLst/>
              <a:cxnLst/>
              <a:rect l="l" t="t" r="r" b="b"/>
              <a:pathLst>
                <a:path w="4300" h="1440" extrusionOk="0">
                  <a:moveTo>
                    <a:pt x="2154" y="0"/>
                  </a:moveTo>
                  <a:cubicBezTo>
                    <a:pt x="1368" y="0"/>
                    <a:pt x="580" y="371"/>
                    <a:pt x="94" y="1114"/>
                  </a:cubicBezTo>
                  <a:cubicBezTo>
                    <a:pt x="0" y="1279"/>
                    <a:pt x="144" y="1439"/>
                    <a:pt x="292" y="1439"/>
                  </a:cubicBezTo>
                  <a:cubicBezTo>
                    <a:pt x="350" y="1439"/>
                    <a:pt x="409" y="1414"/>
                    <a:pt x="455" y="1354"/>
                  </a:cubicBezTo>
                  <a:cubicBezTo>
                    <a:pt x="856" y="743"/>
                    <a:pt x="1503" y="437"/>
                    <a:pt x="2150" y="437"/>
                  </a:cubicBezTo>
                  <a:cubicBezTo>
                    <a:pt x="2797" y="437"/>
                    <a:pt x="3444" y="743"/>
                    <a:pt x="3845" y="1354"/>
                  </a:cubicBezTo>
                  <a:cubicBezTo>
                    <a:pt x="3891" y="1414"/>
                    <a:pt x="3950" y="1439"/>
                    <a:pt x="4008" y="1439"/>
                  </a:cubicBezTo>
                  <a:cubicBezTo>
                    <a:pt x="4156" y="1439"/>
                    <a:pt x="4300" y="1279"/>
                    <a:pt x="4206" y="1114"/>
                  </a:cubicBezTo>
                  <a:cubicBezTo>
                    <a:pt x="3725" y="371"/>
                    <a:pt x="2940" y="0"/>
                    <a:pt x="215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 name="Google Shape;1537;p69"/>
          <p:cNvGrpSpPr/>
          <p:nvPr/>
        </p:nvGrpSpPr>
        <p:grpSpPr>
          <a:xfrm>
            <a:off x="4099183" y="3489336"/>
            <a:ext cx="349337" cy="381765"/>
            <a:chOff x="4099183" y="3489336"/>
            <a:chExt cx="349337" cy="381765"/>
          </a:xfrm>
        </p:grpSpPr>
        <p:sp>
          <p:nvSpPr>
            <p:cNvPr id="1538" name="Google Shape;1538;p69"/>
            <p:cNvSpPr/>
            <p:nvPr/>
          </p:nvSpPr>
          <p:spPr>
            <a:xfrm>
              <a:off x="4214847" y="3762165"/>
              <a:ext cx="167992" cy="64805"/>
            </a:xfrm>
            <a:custGeom>
              <a:avLst/>
              <a:gdLst/>
              <a:ahLst/>
              <a:cxnLst/>
              <a:rect l="l" t="t" r="r" b="b"/>
              <a:pathLst>
                <a:path w="6517" h="2514" extrusionOk="0">
                  <a:moveTo>
                    <a:pt x="6274" y="0"/>
                  </a:moveTo>
                  <a:cubicBezTo>
                    <a:pt x="6202" y="0"/>
                    <a:pt x="6130" y="36"/>
                    <a:pt x="6085" y="99"/>
                  </a:cubicBezTo>
                  <a:cubicBezTo>
                    <a:pt x="6055" y="149"/>
                    <a:pt x="6015" y="199"/>
                    <a:pt x="5985" y="249"/>
                  </a:cubicBezTo>
                  <a:cubicBezTo>
                    <a:pt x="5083" y="1429"/>
                    <a:pt x="3699" y="2081"/>
                    <a:pt x="2281" y="2081"/>
                  </a:cubicBezTo>
                  <a:cubicBezTo>
                    <a:pt x="1651" y="2081"/>
                    <a:pt x="1013" y="1952"/>
                    <a:pt x="408" y="1684"/>
                  </a:cubicBezTo>
                  <a:cubicBezTo>
                    <a:pt x="373" y="1668"/>
                    <a:pt x="339" y="1661"/>
                    <a:pt x="308" y="1661"/>
                  </a:cubicBezTo>
                  <a:cubicBezTo>
                    <a:pt x="100" y="1661"/>
                    <a:pt x="1" y="1970"/>
                    <a:pt x="228" y="2075"/>
                  </a:cubicBezTo>
                  <a:cubicBezTo>
                    <a:pt x="885" y="2368"/>
                    <a:pt x="1587" y="2514"/>
                    <a:pt x="2288" y="2514"/>
                  </a:cubicBezTo>
                  <a:cubicBezTo>
                    <a:pt x="3074" y="2514"/>
                    <a:pt x="3860" y="2330"/>
                    <a:pt x="4581" y="1964"/>
                  </a:cubicBezTo>
                  <a:cubicBezTo>
                    <a:pt x="5263" y="1613"/>
                    <a:pt x="5865" y="1122"/>
                    <a:pt x="6326" y="510"/>
                  </a:cubicBezTo>
                  <a:cubicBezTo>
                    <a:pt x="6366" y="450"/>
                    <a:pt x="6406" y="400"/>
                    <a:pt x="6457" y="339"/>
                  </a:cubicBezTo>
                  <a:cubicBezTo>
                    <a:pt x="6517" y="239"/>
                    <a:pt x="6497" y="109"/>
                    <a:pt x="6396" y="39"/>
                  </a:cubicBezTo>
                  <a:cubicBezTo>
                    <a:pt x="6359" y="13"/>
                    <a:pt x="6316" y="0"/>
                    <a:pt x="627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9"/>
            <p:cNvSpPr/>
            <p:nvPr/>
          </p:nvSpPr>
          <p:spPr>
            <a:xfrm>
              <a:off x="4325381" y="3532358"/>
              <a:ext cx="123139" cy="181164"/>
            </a:xfrm>
            <a:custGeom>
              <a:avLst/>
              <a:gdLst/>
              <a:ahLst/>
              <a:cxnLst/>
              <a:rect l="l" t="t" r="r" b="b"/>
              <a:pathLst>
                <a:path w="4777" h="7028" extrusionOk="0">
                  <a:moveTo>
                    <a:pt x="309" y="0"/>
                  </a:moveTo>
                  <a:cubicBezTo>
                    <a:pt x="94" y="0"/>
                    <a:pt x="0" y="329"/>
                    <a:pt x="233" y="428"/>
                  </a:cubicBezTo>
                  <a:cubicBezTo>
                    <a:pt x="2710" y="1350"/>
                    <a:pt x="4345" y="3718"/>
                    <a:pt x="4335" y="6356"/>
                  </a:cubicBezTo>
                  <a:cubicBezTo>
                    <a:pt x="4335" y="6506"/>
                    <a:pt x="4335" y="6647"/>
                    <a:pt x="4325" y="6797"/>
                  </a:cubicBezTo>
                  <a:cubicBezTo>
                    <a:pt x="4315" y="6917"/>
                    <a:pt x="4405" y="7018"/>
                    <a:pt x="4526" y="7028"/>
                  </a:cubicBezTo>
                  <a:lnTo>
                    <a:pt x="4546" y="7028"/>
                  </a:lnTo>
                  <a:cubicBezTo>
                    <a:pt x="4656" y="7028"/>
                    <a:pt x="4746" y="6937"/>
                    <a:pt x="4756" y="6827"/>
                  </a:cubicBezTo>
                  <a:cubicBezTo>
                    <a:pt x="4766" y="6667"/>
                    <a:pt x="4776" y="6516"/>
                    <a:pt x="4776" y="6356"/>
                  </a:cubicBezTo>
                  <a:cubicBezTo>
                    <a:pt x="4776" y="4961"/>
                    <a:pt x="4345" y="3597"/>
                    <a:pt x="3543" y="2464"/>
                  </a:cubicBezTo>
                  <a:cubicBezTo>
                    <a:pt x="2760" y="1350"/>
                    <a:pt x="1667" y="498"/>
                    <a:pt x="393" y="16"/>
                  </a:cubicBezTo>
                  <a:cubicBezTo>
                    <a:pt x="363" y="5"/>
                    <a:pt x="335" y="0"/>
                    <a:pt x="30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9"/>
            <p:cNvSpPr/>
            <p:nvPr/>
          </p:nvSpPr>
          <p:spPr>
            <a:xfrm>
              <a:off x="4111840" y="3571179"/>
              <a:ext cx="333844" cy="299921"/>
            </a:xfrm>
            <a:custGeom>
              <a:avLst/>
              <a:gdLst/>
              <a:ahLst/>
              <a:cxnLst/>
              <a:rect l="l" t="t" r="r" b="b"/>
              <a:pathLst>
                <a:path w="12951" h="11635" extrusionOk="0">
                  <a:moveTo>
                    <a:pt x="1856" y="7748"/>
                  </a:moveTo>
                  <a:cubicBezTo>
                    <a:pt x="2649" y="7748"/>
                    <a:pt x="3281" y="8390"/>
                    <a:pt x="3281" y="9183"/>
                  </a:cubicBezTo>
                  <a:cubicBezTo>
                    <a:pt x="3281" y="10166"/>
                    <a:pt x="2197" y="10908"/>
                    <a:pt x="1856" y="11119"/>
                  </a:cubicBezTo>
                  <a:cubicBezTo>
                    <a:pt x="1515" y="10908"/>
                    <a:pt x="432" y="10176"/>
                    <a:pt x="432" y="9183"/>
                  </a:cubicBezTo>
                  <a:cubicBezTo>
                    <a:pt x="432" y="8390"/>
                    <a:pt x="1074" y="7748"/>
                    <a:pt x="1856" y="7748"/>
                  </a:cubicBezTo>
                  <a:close/>
                  <a:moveTo>
                    <a:pt x="4833" y="0"/>
                  </a:moveTo>
                  <a:cubicBezTo>
                    <a:pt x="4817" y="0"/>
                    <a:pt x="4802" y="2"/>
                    <a:pt x="4785" y="5"/>
                  </a:cubicBezTo>
                  <a:cubicBezTo>
                    <a:pt x="3762" y="326"/>
                    <a:pt x="2869" y="958"/>
                    <a:pt x="2227" y="1810"/>
                  </a:cubicBezTo>
                  <a:cubicBezTo>
                    <a:pt x="1034" y="3415"/>
                    <a:pt x="893" y="5572"/>
                    <a:pt x="1866" y="7317"/>
                  </a:cubicBezTo>
                  <a:cubicBezTo>
                    <a:pt x="833" y="7317"/>
                    <a:pt x="11" y="8150"/>
                    <a:pt x="1" y="9173"/>
                  </a:cubicBezTo>
                  <a:cubicBezTo>
                    <a:pt x="1" y="10607"/>
                    <a:pt x="1696" y="11520"/>
                    <a:pt x="1756" y="11560"/>
                  </a:cubicBezTo>
                  <a:cubicBezTo>
                    <a:pt x="1791" y="11575"/>
                    <a:pt x="1826" y="11583"/>
                    <a:pt x="1861" y="11583"/>
                  </a:cubicBezTo>
                  <a:cubicBezTo>
                    <a:pt x="1896" y="11583"/>
                    <a:pt x="1932" y="11575"/>
                    <a:pt x="1967" y="11560"/>
                  </a:cubicBezTo>
                  <a:cubicBezTo>
                    <a:pt x="2338" y="11349"/>
                    <a:pt x="2689" y="11079"/>
                    <a:pt x="2990" y="10768"/>
                  </a:cubicBezTo>
                  <a:cubicBezTo>
                    <a:pt x="4049" y="11360"/>
                    <a:pt x="5180" y="11634"/>
                    <a:pt x="6287" y="11634"/>
                  </a:cubicBezTo>
                  <a:cubicBezTo>
                    <a:pt x="9361" y="11634"/>
                    <a:pt x="12252" y="9518"/>
                    <a:pt x="12930" y="6214"/>
                  </a:cubicBezTo>
                  <a:cubicBezTo>
                    <a:pt x="12950" y="6093"/>
                    <a:pt x="12870" y="5983"/>
                    <a:pt x="12749" y="5963"/>
                  </a:cubicBezTo>
                  <a:cubicBezTo>
                    <a:pt x="12737" y="5961"/>
                    <a:pt x="12724" y="5960"/>
                    <a:pt x="12712" y="5960"/>
                  </a:cubicBezTo>
                  <a:cubicBezTo>
                    <a:pt x="12615" y="5960"/>
                    <a:pt x="12525" y="6027"/>
                    <a:pt x="12499" y="6134"/>
                  </a:cubicBezTo>
                  <a:cubicBezTo>
                    <a:pt x="11867" y="9209"/>
                    <a:pt x="9161" y="11195"/>
                    <a:pt x="6280" y="11195"/>
                  </a:cubicBezTo>
                  <a:cubicBezTo>
                    <a:pt x="5271" y="11195"/>
                    <a:pt x="4241" y="10952"/>
                    <a:pt x="3271" y="10427"/>
                  </a:cubicBezTo>
                  <a:cubicBezTo>
                    <a:pt x="3551" y="10076"/>
                    <a:pt x="3712" y="9634"/>
                    <a:pt x="3722" y="9173"/>
                  </a:cubicBezTo>
                  <a:cubicBezTo>
                    <a:pt x="3722" y="8370"/>
                    <a:pt x="3190" y="7648"/>
                    <a:pt x="2418" y="7407"/>
                  </a:cubicBezTo>
                  <a:cubicBezTo>
                    <a:pt x="1345" y="5772"/>
                    <a:pt x="1405" y="3636"/>
                    <a:pt x="2579" y="2071"/>
                  </a:cubicBezTo>
                  <a:cubicBezTo>
                    <a:pt x="3160" y="1289"/>
                    <a:pt x="3983" y="717"/>
                    <a:pt x="4916" y="416"/>
                  </a:cubicBezTo>
                  <a:cubicBezTo>
                    <a:pt x="5141" y="332"/>
                    <a:pt x="5059" y="0"/>
                    <a:pt x="483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9"/>
            <p:cNvSpPr/>
            <p:nvPr/>
          </p:nvSpPr>
          <p:spPr>
            <a:xfrm>
              <a:off x="4099183" y="3489336"/>
              <a:ext cx="217975" cy="277675"/>
            </a:xfrm>
            <a:custGeom>
              <a:avLst/>
              <a:gdLst/>
              <a:ahLst/>
              <a:cxnLst/>
              <a:rect l="l" t="t" r="r" b="b"/>
              <a:pathLst>
                <a:path w="8456" h="10772" extrusionOk="0">
                  <a:moveTo>
                    <a:pt x="6771" y="301"/>
                  </a:moveTo>
                  <a:cubicBezTo>
                    <a:pt x="7513" y="301"/>
                    <a:pt x="8095" y="943"/>
                    <a:pt x="8015" y="1685"/>
                  </a:cubicBezTo>
                  <a:cubicBezTo>
                    <a:pt x="8025" y="2538"/>
                    <a:pt x="7092" y="3190"/>
                    <a:pt x="6771" y="3381"/>
                  </a:cubicBezTo>
                  <a:cubicBezTo>
                    <a:pt x="6460" y="3190"/>
                    <a:pt x="5517" y="2538"/>
                    <a:pt x="5517" y="1685"/>
                  </a:cubicBezTo>
                  <a:cubicBezTo>
                    <a:pt x="5447" y="943"/>
                    <a:pt x="6029" y="301"/>
                    <a:pt x="6771" y="301"/>
                  </a:cubicBezTo>
                  <a:close/>
                  <a:moveTo>
                    <a:pt x="6771" y="0"/>
                  </a:moveTo>
                  <a:cubicBezTo>
                    <a:pt x="5928" y="0"/>
                    <a:pt x="5216" y="622"/>
                    <a:pt x="5106" y="1455"/>
                  </a:cubicBezTo>
                  <a:cubicBezTo>
                    <a:pt x="2097" y="2217"/>
                    <a:pt x="0" y="4925"/>
                    <a:pt x="0" y="8025"/>
                  </a:cubicBezTo>
                  <a:cubicBezTo>
                    <a:pt x="0" y="8917"/>
                    <a:pt x="171" y="9800"/>
                    <a:pt x="512" y="10623"/>
                  </a:cubicBezTo>
                  <a:cubicBezTo>
                    <a:pt x="552" y="10728"/>
                    <a:pt x="632" y="10771"/>
                    <a:pt x="712" y="10771"/>
                  </a:cubicBezTo>
                  <a:cubicBezTo>
                    <a:pt x="854" y="10771"/>
                    <a:pt x="996" y="10635"/>
                    <a:pt x="913" y="10462"/>
                  </a:cubicBezTo>
                  <a:cubicBezTo>
                    <a:pt x="30" y="8316"/>
                    <a:pt x="381" y="5858"/>
                    <a:pt x="1836" y="4053"/>
                  </a:cubicBezTo>
                  <a:cubicBezTo>
                    <a:pt x="2668" y="3009"/>
                    <a:pt x="3822" y="2267"/>
                    <a:pt x="5106" y="1916"/>
                  </a:cubicBezTo>
                  <a:cubicBezTo>
                    <a:pt x="5176" y="2377"/>
                    <a:pt x="5437" y="2839"/>
                    <a:pt x="5888" y="3260"/>
                  </a:cubicBezTo>
                  <a:cubicBezTo>
                    <a:pt x="6129" y="3481"/>
                    <a:pt x="6390" y="3671"/>
                    <a:pt x="6670" y="3822"/>
                  </a:cubicBezTo>
                  <a:cubicBezTo>
                    <a:pt x="6701" y="3842"/>
                    <a:pt x="6736" y="3852"/>
                    <a:pt x="6771" y="3852"/>
                  </a:cubicBezTo>
                  <a:cubicBezTo>
                    <a:pt x="6806" y="3852"/>
                    <a:pt x="6841" y="3842"/>
                    <a:pt x="6871" y="3822"/>
                  </a:cubicBezTo>
                  <a:cubicBezTo>
                    <a:pt x="7152" y="3671"/>
                    <a:pt x="7413" y="3481"/>
                    <a:pt x="7653" y="3260"/>
                  </a:cubicBezTo>
                  <a:cubicBezTo>
                    <a:pt x="8175" y="2769"/>
                    <a:pt x="8456" y="2227"/>
                    <a:pt x="8456" y="1685"/>
                  </a:cubicBezTo>
                  <a:cubicBezTo>
                    <a:pt x="8456" y="753"/>
                    <a:pt x="7704" y="0"/>
                    <a:pt x="677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9"/>
            <p:cNvSpPr/>
            <p:nvPr/>
          </p:nvSpPr>
          <p:spPr>
            <a:xfrm>
              <a:off x="4192008" y="3605953"/>
              <a:ext cx="163429" cy="180752"/>
            </a:xfrm>
            <a:custGeom>
              <a:avLst/>
              <a:gdLst/>
              <a:ahLst/>
              <a:cxnLst/>
              <a:rect l="l" t="t" r="r" b="b"/>
              <a:pathLst>
                <a:path w="6340" h="7012" extrusionOk="0">
                  <a:moveTo>
                    <a:pt x="4614" y="1795"/>
                  </a:moveTo>
                  <a:cubicBezTo>
                    <a:pt x="4845" y="2076"/>
                    <a:pt x="4975" y="2437"/>
                    <a:pt x="4975" y="2799"/>
                  </a:cubicBezTo>
                  <a:lnTo>
                    <a:pt x="4975" y="3711"/>
                  </a:lnTo>
                  <a:cubicBezTo>
                    <a:pt x="4975" y="3832"/>
                    <a:pt x="5076" y="3932"/>
                    <a:pt x="5196" y="3932"/>
                  </a:cubicBezTo>
                  <a:lnTo>
                    <a:pt x="5657" y="3932"/>
                  </a:lnTo>
                  <a:cubicBezTo>
                    <a:pt x="5798" y="3932"/>
                    <a:pt x="5908" y="4042"/>
                    <a:pt x="5908" y="4183"/>
                  </a:cubicBezTo>
                  <a:lnTo>
                    <a:pt x="5908" y="4403"/>
                  </a:lnTo>
                  <a:cubicBezTo>
                    <a:pt x="5908" y="4544"/>
                    <a:pt x="5798" y="4654"/>
                    <a:pt x="5657" y="4654"/>
                  </a:cubicBezTo>
                  <a:lnTo>
                    <a:pt x="5186" y="4654"/>
                  </a:lnTo>
                  <a:cubicBezTo>
                    <a:pt x="5076" y="4654"/>
                    <a:pt x="4975" y="4744"/>
                    <a:pt x="4975" y="4855"/>
                  </a:cubicBezTo>
                  <a:cubicBezTo>
                    <a:pt x="4925" y="5818"/>
                    <a:pt x="4143" y="6580"/>
                    <a:pt x="3180" y="6580"/>
                  </a:cubicBezTo>
                  <a:cubicBezTo>
                    <a:pt x="2217" y="6580"/>
                    <a:pt x="1424" y="5818"/>
                    <a:pt x="1374" y="4855"/>
                  </a:cubicBezTo>
                  <a:cubicBezTo>
                    <a:pt x="1374" y="4744"/>
                    <a:pt x="1274" y="4654"/>
                    <a:pt x="1164" y="4654"/>
                  </a:cubicBezTo>
                  <a:lnTo>
                    <a:pt x="702" y="4654"/>
                  </a:lnTo>
                  <a:cubicBezTo>
                    <a:pt x="562" y="4654"/>
                    <a:pt x="452" y="4544"/>
                    <a:pt x="452" y="4403"/>
                  </a:cubicBezTo>
                  <a:lnTo>
                    <a:pt x="452" y="4183"/>
                  </a:lnTo>
                  <a:cubicBezTo>
                    <a:pt x="452" y="4042"/>
                    <a:pt x="562" y="3932"/>
                    <a:pt x="702" y="3932"/>
                  </a:cubicBezTo>
                  <a:lnTo>
                    <a:pt x="1164" y="3932"/>
                  </a:lnTo>
                  <a:cubicBezTo>
                    <a:pt x="1284" y="3932"/>
                    <a:pt x="1374" y="3832"/>
                    <a:pt x="1374" y="3711"/>
                  </a:cubicBezTo>
                  <a:lnTo>
                    <a:pt x="1374" y="3089"/>
                  </a:lnTo>
                  <a:lnTo>
                    <a:pt x="2849" y="3089"/>
                  </a:lnTo>
                  <a:cubicBezTo>
                    <a:pt x="3661" y="3089"/>
                    <a:pt x="4373" y="2568"/>
                    <a:pt x="4614" y="1795"/>
                  </a:cubicBezTo>
                  <a:close/>
                  <a:moveTo>
                    <a:pt x="2277" y="0"/>
                  </a:moveTo>
                  <a:cubicBezTo>
                    <a:pt x="1976" y="0"/>
                    <a:pt x="1675" y="70"/>
                    <a:pt x="1404" y="211"/>
                  </a:cubicBezTo>
                  <a:cubicBezTo>
                    <a:pt x="1180" y="323"/>
                    <a:pt x="1297" y="628"/>
                    <a:pt x="1500" y="628"/>
                  </a:cubicBezTo>
                  <a:cubicBezTo>
                    <a:pt x="1533" y="628"/>
                    <a:pt x="1569" y="620"/>
                    <a:pt x="1605" y="602"/>
                  </a:cubicBezTo>
                  <a:cubicBezTo>
                    <a:pt x="1816" y="492"/>
                    <a:pt x="2046" y="431"/>
                    <a:pt x="2277" y="431"/>
                  </a:cubicBezTo>
                  <a:lnTo>
                    <a:pt x="3601" y="431"/>
                  </a:lnTo>
                  <a:cubicBezTo>
                    <a:pt x="3872" y="431"/>
                    <a:pt x="4113" y="592"/>
                    <a:pt x="4233" y="833"/>
                  </a:cubicBezTo>
                  <a:lnTo>
                    <a:pt x="4263" y="893"/>
                  </a:lnTo>
                  <a:cubicBezTo>
                    <a:pt x="4303" y="963"/>
                    <a:pt x="4373" y="1013"/>
                    <a:pt x="4454" y="1013"/>
                  </a:cubicBezTo>
                  <a:lnTo>
                    <a:pt x="4835" y="1013"/>
                  </a:lnTo>
                  <a:cubicBezTo>
                    <a:pt x="5226" y="1013"/>
                    <a:pt x="5547" y="1334"/>
                    <a:pt x="5547" y="1725"/>
                  </a:cubicBezTo>
                  <a:lnTo>
                    <a:pt x="5547" y="3491"/>
                  </a:lnTo>
                  <a:lnTo>
                    <a:pt x="5397" y="3491"/>
                  </a:lnTo>
                  <a:lnTo>
                    <a:pt x="5397" y="2799"/>
                  </a:lnTo>
                  <a:cubicBezTo>
                    <a:pt x="5397" y="2227"/>
                    <a:pt x="5156" y="1685"/>
                    <a:pt x="4735" y="1314"/>
                  </a:cubicBezTo>
                  <a:cubicBezTo>
                    <a:pt x="4676" y="1255"/>
                    <a:pt x="4605" y="1229"/>
                    <a:pt x="4534" y="1229"/>
                  </a:cubicBezTo>
                  <a:cubicBezTo>
                    <a:pt x="4398" y="1229"/>
                    <a:pt x="4266" y="1326"/>
                    <a:pt x="4233" y="1485"/>
                  </a:cubicBezTo>
                  <a:cubicBezTo>
                    <a:pt x="4123" y="2157"/>
                    <a:pt x="3531" y="2648"/>
                    <a:pt x="2839" y="2648"/>
                  </a:cubicBezTo>
                  <a:lnTo>
                    <a:pt x="1154" y="2648"/>
                  </a:lnTo>
                  <a:cubicBezTo>
                    <a:pt x="1033" y="2648"/>
                    <a:pt x="933" y="2748"/>
                    <a:pt x="933" y="2869"/>
                  </a:cubicBezTo>
                  <a:lnTo>
                    <a:pt x="933" y="3491"/>
                  </a:lnTo>
                  <a:lnTo>
                    <a:pt x="783" y="3491"/>
                  </a:lnTo>
                  <a:lnTo>
                    <a:pt x="783" y="1936"/>
                  </a:lnTo>
                  <a:cubicBezTo>
                    <a:pt x="783" y="1635"/>
                    <a:pt x="873" y="1344"/>
                    <a:pt x="1033" y="1103"/>
                  </a:cubicBezTo>
                  <a:cubicBezTo>
                    <a:pt x="1147" y="933"/>
                    <a:pt x="999" y="763"/>
                    <a:pt x="847" y="763"/>
                  </a:cubicBezTo>
                  <a:cubicBezTo>
                    <a:pt x="783" y="763"/>
                    <a:pt x="719" y="792"/>
                    <a:pt x="672" y="863"/>
                  </a:cubicBezTo>
                  <a:cubicBezTo>
                    <a:pt x="462" y="1174"/>
                    <a:pt x="351" y="1555"/>
                    <a:pt x="351" y="1936"/>
                  </a:cubicBezTo>
                  <a:lnTo>
                    <a:pt x="351" y="3581"/>
                  </a:lnTo>
                  <a:cubicBezTo>
                    <a:pt x="131" y="3701"/>
                    <a:pt x="0" y="3932"/>
                    <a:pt x="0" y="4183"/>
                  </a:cubicBezTo>
                  <a:lnTo>
                    <a:pt x="0" y="4413"/>
                  </a:lnTo>
                  <a:cubicBezTo>
                    <a:pt x="0" y="4785"/>
                    <a:pt x="311" y="5095"/>
                    <a:pt x="692" y="5095"/>
                  </a:cubicBezTo>
                  <a:lnTo>
                    <a:pt x="953" y="5095"/>
                  </a:lnTo>
                  <a:cubicBezTo>
                    <a:pt x="1114" y="6199"/>
                    <a:pt x="2056" y="7011"/>
                    <a:pt x="3170" y="7011"/>
                  </a:cubicBezTo>
                  <a:cubicBezTo>
                    <a:pt x="4273" y="7011"/>
                    <a:pt x="5216" y="6199"/>
                    <a:pt x="5377" y="5095"/>
                  </a:cubicBezTo>
                  <a:lnTo>
                    <a:pt x="5647" y="5095"/>
                  </a:lnTo>
                  <a:cubicBezTo>
                    <a:pt x="6028" y="5095"/>
                    <a:pt x="6329" y="4785"/>
                    <a:pt x="6329" y="4413"/>
                  </a:cubicBezTo>
                  <a:lnTo>
                    <a:pt x="6329" y="4183"/>
                  </a:lnTo>
                  <a:cubicBezTo>
                    <a:pt x="6339" y="3942"/>
                    <a:pt x="6209" y="3711"/>
                    <a:pt x="5988" y="3581"/>
                  </a:cubicBezTo>
                  <a:lnTo>
                    <a:pt x="5988" y="1725"/>
                  </a:lnTo>
                  <a:cubicBezTo>
                    <a:pt x="5988" y="1093"/>
                    <a:pt x="5477" y="582"/>
                    <a:pt x="4845" y="582"/>
                  </a:cubicBezTo>
                  <a:lnTo>
                    <a:pt x="4594" y="582"/>
                  </a:lnTo>
                  <a:cubicBezTo>
                    <a:pt x="4383" y="221"/>
                    <a:pt x="4012" y="0"/>
                    <a:pt x="360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9"/>
            <p:cNvSpPr/>
            <p:nvPr/>
          </p:nvSpPr>
          <p:spPr>
            <a:xfrm>
              <a:off x="4247584" y="3727520"/>
              <a:ext cx="52251" cy="24411"/>
            </a:xfrm>
            <a:custGeom>
              <a:avLst/>
              <a:gdLst/>
              <a:ahLst/>
              <a:cxnLst/>
              <a:rect l="l" t="t" r="r" b="b"/>
              <a:pathLst>
                <a:path w="2027" h="947" extrusionOk="0">
                  <a:moveTo>
                    <a:pt x="1774" y="1"/>
                  </a:moveTo>
                  <a:cubicBezTo>
                    <a:pt x="1688" y="1"/>
                    <a:pt x="1606" y="55"/>
                    <a:pt x="1576" y="139"/>
                  </a:cubicBezTo>
                  <a:cubicBezTo>
                    <a:pt x="1478" y="382"/>
                    <a:pt x="1249" y="514"/>
                    <a:pt x="1016" y="514"/>
                  </a:cubicBezTo>
                  <a:cubicBezTo>
                    <a:pt x="864" y="514"/>
                    <a:pt x="711" y="458"/>
                    <a:pt x="593" y="339"/>
                  </a:cubicBezTo>
                  <a:cubicBezTo>
                    <a:pt x="542" y="279"/>
                    <a:pt x="492" y="219"/>
                    <a:pt x="472" y="139"/>
                  </a:cubicBezTo>
                  <a:cubicBezTo>
                    <a:pt x="433" y="45"/>
                    <a:pt x="356" y="6"/>
                    <a:pt x="278" y="6"/>
                  </a:cubicBezTo>
                  <a:cubicBezTo>
                    <a:pt x="140" y="6"/>
                    <a:pt x="0" y="132"/>
                    <a:pt x="71" y="299"/>
                  </a:cubicBezTo>
                  <a:cubicBezTo>
                    <a:pt x="241" y="731"/>
                    <a:pt x="633" y="946"/>
                    <a:pt x="1025" y="946"/>
                  </a:cubicBezTo>
                  <a:cubicBezTo>
                    <a:pt x="1418" y="946"/>
                    <a:pt x="1811" y="731"/>
                    <a:pt x="1987" y="299"/>
                  </a:cubicBezTo>
                  <a:cubicBezTo>
                    <a:pt x="2027" y="189"/>
                    <a:pt x="1977" y="59"/>
                    <a:pt x="1856" y="18"/>
                  </a:cubicBezTo>
                  <a:cubicBezTo>
                    <a:pt x="1830" y="6"/>
                    <a:pt x="1801" y="1"/>
                    <a:pt x="177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9"/>
            <p:cNvSpPr/>
            <p:nvPr/>
          </p:nvSpPr>
          <p:spPr>
            <a:xfrm>
              <a:off x="4242171" y="3696948"/>
              <a:ext cx="11136" cy="13662"/>
            </a:xfrm>
            <a:custGeom>
              <a:avLst/>
              <a:gdLst/>
              <a:ahLst/>
              <a:cxnLst/>
              <a:rect l="l" t="t" r="r" b="b"/>
              <a:pathLst>
                <a:path w="432" h="530" extrusionOk="0">
                  <a:moveTo>
                    <a:pt x="221" y="1"/>
                  </a:moveTo>
                  <a:cubicBezTo>
                    <a:pt x="100" y="1"/>
                    <a:pt x="0" y="101"/>
                    <a:pt x="0" y="221"/>
                  </a:cubicBezTo>
                  <a:lnTo>
                    <a:pt x="0" y="312"/>
                  </a:lnTo>
                  <a:cubicBezTo>
                    <a:pt x="0" y="457"/>
                    <a:pt x="108" y="530"/>
                    <a:pt x="216" y="530"/>
                  </a:cubicBezTo>
                  <a:cubicBezTo>
                    <a:pt x="324" y="530"/>
                    <a:pt x="431" y="457"/>
                    <a:pt x="431" y="312"/>
                  </a:cubicBezTo>
                  <a:lnTo>
                    <a:pt x="431" y="221"/>
                  </a:lnTo>
                  <a:cubicBezTo>
                    <a:pt x="431" y="101"/>
                    <a:pt x="341"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9"/>
            <p:cNvSpPr/>
            <p:nvPr/>
          </p:nvSpPr>
          <p:spPr>
            <a:xfrm>
              <a:off x="4294138" y="3696948"/>
              <a:ext cx="11394" cy="13662"/>
            </a:xfrm>
            <a:custGeom>
              <a:avLst/>
              <a:gdLst/>
              <a:ahLst/>
              <a:cxnLst/>
              <a:rect l="l" t="t" r="r" b="b"/>
              <a:pathLst>
                <a:path w="442" h="530" extrusionOk="0">
                  <a:moveTo>
                    <a:pt x="221" y="1"/>
                  </a:moveTo>
                  <a:cubicBezTo>
                    <a:pt x="101" y="1"/>
                    <a:pt x="0" y="101"/>
                    <a:pt x="0" y="221"/>
                  </a:cubicBezTo>
                  <a:lnTo>
                    <a:pt x="0" y="312"/>
                  </a:lnTo>
                  <a:cubicBezTo>
                    <a:pt x="0" y="457"/>
                    <a:pt x="111" y="530"/>
                    <a:pt x="221" y="530"/>
                  </a:cubicBezTo>
                  <a:cubicBezTo>
                    <a:pt x="331" y="530"/>
                    <a:pt x="442" y="457"/>
                    <a:pt x="442" y="312"/>
                  </a:cubicBezTo>
                  <a:lnTo>
                    <a:pt x="442" y="221"/>
                  </a:lnTo>
                  <a:cubicBezTo>
                    <a:pt x="442" y="101"/>
                    <a:pt x="341"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9"/>
            <p:cNvSpPr/>
            <p:nvPr/>
          </p:nvSpPr>
          <p:spPr>
            <a:xfrm>
              <a:off x="4127874" y="3783818"/>
              <a:ext cx="55628" cy="47920"/>
            </a:xfrm>
            <a:custGeom>
              <a:avLst/>
              <a:gdLst/>
              <a:ahLst/>
              <a:cxnLst/>
              <a:rect l="l" t="t" r="r" b="b"/>
              <a:pathLst>
                <a:path w="2158" h="1859" extrusionOk="0">
                  <a:moveTo>
                    <a:pt x="1228" y="437"/>
                  </a:moveTo>
                  <a:cubicBezTo>
                    <a:pt x="1482" y="437"/>
                    <a:pt x="1726" y="635"/>
                    <a:pt x="1726" y="934"/>
                  </a:cubicBezTo>
                  <a:cubicBezTo>
                    <a:pt x="1726" y="1205"/>
                    <a:pt x="1505" y="1425"/>
                    <a:pt x="1234" y="1425"/>
                  </a:cubicBezTo>
                  <a:cubicBezTo>
                    <a:pt x="793" y="1425"/>
                    <a:pt x="582" y="894"/>
                    <a:pt x="883" y="583"/>
                  </a:cubicBezTo>
                  <a:cubicBezTo>
                    <a:pt x="984" y="482"/>
                    <a:pt x="1107" y="437"/>
                    <a:pt x="1228" y="437"/>
                  </a:cubicBezTo>
                  <a:close/>
                  <a:moveTo>
                    <a:pt x="1234" y="1"/>
                  </a:moveTo>
                  <a:cubicBezTo>
                    <a:pt x="412" y="1"/>
                    <a:pt x="1" y="1004"/>
                    <a:pt x="582" y="1586"/>
                  </a:cubicBezTo>
                  <a:cubicBezTo>
                    <a:pt x="771" y="1774"/>
                    <a:pt x="1002" y="1858"/>
                    <a:pt x="1229" y="1858"/>
                  </a:cubicBezTo>
                  <a:cubicBezTo>
                    <a:pt x="1703" y="1858"/>
                    <a:pt x="2157" y="1490"/>
                    <a:pt x="2157" y="934"/>
                  </a:cubicBezTo>
                  <a:cubicBezTo>
                    <a:pt x="2157" y="422"/>
                    <a:pt x="1746" y="11"/>
                    <a:pt x="123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9"/>
            <p:cNvSpPr/>
            <p:nvPr/>
          </p:nvSpPr>
          <p:spPr>
            <a:xfrm>
              <a:off x="4303057" y="3571179"/>
              <a:ext cx="124248" cy="186810"/>
            </a:xfrm>
            <a:custGeom>
              <a:avLst/>
              <a:gdLst/>
              <a:ahLst/>
              <a:cxnLst/>
              <a:rect l="l" t="t" r="r" b="b"/>
              <a:pathLst>
                <a:path w="4820" h="7247" extrusionOk="0">
                  <a:moveTo>
                    <a:pt x="3496" y="4659"/>
                  </a:moveTo>
                  <a:cubicBezTo>
                    <a:pt x="3987" y="4659"/>
                    <a:pt x="4379" y="5060"/>
                    <a:pt x="4379" y="5552"/>
                  </a:cubicBezTo>
                  <a:cubicBezTo>
                    <a:pt x="4379" y="6154"/>
                    <a:pt x="3747" y="6615"/>
                    <a:pt x="3496" y="6775"/>
                  </a:cubicBezTo>
                  <a:cubicBezTo>
                    <a:pt x="3345" y="6685"/>
                    <a:pt x="3215" y="6585"/>
                    <a:pt x="3085" y="6465"/>
                  </a:cubicBezTo>
                  <a:cubicBezTo>
                    <a:pt x="2864" y="6264"/>
                    <a:pt x="2603" y="5933"/>
                    <a:pt x="2603" y="5552"/>
                  </a:cubicBezTo>
                  <a:cubicBezTo>
                    <a:pt x="2603" y="5060"/>
                    <a:pt x="2994" y="4659"/>
                    <a:pt x="3496" y="4659"/>
                  </a:cubicBezTo>
                  <a:close/>
                  <a:moveTo>
                    <a:pt x="309" y="0"/>
                  </a:moveTo>
                  <a:cubicBezTo>
                    <a:pt x="83" y="0"/>
                    <a:pt x="0" y="332"/>
                    <a:pt x="226" y="426"/>
                  </a:cubicBezTo>
                  <a:lnTo>
                    <a:pt x="246" y="426"/>
                  </a:lnTo>
                  <a:cubicBezTo>
                    <a:pt x="1971" y="968"/>
                    <a:pt x="3225" y="2442"/>
                    <a:pt x="3466" y="4228"/>
                  </a:cubicBezTo>
                  <a:cubicBezTo>
                    <a:pt x="2744" y="4248"/>
                    <a:pt x="2172" y="4840"/>
                    <a:pt x="2172" y="5552"/>
                  </a:cubicBezTo>
                  <a:cubicBezTo>
                    <a:pt x="2172" y="6555"/>
                    <a:pt x="3345" y="7197"/>
                    <a:pt x="3396" y="7217"/>
                  </a:cubicBezTo>
                  <a:cubicBezTo>
                    <a:pt x="3426" y="7237"/>
                    <a:pt x="3461" y="7247"/>
                    <a:pt x="3496" y="7247"/>
                  </a:cubicBezTo>
                  <a:cubicBezTo>
                    <a:pt x="3531" y="7247"/>
                    <a:pt x="3566" y="7237"/>
                    <a:pt x="3596" y="7217"/>
                  </a:cubicBezTo>
                  <a:cubicBezTo>
                    <a:pt x="3646" y="7197"/>
                    <a:pt x="4820" y="6565"/>
                    <a:pt x="4820" y="5552"/>
                  </a:cubicBezTo>
                  <a:cubicBezTo>
                    <a:pt x="4820" y="4980"/>
                    <a:pt x="4449" y="4468"/>
                    <a:pt x="3907" y="4298"/>
                  </a:cubicBezTo>
                  <a:cubicBezTo>
                    <a:pt x="3686" y="2292"/>
                    <a:pt x="2302" y="607"/>
                    <a:pt x="376" y="5"/>
                  </a:cubicBezTo>
                  <a:lnTo>
                    <a:pt x="356" y="5"/>
                  </a:lnTo>
                  <a:cubicBezTo>
                    <a:pt x="340" y="2"/>
                    <a:pt x="324" y="0"/>
                    <a:pt x="30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9"/>
            <p:cNvSpPr/>
            <p:nvPr/>
          </p:nvSpPr>
          <p:spPr>
            <a:xfrm>
              <a:off x="4369125" y="3696432"/>
              <a:ext cx="41888" cy="35882"/>
            </a:xfrm>
            <a:custGeom>
              <a:avLst/>
              <a:gdLst/>
              <a:ahLst/>
              <a:cxnLst/>
              <a:rect l="l" t="t" r="r" b="b"/>
              <a:pathLst>
                <a:path w="1625" h="1392" extrusionOk="0">
                  <a:moveTo>
                    <a:pt x="926" y="432"/>
                  </a:moveTo>
                  <a:cubicBezTo>
                    <a:pt x="1062" y="432"/>
                    <a:pt x="1194" y="537"/>
                    <a:pt x="1194" y="693"/>
                  </a:cubicBezTo>
                  <a:cubicBezTo>
                    <a:pt x="1194" y="843"/>
                    <a:pt x="1073" y="954"/>
                    <a:pt x="933" y="954"/>
                  </a:cubicBezTo>
                  <a:cubicBezTo>
                    <a:pt x="692" y="954"/>
                    <a:pt x="582" y="673"/>
                    <a:pt x="742" y="512"/>
                  </a:cubicBezTo>
                  <a:cubicBezTo>
                    <a:pt x="795" y="457"/>
                    <a:pt x="861" y="432"/>
                    <a:pt x="926" y="432"/>
                  </a:cubicBezTo>
                  <a:close/>
                  <a:moveTo>
                    <a:pt x="933" y="1"/>
                  </a:moveTo>
                  <a:cubicBezTo>
                    <a:pt x="311" y="1"/>
                    <a:pt x="0" y="753"/>
                    <a:pt x="441" y="1184"/>
                  </a:cubicBezTo>
                  <a:cubicBezTo>
                    <a:pt x="581" y="1327"/>
                    <a:pt x="755" y="1391"/>
                    <a:pt x="925" y="1391"/>
                  </a:cubicBezTo>
                  <a:cubicBezTo>
                    <a:pt x="1281" y="1391"/>
                    <a:pt x="1625" y="1113"/>
                    <a:pt x="1625" y="693"/>
                  </a:cubicBezTo>
                  <a:cubicBezTo>
                    <a:pt x="1625" y="312"/>
                    <a:pt x="1314" y="1"/>
                    <a:pt x="93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9"/>
            <p:cNvSpPr/>
            <p:nvPr/>
          </p:nvSpPr>
          <p:spPr>
            <a:xfrm>
              <a:off x="4244491" y="3510783"/>
              <a:ext cx="51220" cy="43719"/>
            </a:xfrm>
            <a:custGeom>
              <a:avLst/>
              <a:gdLst/>
              <a:ahLst/>
              <a:cxnLst/>
              <a:rect l="l" t="t" r="r" b="b"/>
              <a:pathLst>
                <a:path w="1987" h="1696" extrusionOk="0">
                  <a:moveTo>
                    <a:pt x="1130" y="432"/>
                  </a:moveTo>
                  <a:cubicBezTo>
                    <a:pt x="1346" y="432"/>
                    <a:pt x="1555" y="601"/>
                    <a:pt x="1555" y="853"/>
                  </a:cubicBezTo>
                  <a:cubicBezTo>
                    <a:pt x="1555" y="1074"/>
                    <a:pt x="1364" y="1265"/>
                    <a:pt x="1134" y="1265"/>
                  </a:cubicBezTo>
                  <a:cubicBezTo>
                    <a:pt x="773" y="1265"/>
                    <a:pt x="582" y="813"/>
                    <a:pt x="843" y="552"/>
                  </a:cubicBezTo>
                  <a:cubicBezTo>
                    <a:pt x="926" y="469"/>
                    <a:pt x="1029" y="432"/>
                    <a:pt x="1130" y="432"/>
                  </a:cubicBezTo>
                  <a:close/>
                  <a:moveTo>
                    <a:pt x="1134" y="1"/>
                  </a:moveTo>
                  <a:cubicBezTo>
                    <a:pt x="382" y="1"/>
                    <a:pt x="0" y="914"/>
                    <a:pt x="542" y="1445"/>
                  </a:cubicBezTo>
                  <a:cubicBezTo>
                    <a:pt x="715" y="1618"/>
                    <a:pt x="928" y="1695"/>
                    <a:pt x="1137" y="1695"/>
                  </a:cubicBezTo>
                  <a:cubicBezTo>
                    <a:pt x="1570" y="1695"/>
                    <a:pt x="1986" y="1361"/>
                    <a:pt x="1986" y="853"/>
                  </a:cubicBezTo>
                  <a:cubicBezTo>
                    <a:pt x="1986" y="382"/>
                    <a:pt x="1605" y="1"/>
                    <a:pt x="113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 name="Google Shape;1550;p69"/>
          <p:cNvGrpSpPr/>
          <p:nvPr/>
        </p:nvGrpSpPr>
        <p:grpSpPr>
          <a:xfrm>
            <a:off x="3500346" y="3489336"/>
            <a:ext cx="272803" cy="381662"/>
            <a:chOff x="3500346" y="3489336"/>
            <a:chExt cx="272803" cy="381662"/>
          </a:xfrm>
        </p:grpSpPr>
        <p:sp>
          <p:nvSpPr>
            <p:cNvPr id="1551" name="Google Shape;1551;p69"/>
            <p:cNvSpPr/>
            <p:nvPr/>
          </p:nvSpPr>
          <p:spPr>
            <a:xfrm>
              <a:off x="3675143" y="3735511"/>
              <a:ext cx="98006" cy="135409"/>
            </a:xfrm>
            <a:custGeom>
              <a:avLst/>
              <a:gdLst/>
              <a:ahLst/>
              <a:cxnLst/>
              <a:rect l="l" t="t" r="r" b="b"/>
              <a:pathLst>
                <a:path w="3802" h="5253" extrusionOk="0">
                  <a:moveTo>
                    <a:pt x="943" y="721"/>
                  </a:moveTo>
                  <a:cubicBezTo>
                    <a:pt x="1274" y="1052"/>
                    <a:pt x="1565" y="1424"/>
                    <a:pt x="1806" y="1825"/>
                  </a:cubicBezTo>
                  <a:cubicBezTo>
                    <a:pt x="2086" y="2296"/>
                    <a:pt x="2107" y="2597"/>
                    <a:pt x="2076" y="2707"/>
                  </a:cubicBezTo>
                  <a:lnTo>
                    <a:pt x="1304" y="2707"/>
                  </a:lnTo>
                  <a:cubicBezTo>
                    <a:pt x="1224" y="2567"/>
                    <a:pt x="1093" y="2477"/>
                    <a:pt x="943" y="2457"/>
                  </a:cubicBezTo>
                  <a:lnTo>
                    <a:pt x="943" y="721"/>
                  </a:lnTo>
                  <a:close/>
                  <a:moveTo>
                    <a:pt x="863" y="2878"/>
                  </a:moveTo>
                  <a:cubicBezTo>
                    <a:pt x="903" y="2878"/>
                    <a:pt x="943" y="2918"/>
                    <a:pt x="943" y="2958"/>
                  </a:cubicBezTo>
                  <a:lnTo>
                    <a:pt x="943" y="4062"/>
                  </a:lnTo>
                  <a:cubicBezTo>
                    <a:pt x="943" y="4102"/>
                    <a:pt x="903" y="4142"/>
                    <a:pt x="863" y="4142"/>
                  </a:cubicBezTo>
                  <a:lnTo>
                    <a:pt x="592" y="4142"/>
                  </a:lnTo>
                  <a:cubicBezTo>
                    <a:pt x="502" y="4142"/>
                    <a:pt x="441" y="4072"/>
                    <a:pt x="441" y="3981"/>
                  </a:cubicBezTo>
                  <a:lnTo>
                    <a:pt x="441" y="3028"/>
                  </a:lnTo>
                  <a:cubicBezTo>
                    <a:pt x="441" y="2948"/>
                    <a:pt x="502" y="2878"/>
                    <a:pt x="592" y="2878"/>
                  </a:cubicBezTo>
                  <a:close/>
                  <a:moveTo>
                    <a:pt x="723" y="0"/>
                  </a:moveTo>
                  <a:cubicBezTo>
                    <a:pt x="610" y="0"/>
                    <a:pt x="502" y="86"/>
                    <a:pt x="502" y="210"/>
                  </a:cubicBezTo>
                  <a:lnTo>
                    <a:pt x="502" y="2457"/>
                  </a:lnTo>
                  <a:cubicBezTo>
                    <a:pt x="221" y="2497"/>
                    <a:pt x="0" y="2738"/>
                    <a:pt x="0" y="3028"/>
                  </a:cubicBezTo>
                  <a:lnTo>
                    <a:pt x="0" y="3981"/>
                  </a:lnTo>
                  <a:cubicBezTo>
                    <a:pt x="0" y="4272"/>
                    <a:pt x="221" y="4523"/>
                    <a:pt x="502" y="4563"/>
                  </a:cubicBezTo>
                  <a:lnTo>
                    <a:pt x="502" y="5035"/>
                  </a:lnTo>
                  <a:cubicBezTo>
                    <a:pt x="502" y="5180"/>
                    <a:pt x="612" y="5253"/>
                    <a:pt x="722" y="5253"/>
                  </a:cubicBezTo>
                  <a:cubicBezTo>
                    <a:pt x="833" y="5253"/>
                    <a:pt x="943" y="5180"/>
                    <a:pt x="943" y="5035"/>
                  </a:cubicBezTo>
                  <a:lnTo>
                    <a:pt x="943" y="4563"/>
                  </a:lnTo>
                  <a:cubicBezTo>
                    <a:pt x="1083" y="4543"/>
                    <a:pt x="1224" y="4453"/>
                    <a:pt x="1294" y="4322"/>
                  </a:cubicBezTo>
                  <a:lnTo>
                    <a:pt x="2026" y="4322"/>
                  </a:lnTo>
                  <a:cubicBezTo>
                    <a:pt x="2157" y="4322"/>
                    <a:pt x="2287" y="4312"/>
                    <a:pt x="2417" y="4282"/>
                  </a:cubicBezTo>
                  <a:lnTo>
                    <a:pt x="2518" y="5065"/>
                  </a:lnTo>
                  <a:cubicBezTo>
                    <a:pt x="2538" y="5165"/>
                    <a:pt x="2628" y="5245"/>
                    <a:pt x="2738" y="5245"/>
                  </a:cubicBezTo>
                  <a:lnTo>
                    <a:pt x="2769" y="5245"/>
                  </a:lnTo>
                  <a:cubicBezTo>
                    <a:pt x="2889" y="5235"/>
                    <a:pt x="2969" y="5115"/>
                    <a:pt x="2949" y="4994"/>
                  </a:cubicBezTo>
                  <a:lnTo>
                    <a:pt x="2829" y="4132"/>
                  </a:lnTo>
                  <a:cubicBezTo>
                    <a:pt x="3190" y="3951"/>
                    <a:pt x="3471" y="3620"/>
                    <a:pt x="3601" y="3229"/>
                  </a:cubicBezTo>
                  <a:cubicBezTo>
                    <a:pt x="3731" y="2898"/>
                    <a:pt x="3802" y="2306"/>
                    <a:pt x="3461" y="1494"/>
                  </a:cubicBezTo>
                  <a:cubicBezTo>
                    <a:pt x="3418" y="1406"/>
                    <a:pt x="3344" y="1368"/>
                    <a:pt x="3269" y="1368"/>
                  </a:cubicBezTo>
                  <a:cubicBezTo>
                    <a:pt x="3132" y="1368"/>
                    <a:pt x="2994" y="1495"/>
                    <a:pt x="3059" y="1664"/>
                  </a:cubicBezTo>
                  <a:cubicBezTo>
                    <a:pt x="3350" y="2346"/>
                    <a:pt x="3290" y="2818"/>
                    <a:pt x="3200" y="3099"/>
                  </a:cubicBezTo>
                  <a:cubicBezTo>
                    <a:pt x="3090" y="3420"/>
                    <a:pt x="2839" y="3680"/>
                    <a:pt x="2518" y="3801"/>
                  </a:cubicBezTo>
                  <a:cubicBezTo>
                    <a:pt x="2357" y="3861"/>
                    <a:pt x="2197" y="3891"/>
                    <a:pt x="2026" y="3891"/>
                  </a:cubicBezTo>
                  <a:lnTo>
                    <a:pt x="1374" y="3891"/>
                  </a:lnTo>
                  <a:lnTo>
                    <a:pt x="1374" y="3139"/>
                  </a:lnTo>
                  <a:lnTo>
                    <a:pt x="2026" y="3139"/>
                  </a:lnTo>
                  <a:cubicBezTo>
                    <a:pt x="2317" y="3139"/>
                    <a:pt x="2438" y="2988"/>
                    <a:pt x="2478" y="2858"/>
                  </a:cubicBezTo>
                  <a:cubicBezTo>
                    <a:pt x="2528" y="2728"/>
                    <a:pt x="2588" y="2326"/>
                    <a:pt x="2177" y="1614"/>
                  </a:cubicBezTo>
                  <a:cubicBezTo>
                    <a:pt x="1826" y="1032"/>
                    <a:pt x="1384" y="501"/>
                    <a:pt x="873" y="59"/>
                  </a:cubicBezTo>
                  <a:cubicBezTo>
                    <a:pt x="829" y="18"/>
                    <a:pt x="775" y="0"/>
                    <a:pt x="72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9"/>
            <p:cNvSpPr/>
            <p:nvPr/>
          </p:nvSpPr>
          <p:spPr>
            <a:xfrm>
              <a:off x="3608328" y="3624977"/>
              <a:ext cx="56736" cy="25906"/>
            </a:xfrm>
            <a:custGeom>
              <a:avLst/>
              <a:gdLst/>
              <a:ahLst/>
              <a:cxnLst/>
              <a:rect l="l" t="t" r="r" b="b"/>
              <a:pathLst>
                <a:path w="2201" h="1005" extrusionOk="0">
                  <a:moveTo>
                    <a:pt x="1959" y="1"/>
                  </a:moveTo>
                  <a:cubicBezTo>
                    <a:pt x="1869" y="1"/>
                    <a:pt x="1788" y="52"/>
                    <a:pt x="1750" y="145"/>
                  </a:cubicBezTo>
                  <a:cubicBezTo>
                    <a:pt x="1634" y="431"/>
                    <a:pt x="1371" y="573"/>
                    <a:pt x="1108" y="573"/>
                  </a:cubicBezTo>
                  <a:cubicBezTo>
                    <a:pt x="844" y="573"/>
                    <a:pt x="581" y="431"/>
                    <a:pt x="466" y="145"/>
                  </a:cubicBezTo>
                  <a:cubicBezTo>
                    <a:pt x="425" y="50"/>
                    <a:pt x="348" y="9"/>
                    <a:pt x="271" y="9"/>
                  </a:cubicBezTo>
                  <a:cubicBezTo>
                    <a:pt x="136" y="9"/>
                    <a:pt x="1" y="133"/>
                    <a:pt x="64" y="305"/>
                  </a:cubicBezTo>
                  <a:cubicBezTo>
                    <a:pt x="255" y="772"/>
                    <a:pt x="681" y="1005"/>
                    <a:pt x="1108" y="1005"/>
                  </a:cubicBezTo>
                  <a:cubicBezTo>
                    <a:pt x="1534" y="1005"/>
                    <a:pt x="1960" y="772"/>
                    <a:pt x="2151" y="305"/>
                  </a:cubicBezTo>
                  <a:cubicBezTo>
                    <a:pt x="2201" y="195"/>
                    <a:pt x="2151" y="64"/>
                    <a:pt x="2040" y="14"/>
                  </a:cubicBezTo>
                  <a:cubicBezTo>
                    <a:pt x="2013" y="5"/>
                    <a:pt x="1986" y="1"/>
                    <a:pt x="195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9"/>
            <p:cNvSpPr/>
            <p:nvPr/>
          </p:nvSpPr>
          <p:spPr>
            <a:xfrm>
              <a:off x="3602219" y="3590693"/>
              <a:ext cx="11136" cy="13971"/>
            </a:xfrm>
            <a:custGeom>
              <a:avLst/>
              <a:gdLst/>
              <a:ahLst/>
              <a:cxnLst/>
              <a:rect l="l" t="t" r="r" b="b"/>
              <a:pathLst>
                <a:path w="432" h="542" extrusionOk="0">
                  <a:moveTo>
                    <a:pt x="221" y="0"/>
                  </a:moveTo>
                  <a:cubicBezTo>
                    <a:pt x="101" y="0"/>
                    <a:pt x="0" y="101"/>
                    <a:pt x="0" y="221"/>
                  </a:cubicBezTo>
                  <a:lnTo>
                    <a:pt x="0" y="331"/>
                  </a:lnTo>
                  <a:cubicBezTo>
                    <a:pt x="0" y="472"/>
                    <a:pt x="108" y="542"/>
                    <a:pt x="216" y="542"/>
                  </a:cubicBezTo>
                  <a:cubicBezTo>
                    <a:pt x="324" y="542"/>
                    <a:pt x="432" y="472"/>
                    <a:pt x="432" y="331"/>
                  </a:cubicBezTo>
                  <a:lnTo>
                    <a:pt x="432" y="221"/>
                  </a:lnTo>
                  <a:cubicBezTo>
                    <a:pt x="432" y="101"/>
                    <a:pt x="342"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9"/>
            <p:cNvSpPr/>
            <p:nvPr/>
          </p:nvSpPr>
          <p:spPr>
            <a:xfrm>
              <a:off x="3660399" y="3590693"/>
              <a:ext cx="11136" cy="13971"/>
            </a:xfrm>
            <a:custGeom>
              <a:avLst/>
              <a:gdLst/>
              <a:ahLst/>
              <a:cxnLst/>
              <a:rect l="l" t="t" r="r" b="b"/>
              <a:pathLst>
                <a:path w="432" h="542" extrusionOk="0">
                  <a:moveTo>
                    <a:pt x="221" y="0"/>
                  </a:moveTo>
                  <a:cubicBezTo>
                    <a:pt x="101" y="0"/>
                    <a:pt x="0" y="101"/>
                    <a:pt x="0" y="221"/>
                  </a:cubicBezTo>
                  <a:lnTo>
                    <a:pt x="0" y="331"/>
                  </a:lnTo>
                  <a:cubicBezTo>
                    <a:pt x="0" y="472"/>
                    <a:pt x="108" y="542"/>
                    <a:pt x="216" y="542"/>
                  </a:cubicBezTo>
                  <a:cubicBezTo>
                    <a:pt x="324" y="542"/>
                    <a:pt x="432" y="472"/>
                    <a:pt x="432" y="331"/>
                  </a:cubicBezTo>
                  <a:lnTo>
                    <a:pt x="432" y="221"/>
                  </a:lnTo>
                  <a:cubicBezTo>
                    <a:pt x="432" y="101"/>
                    <a:pt x="331"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9"/>
            <p:cNvSpPr/>
            <p:nvPr/>
          </p:nvSpPr>
          <p:spPr>
            <a:xfrm>
              <a:off x="3602734" y="3749431"/>
              <a:ext cx="68542" cy="56143"/>
            </a:xfrm>
            <a:custGeom>
              <a:avLst/>
              <a:gdLst/>
              <a:ahLst/>
              <a:cxnLst/>
              <a:rect l="l" t="t" r="r" b="b"/>
              <a:pathLst>
                <a:path w="2659" h="2178" extrusionOk="0">
                  <a:moveTo>
                    <a:pt x="1956" y="432"/>
                  </a:moveTo>
                  <a:lnTo>
                    <a:pt x="2157" y="673"/>
                  </a:lnTo>
                  <a:lnTo>
                    <a:pt x="1505" y="1746"/>
                  </a:lnTo>
                  <a:lnTo>
                    <a:pt x="1144" y="1746"/>
                  </a:lnTo>
                  <a:lnTo>
                    <a:pt x="492" y="673"/>
                  </a:lnTo>
                  <a:lnTo>
                    <a:pt x="703" y="432"/>
                  </a:lnTo>
                  <a:close/>
                  <a:moveTo>
                    <a:pt x="602" y="1"/>
                  </a:moveTo>
                  <a:cubicBezTo>
                    <a:pt x="532" y="1"/>
                    <a:pt x="472" y="31"/>
                    <a:pt x="432" y="71"/>
                  </a:cubicBezTo>
                  <a:lnTo>
                    <a:pt x="61" y="512"/>
                  </a:lnTo>
                  <a:cubicBezTo>
                    <a:pt x="1" y="583"/>
                    <a:pt x="1" y="683"/>
                    <a:pt x="41" y="763"/>
                  </a:cubicBezTo>
                  <a:lnTo>
                    <a:pt x="833" y="2077"/>
                  </a:lnTo>
                  <a:cubicBezTo>
                    <a:pt x="873" y="2137"/>
                    <a:pt x="943" y="2178"/>
                    <a:pt x="1024" y="2178"/>
                  </a:cubicBezTo>
                  <a:lnTo>
                    <a:pt x="1636" y="2178"/>
                  </a:lnTo>
                  <a:cubicBezTo>
                    <a:pt x="1706" y="2178"/>
                    <a:pt x="1776" y="2137"/>
                    <a:pt x="1816" y="2077"/>
                  </a:cubicBezTo>
                  <a:lnTo>
                    <a:pt x="2608" y="763"/>
                  </a:lnTo>
                  <a:cubicBezTo>
                    <a:pt x="2659" y="683"/>
                    <a:pt x="2649" y="583"/>
                    <a:pt x="2588" y="512"/>
                  </a:cubicBezTo>
                  <a:lnTo>
                    <a:pt x="2217" y="71"/>
                  </a:lnTo>
                  <a:cubicBezTo>
                    <a:pt x="2177" y="31"/>
                    <a:pt x="2117" y="1"/>
                    <a:pt x="205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9"/>
            <p:cNvSpPr/>
            <p:nvPr/>
          </p:nvSpPr>
          <p:spPr>
            <a:xfrm>
              <a:off x="3500346" y="3489336"/>
              <a:ext cx="255661" cy="381662"/>
            </a:xfrm>
            <a:custGeom>
              <a:avLst/>
              <a:gdLst/>
              <a:ahLst/>
              <a:cxnLst/>
              <a:rect l="l" t="t" r="r" b="b"/>
              <a:pathLst>
                <a:path w="9918" h="14806" extrusionOk="0">
                  <a:moveTo>
                    <a:pt x="6901" y="1926"/>
                  </a:moveTo>
                  <a:cubicBezTo>
                    <a:pt x="7182" y="2247"/>
                    <a:pt x="7333" y="2668"/>
                    <a:pt x="7333" y="3100"/>
                  </a:cubicBezTo>
                  <a:lnTo>
                    <a:pt x="7333" y="4113"/>
                  </a:lnTo>
                  <a:cubicBezTo>
                    <a:pt x="7333" y="4233"/>
                    <a:pt x="7433" y="4333"/>
                    <a:pt x="7553" y="4333"/>
                  </a:cubicBezTo>
                  <a:lnTo>
                    <a:pt x="8065" y="4333"/>
                  </a:lnTo>
                  <a:cubicBezTo>
                    <a:pt x="8236" y="4333"/>
                    <a:pt x="8376" y="4464"/>
                    <a:pt x="8376" y="4634"/>
                  </a:cubicBezTo>
                  <a:lnTo>
                    <a:pt x="8376" y="4885"/>
                  </a:lnTo>
                  <a:cubicBezTo>
                    <a:pt x="8376" y="5056"/>
                    <a:pt x="8236" y="5196"/>
                    <a:pt x="8065" y="5196"/>
                  </a:cubicBezTo>
                  <a:lnTo>
                    <a:pt x="7543" y="5196"/>
                  </a:lnTo>
                  <a:cubicBezTo>
                    <a:pt x="7433" y="5196"/>
                    <a:pt x="7333" y="5286"/>
                    <a:pt x="7333" y="5407"/>
                  </a:cubicBezTo>
                  <a:cubicBezTo>
                    <a:pt x="7273" y="6480"/>
                    <a:pt x="6380" y="7333"/>
                    <a:pt x="5297" y="7333"/>
                  </a:cubicBezTo>
                  <a:cubicBezTo>
                    <a:pt x="4213" y="7333"/>
                    <a:pt x="3321" y="6480"/>
                    <a:pt x="3260" y="5407"/>
                  </a:cubicBezTo>
                  <a:cubicBezTo>
                    <a:pt x="3260" y="5286"/>
                    <a:pt x="3160" y="5196"/>
                    <a:pt x="3050" y="5196"/>
                  </a:cubicBezTo>
                  <a:lnTo>
                    <a:pt x="2538" y="5196"/>
                  </a:lnTo>
                  <a:cubicBezTo>
                    <a:pt x="2368" y="5196"/>
                    <a:pt x="2227" y="5056"/>
                    <a:pt x="2227" y="4885"/>
                  </a:cubicBezTo>
                  <a:lnTo>
                    <a:pt x="2227" y="4634"/>
                  </a:lnTo>
                  <a:cubicBezTo>
                    <a:pt x="2227" y="4464"/>
                    <a:pt x="2368" y="4333"/>
                    <a:pt x="2538" y="4333"/>
                  </a:cubicBezTo>
                  <a:lnTo>
                    <a:pt x="3050" y="4333"/>
                  </a:lnTo>
                  <a:cubicBezTo>
                    <a:pt x="3170" y="4333"/>
                    <a:pt x="3260" y="4233"/>
                    <a:pt x="3260" y="4113"/>
                  </a:cubicBezTo>
                  <a:lnTo>
                    <a:pt x="3260" y="3391"/>
                  </a:lnTo>
                  <a:lnTo>
                    <a:pt x="4935" y="3391"/>
                  </a:lnTo>
                  <a:cubicBezTo>
                    <a:pt x="5838" y="3391"/>
                    <a:pt x="6641" y="2799"/>
                    <a:pt x="6901" y="1926"/>
                  </a:cubicBezTo>
                  <a:close/>
                  <a:moveTo>
                    <a:pt x="7102" y="7684"/>
                  </a:moveTo>
                  <a:cubicBezTo>
                    <a:pt x="7744" y="7684"/>
                    <a:pt x="8316" y="8115"/>
                    <a:pt x="8476" y="8747"/>
                  </a:cubicBezTo>
                  <a:cubicBezTo>
                    <a:pt x="8316" y="8606"/>
                    <a:pt x="8145" y="8456"/>
                    <a:pt x="7965" y="8305"/>
                  </a:cubicBezTo>
                  <a:cubicBezTo>
                    <a:pt x="7945" y="8285"/>
                    <a:pt x="7915" y="8265"/>
                    <a:pt x="7894" y="8245"/>
                  </a:cubicBezTo>
                  <a:cubicBezTo>
                    <a:pt x="7915" y="8100"/>
                    <a:pt x="7793" y="7993"/>
                    <a:pt x="7669" y="7993"/>
                  </a:cubicBezTo>
                  <a:cubicBezTo>
                    <a:pt x="7613" y="7993"/>
                    <a:pt x="7557" y="8015"/>
                    <a:pt x="7513" y="8065"/>
                  </a:cubicBezTo>
                  <a:lnTo>
                    <a:pt x="7062" y="8636"/>
                  </a:lnTo>
                  <a:cubicBezTo>
                    <a:pt x="7007" y="8701"/>
                    <a:pt x="6927" y="8748"/>
                    <a:pt x="6844" y="8748"/>
                  </a:cubicBezTo>
                  <a:cubicBezTo>
                    <a:pt x="6837" y="8748"/>
                    <a:pt x="6829" y="8748"/>
                    <a:pt x="6821" y="8747"/>
                  </a:cubicBezTo>
                  <a:lnTo>
                    <a:pt x="6270" y="8747"/>
                  </a:lnTo>
                  <a:cubicBezTo>
                    <a:pt x="6340" y="8606"/>
                    <a:pt x="6370" y="8446"/>
                    <a:pt x="6370" y="8285"/>
                  </a:cubicBezTo>
                  <a:lnTo>
                    <a:pt x="6370" y="7684"/>
                  </a:lnTo>
                  <a:close/>
                  <a:moveTo>
                    <a:pt x="4223" y="7684"/>
                  </a:moveTo>
                  <a:lnTo>
                    <a:pt x="4223" y="8285"/>
                  </a:lnTo>
                  <a:cubicBezTo>
                    <a:pt x="4223" y="8446"/>
                    <a:pt x="4253" y="8606"/>
                    <a:pt x="4324" y="8747"/>
                  </a:cubicBezTo>
                  <a:lnTo>
                    <a:pt x="3772" y="8747"/>
                  </a:lnTo>
                  <a:cubicBezTo>
                    <a:pt x="3764" y="8748"/>
                    <a:pt x="3756" y="8748"/>
                    <a:pt x="3749" y="8748"/>
                  </a:cubicBezTo>
                  <a:cubicBezTo>
                    <a:pt x="3666" y="8748"/>
                    <a:pt x="3587" y="8701"/>
                    <a:pt x="3541" y="8636"/>
                  </a:cubicBezTo>
                  <a:lnTo>
                    <a:pt x="3080" y="8075"/>
                  </a:lnTo>
                  <a:cubicBezTo>
                    <a:pt x="3035" y="8020"/>
                    <a:pt x="2976" y="7996"/>
                    <a:pt x="2919" y="7996"/>
                  </a:cubicBezTo>
                  <a:cubicBezTo>
                    <a:pt x="2798" y="7996"/>
                    <a:pt x="2681" y="8102"/>
                    <a:pt x="2709" y="8245"/>
                  </a:cubicBezTo>
                  <a:cubicBezTo>
                    <a:pt x="2679" y="8265"/>
                    <a:pt x="2659" y="8285"/>
                    <a:pt x="2628" y="8305"/>
                  </a:cubicBezTo>
                  <a:cubicBezTo>
                    <a:pt x="2448" y="8456"/>
                    <a:pt x="2277" y="8606"/>
                    <a:pt x="2117" y="8757"/>
                  </a:cubicBezTo>
                  <a:cubicBezTo>
                    <a:pt x="2277" y="8125"/>
                    <a:pt x="2849" y="7684"/>
                    <a:pt x="3491" y="7684"/>
                  </a:cubicBezTo>
                  <a:close/>
                  <a:moveTo>
                    <a:pt x="5939" y="7684"/>
                  </a:moveTo>
                  <a:lnTo>
                    <a:pt x="5939" y="8285"/>
                  </a:lnTo>
                  <a:cubicBezTo>
                    <a:pt x="5959" y="8657"/>
                    <a:pt x="5668" y="8967"/>
                    <a:pt x="5297" y="8967"/>
                  </a:cubicBezTo>
                  <a:cubicBezTo>
                    <a:pt x="4925" y="8967"/>
                    <a:pt x="4635" y="8657"/>
                    <a:pt x="4645" y="8285"/>
                  </a:cubicBezTo>
                  <a:lnTo>
                    <a:pt x="4645" y="7684"/>
                  </a:lnTo>
                  <a:cubicBezTo>
                    <a:pt x="4865" y="7724"/>
                    <a:pt x="5076" y="7754"/>
                    <a:pt x="5297" y="7754"/>
                  </a:cubicBezTo>
                  <a:cubicBezTo>
                    <a:pt x="5507" y="7754"/>
                    <a:pt x="5708" y="7734"/>
                    <a:pt x="5908" y="7684"/>
                  </a:cubicBezTo>
                  <a:close/>
                  <a:moveTo>
                    <a:pt x="2869" y="10271"/>
                  </a:moveTo>
                  <a:lnTo>
                    <a:pt x="2869" y="12007"/>
                  </a:lnTo>
                  <a:cubicBezTo>
                    <a:pt x="2719" y="12027"/>
                    <a:pt x="2588" y="12117"/>
                    <a:pt x="2508" y="12257"/>
                  </a:cubicBezTo>
                  <a:lnTo>
                    <a:pt x="1786" y="12247"/>
                  </a:lnTo>
                  <a:cubicBezTo>
                    <a:pt x="1776" y="12252"/>
                    <a:pt x="1766" y="12255"/>
                    <a:pt x="1757" y="12255"/>
                  </a:cubicBezTo>
                  <a:cubicBezTo>
                    <a:pt x="1748" y="12255"/>
                    <a:pt x="1741" y="12252"/>
                    <a:pt x="1736" y="12247"/>
                  </a:cubicBezTo>
                  <a:cubicBezTo>
                    <a:pt x="1706" y="12147"/>
                    <a:pt x="1736" y="11846"/>
                    <a:pt x="2007" y="11375"/>
                  </a:cubicBezTo>
                  <a:cubicBezTo>
                    <a:pt x="2247" y="10974"/>
                    <a:pt x="2538" y="10602"/>
                    <a:pt x="2869" y="10271"/>
                  </a:cubicBezTo>
                  <a:close/>
                  <a:moveTo>
                    <a:pt x="3220" y="12428"/>
                  </a:moveTo>
                  <a:cubicBezTo>
                    <a:pt x="3300" y="12428"/>
                    <a:pt x="3371" y="12498"/>
                    <a:pt x="3371" y="12588"/>
                  </a:cubicBezTo>
                  <a:lnTo>
                    <a:pt x="3371" y="13541"/>
                  </a:lnTo>
                  <a:cubicBezTo>
                    <a:pt x="3371" y="13622"/>
                    <a:pt x="3300" y="13692"/>
                    <a:pt x="3220" y="13692"/>
                  </a:cubicBezTo>
                  <a:lnTo>
                    <a:pt x="2949" y="13692"/>
                  </a:lnTo>
                  <a:cubicBezTo>
                    <a:pt x="2909" y="13692"/>
                    <a:pt x="2869" y="13652"/>
                    <a:pt x="2869" y="13612"/>
                  </a:cubicBezTo>
                  <a:lnTo>
                    <a:pt x="2869" y="12508"/>
                  </a:lnTo>
                  <a:cubicBezTo>
                    <a:pt x="2869" y="12468"/>
                    <a:pt x="2909" y="12428"/>
                    <a:pt x="2959" y="12428"/>
                  </a:cubicBezTo>
                  <a:close/>
                  <a:moveTo>
                    <a:pt x="4314" y="0"/>
                  </a:moveTo>
                  <a:cubicBezTo>
                    <a:pt x="3812" y="0"/>
                    <a:pt x="3341" y="171"/>
                    <a:pt x="2959" y="492"/>
                  </a:cubicBezTo>
                  <a:cubicBezTo>
                    <a:pt x="2784" y="636"/>
                    <a:pt x="2920" y="875"/>
                    <a:pt x="3094" y="875"/>
                  </a:cubicBezTo>
                  <a:cubicBezTo>
                    <a:pt x="3139" y="875"/>
                    <a:pt x="3185" y="859"/>
                    <a:pt x="3230" y="823"/>
                  </a:cubicBezTo>
                  <a:cubicBezTo>
                    <a:pt x="3531" y="572"/>
                    <a:pt x="3912" y="432"/>
                    <a:pt x="4314" y="432"/>
                  </a:cubicBezTo>
                  <a:lnTo>
                    <a:pt x="5778" y="432"/>
                  </a:lnTo>
                  <a:cubicBezTo>
                    <a:pt x="6119" y="442"/>
                    <a:pt x="6420" y="642"/>
                    <a:pt x="6540" y="953"/>
                  </a:cubicBezTo>
                  <a:cubicBezTo>
                    <a:pt x="6580" y="1033"/>
                    <a:pt x="6651" y="1084"/>
                    <a:pt x="6741" y="1084"/>
                  </a:cubicBezTo>
                  <a:lnTo>
                    <a:pt x="7162" y="1084"/>
                  </a:lnTo>
                  <a:cubicBezTo>
                    <a:pt x="7614" y="1084"/>
                    <a:pt x="7985" y="1455"/>
                    <a:pt x="7985" y="1906"/>
                  </a:cubicBezTo>
                  <a:lnTo>
                    <a:pt x="7985" y="3902"/>
                  </a:lnTo>
                  <a:lnTo>
                    <a:pt x="7764" y="3902"/>
                  </a:lnTo>
                  <a:lnTo>
                    <a:pt x="7764" y="3100"/>
                  </a:lnTo>
                  <a:cubicBezTo>
                    <a:pt x="7764" y="2478"/>
                    <a:pt x="7503" y="1876"/>
                    <a:pt x="7042" y="1455"/>
                  </a:cubicBezTo>
                  <a:cubicBezTo>
                    <a:pt x="6978" y="1401"/>
                    <a:pt x="6904" y="1377"/>
                    <a:pt x="6831" y="1377"/>
                  </a:cubicBezTo>
                  <a:cubicBezTo>
                    <a:pt x="6685" y="1377"/>
                    <a:pt x="6547" y="1475"/>
                    <a:pt x="6520" y="1635"/>
                  </a:cubicBezTo>
                  <a:cubicBezTo>
                    <a:pt x="6390" y="2408"/>
                    <a:pt x="5718" y="2959"/>
                    <a:pt x="4935" y="2959"/>
                  </a:cubicBezTo>
                  <a:lnTo>
                    <a:pt x="3050" y="2959"/>
                  </a:lnTo>
                  <a:cubicBezTo>
                    <a:pt x="2929" y="2959"/>
                    <a:pt x="2829" y="3060"/>
                    <a:pt x="2829" y="3180"/>
                  </a:cubicBezTo>
                  <a:lnTo>
                    <a:pt x="2829" y="3902"/>
                  </a:lnTo>
                  <a:lnTo>
                    <a:pt x="2608" y="3902"/>
                  </a:lnTo>
                  <a:lnTo>
                    <a:pt x="2608" y="2137"/>
                  </a:lnTo>
                  <a:cubicBezTo>
                    <a:pt x="2608" y="1896"/>
                    <a:pt x="2659" y="1665"/>
                    <a:pt x="2759" y="1445"/>
                  </a:cubicBezTo>
                  <a:cubicBezTo>
                    <a:pt x="2838" y="1274"/>
                    <a:pt x="2692" y="1137"/>
                    <a:pt x="2552" y="1137"/>
                  </a:cubicBezTo>
                  <a:cubicBezTo>
                    <a:pt x="2478" y="1137"/>
                    <a:pt x="2406" y="1174"/>
                    <a:pt x="2368" y="1264"/>
                  </a:cubicBezTo>
                  <a:cubicBezTo>
                    <a:pt x="2237" y="1545"/>
                    <a:pt x="2177" y="1836"/>
                    <a:pt x="2177" y="2137"/>
                  </a:cubicBezTo>
                  <a:lnTo>
                    <a:pt x="2177" y="3992"/>
                  </a:lnTo>
                  <a:cubicBezTo>
                    <a:pt x="1936" y="4123"/>
                    <a:pt x="1786" y="4374"/>
                    <a:pt x="1786" y="4644"/>
                  </a:cubicBezTo>
                  <a:lnTo>
                    <a:pt x="1786" y="4895"/>
                  </a:lnTo>
                  <a:cubicBezTo>
                    <a:pt x="1786" y="5306"/>
                    <a:pt x="2127" y="5637"/>
                    <a:pt x="2528" y="5637"/>
                  </a:cubicBezTo>
                  <a:lnTo>
                    <a:pt x="2849" y="5637"/>
                  </a:lnTo>
                  <a:cubicBezTo>
                    <a:pt x="2939" y="6279"/>
                    <a:pt x="3280" y="6861"/>
                    <a:pt x="3792" y="7262"/>
                  </a:cubicBezTo>
                  <a:lnTo>
                    <a:pt x="3491" y="7262"/>
                  </a:lnTo>
                  <a:cubicBezTo>
                    <a:pt x="2568" y="7262"/>
                    <a:pt x="1786" y="7944"/>
                    <a:pt x="1655" y="8857"/>
                  </a:cubicBezTo>
                  <a:lnTo>
                    <a:pt x="1595" y="9268"/>
                  </a:lnTo>
                  <a:cubicBezTo>
                    <a:pt x="1214" y="9660"/>
                    <a:pt x="883" y="10091"/>
                    <a:pt x="602" y="10562"/>
                  </a:cubicBezTo>
                  <a:cubicBezTo>
                    <a:pt x="0" y="11606"/>
                    <a:pt x="51" y="12348"/>
                    <a:pt x="211" y="12789"/>
                  </a:cubicBezTo>
                  <a:cubicBezTo>
                    <a:pt x="341" y="13180"/>
                    <a:pt x="612" y="13501"/>
                    <a:pt x="983" y="13692"/>
                  </a:cubicBezTo>
                  <a:lnTo>
                    <a:pt x="853" y="14554"/>
                  </a:lnTo>
                  <a:cubicBezTo>
                    <a:pt x="833" y="14675"/>
                    <a:pt x="923" y="14785"/>
                    <a:pt x="1044" y="14805"/>
                  </a:cubicBezTo>
                  <a:lnTo>
                    <a:pt x="1074" y="14805"/>
                  </a:lnTo>
                  <a:cubicBezTo>
                    <a:pt x="1184" y="14805"/>
                    <a:pt x="1274" y="14725"/>
                    <a:pt x="1284" y="14615"/>
                  </a:cubicBezTo>
                  <a:lnTo>
                    <a:pt x="1395" y="13842"/>
                  </a:lnTo>
                  <a:cubicBezTo>
                    <a:pt x="1525" y="13862"/>
                    <a:pt x="1645" y="13882"/>
                    <a:pt x="1776" y="13882"/>
                  </a:cubicBezTo>
                  <a:lnTo>
                    <a:pt x="2508" y="13882"/>
                  </a:lnTo>
                  <a:cubicBezTo>
                    <a:pt x="2588" y="14013"/>
                    <a:pt x="2719" y="14093"/>
                    <a:pt x="2869" y="14123"/>
                  </a:cubicBezTo>
                  <a:lnTo>
                    <a:pt x="2869" y="14585"/>
                  </a:lnTo>
                  <a:cubicBezTo>
                    <a:pt x="2869" y="14730"/>
                    <a:pt x="2977" y="14803"/>
                    <a:pt x="3085" y="14803"/>
                  </a:cubicBezTo>
                  <a:cubicBezTo>
                    <a:pt x="3193" y="14803"/>
                    <a:pt x="3300" y="14730"/>
                    <a:pt x="3300" y="14585"/>
                  </a:cubicBezTo>
                  <a:lnTo>
                    <a:pt x="3300" y="14123"/>
                  </a:lnTo>
                  <a:cubicBezTo>
                    <a:pt x="3591" y="14073"/>
                    <a:pt x="3802" y="13832"/>
                    <a:pt x="3802" y="13541"/>
                  </a:cubicBezTo>
                  <a:lnTo>
                    <a:pt x="3802" y="12588"/>
                  </a:lnTo>
                  <a:cubicBezTo>
                    <a:pt x="3802" y="12298"/>
                    <a:pt x="3591" y="12057"/>
                    <a:pt x="3300" y="12007"/>
                  </a:cubicBezTo>
                  <a:lnTo>
                    <a:pt x="3300" y="9770"/>
                  </a:lnTo>
                  <a:cubicBezTo>
                    <a:pt x="3300" y="9639"/>
                    <a:pt x="3196" y="9551"/>
                    <a:pt x="3085" y="9551"/>
                  </a:cubicBezTo>
                  <a:cubicBezTo>
                    <a:pt x="3035" y="9551"/>
                    <a:pt x="2983" y="9569"/>
                    <a:pt x="2939" y="9609"/>
                  </a:cubicBezTo>
                  <a:cubicBezTo>
                    <a:pt x="2428" y="10051"/>
                    <a:pt x="1986" y="10572"/>
                    <a:pt x="1635" y="11154"/>
                  </a:cubicBezTo>
                  <a:cubicBezTo>
                    <a:pt x="1224" y="11866"/>
                    <a:pt x="1284" y="12268"/>
                    <a:pt x="1335" y="12398"/>
                  </a:cubicBezTo>
                  <a:cubicBezTo>
                    <a:pt x="1375" y="12538"/>
                    <a:pt x="1495" y="12679"/>
                    <a:pt x="1786" y="12679"/>
                  </a:cubicBezTo>
                  <a:lnTo>
                    <a:pt x="2438" y="12679"/>
                  </a:lnTo>
                  <a:lnTo>
                    <a:pt x="2438" y="13441"/>
                  </a:lnTo>
                  <a:lnTo>
                    <a:pt x="1786" y="13441"/>
                  </a:lnTo>
                  <a:cubicBezTo>
                    <a:pt x="1615" y="13441"/>
                    <a:pt x="1455" y="13411"/>
                    <a:pt x="1294" y="13351"/>
                  </a:cubicBezTo>
                  <a:cubicBezTo>
                    <a:pt x="973" y="13230"/>
                    <a:pt x="723" y="12970"/>
                    <a:pt x="612" y="12639"/>
                  </a:cubicBezTo>
                  <a:cubicBezTo>
                    <a:pt x="492" y="12288"/>
                    <a:pt x="462" y="11676"/>
                    <a:pt x="973" y="10773"/>
                  </a:cubicBezTo>
                  <a:cubicBezTo>
                    <a:pt x="1254" y="10312"/>
                    <a:pt x="1585" y="9890"/>
                    <a:pt x="1956" y="9509"/>
                  </a:cubicBezTo>
                  <a:cubicBezTo>
                    <a:pt x="2257" y="9198"/>
                    <a:pt x="2568" y="8907"/>
                    <a:pt x="2899" y="8626"/>
                  </a:cubicBezTo>
                  <a:lnTo>
                    <a:pt x="2949" y="8586"/>
                  </a:lnTo>
                  <a:lnTo>
                    <a:pt x="3200" y="8897"/>
                  </a:lnTo>
                  <a:cubicBezTo>
                    <a:pt x="3341" y="9078"/>
                    <a:pt x="3551" y="9178"/>
                    <a:pt x="3772" y="9178"/>
                  </a:cubicBezTo>
                  <a:lnTo>
                    <a:pt x="4705" y="9178"/>
                  </a:lnTo>
                  <a:cubicBezTo>
                    <a:pt x="4885" y="9299"/>
                    <a:pt x="5093" y="9359"/>
                    <a:pt x="5302" y="9359"/>
                  </a:cubicBezTo>
                  <a:cubicBezTo>
                    <a:pt x="5510" y="9359"/>
                    <a:pt x="5718" y="9299"/>
                    <a:pt x="5898" y="9178"/>
                  </a:cubicBezTo>
                  <a:lnTo>
                    <a:pt x="6821" y="9178"/>
                  </a:lnTo>
                  <a:cubicBezTo>
                    <a:pt x="7042" y="9178"/>
                    <a:pt x="7253" y="9078"/>
                    <a:pt x="7393" y="8897"/>
                  </a:cubicBezTo>
                  <a:lnTo>
                    <a:pt x="7644" y="8586"/>
                  </a:lnTo>
                  <a:lnTo>
                    <a:pt x="7694" y="8626"/>
                  </a:lnTo>
                  <a:cubicBezTo>
                    <a:pt x="8025" y="8907"/>
                    <a:pt x="8346" y="9198"/>
                    <a:pt x="8647" y="9509"/>
                  </a:cubicBezTo>
                  <a:cubicBezTo>
                    <a:pt x="8928" y="9800"/>
                    <a:pt x="9188" y="10121"/>
                    <a:pt x="9429" y="10462"/>
                  </a:cubicBezTo>
                  <a:cubicBezTo>
                    <a:pt x="9477" y="10539"/>
                    <a:pt x="9543" y="10571"/>
                    <a:pt x="9609" y="10571"/>
                  </a:cubicBezTo>
                  <a:cubicBezTo>
                    <a:pt x="9766" y="10571"/>
                    <a:pt x="9917" y="10391"/>
                    <a:pt x="9790" y="10221"/>
                  </a:cubicBezTo>
                  <a:lnTo>
                    <a:pt x="9780" y="10221"/>
                  </a:lnTo>
                  <a:cubicBezTo>
                    <a:pt x="9550" y="9880"/>
                    <a:pt x="9279" y="9559"/>
                    <a:pt x="8998" y="9258"/>
                  </a:cubicBezTo>
                  <a:lnTo>
                    <a:pt x="8938" y="8857"/>
                  </a:lnTo>
                  <a:cubicBezTo>
                    <a:pt x="8807" y="7934"/>
                    <a:pt x="8025" y="7252"/>
                    <a:pt x="7102" y="7252"/>
                  </a:cubicBezTo>
                  <a:lnTo>
                    <a:pt x="6801" y="7252"/>
                  </a:lnTo>
                  <a:cubicBezTo>
                    <a:pt x="7313" y="6851"/>
                    <a:pt x="7654" y="6269"/>
                    <a:pt x="7744" y="5627"/>
                  </a:cubicBezTo>
                  <a:lnTo>
                    <a:pt x="8065" y="5627"/>
                  </a:lnTo>
                  <a:cubicBezTo>
                    <a:pt x="8466" y="5627"/>
                    <a:pt x="8797" y="5296"/>
                    <a:pt x="8807" y="4885"/>
                  </a:cubicBezTo>
                  <a:lnTo>
                    <a:pt x="8807" y="4634"/>
                  </a:lnTo>
                  <a:cubicBezTo>
                    <a:pt x="8797" y="4364"/>
                    <a:pt x="8657" y="4113"/>
                    <a:pt x="8416" y="3982"/>
                  </a:cubicBezTo>
                  <a:lnTo>
                    <a:pt x="8416" y="1896"/>
                  </a:lnTo>
                  <a:cubicBezTo>
                    <a:pt x="8416" y="1204"/>
                    <a:pt x="7854" y="642"/>
                    <a:pt x="7162" y="642"/>
                  </a:cubicBezTo>
                  <a:lnTo>
                    <a:pt x="6871" y="642"/>
                  </a:lnTo>
                  <a:cubicBezTo>
                    <a:pt x="6651" y="251"/>
                    <a:pt x="6229" y="0"/>
                    <a:pt x="577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69"/>
          <p:cNvGrpSpPr/>
          <p:nvPr/>
        </p:nvGrpSpPr>
        <p:grpSpPr>
          <a:xfrm>
            <a:off x="2816211" y="3490032"/>
            <a:ext cx="367948" cy="381997"/>
            <a:chOff x="2816211" y="3490032"/>
            <a:chExt cx="367948" cy="381997"/>
          </a:xfrm>
        </p:grpSpPr>
        <p:sp>
          <p:nvSpPr>
            <p:cNvPr id="1558" name="Google Shape;1558;p69"/>
            <p:cNvSpPr/>
            <p:nvPr/>
          </p:nvSpPr>
          <p:spPr>
            <a:xfrm>
              <a:off x="2895065" y="3490032"/>
              <a:ext cx="289095" cy="381997"/>
            </a:xfrm>
            <a:custGeom>
              <a:avLst/>
              <a:gdLst/>
              <a:ahLst/>
              <a:cxnLst/>
              <a:rect l="l" t="t" r="r" b="b"/>
              <a:pathLst>
                <a:path w="11215" h="14819" extrusionOk="0">
                  <a:moveTo>
                    <a:pt x="8470" y="6614"/>
                  </a:moveTo>
                  <a:cubicBezTo>
                    <a:pt x="8855" y="6614"/>
                    <a:pt x="9198" y="6894"/>
                    <a:pt x="9268" y="7296"/>
                  </a:cubicBezTo>
                  <a:cubicBezTo>
                    <a:pt x="9278" y="7386"/>
                    <a:pt x="9338" y="7466"/>
                    <a:pt x="9419" y="7506"/>
                  </a:cubicBezTo>
                  <a:cubicBezTo>
                    <a:pt x="9461" y="7533"/>
                    <a:pt x="9509" y="7545"/>
                    <a:pt x="9558" y="7545"/>
                  </a:cubicBezTo>
                  <a:cubicBezTo>
                    <a:pt x="9602" y="7545"/>
                    <a:pt x="9647" y="7535"/>
                    <a:pt x="9689" y="7516"/>
                  </a:cubicBezTo>
                  <a:lnTo>
                    <a:pt x="10071" y="7336"/>
                  </a:lnTo>
                  <a:lnTo>
                    <a:pt x="10071" y="7336"/>
                  </a:lnTo>
                  <a:cubicBezTo>
                    <a:pt x="9990" y="7456"/>
                    <a:pt x="9880" y="7546"/>
                    <a:pt x="9750" y="7596"/>
                  </a:cubicBezTo>
                  <a:cubicBezTo>
                    <a:pt x="9679" y="7616"/>
                    <a:pt x="9609" y="7627"/>
                    <a:pt x="9539" y="7627"/>
                  </a:cubicBezTo>
                  <a:lnTo>
                    <a:pt x="7663" y="7627"/>
                  </a:lnTo>
                  <a:cubicBezTo>
                    <a:pt x="7553" y="7175"/>
                    <a:pt x="7834" y="6724"/>
                    <a:pt x="8295" y="6633"/>
                  </a:cubicBezTo>
                  <a:cubicBezTo>
                    <a:pt x="8354" y="6620"/>
                    <a:pt x="8412" y="6614"/>
                    <a:pt x="8470" y="6614"/>
                  </a:cubicBezTo>
                  <a:close/>
                  <a:moveTo>
                    <a:pt x="5878" y="8088"/>
                  </a:moveTo>
                  <a:lnTo>
                    <a:pt x="6068" y="8489"/>
                  </a:lnTo>
                  <a:cubicBezTo>
                    <a:pt x="6178" y="8723"/>
                    <a:pt x="6409" y="8861"/>
                    <a:pt x="6651" y="8861"/>
                  </a:cubicBezTo>
                  <a:cubicBezTo>
                    <a:pt x="6741" y="8861"/>
                    <a:pt x="6833" y="8841"/>
                    <a:pt x="6921" y="8800"/>
                  </a:cubicBezTo>
                  <a:lnTo>
                    <a:pt x="7734" y="8429"/>
                  </a:lnTo>
                  <a:cubicBezTo>
                    <a:pt x="7804" y="8389"/>
                    <a:pt x="7854" y="8339"/>
                    <a:pt x="7884" y="8268"/>
                  </a:cubicBezTo>
                  <a:lnTo>
                    <a:pt x="7884" y="8268"/>
                  </a:lnTo>
                  <a:cubicBezTo>
                    <a:pt x="8225" y="8670"/>
                    <a:pt x="7954" y="9292"/>
                    <a:pt x="7423" y="9302"/>
                  </a:cubicBezTo>
                  <a:lnTo>
                    <a:pt x="6058" y="9302"/>
                  </a:lnTo>
                  <a:cubicBezTo>
                    <a:pt x="5336" y="9302"/>
                    <a:pt x="5196" y="8289"/>
                    <a:pt x="5878" y="8088"/>
                  </a:cubicBezTo>
                  <a:close/>
                  <a:moveTo>
                    <a:pt x="7423" y="9733"/>
                  </a:moveTo>
                  <a:cubicBezTo>
                    <a:pt x="7764" y="9733"/>
                    <a:pt x="8044" y="10014"/>
                    <a:pt x="8044" y="10355"/>
                  </a:cubicBezTo>
                  <a:cubicBezTo>
                    <a:pt x="8044" y="10696"/>
                    <a:pt x="7764" y="10977"/>
                    <a:pt x="7423" y="10977"/>
                  </a:cubicBezTo>
                  <a:lnTo>
                    <a:pt x="6058" y="10977"/>
                  </a:lnTo>
                  <a:cubicBezTo>
                    <a:pt x="5226" y="10977"/>
                    <a:pt x="5226" y="9733"/>
                    <a:pt x="6058" y="9733"/>
                  </a:cubicBezTo>
                  <a:close/>
                  <a:moveTo>
                    <a:pt x="7423" y="11408"/>
                  </a:moveTo>
                  <a:cubicBezTo>
                    <a:pt x="7764" y="11408"/>
                    <a:pt x="8044" y="11689"/>
                    <a:pt x="8044" y="12030"/>
                  </a:cubicBezTo>
                  <a:cubicBezTo>
                    <a:pt x="8044" y="12371"/>
                    <a:pt x="7764" y="12652"/>
                    <a:pt x="7423" y="12652"/>
                  </a:cubicBezTo>
                  <a:lnTo>
                    <a:pt x="6058" y="12652"/>
                  </a:lnTo>
                  <a:cubicBezTo>
                    <a:pt x="5226" y="12652"/>
                    <a:pt x="5226" y="11408"/>
                    <a:pt x="6058" y="11408"/>
                  </a:cubicBezTo>
                  <a:close/>
                  <a:moveTo>
                    <a:pt x="5566" y="0"/>
                  </a:moveTo>
                  <a:cubicBezTo>
                    <a:pt x="4971" y="0"/>
                    <a:pt x="4432" y="430"/>
                    <a:pt x="4333" y="1057"/>
                  </a:cubicBezTo>
                  <a:cubicBezTo>
                    <a:pt x="4299" y="1220"/>
                    <a:pt x="4424" y="1317"/>
                    <a:pt x="4547" y="1317"/>
                  </a:cubicBezTo>
                  <a:cubicBezTo>
                    <a:pt x="4643" y="1317"/>
                    <a:pt x="4737" y="1258"/>
                    <a:pt x="4754" y="1127"/>
                  </a:cubicBezTo>
                  <a:cubicBezTo>
                    <a:pt x="4795" y="876"/>
                    <a:pt x="4955" y="655"/>
                    <a:pt x="5176" y="535"/>
                  </a:cubicBezTo>
                  <a:cubicBezTo>
                    <a:pt x="5308" y="462"/>
                    <a:pt x="5444" y="430"/>
                    <a:pt x="5574" y="430"/>
                  </a:cubicBezTo>
                  <a:cubicBezTo>
                    <a:pt x="6142" y="430"/>
                    <a:pt x="6609" y="1051"/>
                    <a:pt x="6299" y="1638"/>
                  </a:cubicBezTo>
                  <a:cubicBezTo>
                    <a:pt x="6249" y="1739"/>
                    <a:pt x="6249" y="1859"/>
                    <a:pt x="6299" y="1959"/>
                  </a:cubicBezTo>
                  <a:lnTo>
                    <a:pt x="6430" y="2220"/>
                  </a:lnTo>
                  <a:cubicBezTo>
                    <a:pt x="6489" y="2361"/>
                    <a:pt x="6630" y="2442"/>
                    <a:pt x="6777" y="2442"/>
                  </a:cubicBezTo>
                  <a:cubicBezTo>
                    <a:pt x="6829" y="2442"/>
                    <a:pt x="6881" y="2432"/>
                    <a:pt x="6931" y="2411"/>
                  </a:cubicBezTo>
                  <a:lnTo>
                    <a:pt x="8305" y="1759"/>
                  </a:lnTo>
                  <a:cubicBezTo>
                    <a:pt x="8335" y="1745"/>
                    <a:pt x="8365" y="1739"/>
                    <a:pt x="8395" y="1739"/>
                  </a:cubicBezTo>
                  <a:cubicBezTo>
                    <a:pt x="8475" y="1739"/>
                    <a:pt x="8549" y="1786"/>
                    <a:pt x="8586" y="1859"/>
                  </a:cubicBezTo>
                  <a:lnTo>
                    <a:pt x="9118" y="2992"/>
                  </a:lnTo>
                  <a:cubicBezTo>
                    <a:pt x="8305" y="3153"/>
                    <a:pt x="7874" y="4036"/>
                    <a:pt x="8235" y="4778"/>
                  </a:cubicBezTo>
                  <a:cubicBezTo>
                    <a:pt x="8456" y="5209"/>
                    <a:pt x="8897" y="5480"/>
                    <a:pt x="9379" y="5480"/>
                  </a:cubicBezTo>
                  <a:cubicBezTo>
                    <a:pt x="9539" y="5480"/>
                    <a:pt x="9710" y="5450"/>
                    <a:pt x="9860" y="5380"/>
                  </a:cubicBezTo>
                  <a:cubicBezTo>
                    <a:pt x="9960" y="5340"/>
                    <a:pt x="10061" y="5279"/>
                    <a:pt x="10151" y="5209"/>
                  </a:cubicBezTo>
                  <a:lnTo>
                    <a:pt x="10672" y="6343"/>
                  </a:lnTo>
                  <a:cubicBezTo>
                    <a:pt x="10723" y="6443"/>
                    <a:pt x="10682" y="6563"/>
                    <a:pt x="10572" y="6613"/>
                  </a:cubicBezTo>
                  <a:lnTo>
                    <a:pt x="9659" y="7045"/>
                  </a:lnTo>
                  <a:cubicBezTo>
                    <a:pt x="9639" y="6985"/>
                    <a:pt x="9619" y="6934"/>
                    <a:pt x="9599" y="6884"/>
                  </a:cubicBezTo>
                  <a:cubicBezTo>
                    <a:pt x="9408" y="6394"/>
                    <a:pt x="8936" y="6091"/>
                    <a:pt x="8438" y="6091"/>
                  </a:cubicBezTo>
                  <a:cubicBezTo>
                    <a:pt x="8283" y="6091"/>
                    <a:pt x="8126" y="6120"/>
                    <a:pt x="7974" y="6182"/>
                  </a:cubicBezTo>
                  <a:cubicBezTo>
                    <a:pt x="7322" y="6433"/>
                    <a:pt x="7011" y="7165"/>
                    <a:pt x="7262" y="7807"/>
                  </a:cubicBezTo>
                  <a:cubicBezTo>
                    <a:pt x="7282" y="7847"/>
                    <a:pt x="7292" y="7877"/>
                    <a:pt x="7312" y="7917"/>
                  </a:cubicBezTo>
                  <a:lnTo>
                    <a:pt x="7312" y="7927"/>
                  </a:lnTo>
                  <a:lnTo>
                    <a:pt x="7312" y="7937"/>
                  </a:lnTo>
                  <a:cubicBezTo>
                    <a:pt x="7332" y="7988"/>
                    <a:pt x="7362" y="8048"/>
                    <a:pt x="7392" y="8098"/>
                  </a:cubicBezTo>
                  <a:lnTo>
                    <a:pt x="6740" y="8409"/>
                  </a:lnTo>
                  <a:cubicBezTo>
                    <a:pt x="6712" y="8419"/>
                    <a:pt x="6684" y="8424"/>
                    <a:pt x="6656" y="8424"/>
                  </a:cubicBezTo>
                  <a:cubicBezTo>
                    <a:pt x="6574" y="8424"/>
                    <a:pt x="6497" y="8381"/>
                    <a:pt x="6460" y="8299"/>
                  </a:cubicBezTo>
                  <a:lnTo>
                    <a:pt x="6269" y="7887"/>
                  </a:lnTo>
                  <a:cubicBezTo>
                    <a:pt x="6781" y="7667"/>
                    <a:pt x="7112" y="7155"/>
                    <a:pt x="7112" y="6593"/>
                  </a:cubicBezTo>
                  <a:lnTo>
                    <a:pt x="7112" y="5861"/>
                  </a:lnTo>
                  <a:cubicBezTo>
                    <a:pt x="7112" y="5711"/>
                    <a:pt x="7011" y="5580"/>
                    <a:pt x="6871" y="5540"/>
                  </a:cubicBezTo>
                  <a:cubicBezTo>
                    <a:pt x="6861" y="5500"/>
                    <a:pt x="6841" y="5460"/>
                    <a:pt x="6831" y="5430"/>
                  </a:cubicBezTo>
                  <a:cubicBezTo>
                    <a:pt x="6614" y="4951"/>
                    <a:pt x="6149" y="4680"/>
                    <a:pt x="5675" y="4680"/>
                  </a:cubicBezTo>
                  <a:cubicBezTo>
                    <a:pt x="5403" y="4680"/>
                    <a:pt x="5128" y="4769"/>
                    <a:pt x="4895" y="4958"/>
                  </a:cubicBezTo>
                  <a:lnTo>
                    <a:pt x="4373" y="3825"/>
                  </a:lnTo>
                  <a:cubicBezTo>
                    <a:pt x="4323" y="3725"/>
                    <a:pt x="4363" y="3594"/>
                    <a:pt x="4474" y="3544"/>
                  </a:cubicBezTo>
                  <a:lnTo>
                    <a:pt x="5597" y="3023"/>
                  </a:lnTo>
                  <a:cubicBezTo>
                    <a:pt x="5778" y="2932"/>
                    <a:pt x="5858" y="2712"/>
                    <a:pt x="5778" y="2521"/>
                  </a:cubicBezTo>
                  <a:lnTo>
                    <a:pt x="5647" y="2260"/>
                  </a:lnTo>
                  <a:cubicBezTo>
                    <a:pt x="5597" y="2160"/>
                    <a:pt x="5507" y="2080"/>
                    <a:pt x="5396" y="2050"/>
                  </a:cubicBezTo>
                  <a:cubicBezTo>
                    <a:pt x="5216" y="2009"/>
                    <a:pt x="5055" y="1909"/>
                    <a:pt x="4935" y="1769"/>
                  </a:cubicBezTo>
                  <a:cubicBezTo>
                    <a:pt x="4886" y="1703"/>
                    <a:pt x="4825" y="1677"/>
                    <a:pt x="4765" y="1677"/>
                  </a:cubicBezTo>
                  <a:cubicBezTo>
                    <a:pt x="4605" y="1677"/>
                    <a:pt x="4458" y="1871"/>
                    <a:pt x="4604" y="2040"/>
                  </a:cubicBezTo>
                  <a:cubicBezTo>
                    <a:pt x="4774" y="2250"/>
                    <a:pt x="5005" y="2401"/>
                    <a:pt x="5276" y="2471"/>
                  </a:cubicBezTo>
                  <a:lnTo>
                    <a:pt x="5356" y="2651"/>
                  </a:lnTo>
                  <a:lnTo>
                    <a:pt x="4293" y="3153"/>
                  </a:lnTo>
                  <a:cubicBezTo>
                    <a:pt x="3972" y="3303"/>
                    <a:pt x="3832" y="3685"/>
                    <a:pt x="3982" y="4006"/>
                  </a:cubicBezTo>
                  <a:lnTo>
                    <a:pt x="4584" y="5309"/>
                  </a:lnTo>
                  <a:cubicBezTo>
                    <a:pt x="4637" y="5421"/>
                    <a:pt x="4749" y="5481"/>
                    <a:pt x="4861" y="5481"/>
                  </a:cubicBezTo>
                  <a:cubicBezTo>
                    <a:pt x="4939" y="5481"/>
                    <a:pt x="5017" y="5452"/>
                    <a:pt x="5075" y="5390"/>
                  </a:cubicBezTo>
                  <a:cubicBezTo>
                    <a:pt x="5240" y="5203"/>
                    <a:pt x="5463" y="5113"/>
                    <a:pt x="5685" y="5113"/>
                  </a:cubicBezTo>
                  <a:cubicBezTo>
                    <a:pt x="5965" y="5113"/>
                    <a:pt x="6243" y="5256"/>
                    <a:pt x="6399" y="5530"/>
                  </a:cubicBezTo>
                  <a:lnTo>
                    <a:pt x="3089" y="5530"/>
                  </a:lnTo>
                  <a:cubicBezTo>
                    <a:pt x="2989" y="5530"/>
                    <a:pt x="2889" y="5530"/>
                    <a:pt x="2788" y="5540"/>
                  </a:cubicBezTo>
                  <a:cubicBezTo>
                    <a:pt x="2514" y="5579"/>
                    <a:pt x="2556" y="5972"/>
                    <a:pt x="2810" y="5972"/>
                  </a:cubicBezTo>
                  <a:cubicBezTo>
                    <a:pt x="2816" y="5972"/>
                    <a:pt x="2822" y="5972"/>
                    <a:pt x="2829" y="5971"/>
                  </a:cubicBezTo>
                  <a:cubicBezTo>
                    <a:pt x="2919" y="5961"/>
                    <a:pt x="2999" y="5961"/>
                    <a:pt x="3079" y="5961"/>
                  </a:cubicBezTo>
                  <a:lnTo>
                    <a:pt x="6680" y="5961"/>
                  </a:lnTo>
                  <a:lnTo>
                    <a:pt x="6680" y="6593"/>
                  </a:lnTo>
                  <a:cubicBezTo>
                    <a:pt x="6680" y="7135"/>
                    <a:pt x="6239" y="7576"/>
                    <a:pt x="5697" y="7576"/>
                  </a:cubicBezTo>
                  <a:lnTo>
                    <a:pt x="4032" y="7576"/>
                  </a:lnTo>
                  <a:cubicBezTo>
                    <a:pt x="3912" y="7576"/>
                    <a:pt x="3822" y="7677"/>
                    <a:pt x="3822" y="7797"/>
                  </a:cubicBezTo>
                  <a:lnTo>
                    <a:pt x="3822" y="8459"/>
                  </a:lnTo>
                  <a:cubicBezTo>
                    <a:pt x="3822" y="9653"/>
                    <a:pt x="2859" y="10616"/>
                    <a:pt x="1665" y="10616"/>
                  </a:cubicBezTo>
                  <a:cubicBezTo>
                    <a:pt x="1374" y="10616"/>
                    <a:pt x="1374" y="11047"/>
                    <a:pt x="1665" y="11047"/>
                  </a:cubicBezTo>
                  <a:cubicBezTo>
                    <a:pt x="3089" y="11047"/>
                    <a:pt x="4243" y="9893"/>
                    <a:pt x="4253" y="8469"/>
                  </a:cubicBezTo>
                  <a:lnTo>
                    <a:pt x="4253" y="8018"/>
                  </a:lnTo>
                  <a:lnTo>
                    <a:pt x="5236" y="8018"/>
                  </a:lnTo>
                  <a:cubicBezTo>
                    <a:pt x="4855" y="8479"/>
                    <a:pt x="4935" y="9161"/>
                    <a:pt x="5406" y="9522"/>
                  </a:cubicBezTo>
                  <a:cubicBezTo>
                    <a:pt x="4855" y="9944"/>
                    <a:pt x="4855" y="10776"/>
                    <a:pt x="5406" y="11197"/>
                  </a:cubicBezTo>
                  <a:cubicBezTo>
                    <a:pt x="4955" y="11538"/>
                    <a:pt x="4855" y="12190"/>
                    <a:pt x="5196" y="12652"/>
                  </a:cubicBezTo>
                  <a:lnTo>
                    <a:pt x="2377" y="12652"/>
                  </a:lnTo>
                  <a:cubicBezTo>
                    <a:pt x="2327" y="12652"/>
                    <a:pt x="2277" y="12672"/>
                    <a:pt x="2237" y="12702"/>
                  </a:cubicBezTo>
                  <a:lnTo>
                    <a:pt x="191" y="14427"/>
                  </a:lnTo>
                  <a:cubicBezTo>
                    <a:pt x="1" y="14570"/>
                    <a:pt x="148" y="14818"/>
                    <a:pt x="327" y="14818"/>
                  </a:cubicBezTo>
                  <a:cubicBezTo>
                    <a:pt x="375" y="14818"/>
                    <a:pt x="425" y="14800"/>
                    <a:pt x="471" y="14758"/>
                  </a:cubicBezTo>
                  <a:lnTo>
                    <a:pt x="2457" y="13093"/>
                  </a:lnTo>
                  <a:lnTo>
                    <a:pt x="7423" y="13093"/>
                  </a:lnTo>
                  <a:cubicBezTo>
                    <a:pt x="8426" y="13093"/>
                    <a:pt x="8867" y="11809"/>
                    <a:pt x="8065" y="11197"/>
                  </a:cubicBezTo>
                  <a:cubicBezTo>
                    <a:pt x="8616" y="10776"/>
                    <a:pt x="8616" y="9944"/>
                    <a:pt x="8065" y="9522"/>
                  </a:cubicBezTo>
                  <a:cubicBezTo>
                    <a:pt x="8516" y="9171"/>
                    <a:pt x="8606" y="8529"/>
                    <a:pt x="8275" y="8068"/>
                  </a:cubicBezTo>
                  <a:lnTo>
                    <a:pt x="9539" y="8068"/>
                  </a:lnTo>
                  <a:cubicBezTo>
                    <a:pt x="10091" y="8068"/>
                    <a:pt x="10542" y="7647"/>
                    <a:pt x="10592" y="7095"/>
                  </a:cubicBezTo>
                  <a:lnTo>
                    <a:pt x="10753" y="7015"/>
                  </a:lnTo>
                  <a:cubicBezTo>
                    <a:pt x="11074" y="6874"/>
                    <a:pt x="11214" y="6483"/>
                    <a:pt x="11064" y="6162"/>
                  </a:cubicBezTo>
                  <a:lnTo>
                    <a:pt x="10452" y="4858"/>
                  </a:lnTo>
                  <a:cubicBezTo>
                    <a:pt x="10400" y="4748"/>
                    <a:pt x="10294" y="4688"/>
                    <a:pt x="10187" y="4688"/>
                  </a:cubicBezTo>
                  <a:cubicBezTo>
                    <a:pt x="10109" y="4688"/>
                    <a:pt x="10030" y="4720"/>
                    <a:pt x="9970" y="4788"/>
                  </a:cubicBezTo>
                  <a:cubicBezTo>
                    <a:pt x="9890" y="4868"/>
                    <a:pt x="9790" y="4938"/>
                    <a:pt x="9679" y="4989"/>
                  </a:cubicBezTo>
                  <a:cubicBezTo>
                    <a:pt x="9577" y="5032"/>
                    <a:pt x="9470" y="5053"/>
                    <a:pt x="9365" y="5053"/>
                  </a:cubicBezTo>
                  <a:cubicBezTo>
                    <a:pt x="9059" y="5053"/>
                    <a:pt x="8765" y="4878"/>
                    <a:pt x="8616" y="4587"/>
                  </a:cubicBezTo>
                  <a:cubicBezTo>
                    <a:pt x="8355" y="4056"/>
                    <a:pt x="8727" y="3434"/>
                    <a:pt x="9328" y="3404"/>
                  </a:cubicBezTo>
                  <a:cubicBezTo>
                    <a:pt x="9539" y="3394"/>
                    <a:pt x="9669" y="3173"/>
                    <a:pt x="9579" y="2992"/>
                  </a:cubicBezTo>
                  <a:lnTo>
                    <a:pt x="8967" y="1678"/>
                  </a:lnTo>
                  <a:cubicBezTo>
                    <a:pt x="8858" y="1445"/>
                    <a:pt x="8626" y="1307"/>
                    <a:pt x="8385" y="1307"/>
                  </a:cubicBezTo>
                  <a:cubicBezTo>
                    <a:pt x="8294" y="1307"/>
                    <a:pt x="8202" y="1326"/>
                    <a:pt x="8115" y="1368"/>
                  </a:cubicBezTo>
                  <a:lnTo>
                    <a:pt x="6791" y="1989"/>
                  </a:lnTo>
                  <a:lnTo>
                    <a:pt x="6700" y="1809"/>
                  </a:lnTo>
                  <a:cubicBezTo>
                    <a:pt x="6871" y="1468"/>
                    <a:pt x="6871" y="1067"/>
                    <a:pt x="6710" y="726"/>
                  </a:cubicBezTo>
                  <a:cubicBezTo>
                    <a:pt x="6560" y="415"/>
                    <a:pt x="6289" y="174"/>
                    <a:pt x="5958" y="64"/>
                  </a:cubicBezTo>
                  <a:cubicBezTo>
                    <a:pt x="5827" y="21"/>
                    <a:pt x="5696" y="0"/>
                    <a:pt x="556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9"/>
            <p:cNvSpPr/>
            <p:nvPr/>
          </p:nvSpPr>
          <p:spPr>
            <a:xfrm>
              <a:off x="2816211" y="3638794"/>
              <a:ext cx="136518" cy="137549"/>
            </a:xfrm>
            <a:custGeom>
              <a:avLst/>
              <a:gdLst/>
              <a:ahLst/>
              <a:cxnLst/>
              <a:rect l="l" t="t" r="r" b="b"/>
              <a:pathLst>
                <a:path w="5296" h="5336" extrusionOk="0">
                  <a:moveTo>
                    <a:pt x="5044" y="0"/>
                  </a:moveTo>
                  <a:cubicBezTo>
                    <a:pt x="5014" y="0"/>
                    <a:pt x="4984" y="7"/>
                    <a:pt x="4955" y="20"/>
                  </a:cubicBezTo>
                  <a:cubicBezTo>
                    <a:pt x="4022" y="441"/>
                    <a:pt x="3380" y="1314"/>
                    <a:pt x="3270" y="2337"/>
                  </a:cubicBezTo>
                  <a:lnTo>
                    <a:pt x="3139" y="2457"/>
                  </a:lnTo>
                  <a:lnTo>
                    <a:pt x="160" y="4955"/>
                  </a:lnTo>
                  <a:cubicBezTo>
                    <a:pt x="0" y="5107"/>
                    <a:pt x="134" y="5335"/>
                    <a:pt x="306" y="5335"/>
                  </a:cubicBezTo>
                  <a:cubicBezTo>
                    <a:pt x="350" y="5335"/>
                    <a:pt x="396" y="5321"/>
                    <a:pt x="441" y="5286"/>
                  </a:cubicBezTo>
                  <a:lnTo>
                    <a:pt x="3250" y="2929"/>
                  </a:lnTo>
                  <a:lnTo>
                    <a:pt x="3250" y="3139"/>
                  </a:lnTo>
                  <a:cubicBezTo>
                    <a:pt x="3250" y="3285"/>
                    <a:pt x="3360" y="3358"/>
                    <a:pt x="3470" y="3358"/>
                  </a:cubicBezTo>
                  <a:cubicBezTo>
                    <a:pt x="3581" y="3358"/>
                    <a:pt x="3691" y="3285"/>
                    <a:pt x="3691" y="3139"/>
                  </a:cubicBezTo>
                  <a:lnTo>
                    <a:pt x="3691" y="2658"/>
                  </a:lnTo>
                  <a:cubicBezTo>
                    <a:pt x="3691" y="1685"/>
                    <a:pt x="4253" y="812"/>
                    <a:pt x="5135" y="411"/>
                  </a:cubicBezTo>
                  <a:cubicBezTo>
                    <a:pt x="5246" y="361"/>
                    <a:pt x="5296" y="231"/>
                    <a:pt x="5246" y="130"/>
                  </a:cubicBezTo>
                  <a:cubicBezTo>
                    <a:pt x="5209" y="49"/>
                    <a:pt x="5128" y="0"/>
                    <a:pt x="504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69"/>
          <p:cNvGrpSpPr/>
          <p:nvPr/>
        </p:nvGrpSpPr>
        <p:grpSpPr>
          <a:xfrm>
            <a:off x="2203145" y="3489336"/>
            <a:ext cx="320646" cy="381404"/>
            <a:chOff x="2203145" y="3489336"/>
            <a:chExt cx="320646" cy="381404"/>
          </a:xfrm>
        </p:grpSpPr>
        <p:sp>
          <p:nvSpPr>
            <p:cNvPr id="1561" name="Google Shape;1561;p69"/>
            <p:cNvSpPr/>
            <p:nvPr/>
          </p:nvSpPr>
          <p:spPr>
            <a:xfrm>
              <a:off x="2203145" y="3489336"/>
              <a:ext cx="288321" cy="305128"/>
            </a:xfrm>
            <a:custGeom>
              <a:avLst/>
              <a:gdLst/>
              <a:ahLst/>
              <a:cxnLst/>
              <a:rect l="l" t="t" r="r" b="b"/>
              <a:pathLst>
                <a:path w="11185" h="11837" extrusionOk="0">
                  <a:moveTo>
                    <a:pt x="1174" y="4785"/>
                  </a:moveTo>
                  <a:cubicBezTo>
                    <a:pt x="1525" y="4785"/>
                    <a:pt x="1876" y="5016"/>
                    <a:pt x="1896" y="5477"/>
                  </a:cubicBezTo>
                  <a:lnTo>
                    <a:pt x="1896" y="6179"/>
                  </a:lnTo>
                  <a:cubicBezTo>
                    <a:pt x="1896" y="6303"/>
                    <a:pt x="2002" y="6390"/>
                    <a:pt x="2113" y="6390"/>
                  </a:cubicBezTo>
                  <a:cubicBezTo>
                    <a:pt x="2155" y="6390"/>
                    <a:pt x="2198" y="6377"/>
                    <a:pt x="2237" y="6350"/>
                  </a:cubicBezTo>
                  <a:lnTo>
                    <a:pt x="2769" y="5978"/>
                  </a:lnTo>
                  <a:cubicBezTo>
                    <a:pt x="2803" y="5955"/>
                    <a:pt x="2838" y="5945"/>
                    <a:pt x="2870" y="5945"/>
                  </a:cubicBezTo>
                  <a:cubicBezTo>
                    <a:pt x="3016" y="5945"/>
                    <a:pt x="3117" y="6152"/>
                    <a:pt x="2969" y="6259"/>
                  </a:cubicBezTo>
                  <a:lnTo>
                    <a:pt x="1746" y="7112"/>
                  </a:lnTo>
                  <a:cubicBezTo>
                    <a:pt x="1685" y="7152"/>
                    <a:pt x="1655" y="7212"/>
                    <a:pt x="1655" y="7282"/>
                  </a:cubicBezTo>
                  <a:lnTo>
                    <a:pt x="1655" y="7904"/>
                  </a:lnTo>
                  <a:lnTo>
                    <a:pt x="692" y="7904"/>
                  </a:lnTo>
                  <a:lnTo>
                    <a:pt x="692" y="7112"/>
                  </a:lnTo>
                  <a:cubicBezTo>
                    <a:pt x="692" y="7062"/>
                    <a:pt x="682" y="7022"/>
                    <a:pt x="652" y="6981"/>
                  </a:cubicBezTo>
                  <a:lnTo>
                    <a:pt x="532" y="6831"/>
                  </a:lnTo>
                  <a:cubicBezTo>
                    <a:pt x="482" y="6761"/>
                    <a:pt x="452" y="6681"/>
                    <a:pt x="452" y="6590"/>
                  </a:cubicBezTo>
                  <a:lnTo>
                    <a:pt x="452" y="5477"/>
                  </a:lnTo>
                  <a:cubicBezTo>
                    <a:pt x="472" y="5016"/>
                    <a:pt x="823" y="4785"/>
                    <a:pt x="1174" y="4785"/>
                  </a:cubicBezTo>
                  <a:close/>
                  <a:moveTo>
                    <a:pt x="8195" y="9168"/>
                  </a:moveTo>
                  <a:lnTo>
                    <a:pt x="8195" y="9830"/>
                  </a:lnTo>
                  <a:cubicBezTo>
                    <a:pt x="8195" y="9840"/>
                    <a:pt x="8195" y="9850"/>
                    <a:pt x="8195" y="9850"/>
                  </a:cubicBezTo>
                  <a:cubicBezTo>
                    <a:pt x="8125" y="9910"/>
                    <a:pt x="7914" y="10332"/>
                    <a:pt x="7393" y="10332"/>
                  </a:cubicBezTo>
                  <a:cubicBezTo>
                    <a:pt x="6871" y="10332"/>
                    <a:pt x="6661" y="9910"/>
                    <a:pt x="6590" y="9850"/>
                  </a:cubicBezTo>
                  <a:cubicBezTo>
                    <a:pt x="6590" y="9850"/>
                    <a:pt x="6590" y="9840"/>
                    <a:pt x="6590" y="9830"/>
                  </a:cubicBezTo>
                  <a:lnTo>
                    <a:pt x="6590" y="9171"/>
                  </a:lnTo>
                  <a:lnTo>
                    <a:pt x="6590" y="9171"/>
                  </a:lnTo>
                  <a:cubicBezTo>
                    <a:pt x="6853" y="9244"/>
                    <a:pt x="7120" y="9281"/>
                    <a:pt x="7388" y="9281"/>
                  </a:cubicBezTo>
                  <a:cubicBezTo>
                    <a:pt x="7659" y="9281"/>
                    <a:pt x="7929" y="9243"/>
                    <a:pt x="8195" y="9168"/>
                  </a:cubicBezTo>
                  <a:close/>
                  <a:moveTo>
                    <a:pt x="3812" y="0"/>
                  </a:moveTo>
                  <a:cubicBezTo>
                    <a:pt x="3691" y="0"/>
                    <a:pt x="3591" y="101"/>
                    <a:pt x="3591" y="211"/>
                  </a:cubicBezTo>
                  <a:lnTo>
                    <a:pt x="3591" y="1164"/>
                  </a:lnTo>
                  <a:cubicBezTo>
                    <a:pt x="3591" y="1304"/>
                    <a:pt x="3699" y="1374"/>
                    <a:pt x="3807" y="1374"/>
                  </a:cubicBezTo>
                  <a:cubicBezTo>
                    <a:pt x="3915" y="1374"/>
                    <a:pt x="4022" y="1304"/>
                    <a:pt x="4022" y="1164"/>
                  </a:cubicBezTo>
                  <a:lnTo>
                    <a:pt x="4022" y="442"/>
                  </a:lnTo>
                  <a:lnTo>
                    <a:pt x="7734" y="442"/>
                  </a:lnTo>
                  <a:cubicBezTo>
                    <a:pt x="8927" y="442"/>
                    <a:pt x="9890" y="1405"/>
                    <a:pt x="9890" y="2598"/>
                  </a:cubicBezTo>
                  <a:lnTo>
                    <a:pt x="9890" y="3310"/>
                  </a:lnTo>
                  <a:lnTo>
                    <a:pt x="5377" y="3310"/>
                  </a:lnTo>
                  <a:cubicBezTo>
                    <a:pt x="5176" y="3310"/>
                    <a:pt x="4965" y="3260"/>
                    <a:pt x="4775" y="3170"/>
                  </a:cubicBezTo>
                  <a:lnTo>
                    <a:pt x="4745" y="3160"/>
                  </a:lnTo>
                  <a:cubicBezTo>
                    <a:pt x="4323" y="2929"/>
                    <a:pt x="4043" y="2498"/>
                    <a:pt x="4022" y="2016"/>
                  </a:cubicBezTo>
                  <a:cubicBezTo>
                    <a:pt x="4018" y="1876"/>
                    <a:pt x="3915" y="1808"/>
                    <a:pt x="3810" y="1808"/>
                  </a:cubicBezTo>
                  <a:cubicBezTo>
                    <a:pt x="3699" y="1808"/>
                    <a:pt x="3586" y="1886"/>
                    <a:pt x="3591" y="2036"/>
                  </a:cubicBezTo>
                  <a:cubicBezTo>
                    <a:pt x="3621" y="2628"/>
                    <a:pt x="3932" y="3170"/>
                    <a:pt x="4444" y="3481"/>
                  </a:cubicBezTo>
                  <a:lnTo>
                    <a:pt x="4444" y="3531"/>
                  </a:lnTo>
                  <a:lnTo>
                    <a:pt x="4444" y="4695"/>
                  </a:lnTo>
                  <a:cubicBezTo>
                    <a:pt x="3972" y="4695"/>
                    <a:pt x="3601" y="5076"/>
                    <a:pt x="3601" y="5547"/>
                  </a:cubicBezTo>
                  <a:lnTo>
                    <a:pt x="3601" y="5848"/>
                  </a:lnTo>
                  <a:cubicBezTo>
                    <a:pt x="3601" y="6319"/>
                    <a:pt x="3982" y="6701"/>
                    <a:pt x="4454" y="6701"/>
                  </a:cubicBezTo>
                  <a:lnTo>
                    <a:pt x="4474" y="6701"/>
                  </a:lnTo>
                  <a:cubicBezTo>
                    <a:pt x="4594" y="7714"/>
                    <a:pt x="5226" y="8586"/>
                    <a:pt x="6149" y="9008"/>
                  </a:cubicBezTo>
                  <a:lnTo>
                    <a:pt x="6149" y="9499"/>
                  </a:lnTo>
                  <a:lnTo>
                    <a:pt x="2357" y="9499"/>
                  </a:lnTo>
                  <a:cubicBezTo>
                    <a:pt x="2347" y="9499"/>
                    <a:pt x="2337" y="9489"/>
                    <a:pt x="2337" y="9479"/>
                  </a:cubicBezTo>
                  <a:lnTo>
                    <a:pt x="2337" y="8245"/>
                  </a:lnTo>
                  <a:cubicBezTo>
                    <a:pt x="2337" y="8095"/>
                    <a:pt x="2237" y="7964"/>
                    <a:pt x="2087" y="7924"/>
                  </a:cubicBezTo>
                  <a:lnTo>
                    <a:pt x="2087" y="7403"/>
                  </a:lnTo>
                  <a:lnTo>
                    <a:pt x="3220" y="6610"/>
                  </a:lnTo>
                  <a:cubicBezTo>
                    <a:pt x="3511" y="6430"/>
                    <a:pt x="3591" y="6039"/>
                    <a:pt x="3391" y="5758"/>
                  </a:cubicBezTo>
                  <a:cubicBezTo>
                    <a:pt x="3271" y="5590"/>
                    <a:pt x="3084" y="5501"/>
                    <a:pt x="2895" y="5501"/>
                  </a:cubicBezTo>
                  <a:cubicBezTo>
                    <a:pt x="2766" y="5501"/>
                    <a:pt x="2637" y="5542"/>
                    <a:pt x="2528" y="5627"/>
                  </a:cubicBezTo>
                  <a:lnTo>
                    <a:pt x="2337" y="5758"/>
                  </a:lnTo>
                  <a:lnTo>
                    <a:pt x="2337" y="5477"/>
                  </a:lnTo>
                  <a:cubicBezTo>
                    <a:pt x="2337" y="4845"/>
                    <a:pt x="1816" y="4323"/>
                    <a:pt x="1174" y="4323"/>
                  </a:cubicBezTo>
                  <a:cubicBezTo>
                    <a:pt x="542" y="4323"/>
                    <a:pt x="20" y="4845"/>
                    <a:pt x="20" y="5477"/>
                  </a:cubicBezTo>
                  <a:lnTo>
                    <a:pt x="20" y="6600"/>
                  </a:lnTo>
                  <a:cubicBezTo>
                    <a:pt x="20" y="6781"/>
                    <a:pt x="80" y="6951"/>
                    <a:pt x="191" y="7102"/>
                  </a:cubicBezTo>
                  <a:lnTo>
                    <a:pt x="271" y="7192"/>
                  </a:lnTo>
                  <a:lnTo>
                    <a:pt x="271" y="7914"/>
                  </a:lnTo>
                  <a:cubicBezTo>
                    <a:pt x="111" y="7954"/>
                    <a:pt x="0" y="8085"/>
                    <a:pt x="0" y="8245"/>
                  </a:cubicBezTo>
                  <a:lnTo>
                    <a:pt x="0" y="10673"/>
                  </a:lnTo>
                  <a:cubicBezTo>
                    <a:pt x="0" y="11315"/>
                    <a:pt x="522" y="11836"/>
                    <a:pt x="1164" y="11836"/>
                  </a:cubicBezTo>
                  <a:lnTo>
                    <a:pt x="1344" y="11836"/>
                  </a:lnTo>
                  <a:cubicBezTo>
                    <a:pt x="1635" y="11836"/>
                    <a:pt x="1635" y="11405"/>
                    <a:pt x="1344" y="11405"/>
                  </a:cubicBezTo>
                  <a:lnTo>
                    <a:pt x="1164" y="11405"/>
                  </a:lnTo>
                  <a:cubicBezTo>
                    <a:pt x="753" y="11405"/>
                    <a:pt x="432" y="11074"/>
                    <a:pt x="432" y="10673"/>
                  </a:cubicBezTo>
                  <a:lnTo>
                    <a:pt x="432" y="8336"/>
                  </a:lnTo>
                  <a:lnTo>
                    <a:pt x="1906" y="8336"/>
                  </a:lnTo>
                  <a:lnTo>
                    <a:pt x="1906" y="9469"/>
                  </a:lnTo>
                  <a:cubicBezTo>
                    <a:pt x="1906" y="9720"/>
                    <a:pt x="2107" y="9930"/>
                    <a:pt x="2357" y="9930"/>
                  </a:cubicBezTo>
                  <a:lnTo>
                    <a:pt x="6159" y="9930"/>
                  </a:lnTo>
                  <a:cubicBezTo>
                    <a:pt x="6189" y="10091"/>
                    <a:pt x="6289" y="10161"/>
                    <a:pt x="6390" y="10292"/>
                  </a:cubicBezTo>
                  <a:cubicBezTo>
                    <a:pt x="6630" y="10592"/>
                    <a:pt x="7002" y="10763"/>
                    <a:pt x="7393" y="10763"/>
                  </a:cubicBezTo>
                  <a:cubicBezTo>
                    <a:pt x="8145" y="10763"/>
                    <a:pt x="8456" y="10181"/>
                    <a:pt x="8526" y="10121"/>
                  </a:cubicBezTo>
                  <a:cubicBezTo>
                    <a:pt x="8566" y="10071"/>
                    <a:pt x="8606" y="10001"/>
                    <a:pt x="8616" y="9930"/>
                  </a:cubicBezTo>
                  <a:lnTo>
                    <a:pt x="9138" y="9930"/>
                  </a:lnTo>
                  <a:cubicBezTo>
                    <a:pt x="9640" y="9930"/>
                    <a:pt x="10111" y="10181"/>
                    <a:pt x="10382" y="10602"/>
                  </a:cubicBezTo>
                  <a:cubicBezTo>
                    <a:pt x="10429" y="10673"/>
                    <a:pt x="10493" y="10702"/>
                    <a:pt x="10556" y="10702"/>
                  </a:cubicBezTo>
                  <a:cubicBezTo>
                    <a:pt x="10709" y="10702"/>
                    <a:pt x="10856" y="10532"/>
                    <a:pt x="10743" y="10362"/>
                  </a:cubicBezTo>
                  <a:cubicBezTo>
                    <a:pt x="10392" y="9820"/>
                    <a:pt x="9790" y="9489"/>
                    <a:pt x="9138" y="9489"/>
                  </a:cubicBezTo>
                  <a:lnTo>
                    <a:pt x="8626" y="9489"/>
                  </a:lnTo>
                  <a:lnTo>
                    <a:pt x="8626" y="9008"/>
                  </a:lnTo>
                  <a:cubicBezTo>
                    <a:pt x="8907" y="8877"/>
                    <a:pt x="9168" y="8697"/>
                    <a:pt x="9399" y="8486"/>
                  </a:cubicBezTo>
                  <a:cubicBezTo>
                    <a:pt x="9555" y="8329"/>
                    <a:pt x="9419" y="8106"/>
                    <a:pt x="9251" y="8106"/>
                  </a:cubicBezTo>
                  <a:cubicBezTo>
                    <a:pt x="9204" y="8106"/>
                    <a:pt x="9154" y="8123"/>
                    <a:pt x="9108" y="8165"/>
                  </a:cubicBezTo>
                  <a:cubicBezTo>
                    <a:pt x="8607" y="8637"/>
                    <a:pt x="8001" y="8850"/>
                    <a:pt x="7407" y="8850"/>
                  </a:cubicBezTo>
                  <a:cubicBezTo>
                    <a:pt x="6158" y="8850"/>
                    <a:pt x="4960" y="7911"/>
                    <a:pt x="4885" y="6470"/>
                  </a:cubicBezTo>
                  <a:cubicBezTo>
                    <a:pt x="4875" y="6350"/>
                    <a:pt x="4785" y="6259"/>
                    <a:pt x="4664" y="6259"/>
                  </a:cubicBezTo>
                  <a:lnTo>
                    <a:pt x="4454" y="6259"/>
                  </a:lnTo>
                  <a:cubicBezTo>
                    <a:pt x="4223" y="6259"/>
                    <a:pt x="4033" y="6079"/>
                    <a:pt x="4033" y="5848"/>
                  </a:cubicBezTo>
                  <a:lnTo>
                    <a:pt x="4033" y="5547"/>
                  </a:lnTo>
                  <a:cubicBezTo>
                    <a:pt x="4033" y="5316"/>
                    <a:pt x="4223" y="5126"/>
                    <a:pt x="4454" y="5126"/>
                  </a:cubicBezTo>
                  <a:lnTo>
                    <a:pt x="4664" y="5126"/>
                  </a:lnTo>
                  <a:cubicBezTo>
                    <a:pt x="4785" y="5126"/>
                    <a:pt x="4875" y="5026"/>
                    <a:pt x="4875" y="4905"/>
                  </a:cubicBezTo>
                  <a:lnTo>
                    <a:pt x="4875" y="3671"/>
                  </a:lnTo>
                  <a:cubicBezTo>
                    <a:pt x="5046" y="3712"/>
                    <a:pt x="5216" y="3742"/>
                    <a:pt x="5377" y="3742"/>
                  </a:cubicBezTo>
                  <a:lnTo>
                    <a:pt x="9890" y="3742"/>
                  </a:lnTo>
                  <a:lnTo>
                    <a:pt x="9890" y="4905"/>
                  </a:lnTo>
                  <a:cubicBezTo>
                    <a:pt x="9890" y="5026"/>
                    <a:pt x="9991" y="5116"/>
                    <a:pt x="10111" y="5116"/>
                  </a:cubicBezTo>
                  <a:lnTo>
                    <a:pt x="10332" y="5116"/>
                  </a:lnTo>
                  <a:cubicBezTo>
                    <a:pt x="10562" y="5116"/>
                    <a:pt x="10743" y="5306"/>
                    <a:pt x="10743" y="5537"/>
                  </a:cubicBezTo>
                  <a:lnTo>
                    <a:pt x="10743" y="5838"/>
                  </a:lnTo>
                  <a:cubicBezTo>
                    <a:pt x="10743" y="6069"/>
                    <a:pt x="10562" y="6259"/>
                    <a:pt x="10332" y="6259"/>
                  </a:cubicBezTo>
                  <a:lnTo>
                    <a:pt x="10111" y="6259"/>
                  </a:lnTo>
                  <a:cubicBezTo>
                    <a:pt x="9991" y="6259"/>
                    <a:pt x="9900" y="6350"/>
                    <a:pt x="9890" y="6470"/>
                  </a:cubicBezTo>
                  <a:cubicBezTo>
                    <a:pt x="9880" y="6841"/>
                    <a:pt x="9770" y="7202"/>
                    <a:pt x="9589" y="7533"/>
                  </a:cubicBezTo>
                  <a:cubicBezTo>
                    <a:pt x="9490" y="7675"/>
                    <a:pt x="9678" y="7838"/>
                    <a:pt x="9828" y="7838"/>
                  </a:cubicBezTo>
                  <a:cubicBezTo>
                    <a:pt x="9889" y="7838"/>
                    <a:pt x="9944" y="7811"/>
                    <a:pt x="9971" y="7744"/>
                  </a:cubicBezTo>
                  <a:cubicBezTo>
                    <a:pt x="10151" y="7413"/>
                    <a:pt x="10261" y="7062"/>
                    <a:pt x="10302" y="6691"/>
                  </a:cubicBezTo>
                  <a:lnTo>
                    <a:pt x="10332" y="6691"/>
                  </a:lnTo>
                  <a:cubicBezTo>
                    <a:pt x="10803" y="6691"/>
                    <a:pt x="11184" y="6309"/>
                    <a:pt x="11184" y="5838"/>
                  </a:cubicBezTo>
                  <a:lnTo>
                    <a:pt x="11184" y="5547"/>
                  </a:lnTo>
                  <a:cubicBezTo>
                    <a:pt x="11184" y="5082"/>
                    <a:pt x="10813" y="4694"/>
                    <a:pt x="10349" y="4694"/>
                  </a:cubicBezTo>
                  <a:cubicBezTo>
                    <a:pt x="10344" y="4694"/>
                    <a:pt x="10338" y="4694"/>
                    <a:pt x="10332" y="4695"/>
                  </a:cubicBezTo>
                  <a:lnTo>
                    <a:pt x="10332" y="2598"/>
                  </a:lnTo>
                  <a:cubicBezTo>
                    <a:pt x="10322" y="1164"/>
                    <a:pt x="9168" y="0"/>
                    <a:pt x="773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9"/>
            <p:cNvSpPr/>
            <p:nvPr/>
          </p:nvSpPr>
          <p:spPr>
            <a:xfrm>
              <a:off x="2252792" y="3783045"/>
              <a:ext cx="235297" cy="87695"/>
            </a:xfrm>
            <a:custGeom>
              <a:avLst/>
              <a:gdLst/>
              <a:ahLst/>
              <a:cxnLst/>
              <a:rect l="l" t="t" r="r" b="b"/>
              <a:pathLst>
                <a:path w="9128" h="3402" extrusionOk="0">
                  <a:moveTo>
                    <a:pt x="291" y="1"/>
                  </a:moveTo>
                  <a:cubicBezTo>
                    <a:pt x="0" y="1"/>
                    <a:pt x="0" y="442"/>
                    <a:pt x="291" y="442"/>
                  </a:cubicBezTo>
                  <a:lnTo>
                    <a:pt x="2899" y="442"/>
                  </a:lnTo>
                  <a:cubicBezTo>
                    <a:pt x="2919" y="442"/>
                    <a:pt x="2939" y="452"/>
                    <a:pt x="2939" y="472"/>
                  </a:cubicBezTo>
                  <a:lnTo>
                    <a:pt x="2939" y="3070"/>
                  </a:lnTo>
                  <a:cubicBezTo>
                    <a:pt x="2939" y="3261"/>
                    <a:pt x="3079" y="3401"/>
                    <a:pt x="3270" y="3401"/>
                  </a:cubicBezTo>
                  <a:lnTo>
                    <a:pt x="8797" y="3401"/>
                  </a:lnTo>
                  <a:cubicBezTo>
                    <a:pt x="8987" y="3401"/>
                    <a:pt x="9128" y="3261"/>
                    <a:pt x="9128" y="3070"/>
                  </a:cubicBezTo>
                  <a:lnTo>
                    <a:pt x="9128" y="2970"/>
                  </a:lnTo>
                  <a:cubicBezTo>
                    <a:pt x="9128" y="2850"/>
                    <a:pt x="9038" y="2759"/>
                    <a:pt x="8917" y="2759"/>
                  </a:cubicBezTo>
                  <a:cubicBezTo>
                    <a:pt x="8797" y="2759"/>
                    <a:pt x="8697" y="2850"/>
                    <a:pt x="8697" y="2970"/>
                  </a:cubicBezTo>
                  <a:lnTo>
                    <a:pt x="3370" y="2970"/>
                  </a:lnTo>
                  <a:lnTo>
                    <a:pt x="3370" y="472"/>
                  </a:lnTo>
                  <a:cubicBezTo>
                    <a:pt x="3370" y="212"/>
                    <a:pt x="3160" y="1"/>
                    <a:pt x="289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9"/>
            <p:cNvSpPr/>
            <p:nvPr/>
          </p:nvSpPr>
          <p:spPr>
            <a:xfrm>
              <a:off x="2360181" y="3652894"/>
              <a:ext cx="66377" cy="29025"/>
            </a:xfrm>
            <a:custGeom>
              <a:avLst/>
              <a:gdLst/>
              <a:ahLst/>
              <a:cxnLst/>
              <a:rect l="l" t="t" r="r" b="b"/>
              <a:pathLst>
                <a:path w="2575" h="1126" extrusionOk="0">
                  <a:moveTo>
                    <a:pt x="280" y="1"/>
                  </a:moveTo>
                  <a:cubicBezTo>
                    <a:pt x="140" y="1"/>
                    <a:pt x="0" y="133"/>
                    <a:pt x="77" y="305"/>
                  </a:cubicBezTo>
                  <a:cubicBezTo>
                    <a:pt x="298" y="852"/>
                    <a:pt x="797" y="1125"/>
                    <a:pt x="1297" y="1125"/>
                  </a:cubicBezTo>
                  <a:cubicBezTo>
                    <a:pt x="1797" y="1125"/>
                    <a:pt x="2299" y="852"/>
                    <a:pt x="2524" y="305"/>
                  </a:cubicBezTo>
                  <a:cubicBezTo>
                    <a:pt x="2575" y="185"/>
                    <a:pt x="2514" y="55"/>
                    <a:pt x="2404" y="15"/>
                  </a:cubicBezTo>
                  <a:cubicBezTo>
                    <a:pt x="2379" y="5"/>
                    <a:pt x="2353" y="1"/>
                    <a:pt x="2327" y="1"/>
                  </a:cubicBezTo>
                  <a:cubicBezTo>
                    <a:pt x="2239" y="1"/>
                    <a:pt x="2154" y="52"/>
                    <a:pt x="2123" y="145"/>
                  </a:cubicBezTo>
                  <a:cubicBezTo>
                    <a:pt x="1973" y="511"/>
                    <a:pt x="1637" y="694"/>
                    <a:pt x="1301" y="694"/>
                  </a:cubicBezTo>
                  <a:cubicBezTo>
                    <a:pt x="965" y="694"/>
                    <a:pt x="629" y="511"/>
                    <a:pt x="478" y="145"/>
                  </a:cubicBezTo>
                  <a:cubicBezTo>
                    <a:pt x="438" y="43"/>
                    <a:pt x="359" y="1"/>
                    <a:pt x="28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9"/>
            <p:cNvSpPr/>
            <p:nvPr/>
          </p:nvSpPr>
          <p:spPr>
            <a:xfrm>
              <a:off x="2352835" y="3611367"/>
              <a:ext cx="11162" cy="14435"/>
            </a:xfrm>
            <a:custGeom>
              <a:avLst/>
              <a:gdLst/>
              <a:ahLst/>
              <a:cxnLst/>
              <a:rect l="l" t="t" r="r" b="b"/>
              <a:pathLst>
                <a:path w="433" h="560" extrusionOk="0">
                  <a:moveTo>
                    <a:pt x="222" y="1"/>
                  </a:moveTo>
                  <a:cubicBezTo>
                    <a:pt x="101" y="1"/>
                    <a:pt x="1" y="101"/>
                    <a:pt x="1" y="221"/>
                  </a:cubicBezTo>
                  <a:lnTo>
                    <a:pt x="1" y="342"/>
                  </a:lnTo>
                  <a:cubicBezTo>
                    <a:pt x="1" y="487"/>
                    <a:pt x="109" y="560"/>
                    <a:pt x="217" y="560"/>
                  </a:cubicBezTo>
                  <a:cubicBezTo>
                    <a:pt x="324" y="560"/>
                    <a:pt x="432" y="487"/>
                    <a:pt x="432" y="342"/>
                  </a:cubicBezTo>
                  <a:lnTo>
                    <a:pt x="432" y="221"/>
                  </a:lnTo>
                  <a:cubicBezTo>
                    <a:pt x="432" y="101"/>
                    <a:pt x="342" y="1"/>
                    <a:pt x="2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9"/>
            <p:cNvSpPr/>
            <p:nvPr/>
          </p:nvSpPr>
          <p:spPr>
            <a:xfrm>
              <a:off x="2423182" y="3611367"/>
              <a:ext cx="11136" cy="14435"/>
            </a:xfrm>
            <a:custGeom>
              <a:avLst/>
              <a:gdLst/>
              <a:ahLst/>
              <a:cxnLst/>
              <a:rect l="l" t="t" r="r" b="b"/>
              <a:pathLst>
                <a:path w="432" h="560" extrusionOk="0">
                  <a:moveTo>
                    <a:pt x="221" y="1"/>
                  </a:moveTo>
                  <a:cubicBezTo>
                    <a:pt x="101" y="1"/>
                    <a:pt x="0" y="101"/>
                    <a:pt x="0" y="221"/>
                  </a:cubicBezTo>
                  <a:lnTo>
                    <a:pt x="0" y="342"/>
                  </a:lnTo>
                  <a:cubicBezTo>
                    <a:pt x="0" y="487"/>
                    <a:pt x="108" y="560"/>
                    <a:pt x="216" y="560"/>
                  </a:cubicBezTo>
                  <a:cubicBezTo>
                    <a:pt x="324" y="560"/>
                    <a:pt x="432" y="487"/>
                    <a:pt x="432" y="342"/>
                  </a:cubicBezTo>
                  <a:lnTo>
                    <a:pt x="432" y="221"/>
                  </a:lnTo>
                  <a:cubicBezTo>
                    <a:pt x="432" y="101"/>
                    <a:pt x="341"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9"/>
            <p:cNvSpPr/>
            <p:nvPr/>
          </p:nvSpPr>
          <p:spPr>
            <a:xfrm>
              <a:off x="2426533" y="3795959"/>
              <a:ext cx="67511" cy="59185"/>
            </a:xfrm>
            <a:custGeom>
              <a:avLst/>
              <a:gdLst/>
              <a:ahLst/>
              <a:cxnLst/>
              <a:rect l="l" t="t" r="r" b="b"/>
              <a:pathLst>
                <a:path w="2619" h="2296" extrusionOk="0">
                  <a:moveTo>
                    <a:pt x="1836" y="432"/>
                  </a:moveTo>
                  <a:cubicBezTo>
                    <a:pt x="1842" y="432"/>
                    <a:pt x="1849" y="432"/>
                    <a:pt x="1856" y="433"/>
                  </a:cubicBezTo>
                  <a:cubicBezTo>
                    <a:pt x="2037" y="453"/>
                    <a:pt x="2097" y="633"/>
                    <a:pt x="2107" y="774"/>
                  </a:cubicBezTo>
                  <a:cubicBezTo>
                    <a:pt x="2217" y="1426"/>
                    <a:pt x="1525" y="1777"/>
                    <a:pt x="1305" y="1847"/>
                  </a:cubicBezTo>
                  <a:cubicBezTo>
                    <a:pt x="1084" y="1767"/>
                    <a:pt x="392" y="1416"/>
                    <a:pt x="482" y="774"/>
                  </a:cubicBezTo>
                  <a:cubicBezTo>
                    <a:pt x="502" y="633"/>
                    <a:pt x="562" y="453"/>
                    <a:pt x="733" y="433"/>
                  </a:cubicBezTo>
                  <a:lnTo>
                    <a:pt x="763" y="433"/>
                  </a:lnTo>
                  <a:cubicBezTo>
                    <a:pt x="903" y="433"/>
                    <a:pt x="1034" y="523"/>
                    <a:pt x="1094" y="663"/>
                  </a:cubicBezTo>
                  <a:cubicBezTo>
                    <a:pt x="1124" y="764"/>
                    <a:pt x="1209" y="814"/>
                    <a:pt x="1296" y="814"/>
                  </a:cubicBezTo>
                  <a:cubicBezTo>
                    <a:pt x="1382" y="814"/>
                    <a:pt x="1470" y="764"/>
                    <a:pt x="1505" y="663"/>
                  </a:cubicBezTo>
                  <a:cubicBezTo>
                    <a:pt x="1563" y="529"/>
                    <a:pt x="1693" y="432"/>
                    <a:pt x="1836" y="432"/>
                  </a:cubicBezTo>
                  <a:close/>
                  <a:moveTo>
                    <a:pt x="744" y="0"/>
                  </a:moveTo>
                  <a:cubicBezTo>
                    <a:pt x="730" y="0"/>
                    <a:pt x="717" y="1"/>
                    <a:pt x="703" y="1"/>
                  </a:cubicBezTo>
                  <a:cubicBezTo>
                    <a:pt x="362" y="42"/>
                    <a:pt x="121" y="302"/>
                    <a:pt x="61" y="724"/>
                  </a:cubicBezTo>
                  <a:cubicBezTo>
                    <a:pt x="1" y="1165"/>
                    <a:pt x="181" y="1606"/>
                    <a:pt x="532" y="1877"/>
                  </a:cubicBezTo>
                  <a:cubicBezTo>
                    <a:pt x="743" y="2068"/>
                    <a:pt x="994" y="2208"/>
                    <a:pt x="1264" y="2288"/>
                  </a:cubicBezTo>
                  <a:cubicBezTo>
                    <a:pt x="1280" y="2293"/>
                    <a:pt x="1295" y="2296"/>
                    <a:pt x="1310" y="2296"/>
                  </a:cubicBezTo>
                  <a:cubicBezTo>
                    <a:pt x="1325" y="2296"/>
                    <a:pt x="1340" y="2293"/>
                    <a:pt x="1355" y="2288"/>
                  </a:cubicBezTo>
                  <a:cubicBezTo>
                    <a:pt x="1626" y="2208"/>
                    <a:pt x="1876" y="2068"/>
                    <a:pt x="2087" y="1877"/>
                  </a:cubicBezTo>
                  <a:cubicBezTo>
                    <a:pt x="2438" y="1606"/>
                    <a:pt x="2619" y="1165"/>
                    <a:pt x="2558" y="724"/>
                  </a:cubicBezTo>
                  <a:cubicBezTo>
                    <a:pt x="2498" y="302"/>
                    <a:pt x="2257" y="42"/>
                    <a:pt x="1916" y="1"/>
                  </a:cubicBezTo>
                  <a:cubicBezTo>
                    <a:pt x="1902" y="1"/>
                    <a:pt x="1888" y="0"/>
                    <a:pt x="1873" y="0"/>
                  </a:cubicBezTo>
                  <a:cubicBezTo>
                    <a:pt x="1660" y="0"/>
                    <a:pt x="1464" y="71"/>
                    <a:pt x="1305" y="212"/>
                  </a:cubicBezTo>
                  <a:cubicBezTo>
                    <a:pt x="1154" y="71"/>
                    <a:pt x="951" y="0"/>
                    <a:pt x="74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9"/>
            <p:cNvSpPr/>
            <p:nvPr/>
          </p:nvSpPr>
          <p:spPr>
            <a:xfrm>
              <a:off x="2479686" y="3763093"/>
              <a:ext cx="18250" cy="25004"/>
            </a:xfrm>
            <a:custGeom>
              <a:avLst/>
              <a:gdLst/>
              <a:ahLst/>
              <a:cxnLst/>
              <a:rect l="l" t="t" r="r" b="b"/>
              <a:pathLst>
                <a:path w="708" h="970" extrusionOk="0">
                  <a:moveTo>
                    <a:pt x="462" y="0"/>
                  </a:moveTo>
                  <a:cubicBezTo>
                    <a:pt x="369" y="0"/>
                    <a:pt x="287" y="58"/>
                    <a:pt x="256" y="153"/>
                  </a:cubicBezTo>
                  <a:lnTo>
                    <a:pt x="75" y="665"/>
                  </a:lnTo>
                  <a:cubicBezTo>
                    <a:pt x="1" y="844"/>
                    <a:pt x="140" y="970"/>
                    <a:pt x="279" y="970"/>
                  </a:cubicBezTo>
                  <a:cubicBezTo>
                    <a:pt x="365" y="970"/>
                    <a:pt x="452" y="921"/>
                    <a:pt x="486" y="805"/>
                  </a:cubicBezTo>
                  <a:lnTo>
                    <a:pt x="667" y="293"/>
                  </a:lnTo>
                  <a:cubicBezTo>
                    <a:pt x="707" y="173"/>
                    <a:pt x="647" y="53"/>
                    <a:pt x="537" y="13"/>
                  </a:cubicBezTo>
                  <a:cubicBezTo>
                    <a:pt x="511" y="4"/>
                    <a:pt x="486" y="0"/>
                    <a:pt x="46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9"/>
            <p:cNvSpPr/>
            <p:nvPr/>
          </p:nvSpPr>
          <p:spPr>
            <a:xfrm>
              <a:off x="2449681" y="3765026"/>
              <a:ext cx="20467" cy="24102"/>
            </a:xfrm>
            <a:custGeom>
              <a:avLst/>
              <a:gdLst/>
              <a:ahLst/>
              <a:cxnLst/>
              <a:rect l="l" t="t" r="r" b="b"/>
              <a:pathLst>
                <a:path w="794" h="935" extrusionOk="0">
                  <a:moveTo>
                    <a:pt x="282" y="1"/>
                  </a:moveTo>
                  <a:cubicBezTo>
                    <a:pt x="139" y="1"/>
                    <a:pt x="0" y="138"/>
                    <a:pt x="86" y="309"/>
                  </a:cubicBezTo>
                  <a:lnTo>
                    <a:pt x="316" y="810"/>
                  </a:lnTo>
                  <a:cubicBezTo>
                    <a:pt x="360" y="898"/>
                    <a:pt x="434" y="935"/>
                    <a:pt x="507" y="935"/>
                  </a:cubicBezTo>
                  <a:cubicBezTo>
                    <a:pt x="651" y="935"/>
                    <a:pt x="794" y="793"/>
                    <a:pt x="708" y="620"/>
                  </a:cubicBezTo>
                  <a:lnTo>
                    <a:pt x="477" y="128"/>
                  </a:lnTo>
                  <a:cubicBezTo>
                    <a:pt x="432" y="38"/>
                    <a:pt x="356" y="1"/>
                    <a:pt x="28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9"/>
            <p:cNvSpPr/>
            <p:nvPr/>
          </p:nvSpPr>
          <p:spPr>
            <a:xfrm>
              <a:off x="2496441" y="3786370"/>
              <a:ext cx="27350" cy="17451"/>
            </a:xfrm>
            <a:custGeom>
              <a:avLst/>
              <a:gdLst/>
              <a:ahLst/>
              <a:cxnLst/>
              <a:rect l="l" t="t" r="r" b="b"/>
              <a:pathLst>
                <a:path w="1061" h="677" extrusionOk="0">
                  <a:moveTo>
                    <a:pt x="817" y="1"/>
                  </a:moveTo>
                  <a:cubicBezTo>
                    <a:pt x="784" y="1"/>
                    <a:pt x="751" y="8"/>
                    <a:pt x="719" y="22"/>
                  </a:cubicBezTo>
                  <a:lnTo>
                    <a:pt x="228" y="263"/>
                  </a:lnTo>
                  <a:cubicBezTo>
                    <a:pt x="1" y="368"/>
                    <a:pt x="115" y="677"/>
                    <a:pt x="320" y="677"/>
                  </a:cubicBezTo>
                  <a:cubicBezTo>
                    <a:pt x="351" y="677"/>
                    <a:pt x="384" y="670"/>
                    <a:pt x="418" y="654"/>
                  </a:cubicBezTo>
                  <a:lnTo>
                    <a:pt x="910" y="414"/>
                  </a:lnTo>
                  <a:cubicBezTo>
                    <a:pt x="1020" y="363"/>
                    <a:pt x="1060" y="233"/>
                    <a:pt x="1010" y="123"/>
                  </a:cubicBezTo>
                  <a:cubicBezTo>
                    <a:pt x="974" y="44"/>
                    <a:pt x="898" y="1"/>
                    <a:pt x="81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 name="Google Shape;1570;p69"/>
          <p:cNvGrpSpPr/>
          <p:nvPr/>
        </p:nvGrpSpPr>
        <p:grpSpPr>
          <a:xfrm>
            <a:off x="1543035" y="3489336"/>
            <a:ext cx="364339" cy="381404"/>
            <a:chOff x="1543035" y="3489336"/>
            <a:chExt cx="364339" cy="381404"/>
          </a:xfrm>
        </p:grpSpPr>
        <p:sp>
          <p:nvSpPr>
            <p:cNvPr id="1571" name="Google Shape;1571;p69"/>
            <p:cNvSpPr/>
            <p:nvPr/>
          </p:nvSpPr>
          <p:spPr>
            <a:xfrm>
              <a:off x="1776347" y="3652894"/>
              <a:ext cx="66119" cy="29025"/>
            </a:xfrm>
            <a:custGeom>
              <a:avLst/>
              <a:gdLst/>
              <a:ahLst/>
              <a:cxnLst/>
              <a:rect l="l" t="t" r="r" b="b"/>
              <a:pathLst>
                <a:path w="2565" h="1126" extrusionOk="0">
                  <a:moveTo>
                    <a:pt x="280" y="1"/>
                  </a:moveTo>
                  <a:cubicBezTo>
                    <a:pt x="140" y="1"/>
                    <a:pt x="0" y="133"/>
                    <a:pt x="77" y="305"/>
                  </a:cubicBezTo>
                  <a:cubicBezTo>
                    <a:pt x="298" y="852"/>
                    <a:pt x="797" y="1125"/>
                    <a:pt x="1297" y="1125"/>
                  </a:cubicBezTo>
                  <a:cubicBezTo>
                    <a:pt x="1797" y="1125"/>
                    <a:pt x="2299" y="852"/>
                    <a:pt x="2525" y="305"/>
                  </a:cubicBezTo>
                  <a:cubicBezTo>
                    <a:pt x="2565" y="185"/>
                    <a:pt x="2514" y="55"/>
                    <a:pt x="2404" y="15"/>
                  </a:cubicBezTo>
                  <a:cubicBezTo>
                    <a:pt x="2377" y="5"/>
                    <a:pt x="2349" y="1"/>
                    <a:pt x="2323" y="1"/>
                  </a:cubicBezTo>
                  <a:cubicBezTo>
                    <a:pt x="2233" y="1"/>
                    <a:pt x="2152" y="52"/>
                    <a:pt x="2113" y="145"/>
                  </a:cubicBezTo>
                  <a:cubicBezTo>
                    <a:pt x="1968" y="511"/>
                    <a:pt x="1632" y="694"/>
                    <a:pt x="1296" y="694"/>
                  </a:cubicBezTo>
                  <a:cubicBezTo>
                    <a:pt x="960" y="694"/>
                    <a:pt x="624" y="511"/>
                    <a:pt x="478" y="145"/>
                  </a:cubicBezTo>
                  <a:cubicBezTo>
                    <a:pt x="438" y="43"/>
                    <a:pt x="359" y="1"/>
                    <a:pt x="28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9"/>
            <p:cNvSpPr/>
            <p:nvPr/>
          </p:nvSpPr>
          <p:spPr>
            <a:xfrm>
              <a:off x="1768742" y="3611367"/>
              <a:ext cx="11419" cy="14435"/>
            </a:xfrm>
            <a:custGeom>
              <a:avLst/>
              <a:gdLst/>
              <a:ahLst/>
              <a:cxnLst/>
              <a:rect l="l" t="t" r="r" b="b"/>
              <a:pathLst>
                <a:path w="443" h="560" extrusionOk="0">
                  <a:moveTo>
                    <a:pt x="222" y="1"/>
                  </a:moveTo>
                  <a:cubicBezTo>
                    <a:pt x="101" y="1"/>
                    <a:pt x="1" y="101"/>
                    <a:pt x="1" y="221"/>
                  </a:cubicBezTo>
                  <a:lnTo>
                    <a:pt x="1" y="342"/>
                  </a:lnTo>
                  <a:cubicBezTo>
                    <a:pt x="1" y="487"/>
                    <a:pt x="111" y="560"/>
                    <a:pt x="222" y="560"/>
                  </a:cubicBezTo>
                  <a:cubicBezTo>
                    <a:pt x="332" y="560"/>
                    <a:pt x="442" y="487"/>
                    <a:pt x="442" y="342"/>
                  </a:cubicBezTo>
                  <a:lnTo>
                    <a:pt x="442" y="221"/>
                  </a:lnTo>
                  <a:cubicBezTo>
                    <a:pt x="442" y="101"/>
                    <a:pt x="342" y="1"/>
                    <a:pt x="2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9"/>
            <p:cNvSpPr/>
            <p:nvPr/>
          </p:nvSpPr>
          <p:spPr>
            <a:xfrm>
              <a:off x="1839347" y="3611367"/>
              <a:ext cx="11136" cy="14435"/>
            </a:xfrm>
            <a:custGeom>
              <a:avLst/>
              <a:gdLst/>
              <a:ahLst/>
              <a:cxnLst/>
              <a:rect l="l" t="t" r="r" b="b"/>
              <a:pathLst>
                <a:path w="432" h="560" extrusionOk="0">
                  <a:moveTo>
                    <a:pt x="211" y="1"/>
                  </a:moveTo>
                  <a:cubicBezTo>
                    <a:pt x="91" y="1"/>
                    <a:pt x="0" y="101"/>
                    <a:pt x="0" y="221"/>
                  </a:cubicBezTo>
                  <a:lnTo>
                    <a:pt x="0" y="342"/>
                  </a:lnTo>
                  <a:cubicBezTo>
                    <a:pt x="0" y="487"/>
                    <a:pt x="108" y="560"/>
                    <a:pt x="216" y="560"/>
                  </a:cubicBezTo>
                  <a:cubicBezTo>
                    <a:pt x="324" y="560"/>
                    <a:pt x="432" y="487"/>
                    <a:pt x="432" y="342"/>
                  </a:cubicBezTo>
                  <a:lnTo>
                    <a:pt x="432" y="221"/>
                  </a:lnTo>
                  <a:cubicBezTo>
                    <a:pt x="432" y="101"/>
                    <a:pt x="331" y="1"/>
                    <a:pt x="21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9"/>
            <p:cNvSpPr/>
            <p:nvPr/>
          </p:nvSpPr>
          <p:spPr>
            <a:xfrm>
              <a:off x="1543035" y="3489336"/>
              <a:ext cx="364339" cy="381404"/>
            </a:xfrm>
            <a:custGeom>
              <a:avLst/>
              <a:gdLst/>
              <a:ahLst/>
              <a:cxnLst/>
              <a:rect l="l" t="t" r="r" b="b"/>
              <a:pathLst>
                <a:path w="14134" h="14796" extrusionOk="0">
                  <a:moveTo>
                    <a:pt x="6219" y="4113"/>
                  </a:moveTo>
                  <a:lnTo>
                    <a:pt x="6219" y="4424"/>
                  </a:lnTo>
                  <a:cubicBezTo>
                    <a:pt x="6219" y="4644"/>
                    <a:pt x="6039" y="4825"/>
                    <a:pt x="5818" y="4825"/>
                  </a:cubicBezTo>
                  <a:lnTo>
                    <a:pt x="4343" y="4825"/>
                  </a:lnTo>
                  <a:cubicBezTo>
                    <a:pt x="4113" y="4825"/>
                    <a:pt x="3932" y="4644"/>
                    <a:pt x="3932" y="4424"/>
                  </a:cubicBezTo>
                  <a:lnTo>
                    <a:pt x="3932" y="4353"/>
                  </a:lnTo>
                  <a:lnTo>
                    <a:pt x="3932" y="4113"/>
                  </a:lnTo>
                  <a:close/>
                  <a:moveTo>
                    <a:pt x="6761" y="4564"/>
                  </a:moveTo>
                  <a:cubicBezTo>
                    <a:pt x="6771" y="4564"/>
                    <a:pt x="6781" y="4574"/>
                    <a:pt x="6781" y="4584"/>
                  </a:cubicBezTo>
                  <a:lnTo>
                    <a:pt x="6781" y="6741"/>
                  </a:lnTo>
                  <a:cubicBezTo>
                    <a:pt x="6781" y="6751"/>
                    <a:pt x="6771" y="6761"/>
                    <a:pt x="6761" y="6761"/>
                  </a:cubicBezTo>
                  <a:lnTo>
                    <a:pt x="3120" y="6761"/>
                  </a:lnTo>
                  <a:cubicBezTo>
                    <a:pt x="3110" y="6761"/>
                    <a:pt x="3100" y="6751"/>
                    <a:pt x="3100" y="6741"/>
                  </a:cubicBezTo>
                  <a:lnTo>
                    <a:pt x="3100" y="5667"/>
                  </a:lnTo>
                  <a:lnTo>
                    <a:pt x="3100" y="4584"/>
                  </a:lnTo>
                  <a:cubicBezTo>
                    <a:pt x="3100" y="4574"/>
                    <a:pt x="3110" y="4564"/>
                    <a:pt x="3120" y="4564"/>
                  </a:cubicBezTo>
                  <a:lnTo>
                    <a:pt x="3521" y="4564"/>
                  </a:lnTo>
                  <a:cubicBezTo>
                    <a:pt x="3591" y="4965"/>
                    <a:pt x="3932" y="5256"/>
                    <a:pt x="4343" y="5256"/>
                  </a:cubicBezTo>
                  <a:lnTo>
                    <a:pt x="5818" y="5256"/>
                  </a:lnTo>
                  <a:cubicBezTo>
                    <a:pt x="6219" y="5256"/>
                    <a:pt x="6560" y="4965"/>
                    <a:pt x="6640" y="4564"/>
                  </a:cubicBezTo>
                  <a:close/>
                  <a:moveTo>
                    <a:pt x="5467" y="7192"/>
                  </a:moveTo>
                  <a:lnTo>
                    <a:pt x="5467" y="7904"/>
                  </a:lnTo>
                  <a:lnTo>
                    <a:pt x="4695" y="7904"/>
                  </a:lnTo>
                  <a:lnTo>
                    <a:pt x="4695" y="7192"/>
                  </a:lnTo>
                  <a:close/>
                  <a:moveTo>
                    <a:pt x="7212" y="6681"/>
                  </a:moveTo>
                  <a:cubicBezTo>
                    <a:pt x="7272" y="6691"/>
                    <a:pt x="7343" y="6701"/>
                    <a:pt x="7413" y="6701"/>
                  </a:cubicBezTo>
                  <a:lnTo>
                    <a:pt x="7423" y="6701"/>
                  </a:lnTo>
                  <a:cubicBezTo>
                    <a:pt x="7553" y="7704"/>
                    <a:pt x="8185" y="8576"/>
                    <a:pt x="9108" y="9008"/>
                  </a:cubicBezTo>
                  <a:lnTo>
                    <a:pt x="9108" y="9299"/>
                  </a:lnTo>
                  <a:lnTo>
                    <a:pt x="8948" y="9489"/>
                  </a:lnTo>
                  <a:lnTo>
                    <a:pt x="6269" y="9489"/>
                  </a:lnTo>
                  <a:cubicBezTo>
                    <a:pt x="6259" y="9489"/>
                    <a:pt x="6249" y="9479"/>
                    <a:pt x="6249" y="9469"/>
                  </a:cubicBezTo>
                  <a:lnTo>
                    <a:pt x="6249" y="8245"/>
                  </a:lnTo>
                  <a:cubicBezTo>
                    <a:pt x="6249" y="8055"/>
                    <a:pt x="6089" y="7904"/>
                    <a:pt x="5908" y="7904"/>
                  </a:cubicBezTo>
                  <a:lnTo>
                    <a:pt x="5898" y="7904"/>
                  </a:lnTo>
                  <a:lnTo>
                    <a:pt x="5898" y="7192"/>
                  </a:lnTo>
                  <a:lnTo>
                    <a:pt x="6761" y="7192"/>
                  </a:lnTo>
                  <a:cubicBezTo>
                    <a:pt x="7012" y="7192"/>
                    <a:pt x="7212" y="6992"/>
                    <a:pt x="7212" y="6741"/>
                  </a:cubicBezTo>
                  <a:lnTo>
                    <a:pt x="7212" y="6681"/>
                  </a:lnTo>
                  <a:close/>
                  <a:moveTo>
                    <a:pt x="11154" y="9168"/>
                  </a:moveTo>
                  <a:lnTo>
                    <a:pt x="11154" y="9981"/>
                  </a:lnTo>
                  <a:cubicBezTo>
                    <a:pt x="11154" y="9981"/>
                    <a:pt x="11154" y="9991"/>
                    <a:pt x="11154" y="9991"/>
                  </a:cubicBezTo>
                  <a:lnTo>
                    <a:pt x="10372" y="10943"/>
                  </a:lnTo>
                  <a:cubicBezTo>
                    <a:pt x="10367" y="10949"/>
                    <a:pt x="10362" y="10951"/>
                    <a:pt x="10356" y="10951"/>
                  </a:cubicBezTo>
                  <a:cubicBezTo>
                    <a:pt x="10349" y="10951"/>
                    <a:pt x="10342" y="10949"/>
                    <a:pt x="10332" y="10943"/>
                  </a:cubicBezTo>
                  <a:lnTo>
                    <a:pt x="9559" y="9991"/>
                  </a:lnTo>
                  <a:cubicBezTo>
                    <a:pt x="9559" y="9991"/>
                    <a:pt x="9559" y="9981"/>
                    <a:pt x="9559" y="9981"/>
                  </a:cubicBezTo>
                  <a:lnTo>
                    <a:pt x="9559" y="9171"/>
                  </a:lnTo>
                  <a:lnTo>
                    <a:pt x="9559" y="9171"/>
                  </a:lnTo>
                  <a:cubicBezTo>
                    <a:pt x="9817" y="9244"/>
                    <a:pt x="10084" y="9281"/>
                    <a:pt x="10352" y="9281"/>
                  </a:cubicBezTo>
                  <a:cubicBezTo>
                    <a:pt x="10623" y="9281"/>
                    <a:pt x="10893" y="9243"/>
                    <a:pt x="11154" y="9168"/>
                  </a:cubicBezTo>
                  <a:close/>
                  <a:moveTo>
                    <a:pt x="9118" y="9991"/>
                  </a:moveTo>
                  <a:cubicBezTo>
                    <a:pt x="9118" y="10091"/>
                    <a:pt x="9148" y="10191"/>
                    <a:pt x="9208" y="10271"/>
                  </a:cubicBezTo>
                  <a:lnTo>
                    <a:pt x="9218" y="10271"/>
                  </a:lnTo>
                  <a:lnTo>
                    <a:pt x="10001" y="11224"/>
                  </a:lnTo>
                  <a:lnTo>
                    <a:pt x="10021" y="11244"/>
                  </a:lnTo>
                  <a:lnTo>
                    <a:pt x="9068" y="11836"/>
                  </a:lnTo>
                  <a:lnTo>
                    <a:pt x="8877" y="10512"/>
                  </a:lnTo>
                  <a:cubicBezTo>
                    <a:pt x="8857" y="10392"/>
                    <a:pt x="8887" y="10271"/>
                    <a:pt x="8968" y="10171"/>
                  </a:cubicBezTo>
                  <a:lnTo>
                    <a:pt x="9118" y="9991"/>
                  </a:lnTo>
                  <a:close/>
                  <a:moveTo>
                    <a:pt x="11586" y="9991"/>
                  </a:moveTo>
                  <a:lnTo>
                    <a:pt x="11736" y="10171"/>
                  </a:lnTo>
                  <a:cubicBezTo>
                    <a:pt x="11816" y="10271"/>
                    <a:pt x="11846" y="10392"/>
                    <a:pt x="11826" y="10512"/>
                  </a:cubicBezTo>
                  <a:lnTo>
                    <a:pt x="11626" y="11836"/>
                  </a:lnTo>
                  <a:lnTo>
                    <a:pt x="10683" y="11244"/>
                  </a:lnTo>
                  <a:lnTo>
                    <a:pt x="10703" y="11224"/>
                  </a:lnTo>
                  <a:lnTo>
                    <a:pt x="11485" y="10271"/>
                  </a:lnTo>
                  <a:cubicBezTo>
                    <a:pt x="11555" y="10191"/>
                    <a:pt x="11586" y="10091"/>
                    <a:pt x="11586" y="9991"/>
                  </a:cubicBezTo>
                  <a:close/>
                  <a:moveTo>
                    <a:pt x="6761" y="0"/>
                  </a:moveTo>
                  <a:cubicBezTo>
                    <a:pt x="6640" y="0"/>
                    <a:pt x="6550" y="101"/>
                    <a:pt x="6550" y="221"/>
                  </a:cubicBezTo>
                  <a:lnTo>
                    <a:pt x="6550" y="1164"/>
                  </a:lnTo>
                  <a:cubicBezTo>
                    <a:pt x="6550" y="1304"/>
                    <a:pt x="6658" y="1374"/>
                    <a:pt x="6766" y="1374"/>
                  </a:cubicBezTo>
                  <a:cubicBezTo>
                    <a:pt x="6874" y="1374"/>
                    <a:pt x="6982" y="1304"/>
                    <a:pt x="6982" y="1164"/>
                  </a:cubicBezTo>
                  <a:lnTo>
                    <a:pt x="6982" y="442"/>
                  </a:lnTo>
                  <a:lnTo>
                    <a:pt x="10683" y="442"/>
                  </a:lnTo>
                  <a:cubicBezTo>
                    <a:pt x="11876" y="442"/>
                    <a:pt x="12849" y="1405"/>
                    <a:pt x="12849" y="2598"/>
                  </a:cubicBezTo>
                  <a:lnTo>
                    <a:pt x="12849" y="3310"/>
                  </a:lnTo>
                  <a:lnTo>
                    <a:pt x="8336" y="3310"/>
                  </a:lnTo>
                  <a:cubicBezTo>
                    <a:pt x="8125" y="3310"/>
                    <a:pt x="7914" y="3260"/>
                    <a:pt x="7734" y="3170"/>
                  </a:cubicBezTo>
                  <a:lnTo>
                    <a:pt x="7704" y="3160"/>
                  </a:lnTo>
                  <a:cubicBezTo>
                    <a:pt x="7272" y="2939"/>
                    <a:pt x="7002" y="2498"/>
                    <a:pt x="6982" y="2016"/>
                  </a:cubicBezTo>
                  <a:cubicBezTo>
                    <a:pt x="6977" y="1876"/>
                    <a:pt x="6871" y="1808"/>
                    <a:pt x="6766" y="1808"/>
                  </a:cubicBezTo>
                  <a:cubicBezTo>
                    <a:pt x="6653" y="1808"/>
                    <a:pt x="6540" y="1886"/>
                    <a:pt x="6550" y="2036"/>
                  </a:cubicBezTo>
                  <a:cubicBezTo>
                    <a:pt x="6570" y="2628"/>
                    <a:pt x="6891" y="3170"/>
                    <a:pt x="7403" y="3481"/>
                  </a:cubicBezTo>
                  <a:lnTo>
                    <a:pt x="7403" y="3531"/>
                  </a:lnTo>
                  <a:lnTo>
                    <a:pt x="7403" y="4695"/>
                  </a:lnTo>
                  <a:cubicBezTo>
                    <a:pt x="7333" y="4695"/>
                    <a:pt x="7272" y="4705"/>
                    <a:pt x="7202" y="4715"/>
                  </a:cubicBezTo>
                  <a:lnTo>
                    <a:pt x="7202" y="4594"/>
                  </a:lnTo>
                  <a:cubicBezTo>
                    <a:pt x="7202" y="4343"/>
                    <a:pt x="7002" y="4143"/>
                    <a:pt x="6751" y="4143"/>
                  </a:cubicBezTo>
                  <a:lnTo>
                    <a:pt x="6640" y="4143"/>
                  </a:lnTo>
                  <a:lnTo>
                    <a:pt x="6640" y="4113"/>
                  </a:lnTo>
                  <a:cubicBezTo>
                    <a:pt x="6640" y="3872"/>
                    <a:pt x="6450" y="3681"/>
                    <a:pt x="6209" y="3681"/>
                  </a:cubicBezTo>
                  <a:lnTo>
                    <a:pt x="3932" y="3681"/>
                  </a:lnTo>
                  <a:cubicBezTo>
                    <a:pt x="3702" y="3681"/>
                    <a:pt x="3501" y="3872"/>
                    <a:pt x="3501" y="4113"/>
                  </a:cubicBezTo>
                  <a:lnTo>
                    <a:pt x="3501" y="4143"/>
                  </a:lnTo>
                  <a:lnTo>
                    <a:pt x="3120" y="4143"/>
                  </a:lnTo>
                  <a:cubicBezTo>
                    <a:pt x="2869" y="4143"/>
                    <a:pt x="2668" y="4343"/>
                    <a:pt x="2668" y="4594"/>
                  </a:cubicBezTo>
                  <a:lnTo>
                    <a:pt x="2668" y="5457"/>
                  </a:lnTo>
                  <a:lnTo>
                    <a:pt x="2568" y="5457"/>
                  </a:lnTo>
                  <a:cubicBezTo>
                    <a:pt x="2167" y="5457"/>
                    <a:pt x="1836" y="5778"/>
                    <a:pt x="1836" y="6189"/>
                  </a:cubicBezTo>
                  <a:lnTo>
                    <a:pt x="1836" y="7162"/>
                  </a:lnTo>
                  <a:cubicBezTo>
                    <a:pt x="1851" y="7378"/>
                    <a:pt x="1690" y="7485"/>
                    <a:pt x="1530" y="7485"/>
                  </a:cubicBezTo>
                  <a:cubicBezTo>
                    <a:pt x="1369" y="7485"/>
                    <a:pt x="1209" y="7378"/>
                    <a:pt x="1224" y="7162"/>
                  </a:cubicBezTo>
                  <a:lnTo>
                    <a:pt x="1224" y="6189"/>
                  </a:lnTo>
                  <a:cubicBezTo>
                    <a:pt x="1224" y="5778"/>
                    <a:pt x="893" y="5457"/>
                    <a:pt x="492" y="5457"/>
                  </a:cubicBezTo>
                  <a:lnTo>
                    <a:pt x="291" y="5457"/>
                  </a:lnTo>
                  <a:cubicBezTo>
                    <a:pt x="0" y="5457"/>
                    <a:pt x="0" y="5888"/>
                    <a:pt x="291" y="5888"/>
                  </a:cubicBezTo>
                  <a:lnTo>
                    <a:pt x="492" y="5888"/>
                  </a:lnTo>
                  <a:cubicBezTo>
                    <a:pt x="662" y="5888"/>
                    <a:pt x="793" y="6019"/>
                    <a:pt x="793" y="6189"/>
                  </a:cubicBezTo>
                  <a:lnTo>
                    <a:pt x="793" y="7162"/>
                  </a:lnTo>
                  <a:cubicBezTo>
                    <a:pt x="793" y="7573"/>
                    <a:pt x="1124" y="7894"/>
                    <a:pt x="1535" y="7894"/>
                  </a:cubicBezTo>
                  <a:cubicBezTo>
                    <a:pt x="1936" y="7894"/>
                    <a:pt x="2267" y="7573"/>
                    <a:pt x="2267" y="7162"/>
                  </a:cubicBezTo>
                  <a:lnTo>
                    <a:pt x="2267" y="6189"/>
                  </a:lnTo>
                  <a:cubicBezTo>
                    <a:pt x="2267" y="6019"/>
                    <a:pt x="2408" y="5888"/>
                    <a:pt x="2568" y="5888"/>
                  </a:cubicBezTo>
                  <a:lnTo>
                    <a:pt x="2668" y="5888"/>
                  </a:lnTo>
                  <a:lnTo>
                    <a:pt x="2668" y="6751"/>
                  </a:lnTo>
                  <a:cubicBezTo>
                    <a:pt x="2668" y="6992"/>
                    <a:pt x="2869" y="7202"/>
                    <a:pt x="3120" y="7202"/>
                  </a:cubicBezTo>
                  <a:lnTo>
                    <a:pt x="4263" y="7202"/>
                  </a:lnTo>
                  <a:lnTo>
                    <a:pt x="4263" y="7904"/>
                  </a:lnTo>
                  <a:lnTo>
                    <a:pt x="4253" y="7904"/>
                  </a:lnTo>
                  <a:cubicBezTo>
                    <a:pt x="4063" y="7904"/>
                    <a:pt x="3912" y="8065"/>
                    <a:pt x="3912" y="8255"/>
                  </a:cubicBezTo>
                  <a:lnTo>
                    <a:pt x="3912" y="10673"/>
                  </a:lnTo>
                  <a:cubicBezTo>
                    <a:pt x="3912" y="11315"/>
                    <a:pt x="4434" y="11836"/>
                    <a:pt x="5076" y="11836"/>
                  </a:cubicBezTo>
                  <a:lnTo>
                    <a:pt x="5266" y="11836"/>
                  </a:lnTo>
                  <a:cubicBezTo>
                    <a:pt x="5547" y="11836"/>
                    <a:pt x="5547" y="11405"/>
                    <a:pt x="5266" y="11405"/>
                  </a:cubicBezTo>
                  <a:lnTo>
                    <a:pt x="5076" y="11405"/>
                  </a:lnTo>
                  <a:cubicBezTo>
                    <a:pt x="4674" y="11405"/>
                    <a:pt x="4343" y="11074"/>
                    <a:pt x="4343" y="10673"/>
                  </a:cubicBezTo>
                  <a:lnTo>
                    <a:pt x="4343" y="8336"/>
                  </a:lnTo>
                  <a:lnTo>
                    <a:pt x="5818" y="8336"/>
                  </a:lnTo>
                  <a:lnTo>
                    <a:pt x="5818" y="9469"/>
                  </a:lnTo>
                  <a:cubicBezTo>
                    <a:pt x="5818" y="9720"/>
                    <a:pt x="6019" y="9930"/>
                    <a:pt x="6269" y="9930"/>
                  </a:cubicBezTo>
                  <a:lnTo>
                    <a:pt x="8606" y="9930"/>
                  </a:lnTo>
                  <a:cubicBezTo>
                    <a:pt x="8466" y="10111"/>
                    <a:pt x="8406" y="10342"/>
                    <a:pt x="8436" y="10572"/>
                  </a:cubicBezTo>
                  <a:lnTo>
                    <a:pt x="8647" y="12007"/>
                  </a:lnTo>
                  <a:cubicBezTo>
                    <a:pt x="8675" y="12195"/>
                    <a:pt x="8835" y="12315"/>
                    <a:pt x="9004" y="12315"/>
                  </a:cubicBezTo>
                  <a:cubicBezTo>
                    <a:pt x="9069" y="12315"/>
                    <a:pt x="9137" y="12297"/>
                    <a:pt x="9198" y="12257"/>
                  </a:cubicBezTo>
                  <a:lnTo>
                    <a:pt x="10342" y="11545"/>
                  </a:lnTo>
                  <a:lnTo>
                    <a:pt x="11485" y="12268"/>
                  </a:lnTo>
                  <a:cubicBezTo>
                    <a:pt x="11545" y="12303"/>
                    <a:pt x="11609" y="12319"/>
                    <a:pt x="11673" y="12319"/>
                  </a:cubicBezTo>
                  <a:cubicBezTo>
                    <a:pt x="11845" y="12319"/>
                    <a:pt x="12008" y="12200"/>
                    <a:pt x="12037" y="12017"/>
                  </a:cubicBezTo>
                  <a:lnTo>
                    <a:pt x="12248" y="10572"/>
                  </a:lnTo>
                  <a:cubicBezTo>
                    <a:pt x="12288" y="10352"/>
                    <a:pt x="12227" y="10111"/>
                    <a:pt x="12087" y="9930"/>
                  </a:cubicBezTo>
                  <a:lnTo>
                    <a:pt x="12097" y="9930"/>
                  </a:lnTo>
                  <a:cubicBezTo>
                    <a:pt x="12920" y="9930"/>
                    <a:pt x="13582" y="10592"/>
                    <a:pt x="13582" y="11405"/>
                  </a:cubicBezTo>
                  <a:lnTo>
                    <a:pt x="13582" y="14364"/>
                  </a:lnTo>
                  <a:lnTo>
                    <a:pt x="12869" y="14364"/>
                  </a:lnTo>
                  <a:lnTo>
                    <a:pt x="12869" y="12759"/>
                  </a:lnTo>
                  <a:cubicBezTo>
                    <a:pt x="12869" y="12614"/>
                    <a:pt x="12762" y="12541"/>
                    <a:pt x="12654" y="12541"/>
                  </a:cubicBezTo>
                  <a:cubicBezTo>
                    <a:pt x="12546" y="12541"/>
                    <a:pt x="12438" y="12614"/>
                    <a:pt x="12438" y="12759"/>
                  </a:cubicBezTo>
                  <a:lnTo>
                    <a:pt x="12438" y="14364"/>
                  </a:lnTo>
                  <a:lnTo>
                    <a:pt x="8255" y="14364"/>
                  </a:lnTo>
                  <a:lnTo>
                    <a:pt x="8255" y="11866"/>
                  </a:lnTo>
                  <a:cubicBezTo>
                    <a:pt x="8255" y="11606"/>
                    <a:pt x="8045" y="11395"/>
                    <a:pt x="7784" y="11395"/>
                  </a:cubicBezTo>
                  <a:lnTo>
                    <a:pt x="6129" y="11395"/>
                  </a:lnTo>
                  <a:cubicBezTo>
                    <a:pt x="5838" y="11395"/>
                    <a:pt x="5838" y="11836"/>
                    <a:pt x="6129" y="11836"/>
                  </a:cubicBezTo>
                  <a:lnTo>
                    <a:pt x="7784" y="11836"/>
                  </a:lnTo>
                  <a:cubicBezTo>
                    <a:pt x="7804" y="11836"/>
                    <a:pt x="7814" y="11846"/>
                    <a:pt x="7814" y="11866"/>
                  </a:cubicBezTo>
                  <a:lnTo>
                    <a:pt x="7814" y="14464"/>
                  </a:lnTo>
                  <a:cubicBezTo>
                    <a:pt x="7814" y="14655"/>
                    <a:pt x="7965" y="14795"/>
                    <a:pt x="8145" y="14795"/>
                  </a:cubicBezTo>
                  <a:lnTo>
                    <a:pt x="13682" y="14795"/>
                  </a:lnTo>
                  <a:cubicBezTo>
                    <a:pt x="13862" y="14795"/>
                    <a:pt x="14013" y="14655"/>
                    <a:pt x="14013" y="14464"/>
                  </a:cubicBezTo>
                  <a:lnTo>
                    <a:pt x="14013" y="11405"/>
                  </a:lnTo>
                  <a:cubicBezTo>
                    <a:pt x="14013" y="10352"/>
                    <a:pt x="13160" y="9499"/>
                    <a:pt x="12097" y="9489"/>
                  </a:cubicBezTo>
                  <a:lnTo>
                    <a:pt x="11746" y="9489"/>
                  </a:lnTo>
                  <a:lnTo>
                    <a:pt x="11586" y="9299"/>
                  </a:lnTo>
                  <a:lnTo>
                    <a:pt x="11586" y="9008"/>
                  </a:lnTo>
                  <a:cubicBezTo>
                    <a:pt x="11876" y="8877"/>
                    <a:pt x="12137" y="8697"/>
                    <a:pt x="12358" y="8486"/>
                  </a:cubicBezTo>
                  <a:cubicBezTo>
                    <a:pt x="12522" y="8329"/>
                    <a:pt x="12381" y="8106"/>
                    <a:pt x="12211" y="8106"/>
                  </a:cubicBezTo>
                  <a:cubicBezTo>
                    <a:pt x="12163" y="8106"/>
                    <a:pt x="12113" y="8123"/>
                    <a:pt x="12067" y="8165"/>
                  </a:cubicBezTo>
                  <a:cubicBezTo>
                    <a:pt x="11593" y="8612"/>
                    <a:pt x="10972" y="8851"/>
                    <a:pt x="10344" y="8851"/>
                  </a:cubicBezTo>
                  <a:cubicBezTo>
                    <a:pt x="10028" y="8851"/>
                    <a:pt x="9711" y="8791"/>
                    <a:pt x="9409" y="8667"/>
                  </a:cubicBezTo>
                  <a:cubicBezTo>
                    <a:pt x="8506" y="8305"/>
                    <a:pt x="7894" y="7443"/>
                    <a:pt x="7844" y="6470"/>
                  </a:cubicBezTo>
                  <a:cubicBezTo>
                    <a:pt x="7834" y="6360"/>
                    <a:pt x="7744" y="6269"/>
                    <a:pt x="7623" y="6269"/>
                  </a:cubicBezTo>
                  <a:lnTo>
                    <a:pt x="7413" y="6269"/>
                  </a:lnTo>
                  <a:cubicBezTo>
                    <a:pt x="7343" y="6269"/>
                    <a:pt x="7272" y="6249"/>
                    <a:pt x="7212" y="6219"/>
                  </a:cubicBezTo>
                  <a:lnTo>
                    <a:pt x="7212" y="5176"/>
                  </a:lnTo>
                  <a:cubicBezTo>
                    <a:pt x="7262" y="5143"/>
                    <a:pt x="7319" y="5123"/>
                    <a:pt x="7377" y="5123"/>
                  </a:cubicBezTo>
                  <a:cubicBezTo>
                    <a:pt x="7389" y="5123"/>
                    <a:pt x="7401" y="5124"/>
                    <a:pt x="7413" y="5126"/>
                  </a:cubicBezTo>
                  <a:lnTo>
                    <a:pt x="7623" y="5126"/>
                  </a:lnTo>
                  <a:cubicBezTo>
                    <a:pt x="7744" y="5126"/>
                    <a:pt x="7834" y="5026"/>
                    <a:pt x="7834" y="4905"/>
                  </a:cubicBezTo>
                  <a:lnTo>
                    <a:pt x="7834" y="3671"/>
                  </a:lnTo>
                  <a:cubicBezTo>
                    <a:pt x="8005" y="3712"/>
                    <a:pt x="8175" y="3742"/>
                    <a:pt x="8336" y="3742"/>
                  </a:cubicBezTo>
                  <a:lnTo>
                    <a:pt x="12849" y="3742"/>
                  </a:lnTo>
                  <a:lnTo>
                    <a:pt x="12849" y="4905"/>
                  </a:lnTo>
                  <a:cubicBezTo>
                    <a:pt x="12849" y="5026"/>
                    <a:pt x="12950" y="5116"/>
                    <a:pt x="13070" y="5116"/>
                  </a:cubicBezTo>
                  <a:lnTo>
                    <a:pt x="13281" y="5116"/>
                  </a:lnTo>
                  <a:cubicBezTo>
                    <a:pt x="13511" y="5116"/>
                    <a:pt x="13702" y="5306"/>
                    <a:pt x="13702" y="5537"/>
                  </a:cubicBezTo>
                  <a:lnTo>
                    <a:pt x="13702" y="5838"/>
                  </a:lnTo>
                  <a:cubicBezTo>
                    <a:pt x="13702" y="6079"/>
                    <a:pt x="13521" y="6269"/>
                    <a:pt x="13281" y="6269"/>
                  </a:cubicBezTo>
                  <a:lnTo>
                    <a:pt x="13070" y="6269"/>
                  </a:lnTo>
                  <a:cubicBezTo>
                    <a:pt x="13064" y="6269"/>
                    <a:pt x="13058" y="6269"/>
                    <a:pt x="13052" y="6269"/>
                  </a:cubicBezTo>
                  <a:cubicBezTo>
                    <a:pt x="12941" y="6269"/>
                    <a:pt x="12859" y="6356"/>
                    <a:pt x="12849" y="6470"/>
                  </a:cubicBezTo>
                  <a:cubicBezTo>
                    <a:pt x="12829" y="6841"/>
                    <a:pt x="12729" y="7212"/>
                    <a:pt x="12548" y="7533"/>
                  </a:cubicBezTo>
                  <a:cubicBezTo>
                    <a:pt x="12442" y="7675"/>
                    <a:pt x="12633" y="7838"/>
                    <a:pt x="12785" y="7838"/>
                  </a:cubicBezTo>
                  <a:cubicBezTo>
                    <a:pt x="12848" y="7838"/>
                    <a:pt x="12903" y="7811"/>
                    <a:pt x="12930" y="7744"/>
                  </a:cubicBezTo>
                  <a:cubicBezTo>
                    <a:pt x="13100" y="7423"/>
                    <a:pt x="13221" y="7062"/>
                    <a:pt x="13261" y="6701"/>
                  </a:cubicBezTo>
                  <a:lnTo>
                    <a:pt x="13281" y="6701"/>
                  </a:lnTo>
                  <a:cubicBezTo>
                    <a:pt x="13752" y="6701"/>
                    <a:pt x="14133" y="6319"/>
                    <a:pt x="14133" y="5848"/>
                  </a:cubicBezTo>
                  <a:lnTo>
                    <a:pt x="14133" y="5547"/>
                  </a:lnTo>
                  <a:cubicBezTo>
                    <a:pt x="14133" y="5076"/>
                    <a:pt x="13752" y="4695"/>
                    <a:pt x="13281" y="4695"/>
                  </a:cubicBezTo>
                  <a:lnTo>
                    <a:pt x="13281" y="3531"/>
                  </a:lnTo>
                  <a:lnTo>
                    <a:pt x="13281" y="2598"/>
                  </a:lnTo>
                  <a:cubicBezTo>
                    <a:pt x="13281" y="1164"/>
                    <a:pt x="12117" y="10"/>
                    <a:pt x="1068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9"/>
            <p:cNvSpPr/>
            <p:nvPr/>
          </p:nvSpPr>
          <p:spPr>
            <a:xfrm>
              <a:off x="1581469" y="3555249"/>
              <a:ext cx="29412" cy="24875"/>
            </a:xfrm>
            <a:custGeom>
              <a:avLst/>
              <a:gdLst/>
              <a:ahLst/>
              <a:cxnLst/>
              <a:rect l="l" t="t" r="r" b="b"/>
              <a:pathLst>
                <a:path w="1141" h="965" extrusionOk="0">
                  <a:moveTo>
                    <a:pt x="313" y="1"/>
                  </a:moveTo>
                  <a:cubicBezTo>
                    <a:pt x="147" y="1"/>
                    <a:pt x="1" y="219"/>
                    <a:pt x="154" y="372"/>
                  </a:cubicBezTo>
                  <a:lnTo>
                    <a:pt x="676" y="894"/>
                  </a:lnTo>
                  <a:cubicBezTo>
                    <a:pt x="725" y="943"/>
                    <a:pt x="780" y="964"/>
                    <a:pt x="832" y="964"/>
                  </a:cubicBezTo>
                  <a:cubicBezTo>
                    <a:pt x="1000" y="964"/>
                    <a:pt x="1140" y="746"/>
                    <a:pt x="987" y="593"/>
                  </a:cubicBezTo>
                  <a:lnTo>
                    <a:pt x="465" y="71"/>
                  </a:lnTo>
                  <a:cubicBezTo>
                    <a:pt x="418" y="22"/>
                    <a:pt x="365" y="1"/>
                    <a:pt x="31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9"/>
            <p:cNvSpPr/>
            <p:nvPr/>
          </p:nvSpPr>
          <p:spPr>
            <a:xfrm>
              <a:off x="1563579" y="3585769"/>
              <a:ext cx="34284" cy="16317"/>
            </a:xfrm>
            <a:custGeom>
              <a:avLst/>
              <a:gdLst/>
              <a:ahLst/>
              <a:cxnLst/>
              <a:rect l="l" t="t" r="r" b="b"/>
              <a:pathLst>
                <a:path w="1330" h="633" extrusionOk="0">
                  <a:moveTo>
                    <a:pt x="309" y="1"/>
                  </a:moveTo>
                  <a:cubicBezTo>
                    <a:pt x="79" y="1"/>
                    <a:pt x="0" y="368"/>
                    <a:pt x="267" y="432"/>
                  </a:cubicBezTo>
                  <a:cubicBezTo>
                    <a:pt x="1019" y="633"/>
                    <a:pt x="979" y="633"/>
                    <a:pt x="1029" y="633"/>
                  </a:cubicBezTo>
                  <a:cubicBezTo>
                    <a:pt x="1290" y="623"/>
                    <a:pt x="1330" y="271"/>
                    <a:pt x="1089" y="201"/>
                  </a:cubicBezTo>
                  <a:lnTo>
                    <a:pt x="377" y="11"/>
                  </a:lnTo>
                  <a:cubicBezTo>
                    <a:pt x="353" y="4"/>
                    <a:pt x="331" y="1"/>
                    <a:pt x="30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9"/>
            <p:cNvSpPr/>
            <p:nvPr/>
          </p:nvSpPr>
          <p:spPr>
            <a:xfrm>
              <a:off x="1613562" y="3537798"/>
              <a:ext cx="18122" cy="29567"/>
            </a:xfrm>
            <a:custGeom>
              <a:avLst/>
              <a:gdLst/>
              <a:ahLst/>
              <a:cxnLst/>
              <a:rect l="l" t="t" r="r" b="b"/>
              <a:pathLst>
                <a:path w="703" h="1147" extrusionOk="0">
                  <a:moveTo>
                    <a:pt x="260" y="0"/>
                  </a:moveTo>
                  <a:cubicBezTo>
                    <a:pt x="131" y="0"/>
                    <a:pt x="1" y="105"/>
                    <a:pt x="43" y="267"/>
                  </a:cubicBezTo>
                  <a:lnTo>
                    <a:pt x="233" y="979"/>
                  </a:lnTo>
                  <a:cubicBezTo>
                    <a:pt x="262" y="1096"/>
                    <a:pt x="349" y="1147"/>
                    <a:pt x="437" y="1147"/>
                  </a:cubicBezTo>
                  <a:cubicBezTo>
                    <a:pt x="568" y="1147"/>
                    <a:pt x="702" y="1036"/>
                    <a:pt x="655" y="869"/>
                  </a:cubicBezTo>
                  <a:lnTo>
                    <a:pt x="464" y="156"/>
                  </a:lnTo>
                  <a:cubicBezTo>
                    <a:pt x="432" y="48"/>
                    <a:pt x="346" y="0"/>
                    <a:pt x="26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 name="Google Shape;1578;p69"/>
          <p:cNvGrpSpPr/>
          <p:nvPr/>
        </p:nvGrpSpPr>
        <p:grpSpPr>
          <a:xfrm>
            <a:off x="895581" y="3502766"/>
            <a:ext cx="384523" cy="354982"/>
            <a:chOff x="895581" y="3502766"/>
            <a:chExt cx="384523" cy="354982"/>
          </a:xfrm>
        </p:grpSpPr>
        <p:sp>
          <p:nvSpPr>
            <p:cNvPr id="1579" name="Google Shape;1579;p69"/>
            <p:cNvSpPr/>
            <p:nvPr/>
          </p:nvSpPr>
          <p:spPr>
            <a:xfrm>
              <a:off x="895581" y="3601288"/>
              <a:ext cx="298942" cy="256460"/>
            </a:xfrm>
            <a:custGeom>
              <a:avLst/>
              <a:gdLst/>
              <a:ahLst/>
              <a:cxnLst/>
              <a:rect l="l" t="t" r="r" b="b"/>
              <a:pathLst>
                <a:path w="11597" h="9949" extrusionOk="0">
                  <a:moveTo>
                    <a:pt x="2338" y="432"/>
                  </a:moveTo>
                  <a:cubicBezTo>
                    <a:pt x="2639" y="432"/>
                    <a:pt x="2890" y="683"/>
                    <a:pt x="2890" y="983"/>
                  </a:cubicBezTo>
                  <a:lnTo>
                    <a:pt x="2890" y="2017"/>
                  </a:lnTo>
                  <a:cubicBezTo>
                    <a:pt x="2890" y="2317"/>
                    <a:pt x="2639" y="2568"/>
                    <a:pt x="2338" y="2568"/>
                  </a:cubicBezTo>
                  <a:lnTo>
                    <a:pt x="2328" y="2568"/>
                  </a:lnTo>
                  <a:lnTo>
                    <a:pt x="2328" y="432"/>
                  </a:lnTo>
                  <a:close/>
                  <a:moveTo>
                    <a:pt x="5798" y="3220"/>
                  </a:moveTo>
                  <a:cubicBezTo>
                    <a:pt x="6220" y="3551"/>
                    <a:pt x="6681" y="3812"/>
                    <a:pt x="7193" y="3983"/>
                  </a:cubicBezTo>
                  <a:cubicBezTo>
                    <a:pt x="6741" y="4153"/>
                    <a:pt x="6270" y="4243"/>
                    <a:pt x="5798" y="4243"/>
                  </a:cubicBezTo>
                  <a:cubicBezTo>
                    <a:pt x="5457" y="4243"/>
                    <a:pt x="5126" y="4193"/>
                    <a:pt x="4795" y="4113"/>
                  </a:cubicBezTo>
                  <a:lnTo>
                    <a:pt x="4795" y="3842"/>
                  </a:lnTo>
                  <a:cubicBezTo>
                    <a:pt x="5156" y="3672"/>
                    <a:pt x="5487" y="3471"/>
                    <a:pt x="5798" y="3220"/>
                  </a:cubicBezTo>
                  <a:close/>
                  <a:moveTo>
                    <a:pt x="753" y="3842"/>
                  </a:moveTo>
                  <a:lnTo>
                    <a:pt x="753" y="3842"/>
                  </a:lnTo>
                  <a:cubicBezTo>
                    <a:pt x="1124" y="3973"/>
                    <a:pt x="1505" y="4073"/>
                    <a:pt x="1897" y="4143"/>
                  </a:cubicBezTo>
                  <a:lnTo>
                    <a:pt x="1897" y="5086"/>
                  </a:lnTo>
                  <a:cubicBezTo>
                    <a:pt x="1465" y="4725"/>
                    <a:pt x="1084" y="4304"/>
                    <a:pt x="753" y="3842"/>
                  </a:cubicBezTo>
                  <a:close/>
                  <a:moveTo>
                    <a:pt x="2238" y="0"/>
                  </a:moveTo>
                  <a:cubicBezTo>
                    <a:pt x="2057" y="0"/>
                    <a:pt x="1907" y="151"/>
                    <a:pt x="1907" y="331"/>
                  </a:cubicBezTo>
                  <a:lnTo>
                    <a:pt x="1907" y="3702"/>
                  </a:lnTo>
                  <a:cubicBezTo>
                    <a:pt x="1475" y="3611"/>
                    <a:pt x="1054" y="3501"/>
                    <a:pt x="653" y="3351"/>
                  </a:cubicBezTo>
                  <a:cubicBezTo>
                    <a:pt x="914" y="3250"/>
                    <a:pt x="1174" y="3140"/>
                    <a:pt x="1425" y="3000"/>
                  </a:cubicBezTo>
                  <a:cubicBezTo>
                    <a:pt x="1623" y="2931"/>
                    <a:pt x="1475" y="2597"/>
                    <a:pt x="1308" y="2597"/>
                  </a:cubicBezTo>
                  <a:cubicBezTo>
                    <a:pt x="1280" y="2597"/>
                    <a:pt x="1252" y="2607"/>
                    <a:pt x="1225" y="2628"/>
                  </a:cubicBezTo>
                  <a:cubicBezTo>
                    <a:pt x="984" y="2749"/>
                    <a:pt x="743" y="2859"/>
                    <a:pt x="502" y="2949"/>
                  </a:cubicBezTo>
                  <a:cubicBezTo>
                    <a:pt x="151" y="3070"/>
                    <a:pt x="1" y="3481"/>
                    <a:pt x="201" y="3792"/>
                  </a:cubicBezTo>
                  <a:cubicBezTo>
                    <a:pt x="653" y="4514"/>
                    <a:pt x="1225" y="5136"/>
                    <a:pt x="1897" y="5638"/>
                  </a:cubicBezTo>
                  <a:lnTo>
                    <a:pt x="1897" y="9730"/>
                  </a:lnTo>
                  <a:cubicBezTo>
                    <a:pt x="1897" y="9875"/>
                    <a:pt x="2007" y="9948"/>
                    <a:pt x="2117" y="9948"/>
                  </a:cubicBezTo>
                  <a:cubicBezTo>
                    <a:pt x="2228" y="9948"/>
                    <a:pt x="2338" y="9875"/>
                    <a:pt x="2338" y="9730"/>
                  </a:cubicBezTo>
                  <a:lnTo>
                    <a:pt x="2338" y="3000"/>
                  </a:lnTo>
                  <a:lnTo>
                    <a:pt x="2348" y="3000"/>
                  </a:lnTo>
                  <a:cubicBezTo>
                    <a:pt x="2890" y="3000"/>
                    <a:pt x="3321" y="2558"/>
                    <a:pt x="3321" y="2017"/>
                  </a:cubicBezTo>
                  <a:lnTo>
                    <a:pt x="3321" y="993"/>
                  </a:lnTo>
                  <a:cubicBezTo>
                    <a:pt x="3451" y="1044"/>
                    <a:pt x="3562" y="1104"/>
                    <a:pt x="3672" y="1184"/>
                  </a:cubicBezTo>
                  <a:lnTo>
                    <a:pt x="3692" y="1194"/>
                  </a:lnTo>
                  <a:cubicBezTo>
                    <a:pt x="4113" y="1515"/>
                    <a:pt x="4364" y="2007"/>
                    <a:pt x="4364" y="2528"/>
                  </a:cubicBezTo>
                  <a:lnTo>
                    <a:pt x="4364" y="3692"/>
                  </a:lnTo>
                  <a:lnTo>
                    <a:pt x="4364" y="4594"/>
                  </a:lnTo>
                  <a:lnTo>
                    <a:pt x="3341" y="4594"/>
                  </a:lnTo>
                  <a:cubicBezTo>
                    <a:pt x="3060" y="4594"/>
                    <a:pt x="3060" y="5026"/>
                    <a:pt x="3341" y="5026"/>
                  </a:cubicBezTo>
                  <a:lnTo>
                    <a:pt x="4354" y="5026"/>
                  </a:lnTo>
                  <a:lnTo>
                    <a:pt x="4354" y="7774"/>
                  </a:lnTo>
                  <a:lnTo>
                    <a:pt x="3341" y="7774"/>
                  </a:lnTo>
                  <a:cubicBezTo>
                    <a:pt x="3060" y="7774"/>
                    <a:pt x="3060" y="8205"/>
                    <a:pt x="3341" y="8205"/>
                  </a:cubicBezTo>
                  <a:lnTo>
                    <a:pt x="4354" y="8205"/>
                  </a:lnTo>
                  <a:lnTo>
                    <a:pt x="4354" y="9730"/>
                  </a:lnTo>
                  <a:cubicBezTo>
                    <a:pt x="4354" y="9875"/>
                    <a:pt x="4464" y="9948"/>
                    <a:pt x="4575" y="9948"/>
                  </a:cubicBezTo>
                  <a:cubicBezTo>
                    <a:pt x="4685" y="9948"/>
                    <a:pt x="4795" y="9875"/>
                    <a:pt x="4795" y="9730"/>
                  </a:cubicBezTo>
                  <a:lnTo>
                    <a:pt x="4795" y="4554"/>
                  </a:lnTo>
                  <a:cubicBezTo>
                    <a:pt x="5116" y="4635"/>
                    <a:pt x="5457" y="4675"/>
                    <a:pt x="5798" y="4675"/>
                  </a:cubicBezTo>
                  <a:cubicBezTo>
                    <a:pt x="5817" y="4675"/>
                    <a:pt x="5836" y="4675"/>
                    <a:pt x="5855" y="4675"/>
                  </a:cubicBezTo>
                  <a:cubicBezTo>
                    <a:pt x="6548" y="4675"/>
                    <a:pt x="7229" y="4495"/>
                    <a:pt x="7825" y="4153"/>
                  </a:cubicBezTo>
                  <a:cubicBezTo>
                    <a:pt x="8116" y="4203"/>
                    <a:pt x="8406" y="4233"/>
                    <a:pt x="8687" y="4233"/>
                  </a:cubicBezTo>
                  <a:lnTo>
                    <a:pt x="8788" y="4233"/>
                  </a:lnTo>
                  <a:cubicBezTo>
                    <a:pt x="9490" y="4203"/>
                    <a:pt x="10182" y="4073"/>
                    <a:pt x="10844" y="3842"/>
                  </a:cubicBezTo>
                  <a:lnTo>
                    <a:pt x="10844" y="3842"/>
                  </a:lnTo>
                  <a:cubicBezTo>
                    <a:pt x="9712" y="5481"/>
                    <a:pt x="7842" y="6460"/>
                    <a:pt x="5859" y="6460"/>
                  </a:cubicBezTo>
                  <a:cubicBezTo>
                    <a:pt x="5839" y="6460"/>
                    <a:pt x="5819" y="6460"/>
                    <a:pt x="5798" y="6460"/>
                  </a:cubicBezTo>
                  <a:cubicBezTo>
                    <a:pt x="5678" y="6460"/>
                    <a:pt x="5558" y="6460"/>
                    <a:pt x="5447" y="6450"/>
                  </a:cubicBezTo>
                  <a:cubicBezTo>
                    <a:pt x="5438" y="6449"/>
                    <a:pt x="5429" y="6449"/>
                    <a:pt x="5420" y="6449"/>
                  </a:cubicBezTo>
                  <a:cubicBezTo>
                    <a:pt x="5148" y="6449"/>
                    <a:pt x="5126" y="6882"/>
                    <a:pt x="5418" y="6882"/>
                  </a:cubicBezTo>
                  <a:cubicBezTo>
                    <a:pt x="5421" y="6882"/>
                    <a:pt x="5424" y="6881"/>
                    <a:pt x="5427" y="6881"/>
                  </a:cubicBezTo>
                  <a:cubicBezTo>
                    <a:pt x="5548" y="6881"/>
                    <a:pt x="5678" y="6891"/>
                    <a:pt x="5798" y="6891"/>
                  </a:cubicBezTo>
                  <a:cubicBezTo>
                    <a:pt x="9109" y="6891"/>
                    <a:pt x="10814" y="4725"/>
                    <a:pt x="11406" y="3792"/>
                  </a:cubicBezTo>
                  <a:cubicBezTo>
                    <a:pt x="11596" y="3481"/>
                    <a:pt x="11456" y="3060"/>
                    <a:pt x="11105" y="2939"/>
                  </a:cubicBezTo>
                  <a:cubicBezTo>
                    <a:pt x="10423" y="2699"/>
                    <a:pt x="9801" y="2317"/>
                    <a:pt x="9299" y="1816"/>
                  </a:cubicBezTo>
                  <a:cubicBezTo>
                    <a:pt x="9229" y="1736"/>
                    <a:pt x="9159" y="1676"/>
                    <a:pt x="9088" y="1605"/>
                  </a:cubicBezTo>
                  <a:cubicBezTo>
                    <a:pt x="9042" y="1564"/>
                    <a:pt x="8992" y="1546"/>
                    <a:pt x="8943" y="1546"/>
                  </a:cubicBezTo>
                  <a:cubicBezTo>
                    <a:pt x="8771" y="1546"/>
                    <a:pt x="8625" y="1770"/>
                    <a:pt x="8798" y="1926"/>
                  </a:cubicBezTo>
                  <a:cubicBezTo>
                    <a:pt x="8858" y="1986"/>
                    <a:pt x="8918" y="2047"/>
                    <a:pt x="8988" y="2117"/>
                  </a:cubicBezTo>
                  <a:cubicBezTo>
                    <a:pt x="9540" y="2669"/>
                    <a:pt x="10212" y="3090"/>
                    <a:pt x="10954" y="3351"/>
                  </a:cubicBezTo>
                  <a:cubicBezTo>
                    <a:pt x="10303" y="3590"/>
                    <a:pt x="9517" y="3802"/>
                    <a:pt x="8693" y="3802"/>
                  </a:cubicBezTo>
                  <a:cubicBezTo>
                    <a:pt x="8413" y="3802"/>
                    <a:pt x="8129" y="3778"/>
                    <a:pt x="7845" y="3722"/>
                  </a:cubicBezTo>
                  <a:lnTo>
                    <a:pt x="7835" y="3722"/>
                  </a:lnTo>
                  <a:cubicBezTo>
                    <a:pt x="7133" y="3581"/>
                    <a:pt x="6481" y="3260"/>
                    <a:pt x="5939" y="2789"/>
                  </a:cubicBezTo>
                  <a:cubicBezTo>
                    <a:pt x="5899" y="2755"/>
                    <a:pt x="5849" y="2737"/>
                    <a:pt x="5799" y="2737"/>
                  </a:cubicBezTo>
                  <a:cubicBezTo>
                    <a:pt x="5761" y="2737"/>
                    <a:pt x="5723" y="2747"/>
                    <a:pt x="5688" y="2769"/>
                  </a:cubicBezTo>
                  <a:lnTo>
                    <a:pt x="5658" y="2779"/>
                  </a:lnTo>
                  <a:cubicBezTo>
                    <a:pt x="5397" y="3010"/>
                    <a:pt x="5106" y="3200"/>
                    <a:pt x="4795" y="3361"/>
                  </a:cubicBezTo>
                  <a:lnTo>
                    <a:pt x="4795" y="2538"/>
                  </a:lnTo>
                  <a:cubicBezTo>
                    <a:pt x="4795" y="2007"/>
                    <a:pt x="4595" y="1495"/>
                    <a:pt x="4234" y="1114"/>
                  </a:cubicBezTo>
                  <a:cubicBezTo>
                    <a:pt x="4416" y="1070"/>
                    <a:pt x="4586" y="1050"/>
                    <a:pt x="4743" y="1050"/>
                  </a:cubicBezTo>
                  <a:cubicBezTo>
                    <a:pt x="5156" y="1050"/>
                    <a:pt x="5473" y="1188"/>
                    <a:pt x="5648" y="1385"/>
                  </a:cubicBezTo>
                  <a:cubicBezTo>
                    <a:pt x="5688" y="1430"/>
                    <a:pt x="5746" y="1452"/>
                    <a:pt x="5805" y="1452"/>
                  </a:cubicBezTo>
                  <a:cubicBezTo>
                    <a:pt x="5864" y="1452"/>
                    <a:pt x="5924" y="1430"/>
                    <a:pt x="5969" y="1385"/>
                  </a:cubicBezTo>
                  <a:cubicBezTo>
                    <a:pt x="6152" y="1176"/>
                    <a:pt x="6471" y="1045"/>
                    <a:pt x="6868" y="1045"/>
                  </a:cubicBezTo>
                  <a:cubicBezTo>
                    <a:pt x="7233" y="1045"/>
                    <a:pt x="7664" y="1155"/>
                    <a:pt x="8116" y="1415"/>
                  </a:cubicBezTo>
                  <a:cubicBezTo>
                    <a:pt x="8156" y="1439"/>
                    <a:pt x="8195" y="1449"/>
                    <a:pt x="8232" y="1449"/>
                  </a:cubicBezTo>
                  <a:cubicBezTo>
                    <a:pt x="8425" y="1449"/>
                    <a:pt x="8547" y="1162"/>
                    <a:pt x="8336" y="1044"/>
                  </a:cubicBezTo>
                  <a:cubicBezTo>
                    <a:pt x="7875" y="753"/>
                    <a:pt x="7333" y="612"/>
                    <a:pt x="6791" y="612"/>
                  </a:cubicBezTo>
                  <a:cubicBezTo>
                    <a:pt x="6430" y="612"/>
                    <a:pt x="6089" y="733"/>
                    <a:pt x="5808" y="943"/>
                  </a:cubicBezTo>
                  <a:cubicBezTo>
                    <a:pt x="5529" y="723"/>
                    <a:pt x="5157" y="609"/>
                    <a:pt x="4742" y="609"/>
                  </a:cubicBezTo>
                  <a:cubicBezTo>
                    <a:pt x="4458" y="609"/>
                    <a:pt x="4153" y="663"/>
                    <a:pt x="3842" y="773"/>
                  </a:cubicBezTo>
                  <a:cubicBezTo>
                    <a:pt x="3642" y="642"/>
                    <a:pt x="3431" y="552"/>
                    <a:pt x="3201" y="502"/>
                  </a:cubicBezTo>
                  <a:cubicBezTo>
                    <a:pt x="2930" y="20"/>
                    <a:pt x="2446" y="1"/>
                    <a:pt x="2288" y="1"/>
                  </a:cubicBezTo>
                  <a:cubicBezTo>
                    <a:pt x="2275" y="1"/>
                    <a:pt x="2264" y="2"/>
                    <a:pt x="2256" y="2"/>
                  </a:cubicBezTo>
                  <a:cubicBezTo>
                    <a:pt x="2245" y="2"/>
                    <a:pt x="2239" y="1"/>
                    <a:pt x="223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9"/>
            <p:cNvSpPr/>
            <p:nvPr/>
          </p:nvSpPr>
          <p:spPr>
            <a:xfrm>
              <a:off x="1115102" y="3502766"/>
              <a:ext cx="165002" cy="128424"/>
            </a:xfrm>
            <a:custGeom>
              <a:avLst/>
              <a:gdLst/>
              <a:ahLst/>
              <a:cxnLst/>
              <a:rect l="l" t="t" r="r" b="b"/>
              <a:pathLst>
                <a:path w="6401" h="4982" extrusionOk="0">
                  <a:moveTo>
                    <a:pt x="1134" y="1"/>
                  </a:moveTo>
                  <a:cubicBezTo>
                    <a:pt x="512" y="1"/>
                    <a:pt x="1" y="512"/>
                    <a:pt x="1" y="1144"/>
                  </a:cubicBezTo>
                  <a:lnTo>
                    <a:pt x="1" y="2920"/>
                  </a:lnTo>
                  <a:cubicBezTo>
                    <a:pt x="1" y="3532"/>
                    <a:pt x="482" y="4033"/>
                    <a:pt x="1094" y="4063"/>
                  </a:cubicBezTo>
                  <a:cubicBezTo>
                    <a:pt x="984" y="4244"/>
                    <a:pt x="823" y="4384"/>
                    <a:pt x="623" y="4474"/>
                  </a:cubicBezTo>
                  <a:cubicBezTo>
                    <a:pt x="442" y="4545"/>
                    <a:pt x="442" y="4795"/>
                    <a:pt x="623" y="4876"/>
                  </a:cubicBezTo>
                  <a:cubicBezTo>
                    <a:pt x="802" y="4948"/>
                    <a:pt x="988" y="4982"/>
                    <a:pt x="1172" y="4982"/>
                  </a:cubicBezTo>
                  <a:cubicBezTo>
                    <a:pt x="1755" y="4982"/>
                    <a:pt x="2309" y="4636"/>
                    <a:pt x="2538" y="4063"/>
                  </a:cubicBezTo>
                  <a:lnTo>
                    <a:pt x="5257" y="4063"/>
                  </a:lnTo>
                  <a:cubicBezTo>
                    <a:pt x="5889" y="4063"/>
                    <a:pt x="6390" y="3552"/>
                    <a:pt x="6400" y="2920"/>
                  </a:cubicBezTo>
                  <a:lnTo>
                    <a:pt x="6400" y="1144"/>
                  </a:lnTo>
                  <a:cubicBezTo>
                    <a:pt x="6400" y="512"/>
                    <a:pt x="5889" y="1"/>
                    <a:pt x="5257" y="1"/>
                  </a:cubicBezTo>
                  <a:lnTo>
                    <a:pt x="2197" y="1"/>
                  </a:lnTo>
                  <a:cubicBezTo>
                    <a:pt x="1907" y="1"/>
                    <a:pt x="1907" y="432"/>
                    <a:pt x="2197" y="432"/>
                  </a:cubicBezTo>
                  <a:lnTo>
                    <a:pt x="5257" y="432"/>
                  </a:lnTo>
                  <a:cubicBezTo>
                    <a:pt x="5648" y="432"/>
                    <a:pt x="5959" y="753"/>
                    <a:pt x="5959" y="1134"/>
                  </a:cubicBezTo>
                  <a:lnTo>
                    <a:pt x="5959" y="2920"/>
                  </a:lnTo>
                  <a:cubicBezTo>
                    <a:pt x="5959" y="3311"/>
                    <a:pt x="5648" y="3622"/>
                    <a:pt x="5257" y="3632"/>
                  </a:cubicBezTo>
                  <a:lnTo>
                    <a:pt x="2388" y="3632"/>
                  </a:lnTo>
                  <a:cubicBezTo>
                    <a:pt x="2382" y="3631"/>
                    <a:pt x="2375" y="3631"/>
                    <a:pt x="2369" y="3631"/>
                  </a:cubicBezTo>
                  <a:cubicBezTo>
                    <a:pt x="2276" y="3631"/>
                    <a:pt x="2196" y="3698"/>
                    <a:pt x="2177" y="3782"/>
                  </a:cubicBezTo>
                  <a:cubicBezTo>
                    <a:pt x="2057" y="4204"/>
                    <a:pt x="1696" y="4505"/>
                    <a:pt x="1265" y="4535"/>
                  </a:cubicBezTo>
                  <a:cubicBezTo>
                    <a:pt x="1435" y="4364"/>
                    <a:pt x="1565" y="4143"/>
                    <a:pt x="1636" y="3903"/>
                  </a:cubicBezTo>
                  <a:cubicBezTo>
                    <a:pt x="1666" y="3762"/>
                    <a:pt x="1565" y="3622"/>
                    <a:pt x="1425" y="3622"/>
                  </a:cubicBezTo>
                  <a:lnTo>
                    <a:pt x="1134" y="3622"/>
                  </a:lnTo>
                  <a:cubicBezTo>
                    <a:pt x="743" y="3622"/>
                    <a:pt x="432" y="3311"/>
                    <a:pt x="432" y="2920"/>
                  </a:cubicBezTo>
                  <a:lnTo>
                    <a:pt x="432" y="1144"/>
                  </a:lnTo>
                  <a:cubicBezTo>
                    <a:pt x="432" y="753"/>
                    <a:pt x="743" y="432"/>
                    <a:pt x="1134" y="432"/>
                  </a:cubicBezTo>
                  <a:lnTo>
                    <a:pt x="1335" y="432"/>
                  </a:lnTo>
                  <a:cubicBezTo>
                    <a:pt x="1626" y="432"/>
                    <a:pt x="1626" y="1"/>
                    <a:pt x="133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1" name="Google Shape;1581;p69"/>
          <p:cNvSpPr/>
          <p:nvPr/>
        </p:nvSpPr>
        <p:spPr>
          <a:xfrm>
            <a:off x="7264686" y="2899933"/>
            <a:ext cx="386482" cy="319125"/>
          </a:xfrm>
          <a:custGeom>
            <a:avLst/>
            <a:gdLst/>
            <a:ahLst/>
            <a:cxnLst/>
            <a:rect l="l" t="t" r="r" b="b"/>
            <a:pathLst>
              <a:path w="14993" h="12380" extrusionOk="0">
                <a:moveTo>
                  <a:pt x="7977" y="477"/>
                </a:moveTo>
                <a:cubicBezTo>
                  <a:pt x="8078" y="477"/>
                  <a:pt x="8168" y="527"/>
                  <a:pt x="8218" y="618"/>
                </a:cubicBezTo>
                <a:lnTo>
                  <a:pt x="8338" y="838"/>
                </a:lnTo>
                <a:lnTo>
                  <a:pt x="8178" y="989"/>
                </a:lnTo>
                <a:lnTo>
                  <a:pt x="7646" y="1520"/>
                </a:lnTo>
                <a:lnTo>
                  <a:pt x="7155" y="1611"/>
                </a:lnTo>
                <a:cubicBezTo>
                  <a:pt x="7111" y="1618"/>
                  <a:pt x="7068" y="1621"/>
                  <a:pt x="7026" y="1621"/>
                </a:cubicBezTo>
                <a:cubicBezTo>
                  <a:pt x="6656" y="1621"/>
                  <a:pt x="6335" y="1357"/>
                  <a:pt x="6272" y="979"/>
                </a:cubicBezTo>
                <a:lnTo>
                  <a:pt x="6242" y="748"/>
                </a:lnTo>
                <a:cubicBezTo>
                  <a:pt x="6232" y="728"/>
                  <a:pt x="6242" y="708"/>
                  <a:pt x="6262" y="708"/>
                </a:cubicBezTo>
                <a:lnTo>
                  <a:pt x="7937" y="477"/>
                </a:lnTo>
                <a:close/>
                <a:moveTo>
                  <a:pt x="5901" y="457"/>
                </a:moveTo>
                <a:lnTo>
                  <a:pt x="5891" y="467"/>
                </a:lnTo>
                <a:cubicBezTo>
                  <a:pt x="5821" y="568"/>
                  <a:pt x="5791" y="688"/>
                  <a:pt x="5811" y="818"/>
                </a:cubicBezTo>
                <a:lnTo>
                  <a:pt x="5851" y="1049"/>
                </a:lnTo>
                <a:cubicBezTo>
                  <a:pt x="5891" y="1370"/>
                  <a:pt x="6072" y="1651"/>
                  <a:pt x="6332" y="1831"/>
                </a:cubicBezTo>
                <a:lnTo>
                  <a:pt x="6393" y="1882"/>
                </a:lnTo>
                <a:cubicBezTo>
                  <a:pt x="6302" y="1862"/>
                  <a:pt x="6232" y="1811"/>
                  <a:pt x="6172" y="1751"/>
                </a:cubicBezTo>
                <a:lnTo>
                  <a:pt x="5861" y="1450"/>
                </a:lnTo>
                <a:lnTo>
                  <a:pt x="5610" y="1199"/>
                </a:lnTo>
                <a:cubicBezTo>
                  <a:pt x="5440" y="1029"/>
                  <a:pt x="5450" y="748"/>
                  <a:pt x="5620" y="578"/>
                </a:cubicBezTo>
                <a:cubicBezTo>
                  <a:pt x="5690" y="497"/>
                  <a:pt x="5801" y="457"/>
                  <a:pt x="5901" y="457"/>
                </a:cubicBezTo>
                <a:close/>
                <a:moveTo>
                  <a:pt x="4869" y="1252"/>
                </a:moveTo>
                <a:cubicBezTo>
                  <a:pt x="4983" y="1252"/>
                  <a:pt x="5099" y="1295"/>
                  <a:pt x="5189" y="1380"/>
                </a:cubicBezTo>
                <a:lnTo>
                  <a:pt x="5309" y="1510"/>
                </a:lnTo>
                <a:lnTo>
                  <a:pt x="5550" y="1751"/>
                </a:lnTo>
                <a:lnTo>
                  <a:pt x="6272" y="2473"/>
                </a:lnTo>
                <a:cubicBezTo>
                  <a:pt x="6443" y="2644"/>
                  <a:pt x="6443" y="2925"/>
                  <a:pt x="6272" y="3095"/>
                </a:cubicBezTo>
                <a:cubicBezTo>
                  <a:pt x="6187" y="3186"/>
                  <a:pt x="6074" y="3231"/>
                  <a:pt x="5961" y="3231"/>
                </a:cubicBezTo>
                <a:cubicBezTo>
                  <a:pt x="5848" y="3231"/>
                  <a:pt x="5736" y="3186"/>
                  <a:pt x="5650" y="3095"/>
                </a:cubicBezTo>
                <a:lnTo>
                  <a:pt x="5420" y="2875"/>
                </a:lnTo>
                <a:lnTo>
                  <a:pt x="4758" y="2213"/>
                </a:lnTo>
                <a:lnTo>
                  <a:pt x="4557" y="2012"/>
                </a:lnTo>
                <a:cubicBezTo>
                  <a:pt x="4386" y="1841"/>
                  <a:pt x="4386" y="1561"/>
                  <a:pt x="4557" y="1380"/>
                </a:cubicBezTo>
                <a:cubicBezTo>
                  <a:pt x="4642" y="1295"/>
                  <a:pt x="4755" y="1252"/>
                  <a:pt x="4869" y="1252"/>
                </a:cubicBezTo>
                <a:close/>
                <a:moveTo>
                  <a:pt x="4141" y="2396"/>
                </a:moveTo>
                <a:cubicBezTo>
                  <a:pt x="4254" y="2396"/>
                  <a:pt x="4366" y="2438"/>
                  <a:pt x="4457" y="2524"/>
                </a:cubicBezTo>
                <a:lnTo>
                  <a:pt x="5109" y="3175"/>
                </a:lnTo>
                <a:cubicBezTo>
                  <a:pt x="5279" y="3356"/>
                  <a:pt x="5279" y="3627"/>
                  <a:pt x="5109" y="3797"/>
                </a:cubicBezTo>
                <a:lnTo>
                  <a:pt x="5109" y="3807"/>
                </a:lnTo>
                <a:cubicBezTo>
                  <a:pt x="5023" y="3893"/>
                  <a:pt x="4911" y="3935"/>
                  <a:pt x="4798" y="3935"/>
                </a:cubicBezTo>
                <a:cubicBezTo>
                  <a:pt x="4685" y="3935"/>
                  <a:pt x="4572" y="3893"/>
                  <a:pt x="4487" y="3807"/>
                </a:cubicBezTo>
                <a:lnTo>
                  <a:pt x="4196" y="3517"/>
                </a:lnTo>
                <a:lnTo>
                  <a:pt x="3985" y="3306"/>
                </a:lnTo>
                <a:lnTo>
                  <a:pt x="3825" y="3145"/>
                </a:lnTo>
                <a:cubicBezTo>
                  <a:pt x="3654" y="2975"/>
                  <a:pt x="3654" y="2694"/>
                  <a:pt x="3825" y="2524"/>
                </a:cubicBezTo>
                <a:cubicBezTo>
                  <a:pt x="3915" y="2438"/>
                  <a:pt x="4028" y="2396"/>
                  <a:pt x="4141" y="2396"/>
                </a:cubicBezTo>
                <a:close/>
                <a:moveTo>
                  <a:pt x="3363" y="3479"/>
                </a:moveTo>
                <a:cubicBezTo>
                  <a:pt x="3476" y="3479"/>
                  <a:pt x="3589" y="3522"/>
                  <a:pt x="3674" y="3607"/>
                </a:cubicBezTo>
                <a:lnTo>
                  <a:pt x="3885" y="3817"/>
                </a:lnTo>
                <a:lnTo>
                  <a:pt x="4015" y="3948"/>
                </a:lnTo>
                <a:cubicBezTo>
                  <a:pt x="4186" y="4118"/>
                  <a:pt x="4186" y="4399"/>
                  <a:pt x="4015" y="4570"/>
                </a:cubicBezTo>
                <a:lnTo>
                  <a:pt x="4015" y="4580"/>
                </a:lnTo>
                <a:cubicBezTo>
                  <a:pt x="3930" y="4665"/>
                  <a:pt x="3817" y="4708"/>
                  <a:pt x="3704" y="4708"/>
                </a:cubicBezTo>
                <a:cubicBezTo>
                  <a:pt x="3591" y="4708"/>
                  <a:pt x="3479" y="4665"/>
                  <a:pt x="3393" y="4580"/>
                </a:cubicBezTo>
                <a:lnTo>
                  <a:pt x="3052" y="4239"/>
                </a:lnTo>
                <a:cubicBezTo>
                  <a:pt x="2872" y="4058"/>
                  <a:pt x="2872" y="3777"/>
                  <a:pt x="3052" y="3607"/>
                </a:cubicBezTo>
                <a:cubicBezTo>
                  <a:pt x="3138" y="3522"/>
                  <a:pt x="3250" y="3479"/>
                  <a:pt x="3363" y="3479"/>
                </a:cubicBezTo>
                <a:close/>
                <a:moveTo>
                  <a:pt x="5936" y="1"/>
                </a:moveTo>
                <a:cubicBezTo>
                  <a:pt x="5502" y="1"/>
                  <a:pt x="5086" y="328"/>
                  <a:pt x="5058" y="828"/>
                </a:cubicBezTo>
                <a:cubicBezTo>
                  <a:pt x="4998" y="818"/>
                  <a:pt x="4938" y="808"/>
                  <a:pt x="4868" y="808"/>
                </a:cubicBezTo>
                <a:cubicBezTo>
                  <a:pt x="4637" y="808"/>
                  <a:pt x="4417" y="899"/>
                  <a:pt x="4256" y="1059"/>
                </a:cubicBezTo>
                <a:cubicBezTo>
                  <a:pt x="4015" y="1290"/>
                  <a:pt x="3935" y="1631"/>
                  <a:pt x="4035" y="1942"/>
                </a:cubicBezTo>
                <a:cubicBezTo>
                  <a:pt x="3845" y="1972"/>
                  <a:pt x="3664" y="2062"/>
                  <a:pt x="3524" y="2193"/>
                </a:cubicBezTo>
                <a:cubicBezTo>
                  <a:pt x="3303" y="2413"/>
                  <a:pt x="3213" y="2734"/>
                  <a:pt x="3293" y="3025"/>
                </a:cubicBezTo>
                <a:cubicBezTo>
                  <a:pt x="3082" y="3045"/>
                  <a:pt x="2892" y="3135"/>
                  <a:pt x="2741" y="3276"/>
                </a:cubicBezTo>
                <a:cubicBezTo>
                  <a:pt x="2400" y="3627"/>
                  <a:pt x="2400" y="4179"/>
                  <a:pt x="2741" y="4520"/>
                </a:cubicBezTo>
                <a:lnTo>
                  <a:pt x="3082" y="4861"/>
                </a:lnTo>
                <a:cubicBezTo>
                  <a:pt x="3123" y="4901"/>
                  <a:pt x="3163" y="4931"/>
                  <a:pt x="3213" y="4961"/>
                </a:cubicBezTo>
                <a:cubicBezTo>
                  <a:pt x="3243" y="5212"/>
                  <a:pt x="3343" y="5452"/>
                  <a:pt x="3494" y="5653"/>
                </a:cubicBezTo>
                <a:lnTo>
                  <a:pt x="2260" y="6887"/>
                </a:lnTo>
                <a:cubicBezTo>
                  <a:pt x="2129" y="6802"/>
                  <a:pt x="1981" y="6761"/>
                  <a:pt x="1833" y="6761"/>
                </a:cubicBezTo>
                <a:cubicBezTo>
                  <a:pt x="1630" y="6761"/>
                  <a:pt x="1428" y="6840"/>
                  <a:pt x="1277" y="6997"/>
                </a:cubicBezTo>
                <a:lnTo>
                  <a:pt x="164" y="8110"/>
                </a:lnTo>
                <a:cubicBezTo>
                  <a:pt x="1" y="8265"/>
                  <a:pt x="149" y="8486"/>
                  <a:pt x="322" y="8486"/>
                </a:cubicBezTo>
                <a:cubicBezTo>
                  <a:pt x="373" y="8486"/>
                  <a:pt x="427" y="8467"/>
                  <a:pt x="475" y="8421"/>
                </a:cubicBezTo>
                <a:lnTo>
                  <a:pt x="1588" y="7298"/>
                </a:lnTo>
                <a:cubicBezTo>
                  <a:pt x="1658" y="7228"/>
                  <a:pt x="1748" y="7193"/>
                  <a:pt x="1837" y="7193"/>
                </a:cubicBezTo>
                <a:cubicBezTo>
                  <a:pt x="1926" y="7193"/>
                  <a:pt x="2014" y="7228"/>
                  <a:pt x="2079" y="7298"/>
                </a:cubicBezTo>
                <a:lnTo>
                  <a:pt x="2782" y="8000"/>
                </a:lnTo>
                <a:cubicBezTo>
                  <a:pt x="2827" y="8046"/>
                  <a:pt x="2879" y="8065"/>
                  <a:pt x="2928" y="8065"/>
                </a:cubicBezTo>
                <a:cubicBezTo>
                  <a:pt x="3097" y="8065"/>
                  <a:pt x="3245" y="7844"/>
                  <a:pt x="3082" y="7689"/>
                </a:cubicBezTo>
                <a:lnTo>
                  <a:pt x="2581" y="7188"/>
                </a:lnTo>
                <a:lnTo>
                  <a:pt x="3955" y="5824"/>
                </a:lnTo>
                <a:cubicBezTo>
                  <a:pt x="4035" y="5733"/>
                  <a:pt x="4035" y="5593"/>
                  <a:pt x="3955" y="5513"/>
                </a:cubicBezTo>
                <a:cubicBezTo>
                  <a:pt x="3845" y="5402"/>
                  <a:pt x="3754" y="5262"/>
                  <a:pt x="3704" y="5121"/>
                </a:cubicBezTo>
                <a:lnTo>
                  <a:pt x="3714" y="5121"/>
                </a:lnTo>
                <a:cubicBezTo>
                  <a:pt x="4166" y="5121"/>
                  <a:pt x="4547" y="4770"/>
                  <a:pt x="4597" y="4319"/>
                </a:cubicBezTo>
                <a:cubicBezTo>
                  <a:pt x="4667" y="4339"/>
                  <a:pt x="4737" y="4349"/>
                  <a:pt x="4818" y="4349"/>
                </a:cubicBezTo>
                <a:cubicBezTo>
                  <a:pt x="5249" y="4349"/>
                  <a:pt x="5620" y="4028"/>
                  <a:pt x="5680" y="3597"/>
                </a:cubicBezTo>
                <a:cubicBezTo>
                  <a:pt x="5783" y="3633"/>
                  <a:pt x="5884" y="3649"/>
                  <a:pt x="5981" y="3649"/>
                </a:cubicBezTo>
                <a:cubicBezTo>
                  <a:pt x="6641" y="3649"/>
                  <a:pt x="7114" y="2885"/>
                  <a:pt x="6703" y="2273"/>
                </a:cubicBezTo>
                <a:cubicBezTo>
                  <a:pt x="6854" y="2233"/>
                  <a:pt x="7004" y="2152"/>
                  <a:pt x="7115" y="2042"/>
                </a:cubicBezTo>
                <a:lnTo>
                  <a:pt x="7125" y="2032"/>
                </a:lnTo>
                <a:cubicBezTo>
                  <a:pt x="7165" y="2032"/>
                  <a:pt x="7205" y="2022"/>
                  <a:pt x="7245" y="2022"/>
                </a:cubicBezTo>
                <a:lnTo>
                  <a:pt x="7747" y="1932"/>
                </a:lnTo>
                <a:cubicBezTo>
                  <a:pt x="7817" y="1932"/>
                  <a:pt x="7877" y="1912"/>
                  <a:pt x="7917" y="1862"/>
                </a:cubicBezTo>
                <a:lnTo>
                  <a:pt x="8128" y="1651"/>
                </a:lnTo>
                <a:lnTo>
                  <a:pt x="8770" y="1009"/>
                </a:lnTo>
                <a:lnTo>
                  <a:pt x="8780" y="1009"/>
                </a:lnTo>
                <a:lnTo>
                  <a:pt x="8840" y="939"/>
                </a:lnTo>
                <a:cubicBezTo>
                  <a:pt x="8945" y="836"/>
                  <a:pt x="9061" y="793"/>
                  <a:pt x="9172" y="793"/>
                </a:cubicBezTo>
                <a:cubicBezTo>
                  <a:pt x="9539" y="793"/>
                  <a:pt x="9851" y="1264"/>
                  <a:pt x="9512" y="1611"/>
                </a:cubicBezTo>
                <a:lnTo>
                  <a:pt x="9331" y="1791"/>
                </a:lnTo>
                <a:cubicBezTo>
                  <a:pt x="9178" y="1945"/>
                  <a:pt x="9318" y="2162"/>
                  <a:pt x="9486" y="2162"/>
                </a:cubicBezTo>
                <a:cubicBezTo>
                  <a:pt x="9538" y="2162"/>
                  <a:pt x="9593" y="2142"/>
                  <a:pt x="9642" y="2092"/>
                </a:cubicBezTo>
                <a:cubicBezTo>
                  <a:pt x="9744" y="1991"/>
                  <a:pt x="9858" y="1948"/>
                  <a:pt x="9967" y="1948"/>
                </a:cubicBezTo>
                <a:cubicBezTo>
                  <a:pt x="10334" y="1948"/>
                  <a:pt x="10652" y="2424"/>
                  <a:pt x="10304" y="2764"/>
                </a:cubicBezTo>
                <a:lnTo>
                  <a:pt x="10054" y="3015"/>
                </a:lnTo>
                <a:cubicBezTo>
                  <a:pt x="9905" y="3171"/>
                  <a:pt x="10055" y="3383"/>
                  <a:pt x="10224" y="3383"/>
                </a:cubicBezTo>
                <a:cubicBezTo>
                  <a:pt x="10271" y="3383"/>
                  <a:pt x="10320" y="3366"/>
                  <a:pt x="10365" y="3326"/>
                </a:cubicBezTo>
                <a:cubicBezTo>
                  <a:pt x="10455" y="3231"/>
                  <a:pt x="10575" y="3183"/>
                  <a:pt x="10696" y="3183"/>
                </a:cubicBezTo>
                <a:cubicBezTo>
                  <a:pt x="10816" y="3183"/>
                  <a:pt x="10936" y="3231"/>
                  <a:pt x="11027" y="3326"/>
                </a:cubicBezTo>
                <a:cubicBezTo>
                  <a:pt x="11217" y="3506"/>
                  <a:pt x="11217" y="3807"/>
                  <a:pt x="11027" y="3988"/>
                </a:cubicBezTo>
                <a:lnTo>
                  <a:pt x="10826" y="4189"/>
                </a:lnTo>
                <a:cubicBezTo>
                  <a:pt x="10678" y="4344"/>
                  <a:pt x="10820" y="4560"/>
                  <a:pt x="10985" y="4560"/>
                </a:cubicBezTo>
                <a:cubicBezTo>
                  <a:pt x="11032" y="4560"/>
                  <a:pt x="11082" y="4542"/>
                  <a:pt x="11127" y="4500"/>
                </a:cubicBezTo>
                <a:cubicBezTo>
                  <a:pt x="11231" y="4388"/>
                  <a:pt x="11350" y="4342"/>
                  <a:pt x="11464" y="4342"/>
                </a:cubicBezTo>
                <a:cubicBezTo>
                  <a:pt x="11831" y="4342"/>
                  <a:pt x="12151" y="4825"/>
                  <a:pt x="11799" y="5162"/>
                </a:cubicBezTo>
                <a:lnTo>
                  <a:pt x="11318" y="5643"/>
                </a:lnTo>
                <a:lnTo>
                  <a:pt x="8529" y="8431"/>
                </a:lnTo>
                <a:cubicBezTo>
                  <a:pt x="8333" y="8622"/>
                  <a:pt x="8078" y="8717"/>
                  <a:pt x="7822" y="8717"/>
                </a:cubicBezTo>
                <a:cubicBezTo>
                  <a:pt x="7566" y="8717"/>
                  <a:pt x="7310" y="8622"/>
                  <a:pt x="7115" y="8431"/>
                </a:cubicBezTo>
                <a:lnTo>
                  <a:pt x="7075" y="8391"/>
                </a:lnTo>
                <a:cubicBezTo>
                  <a:pt x="7034" y="8346"/>
                  <a:pt x="6979" y="8324"/>
                  <a:pt x="6924" y="8324"/>
                </a:cubicBezTo>
                <a:cubicBezTo>
                  <a:pt x="6869" y="8324"/>
                  <a:pt x="6814" y="8346"/>
                  <a:pt x="6774" y="8391"/>
                </a:cubicBezTo>
                <a:lnTo>
                  <a:pt x="5269" y="9896"/>
                </a:lnTo>
                <a:lnTo>
                  <a:pt x="3694" y="8321"/>
                </a:lnTo>
                <a:cubicBezTo>
                  <a:pt x="3645" y="8272"/>
                  <a:pt x="3590" y="8251"/>
                  <a:pt x="3538" y="8251"/>
                </a:cubicBezTo>
                <a:cubicBezTo>
                  <a:pt x="3370" y="8251"/>
                  <a:pt x="3230" y="8469"/>
                  <a:pt x="3383" y="8622"/>
                </a:cubicBezTo>
                <a:lnTo>
                  <a:pt x="5149" y="10387"/>
                </a:lnTo>
                <a:cubicBezTo>
                  <a:pt x="5289" y="10528"/>
                  <a:pt x="5289" y="10748"/>
                  <a:pt x="5149" y="10889"/>
                </a:cubicBezTo>
                <a:lnTo>
                  <a:pt x="4035" y="12002"/>
                </a:lnTo>
                <a:cubicBezTo>
                  <a:pt x="3874" y="12164"/>
                  <a:pt x="4020" y="12379"/>
                  <a:pt x="4187" y="12379"/>
                </a:cubicBezTo>
                <a:cubicBezTo>
                  <a:pt x="4237" y="12379"/>
                  <a:pt x="4290" y="12360"/>
                  <a:pt x="4336" y="12313"/>
                </a:cubicBezTo>
                <a:lnTo>
                  <a:pt x="5460" y="11190"/>
                </a:lnTo>
                <a:cubicBezTo>
                  <a:pt x="5720" y="10929"/>
                  <a:pt x="5761" y="10528"/>
                  <a:pt x="5560" y="10217"/>
                </a:cubicBezTo>
                <a:lnTo>
                  <a:pt x="6934" y="8853"/>
                </a:lnTo>
                <a:cubicBezTo>
                  <a:pt x="7198" y="9061"/>
                  <a:pt x="7515" y="9165"/>
                  <a:pt x="7830" y="9165"/>
                </a:cubicBezTo>
                <a:cubicBezTo>
                  <a:pt x="8199" y="9165"/>
                  <a:pt x="8564" y="9023"/>
                  <a:pt x="8840" y="8742"/>
                </a:cubicBezTo>
                <a:lnTo>
                  <a:pt x="11478" y="6114"/>
                </a:lnTo>
                <a:lnTo>
                  <a:pt x="12421" y="7057"/>
                </a:lnTo>
                <a:lnTo>
                  <a:pt x="9723" y="9745"/>
                </a:lnTo>
                <a:lnTo>
                  <a:pt x="9161" y="9184"/>
                </a:lnTo>
                <a:cubicBezTo>
                  <a:pt x="9115" y="9138"/>
                  <a:pt x="9064" y="9119"/>
                  <a:pt x="9014" y="9119"/>
                </a:cubicBezTo>
                <a:cubicBezTo>
                  <a:pt x="8845" y="9119"/>
                  <a:pt x="8695" y="9340"/>
                  <a:pt x="8850" y="9495"/>
                </a:cubicBezTo>
                <a:lnTo>
                  <a:pt x="9432" y="10066"/>
                </a:lnTo>
                <a:cubicBezTo>
                  <a:pt x="9231" y="10377"/>
                  <a:pt x="9271" y="10789"/>
                  <a:pt x="9532" y="11049"/>
                </a:cubicBezTo>
                <a:lnTo>
                  <a:pt x="10656" y="12163"/>
                </a:lnTo>
                <a:cubicBezTo>
                  <a:pt x="10693" y="12189"/>
                  <a:pt x="10733" y="12200"/>
                  <a:pt x="10771" y="12200"/>
                </a:cubicBezTo>
                <a:cubicBezTo>
                  <a:pt x="10926" y="12200"/>
                  <a:pt x="11059" y="12015"/>
                  <a:pt x="10946" y="11862"/>
                </a:cubicBezTo>
                <a:lnTo>
                  <a:pt x="9833" y="10748"/>
                </a:lnTo>
                <a:cubicBezTo>
                  <a:pt x="9693" y="10608"/>
                  <a:pt x="9693" y="10387"/>
                  <a:pt x="9833" y="10247"/>
                </a:cubicBezTo>
                <a:lnTo>
                  <a:pt x="12902" y="7168"/>
                </a:lnTo>
                <a:cubicBezTo>
                  <a:pt x="12973" y="7102"/>
                  <a:pt x="13063" y="7070"/>
                  <a:pt x="13153" y="7070"/>
                </a:cubicBezTo>
                <a:cubicBezTo>
                  <a:pt x="13243" y="7070"/>
                  <a:pt x="13334" y="7102"/>
                  <a:pt x="13404" y="7168"/>
                </a:cubicBezTo>
                <a:lnTo>
                  <a:pt x="14517" y="8291"/>
                </a:lnTo>
                <a:cubicBezTo>
                  <a:pt x="14566" y="8340"/>
                  <a:pt x="14620" y="8360"/>
                  <a:pt x="14672" y="8360"/>
                </a:cubicBezTo>
                <a:cubicBezTo>
                  <a:pt x="14844" y="8360"/>
                  <a:pt x="14993" y="8134"/>
                  <a:pt x="14838" y="7980"/>
                </a:cubicBezTo>
                <a:lnTo>
                  <a:pt x="13715" y="6857"/>
                </a:lnTo>
                <a:cubicBezTo>
                  <a:pt x="13565" y="6706"/>
                  <a:pt x="13365" y="6629"/>
                  <a:pt x="13163" y="6629"/>
                </a:cubicBezTo>
                <a:cubicBezTo>
                  <a:pt x="13014" y="6629"/>
                  <a:pt x="12864" y="6671"/>
                  <a:pt x="12732" y="6756"/>
                </a:cubicBezTo>
                <a:lnTo>
                  <a:pt x="11779" y="5793"/>
                </a:lnTo>
                <a:lnTo>
                  <a:pt x="12110" y="5462"/>
                </a:lnTo>
                <a:cubicBezTo>
                  <a:pt x="12652" y="4921"/>
                  <a:pt x="12311" y="3988"/>
                  <a:pt x="11548" y="3928"/>
                </a:cubicBezTo>
                <a:cubicBezTo>
                  <a:pt x="11709" y="3386"/>
                  <a:pt x="11358" y="2844"/>
                  <a:pt x="10806" y="2764"/>
                </a:cubicBezTo>
                <a:cubicBezTo>
                  <a:pt x="11027" y="2203"/>
                  <a:pt x="10635" y="1581"/>
                  <a:pt x="10034" y="1530"/>
                </a:cubicBezTo>
                <a:cubicBezTo>
                  <a:pt x="10212" y="908"/>
                  <a:pt x="9716" y="371"/>
                  <a:pt x="9157" y="371"/>
                </a:cubicBezTo>
                <a:cubicBezTo>
                  <a:pt x="8995" y="371"/>
                  <a:pt x="8827" y="416"/>
                  <a:pt x="8669" y="517"/>
                </a:cubicBezTo>
                <a:lnTo>
                  <a:pt x="8609" y="407"/>
                </a:lnTo>
                <a:cubicBezTo>
                  <a:pt x="8484" y="174"/>
                  <a:pt x="8239" y="30"/>
                  <a:pt x="7981" y="30"/>
                </a:cubicBezTo>
                <a:cubicBezTo>
                  <a:pt x="7950" y="30"/>
                  <a:pt x="7918" y="32"/>
                  <a:pt x="7887" y="36"/>
                </a:cubicBezTo>
                <a:lnTo>
                  <a:pt x="6513" y="227"/>
                </a:lnTo>
                <a:cubicBezTo>
                  <a:pt x="6341" y="71"/>
                  <a:pt x="6137" y="1"/>
                  <a:pt x="593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2" name="Google Shape;1582;p69"/>
          <p:cNvGrpSpPr/>
          <p:nvPr/>
        </p:nvGrpSpPr>
        <p:grpSpPr>
          <a:xfrm>
            <a:off x="6008394" y="2868279"/>
            <a:ext cx="348821" cy="381404"/>
            <a:chOff x="6008394" y="2868279"/>
            <a:chExt cx="348821" cy="381404"/>
          </a:xfrm>
        </p:grpSpPr>
        <p:sp>
          <p:nvSpPr>
            <p:cNvPr id="1583" name="Google Shape;1583;p69"/>
            <p:cNvSpPr/>
            <p:nvPr/>
          </p:nvSpPr>
          <p:spPr>
            <a:xfrm>
              <a:off x="6008394" y="3033229"/>
              <a:ext cx="291956" cy="216454"/>
            </a:xfrm>
            <a:custGeom>
              <a:avLst/>
              <a:gdLst/>
              <a:ahLst/>
              <a:cxnLst/>
              <a:rect l="l" t="t" r="r" b="b"/>
              <a:pathLst>
                <a:path w="11326" h="8397" extrusionOk="0">
                  <a:moveTo>
                    <a:pt x="11115" y="1"/>
                  </a:moveTo>
                  <a:cubicBezTo>
                    <a:pt x="10994" y="1"/>
                    <a:pt x="10904" y="101"/>
                    <a:pt x="10904" y="221"/>
                  </a:cubicBezTo>
                  <a:lnTo>
                    <a:pt x="10904" y="7513"/>
                  </a:lnTo>
                  <a:cubicBezTo>
                    <a:pt x="10894" y="7764"/>
                    <a:pt x="10703" y="7965"/>
                    <a:pt x="10453" y="7965"/>
                  </a:cubicBezTo>
                  <a:lnTo>
                    <a:pt x="3090" y="7965"/>
                  </a:lnTo>
                  <a:cubicBezTo>
                    <a:pt x="2839" y="7965"/>
                    <a:pt x="2639" y="7764"/>
                    <a:pt x="2639" y="7513"/>
                  </a:cubicBezTo>
                  <a:lnTo>
                    <a:pt x="2639" y="5136"/>
                  </a:lnTo>
                  <a:lnTo>
                    <a:pt x="4023" y="5136"/>
                  </a:lnTo>
                  <a:cubicBezTo>
                    <a:pt x="4159" y="5727"/>
                    <a:pt x="4688" y="6120"/>
                    <a:pt x="5262" y="6120"/>
                  </a:cubicBezTo>
                  <a:cubicBezTo>
                    <a:pt x="5410" y="6120"/>
                    <a:pt x="5560" y="6094"/>
                    <a:pt x="5708" y="6039"/>
                  </a:cubicBezTo>
                  <a:cubicBezTo>
                    <a:pt x="5879" y="5979"/>
                    <a:pt x="5899" y="5738"/>
                    <a:pt x="5738" y="5648"/>
                  </a:cubicBezTo>
                  <a:cubicBezTo>
                    <a:pt x="5538" y="5537"/>
                    <a:pt x="5397" y="5347"/>
                    <a:pt x="5337" y="5136"/>
                  </a:cubicBezTo>
                  <a:lnTo>
                    <a:pt x="5487" y="5136"/>
                  </a:lnTo>
                  <a:cubicBezTo>
                    <a:pt x="5969" y="5136"/>
                    <a:pt x="6370" y="4735"/>
                    <a:pt x="6370" y="4253"/>
                  </a:cubicBezTo>
                  <a:lnTo>
                    <a:pt x="6370" y="2318"/>
                  </a:lnTo>
                  <a:cubicBezTo>
                    <a:pt x="6370" y="1826"/>
                    <a:pt x="5969" y="1435"/>
                    <a:pt x="5487" y="1435"/>
                  </a:cubicBezTo>
                  <a:lnTo>
                    <a:pt x="893" y="1435"/>
                  </a:lnTo>
                  <a:cubicBezTo>
                    <a:pt x="402" y="1435"/>
                    <a:pt x="1" y="1826"/>
                    <a:pt x="1" y="2318"/>
                  </a:cubicBezTo>
                  <a:lnTo>
                    <a:pt x="1" y="2578"/>
                  </a:lnTo>
                  <a:cubicBezTo>
                    <a:pt x="1" y="2724"/>
                    <a:pt x="111" y="2797"/>
                    <a:pt x="221" y="2797"/>
                  </a:cubicBezTo>
                  <a:cubicBezTo>
                    <a:pt x="332" y="2797"/>
                    <a:pt x="442" y="2724"/>
                    <a:pt x="442" y="2578"/>
                  </a:cubicBezTo>
                  <a:lnTo>
                    <a:pt x="442" y="2318"/>
                  </a:lnTo>
                  <a:cubicBezTo>
                    <a:pt x="442" y="2067"/>
                    <a:pt x="643" y="1866"/>
                    <a:pt x="893" y="1866"/>
                  </a:cubicBezTo>
                  <a:lnTo>
                    <a:pt x="5487" y="1866"/>
                  </a:lnTo>
                  <a:cubicBezTo>
                    <a:pt x="5728" y="1866"/>
                    <a:pt x="5939" y="2067"/>
                    <a:pt x="5939" y="2318"/>
                  </a:cubicBezTo>
                  <a:lnTo>
                    <a:pt x="5939" y="4243"/>
                  </a:lnTo>
                  <a:cubicBezTo>
                    <a:pt x="5939" y="4494"/>
                    <a:pt x="5728" y="4695"/>
                    <a:pt x="5487" y="4695"/>
                  </a:cubicBezTo>
                  <a:lnTo>
                    <a:pt x="5096" y="4695"/>
                  </a:lnTo>
                  <a:cubicBezTo>
                    <a:pt x="4976" y="4695"/>
                    <a:pt x="4876" y="4795"/>
                    <a:pt x="4876" y="4915"/>
                  </a:cubicBezTo>
                  <a:cubicBezTo>
                    <a:pt x="4876" y="5186"/>
                    <a:pt x="4966" y="5457"/>
                    <a:pt x="5126" y="5678"/>
                  </a:cubicBezTo>
                  <a:cubicBezTo>
                    <a:pt x="4735" y="5608"/>
                    <a:pt x="4444" y="5287"/>
                    <a:pt x="4424" y="4905"/>
                  </a:cubicBezTo>
                  <a:cubicBezTo>
                    <a:pt x="4414" y="4785"/>
                    <a:pt x="4314" y="4695"/>
                    <a:pt x="4203" y="4695"/>
                  </a:cubicBezTo>
                  <a:lnTo>
                    <a:pt x="883" y="4695"/>
                  </a:lnTo>
                  <a:cubicBezTo>
                    <a:pt x="643" y="4695"/>
                    <a:pt x="432" y="4494"/>
                    <a:pt x="432" y="4243"/>
                  </a:cubicBezTo>
                  <a:lnTo>
                    <a:pt x="432" y="3451"/>
                  </a:lnTo>
                  <a:cubicBezTo>
                    <a:pt x="432" y="3306"/>
                    <a:pt x="324" y="3233"/>
                    <a:pt x="216" y="3233"/>
                  </a:cubicBezTo>
                  <a:cubicBezTo>
                    <a:pt x="109" y="3233"/>
                    <a:pt x="1" y="3306"/>
                    <a:pt x="1" y="3451"/>
                  </a:cubicBezTo>
                  <a:lnTo>
                    <a:pt x="1" y="4243"/>
                  </a:lnTo>
                  <a:cubicBezTo>
                    <a:pt x="1" y="4735"/>
                    <a:pt x="402" y="5136"/>
                    <a:pt x="883" y="5136"/>
                  </a:cubicBezTo>
                  <a:lnTo>
                    <a:pt x="2197" y="5136"/>
                  </a:lnTo>
                  <a:lnTo>
                    <a:pt x="2197" y="7513"/>
                  </a:lnTo>
                  <a:cubicBezTo>
                    <a:pt x="2197" y="7995"/>
                    <a:pt x="2599" y="8396"/>
                    <a:pt x="3080" y="8396"/>
                  </a:cubicBezTo>
                  <a:lnTo>
                    <a:pt x="10442" y="8396"/>
                  </a:lnTo>
                  <a:cubicBezTo>
                    <a:pt x="10934" y="8396"/>
                    <a:pt x="11325" y="7995"/>
                    <a:pt x="11325" y="7513"/>
                  </a:cubicBezTo>
                  <a:lnTo>
                    <a:pt x="11325" y="221"/>
                  </a:lnTo>
                  <a:cubicBezTo>
                    <a:pt x="11325" y="101"/>
                    <a:pt x="11235" y="1"/>
                    <a:pt x="1111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9"/>
            <p:cNvSpPr/>
            <p:nvPr/>
          </p:nvSpPr>
          <p:spPr>
            <a:xfrm>
              <a:off x="6142334" y="3211893"/>
              <a:ext cx="80967" cy="11394"/>
            </a:xfrm>
            <a:custGeom>
              <a:avLst/>
              <a:gdLst/>
              <a:ahLst/>
              <a:cxnLst/>
              <a:rect l="l" t="t" r="r" b="b"/>
              <a:pathLst>
                <a:path w="3141" h="442" extrusionOk="0">
                  <a:moveTo>
                    <a:pt x="291" y="1"/>
                  </a:moveTo>
                  <a:cubicBezTo>
                    <a:pt x="1" y="1"/>
                    <a:pt x="1" y="442"/>
                    <a:pt x="291" y="442"/>
                  </a:cubicBezTo>
                  <a:lnTo>
                    <a:pt x="2849" y="442"/>
                  </a:lnTo>
                  <a:cubicBezTo>
                    <a:pt x="3140" y="442"/>
                    <a:pt x="3140" y="1"/>
                    <a:pt x="284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9"/>
            <p:cNvSpPr/>
            <p:nvPr/>
          </p:nvSpPr>
          <p:spPr>
            <a:xfrm>
              <a:off x="6071497" y="2928778"/>
              <a:ext cx="107054" cy="91691"/>
            </a:xfrm>
            <a:custGeom>
              <a:avLst/>
              <a:gdLst/>
              <a:ahLst/>
              <a:cxnLst/>
              <a:rect l="l" t="t" r="r" b="b"/>
              <a:pathLst>
                <a:path w="4153" h="3557" extrusionOk="0">
                  <a:moveTo>
                    <a:pt x="2365" y="428"/>
                  </a:moveTo>
                  <a:cubicBezTo>
                    <a:pt x="3056" y="428"/>
                    <a:pt x="3721" y="962"/>
                    <a:pt x="3721" y="1776"/>
                  </a:cubicBezTo>
                  <a:cubicBezTo>
                    <a:pt x="3711" y="2518"/>
                    <a:pt x="3110" y="3120"/>
                    <a:pt x="2377" y="3120"/>
                  </a:cubicBezTo>
                  <a:cubicBezTo>
                    <a:pt x="1174" y="3120"/>
                    <a:pt x="572" y="1665"/>
                    <a:pt x="1424" y="823"/>
                  </a:cubicBezTo>
                  <a:cubicBezTo>
                    <a:pt x="1697" y="550"/>
                    <a:pt x="2034" y="428"/>
                    <a:pt x="2365" y="428"/>
                  </a:cubicBezTo>
                  <a:close/>
                  <a:moveTo>
                    <a:pt x="2377" y="0"/>
                  </a:moveTo>
                  <a:cubicBezTo>
                    <a:pt x="793" y="0"/>
                    <a:pt x="0" y="1906"/>
                    <a:pt x="1114" y="3029"/>
                  </a:cubicBezTo>
                  <a:cubicBezTo>
                    <a:pt x="1477" y="3393"/>
                    <a:pt x="1925" y="3556"/>
                    <a:pt x="2363" y="3556"/>
                  </a:cubicBezTo>
                  <a:cubicBezTo>
                    <a:pt x="3277" y="3556"/>
                    <a:pt x="4153" y="2847"/>
                    <a:pt x="4153" y="1776"/>
                  </a:cubicBezTo>
                  <a:cubicBezTo>
                    <a:pt x="4143" y="793"/>
                    <a:pt x="3350" y="0"/>
                    <a:pt x="237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9"/>
            <p:cNvSpPr/>
            <p:nvPr/>
          </p:nvSpPr>
          <p:spPr>
            <a:xfrm>
              <a:off x="6109545" y="2981674"/>
              <a:ext cx="44440" cy="18560"/>
            </a:xfrm>
            <a:custGeom>
              <a:avLst/>
              <a:gdLst/>
              <a:ahLst/>
              <a:cxnLst/>
              <a:rect l="l" t="t" r="r" b="b"/>
              <a:pathLst>
                <a:path w="1724" h="720" extrusionOk="0">
                  <a:moveTo>
                    <a:pt x="305" y="0"/>
                  </a:moveTo>
                  <a:cubicBezTo>
                    <a:pt x="144" y="0"/>
                    <a:pt x="0" y="202"/>
                    <a:pt x="149" y="366"/>
                  </a:cubicBezTo>
                  <a:cubicBezTo>
                    <a:pt x="345" y="601"/>
                    <a:pt x="621" y="719"/>
                    <a:pt x="898" y="719"/>
                  </a:cubicBezTo>
                  <a:cubicBezTo>
                    <a:pt x="1175" y="719"/>
                    <a:pt x="1453" y="601"/>
                    <a:pt x="1654" y="366"/>
                  </a:cubicBezTo>
                  <a:cubicBezTo>
                    <a:pt x="1724" y="275"/>
                    <a:pt x="1714" y="145"/>
                    <a:pt x="1624" y="65"/>
                  </a:cubicBezTo>
                  <a:cubicBezTo>
                    <a:pt x="1582" y="28"/>
                    <a:pt x="1533" y="10"/>
                    <a:pt x="1484" y="10"/>
                  </a:cubicBezTo>
                  <a:cubicBezTo>
                    <a:pt x="1425" y="10"/>
                    <a:pt x="1366" y="36"/>
                    <a:pt x="1323" y="85"/>
                  </a:cubicBezTo>
                  <a:cubicBezTo>
                    <a:pt x="1212" y="220"/>
                    <a:pt x="1054" y="288"/>
                    <a:pt x="896" y="288"/>
                  </a:cubicBezTo>
                  <a:cubicBezTo>
                    <a:pt x="738" y="288"/>
                    <a:pt x="580" y="220"/>
                    <a:pt x="470" y="85"/>
                  </a:cubicBezTo>
                  <a:cubicBezTo>
                    <a:pt x="421" y="25"/>
                    <a:pt x="362" y="0"/>
                    <a:pt x="3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9"/>
            <p:cNvSpPr/>
            <p:nvPr/>
          </p:nvSpPr>
          <p:spPr>
            <a:xfrm>
              <a:off x="6109235" y="2959531"/>
              <a:ext cx="11136" cy="14719"/>
            </a:xfrm>
            <a:custGeom>
              <a:avLst/>
              <a:gdLst/>
              <a:ahLst/>
              <a:cxnLst/>
              <a:rect l="l" t="t" r="r" b="b"/>
              <a:pathLst>
                <a:path w="432" h="571" extrusionOk="0">
                  <a:moveTo>
                    <a:pt x="211" y="1"/>
                  </a:moveTo>
                  <a:cubicBezTo>
                    <a:pt x="91" y="1"/>
                    <a:pt x="1" y="91"/>
                    <a:pt x="1" y="212"/>
                  </a:cubicBezTo>
                  <a:lnTo>
                    <a:pt x="1" y="352"/>
                  </a:lnTo>
                  <a:cubicBezTo>
                    <a:pt x="1" y="497"/>
                    <a:pt x="108" y="570"/>
                    <a:pt x="216" y="570"/>
                  </a:cubicBezTo>
                  <a:cubicBezTo>
                    <a:pt x="324" y="570"/>
                    <a:pt x="432" y="497"/>
                    <a:pt x="432" y="352"/>
                  </a:cubicBezTo>
                  <a:lnTo>
                    <a:pt x="432" y="212"/>
                  </a:lnTo>
                  <a:cubicBezTo>
                    <a:pt x="432" y="91"/>
                    <a:pt x="332" y="1"/>
                    <a:pt x="21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9"/>
            <p:cNvSpPr/>
            <p:nvPr/>
          </p:nvSpPr>
          <p:spPr>
            <a:xfrm>
              <a:off x="6143880" y="2959531"/>
              <a:ext cx="11136" cy="14719"/>
            </a:xfrm>
            <a:custGeom>
              <a:avLst/>
              <a:gdLst/>
              <a:ahLst/>
              <a:cxnLst/>
              <a:rect l="l" t="t" r="r" b="b"/>
              <a:pathLst>
                <a:path w="432" h="571" extrusionOk="0">
                  <a:moveTo>
                    <a:pt x="221" y="1"/>
                  </a:moveTo>
                  <a:cubicBezTo>
                    <a:pt x="101" y="1"/>
                    <a:pt x="1" y="91"/>
                    <a:pt x="1" y="212"/>
                  </a:cubicBezTo>
                  <a:lnTo>
                    <a:pt x="1" y="352"/>
                  </a:lnTo>
                  <a:cubicBezTo>
                    <a:pt x="1" y="497"/>
                    <a:pt x="109" y="570"/>
                    <a:pt x="216" y="570"/>
                  </a:cubicBezTo>
                  <a:cubicBezTo>
                    <a:pt x="324" y="570"/>
                    <a:pt x="432" y="497"/>
                    <a:pt x="432" y="352"/>
                  </a:cubicBezTo>
                  <a:lnTo>
                    <a:pt x="432" y="212"/>
                  </a:lnTo>
                  <a:cubicBezTo>
                    <a:pt x="432" y="91"/>
                    <a:pt x="332"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9"/>
            <p:cNvSpPr/>
            <p:nvPr/>
          </p:nvSpPr>
          <p:spPr>
            <a:xfrm>
              <a:off x="6065285" y="2868279"/>
              <a:ext cx="291930" cy="190779"/>
            </a:xfrm>
            <a:custGeom>
              <a:avLst/>
              <a:gdLst/>
              <a:ahLst/>
              <a:cxnLst/>
              <a:rect l="l" t="t" r="r" b="b"/>
              <a:pathLst>
                <a:path w="11325" h="7401" extrusionOk="0">
                  <a:moveTo>
                    <a:pt x="6350" y="431"/>
                  </a:moveTo>
                  <a:lnTo>
                    <a:pt x="5999" y="1194"/>
                  </a:lnTo>
                  <a:cubicBezTo>
                    <a:pt x="5949" y="1304"/>
                    <a:pt x="5838" y="1364"/>
                    <a:pt x="5728" y="1374"/>
                  </a:cubicBezTo>
                  <a:lnTo>
                    <a:pt x="3391" y="1374"/>
                  </a:lnTo>
                  <a:cubicBezTo>
                    <a:pt x="3280" y="1364"/>
                    <a:pt x="3170" y="1304"/>
                    <a:pt x="3130" y="1194"/>
                  </a:cubicBezTo>
                  <a:lnTo>
                    <a:pt x="2769" y="431"/>
                  </a:lnTo>
                  <a:close/>
                  <a:moveTo>
                    <a:pt x="873" y="0"/>
                  </a:moveTo>
                  <a:cubicBezTo>
                    <a:pt x="392" y="0"/>
                    <a:pt x="0" y="391"/>
                    <a:pt x="0" y="873"/>
                  </a:cubicBezTo>
                  <a:lnTo>
                    <a:pt x="0" y="7182"/>
                  </a:lnTo>
                  <a:cubicBezTo>
                    <a:pt x="0" y="7327"/>
                    <a:pt x="108" y="7400"/>
                    <a:pt x="216" y="7400"/>
                  </a:cubicBezTo>
                  <a:cubicBezTo>
                    <a:pt x="324" y="7400"/>
                    <a:pt x="432" y="7327"/>
                    <a:pt x="432" y="7182"/>
                  </a:cubicBezTo>
                  <a:lnTo>
                    <a:pt x="432" y="873"/>
                  </a:lnTo>
                  <a:cubicBezTo>
                    <a:pt x="432" y="632"/>
                    <a:pt x="632" y="431"/>
                    <a:pt x="883" y="431"/>
                  </a:cubicBezTo>
                  <a:lnTo>
                    <a:pt x="2297" y="431"/>
                  </a:lnTo>
                  <a:lnTo>
                    <a:pt x="2739" y="1374"/>
                  </a:lnTo>
                  <a:cubicBezTo>
                    <a:pt x="2849" y="1635"/>
                    <a:pt x="3110" y="1806"/>
                    <a:pt x="3401" y="1806"/>
                  </a:cubicBezTo>
                  <a:lnTo>
                    <a:pt x="5728" y="1806"/>
                  </a:lnTo>
                  <a:cubicBezTo>
                    <a:pt x="6009" y="1806"/>
                    <a:pt x="6269" y="1635"/>
                    <a:pt x="6390" y="1374"/>
                  </a:cubicBezTo>
                  <a:lnTo>
                    <a:pt x="6821" y="431"/>
                  </a:lnTo>
                  <a:lnTo>
                    <a:pt x="8235" y="431"/>
                  </a:lnTo>
                  <a:cubicBezTo>
                    <a:pt x="8486" y="431"/>
                    <a:pt x="8687" y="622"/>
                    <a:pt x="8687" y="873"/>
                  </a:cubicBezTo>
                  <a:lnTo>
                    <a:pt x="8687" y="2267"/>
                  </a:lnTo>
                  <a:lnTo>
                    <a:pt x="5838" y="2267"/>
                  </a:lnTo>
                  <a:cubicBezTo>
                    <a:pt x="5357" y="2267"/>
                    <a:pt x="4955" y="2668"/>
                    <a:pt x="4955" y="3160"/>
                  </a:cubicBezTo>
                  <a:lnTo>
                    <a:pt x="4955" y="5086"/>
                  </a:lnTo>
                  <a:cubicBezTo>
                    <a:pt x="4955" y="5577"/>
                    <a:pt x="5357" y="5968"/>
                    <a:pt x="5838" y="5968"/>
                  </a:cubicBezTo>
                  <a:lnTo>
                    <a:pt x="5989" y="5968"/>
                  </a:lnTo>
                  <a:cubicBezTo>
                    <a:pt x="5928" y="6189"/>
                    <a:pt x="5788" y="6369"/>
                    <a:pt x="5587" y="6490"/>
                  </a:cubicBezTo>
                  <a:cubicBezTo>
                    <a:pt x="5427" y="6580"/>
                    <a:pt x="5447" y="6811"/>
                    <a:pt x="5618" y="6881"/>
                  </a:cubicBezTo>
                  <a:cubicBezTo>
                    <a:pt x="5763" y="6934"/>
                    <a:pt x="5912" y="6958"/>
                    <a:pt x="6057" y="6958"/>
                  </a:cubicBezTo>
                  <a:cubicBezTo>
                    <a:pt x="6634" y="6958"/>
                    <a:pt x="7166" y="6569"/>
                    <a:pt x="7303" y="5968"/>
                  </a:cubicBezTo>
                  <a:lnTo>
                    <a:pt x="10442" y="5968"/>
                  </a:lnTo>
                  <a:cubicBezTo>
                    <a:pt x="10924" y="5968"/>
                    <a:pt x="11325" y="5567"/>
                    <a:pt x="11325" y="5086"/>
                  </a:cubicBezTo>
                  <a:lnTo>
                    <a:pt x="11325" y="3160"/>
                  </a:lnTo>
                  <a:cubicBezTo>
                    <a:pt x="11325" y="2929"/>
                    <a:pt x="11235" y="2708"/>
                    <a:pt x="11074" y="2538"/>
                  </a:cubicBezTo>
                  <a:cubicBezTo>
                    <a:pt x="11026" y="2485"/>
                    <a:pt x="10971" y="2463"/>
                    <a:pt x="10918" y="2463"/>
                  </a:cubicBezTo>
                  <a:cubicBezTo>
                    <a:pt x="10747" y="2463"/>
                    <a:pt x="10595" y="2686"/>
                    <a:pt x="10763" y="2839"/>
                  </a:cubicBezTo>
                  <a:cubicBezTo>
                    <a:pt x="10843" y="2929"/>
                    <a:pt x="10884" y="3039"/>
                    <a:pt x="10884" y="3160"/>
                  </a:cubicBezTo>
                  <a:lnTo>
                    <a:pt x="10884" y="5086"/>
                  </a:lnTo>
                  <a:cubicBezTo>
                    <a:pt x="10884" y="5336"/>
                    <a:pt x="10683" y="5537"/>
                    <a:pt x="10432" y="5537"/>
                  </a:cubicBezTo>
                  <a:lnTo>
                    <a:pt x="7122" y="5537"/>
                  </a:lnTo>
                  <a:cubicBezTo>
                    <a:pt x="7002" y="5537"/>
                    <a:pt x="6911" y="5627"/>
                    <a:pt x="6901" y="5738"/>
                  </a:cubicBezTo>
                  <a:cubicBezTo>
                    <a:pt x="6881" y="6129"/>
                    <a:pt x="6580" y="6450"/>
                    <a:pt x="6199" y="6510"/>
                  </a:cubicBezTo>
                  <a:cubicBezTo>
                    <a:pt x="6360" y="6289"/>
                    <a:pt x="6450" y="6028"/>
                    <a:pt x="6450" y="5748"/>
                  </a:cubicBezTo>
                  <a:cubicBezTo>
                    <a:pt x="6450" y="5627"/>
                    <a:pt x="6350" y="5537"/>
                    <a:pt x="6229" y="5537"/>
                  </a:cubicBezTo>
                  <a:lnTo>
                    <a:pt x="5838" y="5537"/>
                  </a:lnTo>
                  <a:cubicBezTo>
                    <a:pt x="5587" y="5537"/>
                    <a:pt x="5387" y="5336"/>
                    <a:pt x="5387" y="5086"/>
                  </a:cubicBezTo>
                  <a:lnTo>
                    <a:pt x="5387" y="3160"/>
                  </a:lnTo>
                  <a:cubicBezTo>
                    <a:pt x="5387" y="2909"/>
                    <a:pt x="5587" y="2708"/>
                    <a:pt x="5838" y="2708"/>
                  </a:cubicBezTo>
                  <a:lnTo>
                    <a:pt x="10091" y="2708"/>
                  </a:lnTo>
                  <a:cubicBezTo>
                    <a:pt x="10382" y="2708"/>
                    <a:pt x="10382" y="2267"/>
                    <a:pt x="10091" y="2267"/>
                  </a:cubicBezTo>
                  <a:lnTo>
                    <a:pt x="9118" y="2267"/>
                  </a:lnTo>
                  <a:lnTo>
                    <a:pt x="9118" y="873"/>
                  </a:lnTo>
                  <a:cubicBezTo>
                    <a:pt x="9118" y="391"/>
                    <a:pt x="8727" y="0"/>
                    <a:pt x="824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9"/>
            <p:cNvSpPr/>
            <p:nvPr/>
          </p:nvSpPr>
          <p:spPr>
            <a:xfrm>
              <a:off x="6219383" y="2955149"/>
              <a:ext cx="111462" cy="11136"/>
            </a:xfrm>
            <a:custGeom>
              <a:avLst/>
              <a:gdLst/>
              <a:ahLst/>
              <a:cxnLst/>
              <a:rect l="l" t="t" r="r" b="b"/>
              <a:pathLst>
                <a:path w="4324" h="432" extrusionOk="0">
                  <a:moveTo>
                    <a:pt x="291" y="0"/>
                  </a:moveTo>
                  <a:cubicBezTo>
                    <a:pt x="1" y="0"/>
                    <a:pt x="1" y="432"/>
                    <a:pt x="291" y="432"/>
                  </a:cubicBezTo>
                  <a:lnTo>
                    <a:pt x="4043" y="432"/>
                  </a:lnTo>
                  <a:cubicBezTo>
                    <a:pt x="4324" y="432"/>
                    <a:pt x="4324" y="0"/>
                    <a:pt x="40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9"/>
            <p:cNvSpPr/>
            <p:nvPr/>
          </p:nvSpPr>
          <p:spPr>
            <a:xfrm>
              <a:off x="6222218" y="2982808"/>
              <a:ext cx="81740" cy="11136"/>
            </a:xfrm>
            <a:custGeom>
              <a:avLst/>
              <a:gdLst/>
              <a:ahLst/>
              <a:cxnLst/>
              <a:rect l="l" t="t" r="r" b="b"/>
              <a:pathLst>
                <a:path w="3171" h="432" extrusionOk="0">
                  <a:moveTo>
                    <a:pt x="2889" y="0"/>
                  </a:moveTo>
                  <a:cubicBezTo>
                    <a:pt x="2886" y="0"/>
                    <a:pt x="2883" y="1"/>
                    <a:pt x="2880" y="1"/>
                  </a:cubicBezTo>
                  <a:lnTo>
                    <a:pt x="292" y="1"/>
                  </a:lnTo>
                  <a:cubicBezTo>
                    <a:pt x="1" y="1"/>
                    <a:pt x="1" y="432"/>
                    <a:pt x="292" y="432"/>
                  </a:cubicBezTo>
                  <a:lnTo>
                    <a:pt x="2880" y="432"/>
                  </a:lnTo>
                  <a:cubicBezTo>
                    <a:pt x="3167" y="432"/>
                    <a:pt x="3171" y="0"/>
                    <a:pt x="28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9"/>
            <p:cNvSpPr/>
            <p:nvPr/>
          </p:nvSpPr>
          <p:spPr>
            <a:xfrm>
              <a:off x="6171797" y="3072024"/>
              <a:ext cx="107080" cy="91691"/>
            </a:xfrm>
            <a:custGeom>
              <a:avLst/>
              <a:gdLst/>
              <a:ahLst/>
              <a:cxnLst/>
              <a:rect l="l" t="t" r="r" b="b"/>
              <a:pathLst>
                <a:path w="4154" h="3557" extrusionOk="0">
                  <a:moveTo>
                    <a:pt x="2366" y="430"/>
                  </a:moveTo>
                  <a:cubicBezTo>
                    <a:pt x="3059" y="430"/>
                    <a:pt x="3722" y="967"/>
                    <a:pt x="3722" y="1776"/>
                  </a:cubicBezTo>
                  <a:cubicBezTo>
                    <a:pt x="3722" y="2518"/>
                    <a:pt x="3120" y="3120"/>
                    <a:pt x="2378" y="3120"/>
                  </a:cubicBezTo>
                  <a:cubicBezTo>
                    <a:pt x="1175" y="3120"/>
                    <a:pt x="583" y="1675"/>
                    <a:pt x="1425" y="823"/>
                  </a:cubicBezTo>
                  <a:cubicBezTo>
                    <a:pt x="1700" y="551"/>
                    <a:pt x="2036" y="430"/>
                    <a:pt x="2366" y="430"/>
                  </a:cubicBezTo>
                  <a:close/>
                  <a:moveTo>
                    <a:pt x="2378" y="0"/>
                  </a:moveTo>
                  <a:cubicBezTo>
                    <a:pt x="793" y="0"/>
                    <a:pt x="1" y="1916"/>
                    <a:pt x="1124" y="3029"/>
                  </a:cubicBezTo>
                  <a:cubicBezTo>
                    <a:pt x="1485" y="3393"/>
                    <a:pt x="1930" y="3556"/>
                    <a:pt x="2367" y="3556"/>
                  </a:cubicBezTo>
                  <a:cubicBezTo>
                    <a:pt x="3278" y="3556"/>
                    <a:pt x="4154" y="2847"/>
                    <a:pt x="4154" y="1776"/>
                  </a:cubicBezTo>
                  <a:cubicBezTo>
                    <a:pt x="4154" y="793"/>
                    <a:pt x="3361" y="0"/>
                    <a:pt x="237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9"/>
            <p:cNvSpPr/>
            <p:nvPr/>
          </p:nvSpPr>
          <p:spPr>
            <a:xfrm>
              <a:off x="6210206" y="3125177"/>
              <a:ext cx="44363" cy="18354"/>
            </a:xfrm>
            <a:custGeom>
              <a:avLst/>
              <a:gdLst/>
              <a:ahLst/>
              <a:cxnLst/>
              <a:rect l="l" t="t" r="r" b="b"/>
              <a:pathLst>
                <a:path w="1721" h="712" extrusionOk="0">
                  <a:moveTo>
                    <a:pt x="1476" y="0"/>
                  </a:moveTo>
                  <a:cubicBezTo>
                    <a:pt x="1415" y="0"/>
                    <a:pt x="1353" y="25"/>
                    <a:pt x="1310" y="75"/>
                  </a:cubicBezTo>
                  <a:cubicBezTo>
                    <a:pt x="1199" y="210"/>
                    <a:pt x="1041" y="278"/>
                    <a:pt x="884" y="278"/>
                  </a:cubicBezTo>
                  <a:cubicBezTo>
                    <a:pt x="728" y="278"/>
                    <a:pt x="572" y="210"/>
                    <a:pt x="467" y="75"/>
                  </a:cubicBezTo>
                  <a:cubicBezTo>
                    <a:pt x="419" y="22"/>
                    <a:pt x="364" y="0"/>
                    <a:pt x="310" y="0"/>
                  </a:cubicBezTo>
                  <a:cubicBezTo>
                    <a:pt x="148" y="0"/>
                    <a:pt x="0" y="200"/>
                    <a:pt x="136" y="365"/>
                  </a:cubicBezTo>
                  <a:cubicBezTo>
                    <a:pt x="332" y="596"/>
                    <a:pt x="610" y="712"/>
                    <a:pt x="888" y="712"/>
                  </a:cubicBezTo>
                  <a:cubicBezTo>
                    <a:pt x="1167" y="712"/>
                    <a:pt x="1445" y="596"/>
                    <a:pt x="1641" y="365"/>
                  </a:cubicBezTo>
                  <a:cubicBezTo>
                    <a:pt x="1721" y="275"/>
                    <a:pt x="1711" y="135"/>
                    <a:pt x="1620" y="55"/>
                  </a:cubicBezTo>
                  <a:cubicBezTo>
                    <a:pt x="1579" y="18"/>
                    <a:pt x="1528" y="0"/>
                    <a:pt x="147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9"/>
            <p:cNvSpPr/>
            <p:nvPr/>
          </p:nvSpPr>
          <p:spPr>
            <a:xfrm>
              <a:off x="6245237" y="3102776"/>
              <a:ext cx="11136" cy="14771"/>
            </a:xfrm>
            <a:custGeom>
              <a:avLst/>
              <a:gdLst/>
              <a:ahLst/>
              <a:cxnLst/>
              <a:rect l="l" t="t" r="r" b="b"/>
              <a:pathLst>
                <a:path w="432" h="573" extrusionOk="0">
                  <a:moveTo>
                    <a:pt x="221" y="1"/>
                  </a:moveTo>
                  <a:cubicBezTo>
                    <a:pt x="101" y="1"/>
                    <a:pt x="1" y="101"/>
                    <a:pt x="1" y="221"/>
                  </a:cubicBezTo>
                  <a:lnTo>
                    <a:pt x="1" y="362"/>
                  </a:lnTo>
                  <a:cubicBezTo>
                    <a:pt x="1" y="502"/>
                    <a:pt x="108" y="572"/>
                    <a:pt x="216" y="572"/>
                  </a:cubicBezTo>
                  <a:cubicBezTo>
                    <a:pt x="324" y="572"/>
                    <a:pt x="432" y="502"/>
                    <a:pt x="432" y="362"/>
                  </a:cubicBezTo>
                  <a:lnTo>
                    <a:pt x="432" y="221"/>
                  </a:lnTo>
                  <a:cubicBezTo>
                    <a:pt x="432" y="101"/>
                    <a:pt x="342"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9"/>
            <p:cNvSpPr/>
            <p:nvPr/>
          </p:nvSpPr>
          <p:spPr>
            <a:xfrm>
              <a:off x="6210592" y="3102776"/>
              <a:ext cx="11394" cy="14771"/>
            </a:xfrm>
            <a:custGeom>
              <a:avLst/>
              <a:gdLst/>
              <a:ahLst/>
              <a:cxnLst/>
              <a:rect l="l" t="t" r="r" b="b"/>
              <a:pathLst>
                <a:path w="442" h="573" extrusionOk="0">
                  <a:moveTo>
                    <a:pt x="221" y="1"/>
                  </a:moveTo>
                  <a:cubicBezTo>
                    <a:pt x="101" y="1"/>
                    <a:pt x="1" y="101"/>
                    <a:pt x="1" y="221"/>
                  </a:cubicBezTo>
                  <a:lnTo>
                    <a:pt x="1" y="362"/>
                  </a:lnTo>
                  <a:cubicBezTo>
                    <a:pt x="1" y="502"/>
                    <a:pt x="111" y="572"/>
                    <a:pt x="221" y="572"/>
                  </a:cubicBezTo>
                  <a:cubicBezTo>
                    <a:pt x="332" y="572"/>
                    <a:pt x="442" y="502"/>
                    <a:pt x="442" y="362"/>
                  </a:cubicBezTo>
                  <a:lnTo>
                    <a:pt x="442" y="221"/>
                  </a:lnTo>
                  <a:cubicBezTo>
                    <a:pt x="442" y="101"/>
                    <a:pt x="342"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9"/>
            <p:cNvSpPr/>
            <p:nvPr/>
          </p:nvSpPr>
          <p:spPr>
            <a:xfrm>
              <a:off x="6034764" y="3098394"/>
              <a:ext cx="111462" cy="11394"/>
            </a:xfrm>
            <a:custGeom>
              <a:avLst/>
              <a:gdLst/>
              <a:ahLst/>
              <a:cxnLst/>
              <a:rect l="l" t="t" r="r" b="b"/>
              <a:pathLst>
                <a:path w="4324" h="442" extrusionOk="0">
                  <a:moveTo>
                    <a:pt x="292" y="0"/>
                  </a:moveTo>
                  <a:cubicBezTo>
                    <a:pt x="1" y="0"/>
                    <a:pt x="1" y="442"/>
                    <a:pt x="292" y="442"/>
                  </a:cubicBezTo>
                  <a:lnTo>
                    <a:pt x="4033" y="442"/>
                  </a:lnTo>
                  <a:cubicBezTo>
                    <a:pt x="4324" y="442"/>
                    <a:pt x="4324" y="0"/>
                    <a:pt x="403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9"/>
            <p:cNvSpPr/>
            <p:nvPr/>
          </p:nvSpPr>
          <p:spPr>
            <a:xfrm>
              <a:off x="6061650" y="3126054"/>
              <a:ext cx="81740" cy="11136"/>
            </a:xfrm>
            <a:custGeom>
              <a:avLst/>
              <a:gdLst/>
              <a:ahLst/>
              <a:cxnLst/>
              <a:rect l="l" t="t" r="r" b="b"/>
              <a:pathLst>
                <a:path w="3171" h="432" extrusionOk="0">
                  <a:moveTo>
                    <a:pt x="292" y="0"/>
                  </a:moveTo>
                  <a:cubicBezTo>
                    <a:pt x="1" y="0"/>
                    <a:pt x="1" y="432"/>
                    <a:pt x="292" y="432"/>
                  </a:cubicBezTo>
                  <a:lnTo>
                    <a:pt x="2890" y="432"/>
                  </a:lnTo>
                  <a:cubicBezTo>
                    <a:pt x="3171" y="432"/>
                    <a:pt x="3171" y="0"/>
                    <a:pt x="28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8" name="Google Shape;1598;p69"/>
          <p:cNvSpPr/>
          <p:nvPr/>
        </p:nvSpPr>
        <p:spPr>
          <a:xfrm>
            <a:off x="5351145" y="2883255"/>
            <a:ext cx="388364" cy="352198"/>
          </a:xfrm>
          <a:custGeom>
            <a:avLst/>
            <a:gdLst/>
            <a:ahLst/>
            <a:cxnLst/>
            <a:rect l="l" t="t" r="r" b="b"/>
            <a:pathLst>
              <a:path w="15066" h="13663" extrusionOk="0">
                <a:moveTo>
                  <a:pt x="2203" y="427"/>
                </a:moveTo>
                <a:cubicBezTo>
                  <a:pt x="2733" y="427"/>
                  <a:pt x="3503" y="499"/>
                  <a:pt x="3972" y="773"/>
                </a:cubicBezTo>
                <a:cubicBezTo>
                  <a:pt x="4153" y="864"/>
                  <a:pt x="4293" y="1034"/>
                  <a:pt x="4343" y="1235"/>
                </a:cubicBezTo>
                <a:cubicBezTo>
                  <a:pt x="4393" y="1515"/>
                  <a:pt x="4082" y="1515"/>
                  <a:pt x="3711" y="1676"/>
                </a:cubicBezTo>
                <a:cubicBezTo>
                  <a:pt x="3190" y="1877"/>
                  <a:pt x="3049" y="2117"/>
                  <a:pt x="2869" y="2639"/>
                </a:cubicBezTo>
                <a:cubicBezTo>
                  <a:pt x="2757" y="2984"/>
                  <a:pt x="2696" y="3077"/>
                  <a:pt x="2573" y="3077"/>
                </a:cubicBezTo>
                <a:cubicBezTo>
                  <a:pt x="2553" y="3077"/>
                  <a:pt x="2531" y="3074"/>
                  <a:pt x="2508" y="3070"/>
                </a:cubicBezTo>
                <a:cubicBezTo>
                  <a:pt x="2307" y="3020"/>
                  <a:pt x="2137" y="2880"/>
                  <a:pt x="2046" y="2699"/>
                </a:cubicBezTo>
                <a:cubicBezTo>
                  <a:pt x="1665" y="2047"/>
                  <a:pt x="1675" y="813"/>
                  <a:pt x="1725" y="452"/>
                </a:cubicBezTo>
                <a:cubicBezTo>
                  <a:pt x="1827" y="438"/>
                  <a:pt x="1997" y="427"/>
                  <a:pt x="2203" y="427"/>
                </a:cubicBezTo>
                <a:close/>
                <a:moveTo>
                  <a:pt x="12866" y="427"/>
                </a:moveTo>
                <a:cubicBezTo>
                  <a:pt x="13075" y="427"/>
                  <a:pt x="13247" y="438"/>
                  <a:pt x="13351" y="452"/>
                </a:cubicBezTo>
                <a:cubicBezTo>
                  <a:pt x="13391" y="813"/>
                  <a:pt x="13401" y="2047"/>
                  <a:pt x="13020" y="2699"/>
                </a:cubicBezTo>
                <a:cubicBezTo>
                  <a:pt x="12929" y="2880"/>
                  <a:pt x="12759" y="3020"/>
                  <a:pt x="12568" y="3070"/>
                </a:cubicBezTo>
                <a:cubicBezTo>
                  <a:pt x="12543" y="3074"/>
                  <a:pt x="12520" y="3077"/>
                  <a:pt x="12500" y="3077"/>
                </a:cubicBezTo>
                <a:cubicBezTo>
                  <a:pt x="12372" y="3077"/>
                  <a:pt x="12318" y="2984"/>
                  <a:pt x="12197" y="2639"/>
                </a:cubicBezTo>
                <a:cubicBezTo>
                  <a:pt x="12127" y="2388"/>
                  <a:pt x="12007" y="2157"/>
                  <a:pt x="11836" y="1957"/>
                </a:cubicBezTo>
                <a:cubicBezTo>
                  <a:pt x="11696" y="1826"/>
                  <a:pt x="11535" y="1736"/>
                  <a:pt x="11355" y="1676"/>
                </a:cubicBezTo>
                <a:cubicBezTo>
                  <a:pt x="10983" y="1505"/>
                  <a:pt x="10673" y="1515"/>
                  <a:pt x="10723" y="1235"/>
                </a:cubicBezTo>
                <a:cubicBezTo>
                  <a:pt x="10773" y="1034"/>
                  <a:pt x="10913" y="864"/>
                  <a:pt x="11094" y="773"/>
                </a:cubicBezTo>
                <a:cubicBezTo>
                  <a:pt x="11563" y="499"/>
                  <a:pt x="12333" y="427"/>
                  <a:pt x="12866" y="427"/>
                </a:cubicBezTo>
                <a:close/>
                <a:moveTo>
                  <a:pt x="12149" y="8896"/>
                </a:moveTo>
                <a:cubicBezTo>
                  <a:pt x="12425" y="8896"/>
                  <a:pt x="12694" y="9001"/>
                  <a:pt x="12899" y="9199"/>
                </a:cubicBezTo>
                <a:lnTo>
                  <a:pt x="13170" y="9480"/>
                </a:lnTo>
                <a:cubicBezTo>
                  <a:pt x="13040" y="9480"/>
                  <a:pt x="12909" y="9500"/>
                  <a:pt x="12789" y="9530"/>
                </a:cubicBezTo>
                <a:lnTo>
                  <a:pt x="11977" y="9750"/>
                </a:lnTo>
                <a:lnTo>
                  <a:pt x="11315" y="9088"/>
                </a:lnTo>
                <a:lnTo>
                  <a:pt x="11886" y="8928"/>
                </a:lnTo>
                <a:cubicBezTo>
                  <a:pt x="11973" y="8906"/>
                  <a:pt x="12062" y="8896"/>
                  <a:pt x="12149" y="8896"/>
                </a:cubicBezTo>
                <a:close/>
                <a:moveTo>
                  <a:pt x="1889" y="9913"/>
                </a:moveTo>
                <a:cubicBezTo>
                  <a:pt x="1981" y="9913"/>
                  <a:pt x="2075" y="9926"/>
                  <a:pt x="2167" y="9951"/>
                </a:cubicBezTo>
                <a:lnTo>
                  <a:pt x="2738" y="10102"/>
                </a:lnTo>
                <a:lnTo>
                  <a:pt x="2237" y="10603"/>
                </a:lnTo>
                <a:cubicBezTo>
                  <a:pt x="2037" y="10803"/>
                  <a:pt x="1770" y="10912"/>
                  <a:pt x="1494" y="10912"/>
                </a:cubicBezTo>
                <a:cubicBezTo>
                  <a:pt x="1451" y="10912"/>
                  <a:pt x="1408" y="10909"/>
                  <a:pt x="1364" y="10904"/>
                </a:cubicBezTo>
                <a:lnTo>
                  <a:pt x="572" y="10804"/>
                </a:lnTo>
                <a:lnTo>
                  <a:pt x="1154" y="10222"/>
                </a:lnTo>
                <a:cubicBezTo>
                  <a:pt x="1355" y="10020"/>
                  <a:pt x="1618" y="9913"/>
                  <a:pt x="1889" y="9913"/>
                </a:cubicBezTo>
                <a:close/>
                <a:moveTo>
                  <a:pt x="13178" y="9914"/>
                </a:moveTo>
                <a:cubicBezTo>
                  <a:pt x="13452" y="9914"/>
                  <a:pt x="13718" y="10025"/>
                  <a:pt x="13922" y="10222"/>
                </a:cubicBezTo>
                <a:lnTo>
                  <a:pt x="14504" y="10804"/>
                </a:lnTo>
                <a:lnTo>
                  <a:pt x="14494" y="10804"/>
                </a:lnTo>
                <a:lnTo>
                  <a:pt x="14494" y="10814"/>
                </a:lnTo>
                <a:lnTo>
                  <a:pt x="13712" y="10904"/>
                </a:lnTo>
                <a:cubicBezTo>
                  <a:pt x="13668" y="10909"/>
                  <a:pt x="13625" y="10912"/>
                  <a:pt x="13581" y="10912"/>
                </a:cubicBezTo>
                <a:cubicBezTo>
                  <a:pt x="13305" y="10912"/>
                  <a:pt x="13039" y="10804"/>
                  <a:pt x="12839" y="10613"/>
                </a:cubicBezTo>
                <a:lnTo>
                  <a:pt x="12338" y="10112"/>
                </a:lnTo>
                <a:lnTo>
                  <a:pt x="12909" y="9951"/>
                </a:lnTo>
                <a:cubicBezTo>
                  <a:pt x="12998" y="9926"/>
                  <a:pt x="13089" y="9914"/>
                  <a:pt x="13178" y="9914"/>
                </a:cubicBezTo>
                <a:close/>
                <a:moveTo>
                  <a:pt x="11325" y="2127"/>
                </a:moveTo>
                <a:cubicBezTo>
                  <a:pt x="11405" y="2157"/>
                  <a:pt x="11475" y="2208"/>
                  <a:pt x="11535" y="2268"/>
                </a:cubicBezTo>
                <a:cubicBezTo>
                  <a:pt x="11585" y="2328"/>
                  <a:pt x="11635" y="2398"/>
                  <a:pt x="11676" y="2478"/>
                </a:cubicBezTo>
                <a:lnTo>
                  <a:pt x="2397" y="11757"/>
                </a:lnTo>
                <a:cubicBezTo>
                  <a:pt x="2362" y="11807"/>
                  <a:pt x="2314" y="11828"/>
                  <a:pt x="2264" y="11828"/>
                </a:cubicBezTo>
                <a:cubicBezTo>
                  <a:pt x="2076" y="11828"/>
                  <a:pt x="1848" y="11532"/>
                  <a:pt x="2046" y="11406"/>
                </a:cubicBezTo>
                <a:lnTo>
                  <a:pt x="11325" y="2127"/>
                </a:lnTo>
                <a:close/>
                <a:moveTo>
                  <a:pt x="4714" y="10041"/>
                </a:moveTo>
                <a:lnTo>
                  <a:pt x="4865" y="10613"/>
                </a:lnTo>
                <a:cubicBezTo>
                  <a:pt x="4965" y="10974"/>
                  <a:pt x="4865" y="11365"/>
                  <a:pt x="4594" y="11636"/>
                </a:cubicBezTo>
                <a:lnTo>
                  <a:pt x="4594" y="11626"/>
                </a:lnTo>
                <a:lnTo>
                  <a:pt x="4323" y="11907"/>
                </a:lnTo>
                <a:cubicBezTo>
                  <a:pt x="4323" y="11777"/>
                  <a:pt x="4303" y="11646"/>
                  <a:pt x="4263" y="11516"/>
                </a:cubicBezTo>
                <a:lnTo>
                  <a:pt x="4052" y="10703"/>
                </a:lnTo>
                <a:lnTo>
                  <a:pt x="4714" y="10041"/>
                </a:lnTo>
                <a:close/>
                <a:moveTo>
                  <a:pt x="10352" y="10041"/>
                </a:moveTo>
                <a:lnTo>
                  <a:pt x="11014" y="10703"/>
                </a:lnTo>
                <a:lnTo>
                  <a:pt x="10793" y="11516"/>
                </a:lnTo>
                <a:cubicBezTo>
                  <a:pt x="10763" y="11646"/>
                  <a:pt x="10743" y="11777"/>
                  <a:pt x="10743" y="11907"/>
                </a:cubicBezTo>
                <a:lnTo>
                  <a:pt x="10462" y="11636"/>
                </a:lnTo>
                <a:cubicBezTo>
                  <a:pt x="10201" y="11365"/>
                  <a:pt x="10101" y="10974"/>
                  <a:pt x="10191" y="10613"/>
                </a:cubicBezTo>
                <a:lnTo>
                  <a:pt x="10352" y="10041"/>
                </a:lnTo>
                <a:close/>
                <a:moveTo>
                  <a:pt x="3691" y="11064"/>
                </a:moveTo>
                <a:lnTo>
                  <a:pt x="3852" y="11636"/>
                </a:lnTo>
                <a:cubicBezTo>
                  <a:pt x="3942" y="11997"/>
                  <a:pt x="3842" y="12378"/>
                  <a:pt x="3581" y="12639"/>
                </a:cubicBezTo>
                <a:lnTo>
                  <a:pt x="2999" y="13221"/>
                </a:lnTo>
                <a:cubicBezTo>
                  <a:pt x="2999" y="13226"/>
                  <a:pt x="2997" y="13229"/>
                  <a:pt x="2994" y="13229"/>
                </a:cubicBezTo>
                <a:cubicBezTo>
                  <a:pt x="2992" y="13229"/>
                  <a:pt x="2989" y="13226"/>
                  <a:pt x="2989" y="13221"/>
                </a:cubicBezTo>
                <a:lnTo>
                  <a:pt x="2889" y="12439"/>
                </a:lnTo>
                <a:cubicBezTo>
                  <a:pt x="2849" y="12118"/>
                  <a:pt x="2959" y="11797"/>
                  <a:pt x="3190" y="11566"/>
                </a:cubicBezTo>
                <a:lnTo>
                  <a:pt x="3691" y="11064"/>
                </a:lnTo>
                <a:close/>
                <a:moveTo>
                  <a:pt x="2185" y="0"/>
                </a:moveTo>
                <a:cubicBezTo>
                  <a:pt x="1525" y="0"/>
                  <a:pt x="1433" y="93"/>
                  <a:pt x="1394" y="121"/>
                </a:cubicBezTo>
                <a:cubicBezTo>
                  <a:pt x="1364" y="161"/>
                  <a:pt x="1264" y="262"/>
                  <a:pt x="1274" y="1014"/>
                </a:cubicBezTo>
                <a:cubicBezTo>
                  <a:pt x="1274" y="1485"/>
                  <a:pt x="1334" y="1947"/>
                  <a:pt x="1465" y="2408"/>
                </a:cubicBezTo>
                <a:cubicBezTo>
                  <a:pt x="1655" y="3040"/>
                  <a:pt x="1976" y="3411"/>
                  <a:pt x="2427" y="3502"/>
                </a:cubicBezTo>
                <a:cubicBezTo>
                  <a:pt x="2478" y="3512"/>
                  <a:pt x="2528" y="3512"/>
                  <a:pt x="2588" y="3522"/>
                </a:cubicBezTo>
                <a:cubicBezTo>
                  <a:pt x="2758" y="3522"/>
                  <a:pt x="2939" y="3441"/>
                  <a:pt x="3049" y="3301"/>
                </a:cubicBezTo>
                <a:cubicBezTo>
                  <a:pt x="3130" y="3181"/>
                  <a:pt x="3200" y="3060"/>
                  <a:pt x="3240" y="2930"/>
                </a:cubicBezTo>
                <a:lnTo>
                  <a:pt x="6139" y="5829"/>
                </a:lnTo>
                <a:cubicBezTo>
                  <a:pt x="6188" y="5875"/>
                  <a:pt x="6241" y="5895"/>
                  <a:pt x="6292" y="5895"/>
                </a:cubicBezTo>
                <a:cubicBezTo>
                  <a:pt x="6462" y="5895"/>
                  <a:pt x="6604" y="5679"/>
                  <a:pt x="6450" y="5518"/>
                </a:cubicBezTo>
                <a:lnTo>
                  <a:pt x="3400" y="2478"/>
                </a:lnTo>
                <a:cubicBezTo>
                  <a:pt x="3430" y="2398"/>
                  <a:pt x="3481" y="2328"/>
                  <a:pt x="3541" y="2268"/>
                </a:cubicBezTo>
                <a:cubicBezTo>
                  <a:pt x="3601" y="2208"/>
                  <a:pt x="3671" y="2167"/>
                  <a:pt x="3751" y="2127"/>
                </a:cubicBezTo>
                <a:lnTo>
                  <a:pt x="7232" y="5608"/>
                </a:lnTo>
                <a:lnTo>
                  <a:pt x="4113" y="8727"/>
                </a:lnTo>
                <a:lnTo>
                  <a:pt x="3300" y="8507"/>
                </a:lnTo>
                <a:lnTo>
                  <a:pt x="3210" y="8487"/>
                </a:lnTo>
                <a:cubicBezTo>
                  <a:pt x="3191" y="8483"/>
                  <a:pt x="3173" y="8481"/>
                  <a:pt x="3156" y="8481"/>
                </a:cubicBezTo>
                <a:cubicBezTo>
                  <a:pt x="2909" y="8481"/>
                  <a:pt x="2848" y="8862"/>
                  <a:pt x="3120" y="8918"/>
                </a:cubicBezTo>
                <a:lnTo>
                  <a:pt x="3180" y="8928"/>
                </a:lnTo>
                <a:lnTo>
                  <a:pt x="3751" y="9088"/>
                </a:lnTo>
                <a:lnTo>
                  <a:pt x="3089" y="9750"/>
                </a:lnTo>
                <a:lnTo>
                  <a:pt x="2287" y="9530"/>
                </a:lnTo>
                <a:cubicBezTo>
                  <a:pt x="2157" y="9490"/>
                  <a:pt x="2026" y="9480"/>
                  <a:pt x="1896" y="9480"/>
                </a:cubicBezTo>
                <a:lnTo>
                  <a:pt x="2167" y="9199"/>
                </a:lnTo>
                <a:cubicBezTo>
                  <a:pt x="2247" y="9129"/>
                  <a:pt x="2327" y="9068"/>
                  <a:pt x="2417" y="9018"/>
                </a:cubicBezTo>
                <a:cubicBezTo>
                  <a:pt x="2641" y="8898"/>
                  <a:pt x="2525" y="8600"/>
                  <a:pt x="2323" y="8600"/>
                </a:cubicBezTo>
                <a:cubicBezTo>
                  <a:pt x="2290" y="8600"/>
                  <a:pt x="2254" y="8609"/>
                  <a:pt x="2217" y="8627"/>
                </a:cubicBezTo>
                <a:cubicBezTo>
                  <a:pt x="2086" y="8697"/>
                  <a:pt x="1966" y="8788"/>
                  <a:pt x="1866" y="8888"/>
                </a:cubicBezTo>
                <a:lnTo>
                  <a:pt x="271" y="10493"/>
                </a:lnTo>
                <a:cubicBezTo>
                  <a:pt x="0" y="10754"/>
                  <a:pt x="161" y="11205"/>
                  <a:pt x="522" y="11245"/>
                </a:cubicBezTo>
                <a:cubicBezTo>
                  <a:pt x="1118" y="11305"/>
                  <a:pt x="1280" y="11350"/>
                  <a:pt x="1475" y="11350"/>
                </a:cubicBezTo>
                <a:cubicBezTo>
                  <a:pt x="1510" y="11350"/>
                  <a:pt x="1545" y="11348"/>
                  <a:pt x="1585" y="11345"/>
                </a:cubicBezTo>
                <a:lnTo>
                  <a:pt x="1585" y="11345"/>
                </a:lnTo>
                <a:cubicBezTo>
                  <a:pt x="1414" y="11807"/>
                  <a:pt x="1775" y="12261"/>
                  <a:pt x="2220" y="12261"/>
                </a:cubicBezTo>
                <a:cubicBezTo>
                  <a:pt x="2298" y="12261"/>
                  <a:pt x="2378" y="12248"/>
                  <a:pt x="2458" y="12218"/>
                </a:cubicBezTo>
                <a:lnTo>
                  <a:pt x="2458" y="12218"/>
                </a:lnTo>
                <a:cubicBezTo>
                  <a:pt x="2448" y="12308"/>
                  <a:pt x="2458" y="12399"/>
                  <a:pt x="2468" y="12489"/>
                </a:cubicBezTo>
                <a:lnTo>
                  <a:pt x="2558" y="13281"/>
                </a:lnTo>
                <a:cubicBezTo>
                  <a:pt x="2578" y="13442"/>
                  <a:pt x="2698" y="13582"/>
                  <a:pt x="2859" y="13642"/>
                </a:cubicBezTo>
                <a:cubicBezTo>
                  <a:pt x="2899" y="13652"/>
                  <a:pt x="2949" y="13662"/>
                  <a:pt x="2999" y="13662"/>
                </a:cubicBezTo>
                <a:cubicBezTo>
                  <a:pt x="3110" y="13662"/>
                  <a:pt x="3230" y="13622"/>
                  <a:pt x="3310" y="13542"/>
                </a:cubicBezTo>
                <a:lnTo>
                  <a:pt x="4905" y="11937"/>
                </a:lnTo>
                <a:cubicBezTo>
                  <a:pt x="5276" y="11566"/>
                  <a:pt x="5427" y="11014"/>
                  <a:pt x="5286" y="10503"/>
                </a:cubicBezTo>
                <a:lnTo>
                  <a:pt x="5065" y="9690"/>
                </a:lnTo>
                <a:lnTo>
                  <a:pt x="7533" y="7223"/>
                </a:lnTo>
                <a:lnTo>
                  <a:pt x="10001" y="9690"/>
                </a:lnTo>
                <a:lnTo>
                  <a:pt x="9780" y="10503"/>
                </a:lnTo>
                <a:cubicBezTo>
                  <a:pt x="9649" y="11014"/>
                  <a:pt x="9790" y="11566"/>
                  <a:pt x="10161" y="11937"/>
                </a:cubicBezTo>
                <a:cubicBezTo>
                  <a:pt x="11235" y="13002"/>
                  <a:pt x="11217" y="13020"/>
                  <a:pt x="11323" y="13020"/>
                </a:cubicBezTo>
                <a:cubicBezTo>
                  <a:pt x="11326" y="13020"/>
                  <a:pt x="11330" y="13020"/>
                  <a:pt x="11335" y="13020"/>
                </a:cubicBezTo>
                <a:cubicBezTo>
                  <a:pt x="11535" y="13020"/>
                  <a:pt x="11635" y="12780"/>
                  <a:pt x="11485" y="12639"/>
                </a:cubicBezTo>
                <a:cubicBezTo>
                  <a:pt x="11224" y="12378"/>
                  <a:pt x="11124" y="11987"/>
                  <a:pt x="11214" y="11626"/>
                </a:cubicBezTo>
                <a:lnTo>
                  <a:pt x="11375" y="11054"/>
                </a:lnTo>
                <a:lnTo>
                  <a:pt x="11876" y="11556"/>
                </a:lnTo>
                <a:cubicBezTo>
                  <a:pt x="12097" y="11787"/>
                  <a:pt x="12217" y="12108"/>
                  <a:pt x="12177" y="12429"/>
                </a:cubicBezTo>
                <a:lnTo>
                  <a:pt x="12077" y="13211"/>
                </a:lnTo>
                <a:lnTo>
                  <a:pt x="12067" y="13211"/>
                </a:lnTo>
                <a:cubicBezTo>
                  <a:pt x="12020" y="13165"/>
                  <a:pt x="11968" y="13145"/>
                  <a:pt x="11917" y="13145"/>
                </a:cubicBezTo>
                <a:cubicBezTo>
                  <a:pt x="11750" y="13145"/>
                  <a:pt x="11602" y="13360"/>
                  <a:pt x="11756" y="13522"/>
                </a:cubicBezTo>
                <a:cubicBezTo>
                  <a:pt x="11846" y="13602"/>
                  <a:pt x="11956" y="13642"/>
                  <a:pt x="12067" y="13642"/>
                </a:cubicBezTo>
                <a:cubicBezTo>
                  <a:pt x="12117" y="13642"/>
                  <a:pt x="12167" y="13632"/>
                  <a:pt x="12217" y="13622"/>
                </a:cubicBezTo>
                <a:cubicBezTo>
                  <a:pt x="12378" y="13562"/>
                  <a:pt x="12488" y="13422"/>
                  <a:pt x="12508" y="13261"/>
                </a:cubicBezTo>
                <a:lnTo>
                  <a:pt x="12608" y="12469"/>
                </a:lnTo>
                <a:cubicBezTo>
                  <a:pt x="12618" y="12378"/>
                  <a:pt x="12618" y="12288"/>
                  <a:pt x="12608" y="12198"/>
                </a:cubicBezTo>
                <a:lnTo>
                  <a:pt x="12608" y="12198"/>
                </a:lnTo>
                <a:cubicBezTo>
                  <a:pt x="12688" y="12228"/>
                  <a:pt x="12768" y="12241"/>
                  <a:pt x="12846" y="12241"/>
                </a:cubicBezTo>
                <a:cubicBezTo>
                  <a:pt x="13291" y="12241"/>
                  <a:pt x="13652" y="11787"/>
                  <a:pt x="13481" y="11325"/>
                </a:cubicBezTo>
                <a:lnTo>
                  <a:pt x="13571" y="11325"/>
                </a:lnTo>
                <a:cubicBezTo>
                  <a:pt x="13632" y="11325"/>
                  <a:pt x="13692" y="11325"/>
                  <a:pt x="13752" y="11315"/>
                </a:cubicBezTo>
                <a:lnTo>
                  <a:pt x="14544" y="11215"/>
                </a:lnTo>
                <a:cubicBezTo>
                  <a:pt x="14915" y="11175"/>
                  <a:pt x="15066" y="10723"/>
                  <a:pt x="14805" y="10463"/>
                </a:cubicBezTo>
                <a:lnTo>
                  <a:pt x="14805" y="10463"/>
                </a:lnTo>
                <a:lnTo>
                  <a:pt x="14805" y="10493"/>
                </a:lnTo>
                <a:lnTo>
                  <a:pt x="13210" y="8888"/>
                </a:lnTo>
                <a:cubicBezTo>
                  <a:pt x="12930" y="8608"/>
                  <a:pt x="12547" y="8459"/>
                  <a:pt x="12156" y="8459"/>
                </a:cubicBezTo>
                <a:cubicBezTo>
                  <a:pt x="12029" y="8459"/>
                  <a:pt x="11901" y="8475"/>
                  <a:pt x="11776" y="8507"/>
                </a:cubicBezTo>
                <a:lnTo>
                  <a:pt x="10963" y="8727"/>
                </a:lnTo>
                <a:lnTo>
                  <a:pt x="8937" y="6701"/>
                </a:lnTo>
                <a:cubicBezTo>
                  <a:pt x="8891" y="6655"/>
                  <a:pt x="8838" y="6635"/>
                  <a:pt x="8788" y="6635"/>
                </a:cubicBezTo>
                <a:cubicBezTo>
                  <a:pt x="8621" y="6635"/>
                  <a:pt x="8475" y="6850"/>
                  <a:pt x="8636" y="7012"/>
                </a:cubicBezTo>
                <a:lnTo>
                  <a:pt x="10743" y="9129"/>
                </a:lnTo>
                <a:lnTo>
                  <a:pt x="12227" y="10603"/>
                </a:lnTo>
                <a:lnTo>
                  <a:pt x="13020" y="11406"/>
                </a:lnTo>
                <a:cubicBezTo>
                  <a:pt x="13160" y="11556"/>
                  <a:pt x="13060" y="11817"/>
                  <a:pt x="12849" y="11827"/>
                </a:cubicBezTo>
                <a:cubicBezTo>
                  <a:pt x="12839" y="11827"/>
                  <a:pt x="12831" y="11827"/>
                  <a:pt x="12822" y="11827"/>
                </a:cubicBezTo>
                <a:cubicBezTo>
                  <a:pt x="12662" y="11827"/>
                  <a:pt x="12669" y="11709"/>
                  <a:pt x="7834" y="6912"/>
                </a:cubicBezTo>
                <a:lnTo>
                  <a:pt x="11836" y="2920"/>
                </a:lnTo>
                <a:cubicBezTo>
                  <a:pt x="11876" y="3060"/>
                  <a:pt x="11936" y="3181"/>
                  <a:pt x="12027" y="3301"/>
                </a:cubicBezTo>
                <a:cubicBezTo>
                  <a:pt x="12137" y="3441"/>
                  <a:pt x="12308" y="3522"/>
                  <a:pt x="12488" y="3522"/>
                </a:cubicBezTo>
                <a:cubicBezTo>
                  <a:pt x="12538" y="3512"/>
                  <a:pt x="12588" y="3512"/>
                  <a:pt x="12649" y="3502"/>
                </a:cubicBezTo>
                <a:cubicBezTo>
                  <a:pt x="13090" y="3411"/>
                  <a:pt x="13421" y="3040"/>
                  <a:pt x="13611" y="2408"/>
                </a:cubicBezTo>
                <a:cubicBezTo>
                  <a:pt x="13732" y="1947"/>
                  <a:pt x="13802" y="1485"/>
                  <a:pt x="13802" y="1014"/>
                </a:cubicBezTo>
                <a:cubicBezTo>
                  <a:pt x="13812" y="262"/>
                  <a:pt x="13712" y="161"/>
                  <a:pt x="13672" y="121"/>
                </a:cubicBezTo>
                <a:cubicBezTo>
                  <a:pt x="13643" y="93"/>
                  <a:pt x="13551" y="0"/>
                  <a:pt x="12891" y="0"/>
                </a:cubicBezTo>
                <a:cubicBezTo>
                  <a:pt x="12859" y="0"/>
                  <a:pt x="12825" y="0"/>
                  <a:pt x="12789" y="1"/>
                </a:cubicBezTo>
                <a:cubicBezTo>
                  <a:pt x="12318" y="1"/>
                  <a:pt x="11846" y="61"/>
                  <a:pt x="11395" y="191"/>
                </a:cubicBezTo>
                <a:cubicBezTo>
                  <a:pt x="10753" y="382"/>
                  <a:pt x="10392" y="703"/>
                  <a:pt x="10301" y="1154"/>
                </a:cubicBezTo>
                <a:cubicBezTo>
                  <a:pt x="10231" y="1385"/>
                  <a:pt x="10311" y="1626"/>
                  <a:pt x="10502" y="1776"/>
                </a:cubicBezTo>
                <a:cubicBezTo>
                  <a:pt x="10612" y="1857"/>
                  <a:pt x="10743" y="1927"/>
                  <a:pt x="10873" y="1967"/>
                </a:cubicBezTo>
                <a:lnTo>
                  <a:pt x="7533" y="5307"/>
                </a:lnTo>
                <a:lnTo>
                  <a:pt x="4193" y="1967"/>
                </a:lnTo>
                <a:cubicBezTo>
                  <a:pt x="4333" y="1927"/>
                  <a:pt x="4454" y="1857"/>
                  <a:pt x="4574" y="1776"/>
                </a:cubicBezTo>
                <a:cubicBezTo>
                  <a:pt x="4755" y="1626"/>
                  <a:pt x="4835" y="1385"/>
                  <a:pt x="4775" y="1154"/>
                </a:cubicBezTo>
                <a:cubicBezTo>
                  <a:pt x="4684" y="703"/>
                  <a:pt x="4313" y="382"/>
                  <a:pt x="3681" y="191"/>
                </a:cubicBezTo>
                <a:cubicBezTo>
                  <a:pt x="3220" y="61"/>
                  <a:pt x="2758" y="1"/>
                  <a:pt x="2287" y="1"/>
                </a:cubicBezTo>
                <a:cubicBezTo>
                  <a:pt x="2251" y="0"/>
                  <a:pt x="2217" y="0"/>
                  <a:pt x="218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9" name="Google Shape;1599;p69"/>
          <p:cNvGrpSpPr/>
          <p:nvPr/>
        </p:nvGrpSpPr>
        <p:grpSpPr>
          <a:xfrm>
            <a:off x="4738027" y="2868021"/>
            <a:ext cx="339825" cy="381584"/>
            <a:chOff x="4738027" y="2868021"/>
            <a:chExt cx="339825" cy="381584"/>
          </a:xfrm>
        </p:grpSpPr>
        <p:sp>
          <p:nvSpPr>
            <p:cNvPr id="1600" name="Google Shape;1600;p69"/>
            <p:cNvSpPr/>
            <p:nvPr/>
          </p:nvSpPr>
          <p:spPr>
            <a:xfrm>
              <a:off x="4738027" y="2940533"/>
              <a:ext cx="339051" cy="299895"/>
            </a:xfrm>
            <a:custGeom>
              <a:avLst/>
              <a:gdLst/>
              <a:ahLst/>
              <a:cxnLst/>
              <a:rect l="l" t="t" r="r" b="b"/>
              <a:pathLst>
                <a:path w="13153" h="11634" extrusionOk="0">
                  <a:moveTo>
                    <a:pt x="10896" y="1149"/>
                  </a:moveTo>
                  <a:lnTo>
                    <a:pt x="12270" y="2042"/>
                  </a:lnTo>
                  <a:lnTo>
                    <a:pt x="10645" y="2052"/>
                  </a:lnTo>
                  <a:lnTo>
                    <a:pt x="10896" y="1169"/>
                  </a:lnTo>
                  <a:lnTo>
                    <a:pt x="10896" y="1149"/>
                  </a:lnTo>
                  <a:close/>
                  <a:moveTo>
                    <a:pt x="7546" y="6887"/>
                  </a:moveTo>
                  <a:lnTo>
                    <a:pt x="8268" y="7940"/>
                  </a:lnTo>
                  <a:lnTo>
                    <a:pt x="5971" y="7940"/>
                  </a:lnTo>
                  <a:lnTo>
                    <a:pt x="7546" y="6887"/>
                  </a:lnTo>
                  <a:close/>
                  <a:moveTo>
                    <a:pt x="4857" y="2975"/>
                  </a:moveTo>
                  <a:lnTo>
                    <a:pt x="4857" y="2985"/>
                  </a:lnTo>
                  <a:lnTo>
                    <a:pt x="7305" y="6525"/>
                  </a:lnTo>
                  <a:lnTo>
                    <a:pt x="5138" y="7980"/>
                  </a:lnTo>
                  <a:lnTo>
                    <a:pt x="735" y="10929"/>
                  </a:lnTo>
                  <a:lnTo>
                    <a:pt x="3122" y="6335"/>
                  </a:lnTo>
                  <a:lnTo>
                    <a:pt x="4857" y="2975"/>
                  </a:lnTo>
                  <a:close/>
                  <a:moveTo>
                    <a:pt x="365" y="0"/>
                  </a:moveTo>
                  <a:cubicBezTo>
                    <a:pt x="189" y="0"/>
                    <a:pt x="17" y="182"/>
                    <a:pt x="133" y="387"/>
                  </a:cubicBezTo>
                  <a:lnTo>
                    <a:pt x="1377" y="3235"/>
                  </a:lnTo>
                  <a:cubicBezTo>
                    <a:pt x="1419" y="3326"/>
                    <a:pt x="1495" y="3365"/>
                    <a:pt x="1571" y="3365"/>
                  </a:cubicBezTo>
                  <a:cubicBezTo>
                    <a:pt x="1714" y="3365"/>
                    <a:pt x="1856" y="3231"/>
                    <a:pt x="1778" y="3055"/>
                  </a:cubicBezTo>
                  <a:lnTo>
                    <a:pt x="1337" y="2052"/>
                  </a:lnTo>
                  <a:lnTo>
                    <a:pt x="1337" y="2052"/>
                  </a:lnTo>
                  <a:lnTo>
                    <a:pt x="3313" y="5021"/>
                  </a:lnTo>
                  <a:lnTo>
                    <a:pt x="2942" y="5733"/>
                  </a:lnTo>
                  <a:lnTo>
                    <a:pt x="2139" y="3877"/>
                  </a:lnTo>
                  <a:cubicBezTo>
                    <a:pt x="2097" y="3786"/>
                    <a:pt x="2022" y="3748"/>
                    <a:pt x="1947" y="3748"/>
                  </a:cubicBezTo>
                  <a:cubicBezTo>
                    <a:pt x="1807" y="3748"/>
                    <a:pt x="1666" y="3882"/>
                    <a:pt x="1738" y="4058"/>
                  </a:cubicBezTo>
                  <a:lnTo>
                    <a:pt x="2691" y="6225"/>
                  </a:lnTo>
                  <a:lnTo>
                    <a:pt x="103" y="11210"/>
                  </a:lnTo>
                  <a:cubicBezTo>
                    <a:pt x="1" y="11422"/>
                    <a:pt x="169" y="11634"/>
                    <a:pt x="368" y="11634"/>
                  </a:cubicBezTo>
                  <a:cubicBezTo>
                    <a:pt x="423" y="11634"/>
                    <a:pt x="480" y="11618"/>
                    <a:pt x="534" y="11581"/>
                  </a:cubicBezTo>
                  <a:lnTo>
                    <a:pt x="5329" y="8371"/>
                  </a:lnTo>
                  <a:lnTo>
                    <a:pt x="8689" y="8371"/>
                  </a:lnTo>
                  <a:cubicBezTo>
                    <a:pt x="8779" y="8371"/>
                    <a:pt x="8870" y="8311"/>
                    <a:pt x="8890" y="8221"/>
                  </a:cubicBezTo>
                  <a:lnTo>
                    <a:pt x="10525" y="2483"/>
                  </a:lnTo>
                  <a:lnTo>
                    <a:pt x="12751" y="2483"/>
                  </a:lnTo>
                  <a:cubicBezTo>
                    <a:pt x="13042" y="2483"/>
                    <a:pt x="13153" y="2102"/>
                    <a:pt x="12912" y="1942"/>
                  </a:cubicBezTo>
                  <a:lnTo>
                    <a:pt x="12902" y="1942"/>
                  </a:lnTo>
                  <a:lnTo>
                    <a:pt x="10886" y="638"/>
                  </a:lnTo>
                  <a:lnTo>
                    <a:pt x="10033" y="76"/>
                  </a:lnTo>
                  <a:cubicBezTo>
                    <a:pt x="9995" y="52"/>
                    <a:pt x="9953" y="41"/>
                    <a:pt x="9913" y="41"/>
                  </a:cubicBezTo>
                  <a:cubicBezTo>
                    <a:pt x="9835" y="41"/>
                    <a:pt x="9762" y="80"/>
                    <a:pt x="9722" y="146"/>
                  </a:cubicBezTo>
                  <a:lnTo>
                    <a:pt x="8569" y="2152"/>
                  </a:lnTo>
                  <a:lnTo>
                    <a:pt x="7154" y="4600"/>
                  </a:lnTo>
                  <a:cubicBezTo>
                    <a:pt x="7058" y="4772"/>
                    <a:pt x="7204" y="4931"/>
                    <a:pt x="7353" y="4931"/>
                  </a:cubicBezTo>
                  <a:cubicBezTo>
                    <a:pt x="7421" y="4931"/>
                    <a:pt x="7489" y="4898"/>
                    <a:pt x="7536" y="4820"/>
                  </a:cubicBezTo>
                  <a:lnTo>
                    <a:pt x="8940" y="2373"/>
                  </a:lnTo>
                  <a:lnTo>
                    <a:pt x="9983" y="557"/>
                  </a:lnTo>
                  <a:lnTo>
                    <a:pt x="10525" y="908"/>
                  </a:lnTo>
                  <a:lnTo>
                    <a:pt x="10495" y="999"/>
                  </a:lnTo>
                  <a:lnTo>
                    <a:pt x="10154" y="2202"/>
                  </a:lnTo>
                  <a:lnTo>
                    <a:pt x="8599" y="7659"/>
                  </a:lnTo>
                  <a:lnTo>
                    <a:pt x="7786" y="6465"/>
                  </a:lnTo>
                  <a:lnTo>
                    <a:pt x="5219" y="2734"/>
                  </a:lnTo>
                  <a:cubicBezTo>
                    <a:pt x="5134" y="2602"/>
                    <a:pt x="4996" y="2539"/>
                    <a:pt x="4858" y="2539"/>
                  </a:cubicBezTo>
                  <a:cubicBezTo>
                    <a:pt x="4702" y="2539"/>
                    <a:pt x="4546" y="2620"/>
                    <a:pt x="4466" y="2774"/>
                  </a:cubicBezTo>
                  <a:lnTo>
                    <a:pt x="3533" y="4580"/>
                  </a:lnTo>
                  <a:lnTo>
                    <a:pt x="584" y="136"/>
                  </a:lnTo>
                  <a:cubicBezTo>
                    <a:pt x="530" y="40"/>
                    <a:pt x="447" y="0"/>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9"/>
            <p:cNvSpPr/>
            <p:nvPr/>
          </p:nvSpPr>
          <p:spPr>
            <a:xfrm>
              <a:off x="4951130" y="3180856"/>
              <a:ext cx="11162" cy="25314"/>
            </a:xfrm>
            <a:custGeom>
              <a:avLst/>
              <a:gdLst/>
              <a:ahLst/>
              <a:cxnLst/>
              <a:rect l="l" t="t" r="r" b="b"/>
              <a:pathLst>
                <a:path w="433" h="982" extrusionOk="0">
                  <a:moveTo>
                    <a:pt x="211" y="1"/>
                  </a:moveTo>
                  <a:cubicBezTo>
                    <a:pt x="91" y="1"/>
                    <a:pt x="1" y="101"/>
                    <a:pt x="1" y="222"/>
                  </a:cubicBezTo>
                  <a:lnTo>
                    <a:pt x="1" y="763"/>
                  </a:lnTo>
                  <a:cubicBezTo>
                    <a:pt x="1" y="909"/>
                    <a:pt x="109" y="981"/>
                    <a:pt x="216" y="981"/>
                  </a:cubicBezTo>
                  <a:cubicBezTo>
                    <a:pt x="324" y="981"/>
                    <a:pt x="432" y="909"/>
                    <a:pt x="432" y="763"/>
                  </a:cubicBezTo>
                  <a:lnTo>
                    <a:pt x="432" y="222"/>
                  </a:lnTo>
                  <a:cubicBezTo>
                    <a:pt x="432" y="101"/>
                    <a:pt x="332" y="1"/>
                    <a:pt x="21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9"/>
            <p:cNvSpPr/>
            <p:nvPr/>
          </p:nvSpPr>
          <p:spPr>
            <a:xfrm>
              <a:off x="4951130" y="3224317"/>
              <a:ext cx="11162" cy="25288"/>
            </a:xfrm>
            <a:custGeom>
              <a:avLst/>
              <a:gdLst/>
              <a:ahLst/>
              <a:cxnLst/>
              <a:rect l="l" t="t" r="r" b="b"/>
              <a:pathLst>
                <a:path w="433" h="981" extrusionOk="0">
                  <a:moveTo>
                    <a:pt x="211" y="0"/>
                  </a:moveTo>
                  <a:cubicBezTo>
                    <a:pt x="91" y="0"/>
                    <a:pt x="1" y="100"/>
                    <a:pt x="1" y="221"/>
                  </a:cubicBezTo>
                  <a:lnTo>
                    <a:pt x="1" y="762"/>
                  </a:lnTo>
                  <a:cubicBezTo>
                    <a:pt x="1" y="908"/>
                    <a:pt x="109" y="981"/>
                    <a:pt x="216" y="981"/>
                  </a:cubicBezTo>
                  <a:cubicBezTo>
                    <a:pt x="324" y="981"/>
                    <a:pt x="432" y="908"/>
                    <a:pt x="432" y="762"/>
                  </a:cubicBezTo>
                  <a:lnTo>
                    <a:pt x="432" y="221"/>
                  </a:lnTo>
                  <a:cubicBezTo>
                    <a:pt x="432" y="100"/>
                    <a:pt x="332" y="0"/>
                    <a:pt x="21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9"/>
            <p:cNvSpPr/>
            <p:nvPr/>
          </p:nvSpPr>
          <p:spPr>
            <a:xfrm>
              <a:off x="4963812" y="3209573"/>
              <a:ext cx="28974" cy="11394"/>
            </a:xfrm>
            <a:custGeom>
              <a:avLst/>
              <a:gdLst/>
              <a:ahLst/>
              <a:cxnLst/>
              <a:rect l="l" t="t" r="r" b="b"/>
              <a:pathLst>
                <a:path w="1124" h="442" extrusionOk="0">
                  <a:moveTo>
                    <a:pt x="291" y="0"/>
                  </a:moveTo>
                  <a:cubicBezTo>
                    <a:pt x="0" y="0"/>
                    <a:pt x="0" y="442"/>
                    <a:pt x="291" y="442"/>
                  </a:cubicBezTo>
                  <a:lnTo>
                    <a:pt x="843" y="442"/>
                  </a:lnTo>
                  <a:cubicBezTo>
                    <a:pt x="1124" y="442"/>
                    <a:pt x="1124" y="0"/>
                    <a:pt x="8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9"/>
            <p:cNvSpPr/>
            <p:nvPr/>
          </p:nvSpPr>
          <p:spPr>
            <a:xfrm>
              <a:off x="4920377" y="3209573"/>
              <a:ext cx="28974" cy="11394"/>
            </a:xfrm>
            <a:custGeom>
              <a:avLst/>
              <a:gdLst/>
              <a:ahLst/>
              <a:cxnLst/>
              <a:rect l="l" t="t" r="r" b="b"/>
              <a:pathLst>
                <a:path w="1124" h="442" extrusionOk="0">
                  <a:moveTo>
                    <a:pt x="291" y="0"/>
                  </a:moveTo>
                  <a:cubicBezTo>
                    <a:pt x="0" y="0"/>
                    <a:pt x="0" y="442"/>
                    <a:pt x="291" y="442"/>
                  </a:cubicBezTo>
                  <a:lnTo>
                    <a:pt x="843" y="442"/>
                  </a:lnTo>
                  <a:cubicBezTo>
                    <a:pt x="1124" y="442"/>
                    <a:pt x="1124" y="0"/>
                    <a:pt x="8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9"/>
            <p:cNvSpPr/>
            <p:nvPr/>
          </p:nvSpPr>
          <p:spPr>
            <a:xfrm>
              <a:off x="5035938" y="3066069"/>
              <a:ext cx="11162" cy="25288"/>
            </a:xfrm>
            <a:custGeom>
              <a:avLst/>
              <a:gdLst/>
              <a:ahLst/>
              <a:cxnLst/>
              <a:rect l="l" t="t" r="r" b="b"/>
              <a:pathLst>
                <a:path w="433" h="981" extrusionOk="0">
                  <a:moveTo>
                    <a:pt x="211" y="0"/>
                  </a:moveTo>
                  <a:cubicBezTo>
                    <a:pt x="91" y="0"/>
                    <a:pt x="1" y="91"/>
                    <a:pt x="1" y="211"/>
                  </a:cubicBezTo>
                  <a:lnTo>
                    <a:pt x="1" y="763"/>
                  </a:lnTo>
                  <a:cubicBezTo>
                    <a:pt x="1" y="908"/>
                    <a:pt x="109" y="981"/>
                    <a:pt x="216" y="981"/>
                  </a:cubicBezTo>
                  <a:cubicBezTo>
                    <a:pt x="324" y="981"/>
                    <a:pt x="432" y="908"/>
                    <a:pt x="432" y="763"/>
                  </a:cubicBezTo>
                  <a:lnTo>
                    <a:pt x="432" y="211"/>
                  </a:lnTo>
                  <a:cubicBezTo>
                    <a:pt x="432" y="91"/>
                    <a:pt x="332" y="0"/>
                    <a:pt x="21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9"/>
            <p:cNvSpPr/>
            <p:nvPr/>
          </p:nvSpPr>
          <p:spPr>
            <a:xfrm>
              <a:off x="5035938" y="3109504"/>
              <a:ext cx="11162" cy="25314"/>
            </a:xfrm>
            <a:custGeom>
              <a:avLst/>
              <a:gdLst/>
              <a:ahLst/>
              <a:cxnLst/>
              <a:rect l="l" t="t" r="r" b="b"/>
              <a:pathLst>
                <a:path w="433" h="982" extrusionOk="0">
                  <a:moveTo>
                    <a:pt x="211" y="1"/>
                  </a:moveTo>
                  <a:cubicBezTo>
                    <a:pt x="91" y="1"/>
                    <a:pt x="1" y="91"/>
                    <a:pt x="1" y="211"/>
                  </a:cubicBezTo>
                  <a:lnTo>
                    <a:pt x="1" y="763"/>
                  </a:lnTo>
                  <a:cubicBezTo>
                    <a:pt x="1" y="908"/>
                    <a:pt x="109" y="981"/>
                    <a:pt x="216" y="981"/>
                  </a:cubicBezTo>
                  <a:cubicBezTo>
                    <a:pt x="324" y="981"/>
                    <a:pt x="432" y="908"/>
                    <a:pt x="432" y="763"/>
                  </a:cubicBezTo>
                  <a:lnTo>
                    <a:pt x="432" y="211"/>
                  </a:lnTo>
                  <a:cubicBezTo>
                    <a:pt x="432" y="91"/>
                    <a:pt x="332" y="1"/>
                    <a:pt x="21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9"/>
            <p:cNvSpPr/>
            <p:nvPr/>
          </p:nvSpPr>
          <p:spPr>
            <a:xfrm>
              <a:off x="5048620" y="3094760"/>
              <a:ext cx="29232" cy="11162"/>
            </a:xfrm>
            <a:custGeom>
              <a:avLst/>
              <a:gdLst/>
              <a:ahLst/>
              <a:cxnLst/>
              <a:rect l="l" t="t" r="r" b="b"/>
              <a:pathLst>
                <a:path w="1134" h="433" extrusionOk="0">
                  <a:moveTo>
                    <a:pt x="291" y="1"/>
                  </a:moveTo>
                  <a:cubicBezTo>
                    <a:pt x="0" y="1"/>
                    <a:pt x="0" y="432"/>
                    <a:pt x="291" y="432"/>
                  </a:cubicBezTo>
                  <a:lnTo>
                    <a:pt x="843" y="432"/>
                  </a:lnTo>
                  <a:cubicBezTo>
                    <a:pt x="1134" y="432"/>
                    <a:pt x="1134" y="1"/>
                    <a:pt x="84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9"/>
            <p:cNvSpPr/>
            <p:nvPr/>
          </p:nvSpPr>
          <p:spPr>
            <a:xfrm>
              <a:off x="5005185" y="3094760"/>
              <a:ext cx="29232" cy="11162"/>
            </a:xfrm>
            <a:custGeom>
              <a:avLst/>
              <a:gdLst/>
              <a:ahLst/>
              <a:cxnLst/>
              <a:rect l="l" t="t" r="r" b="b"/>
              <a:pathLst>
                <a:path w="1134" h="433" extrusionOk="0">
                  <a:moveTo>
                    <a:pt x="291" y="1"/>
                  </a:moveTo>
                  <a:cubicBezTo>
                    <a:pt x="0" y="1"/>
                    <a:pt x="0" y="432"/>
                    <a:pt x="291" y="432"/>
                  </a:cubicBezTo>
                  <a:lnTo>
                    <a:pt x="843" y="432"/>
                  </a:lnTo>
                  <a:cubicBezTo>
                    <a:pt x="1134" y="432"/>
                    <a:pt x="1134" y="1"/>
                    <a:pt x="84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9"/>
            <p:cNvSpPr/>
            <p:nvPr/>
          </p:nvSpPr>
          <p:spPr>
            <a:xfrm>
              <a:off x="4786695" y="2868021"/>
              <a:ext cx="11136" cy="25365"/>
            </a:xfrm>
            <a:custGeom>
              <a:avLst/>
              <a:gdLst/>
              <a:ahLst/>
              <a:cxnLst/>
              <a:rect l="l" t="t" r="r" b="b"/>
              <a:pathLst>
                <a:path w="432" h="984" extrusionOk="0">
                  <a:moveTo>
                    <a:pt x="221" y="0"/>
                  </a:moveTo>
                  <a:cubicBezTo>
                    <a:pt x="101" y="0"/>
                    <a:pt x="0" y="100"/>
                    <a:pt x="0" y="221"/>
                  </a:cubicBezTo>
                  <a:lnTo>
                    <a:pt x="0" y="772"/>
                  </a:lnTo>
                  <a:cubicBezTo>
                    <a:pt x="0" y="913"/>
                    <a:pt x="108" y="983"/>
                    <a:pt x="216" y="983"/>
                  </a:cubicBezTo>
                  <a:cubicBezTo>
                    <a:pt x="324" y="983"/>
                    <a:pt x="432" y="913"/>
                    <a:pt x="432" y="772"/>
                  </a:cubicBezTo>
                  <a:lnTo>
                    <a:pt x="432" y="221"/>
                  </a:lnTo>
                  <a:cubicBezTo>
                    <a:pt x="432" y="100"/>
                    <a:pt x="341"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9"/>
            <p:cNvSpPr/>
            <p:nvPr/>
          </p:nvSpPr>
          <p:spPr>
            <a:xfrm>
              <a:off x="4786695" y="2911714"/>
              <a:ext cx="11136" cy="25288"/>
            </a:xfrm>
            <a:custGeom>
              <a:avLst/>
              <a:gdLst/>
              <a:ahLst/>
              <a:cxnLst/>
              <a:rect l="l" t="t" r="r" b="b"/>
              <a:pathLst>
                <a:path w="432" h="981" extrusionOk="0">
                  <a:moveTo>
                    <a:pt x="221" y="0"/>
                  </a:moveTo>
                  <a:cubicBezTo>
                    <a:pt x="101" y="0"/>
                    <a:pt x="0" y="91"/>
                    <a:pt x="0" y="211"/>
                  </a:cubicBezTo>
                  <a:lnTo>
                    <a:pt x="0" y="763"/>
                  </a:lnTo>
                  <a:cubicBezTo>
                    <a:pt x="0" y="908"/>
                    <a:pt x="108" y="981"/>
                    <a:pt x="216" y="981"/>
                  </a:cubicBezTo>
                  <a:cubicBezTo>
                    <a:pt x="324" y="981"/>
                    <a:pt x="432" y="908"/>
                    <a:pt x="432" y="763"/>
                  </a:cubicBezTo>
                  <a:lnTo>
                    <a:pt x="432" y="211"/>
                  </a:lnTo>
                  <a:cubicBezTo>
                    <a:pt x="432" y="91"/>
                    <a:pt x="341"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9"/>
            <p:cNvSpPr/>
            <p:nvPr/>
          </p:nvSpPr>
          <p:spPr>
            <a:xfrm>
              <a:off x="4799609" y="2896969"/>
              <a:ext cx="29000" cy="11136"/>
            </a:xfrm>
            <a:custGeom>
              <a:avLst/>
              <a:gdLst/>
              <a:ahLst/>
              <a:cxnLst/>
              <a:rect l="l" t="t" r="r" b="b"/>
              <a:pathLst>
                <a:path w="1125" h="432" extrusionOk="0">
                  <a:moveTo>
                    <a:pt x="282" y="1"/>
                  </a:moveTo>
                  <a:cubicBezTo>
                    <a:pt x="1" y="1"/>
                    <a:pt x="1" y="432"/>
                    <a:pt x="282" y="432"/>
                  </a:cubicBezTo>
                  <a:lnTo>
                    <a:pt x="833" y="432"/>
                  </a:lnTo>
                  <a:cubicBezTo>
                    <a:pt x="1124" y="432"/>
                    <a:pt x="1124" y="1"/>
                    <a:pt x="83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9"/>
            <p:cNvSpPr/>
            <p:nvPr/>
          </p:nvSpPr>
          <p:spPr>
            <a:xfrm>
              <a:off x="4756174" y="2896969"/>
              <a:ext cx="29000" cy="11136"/>
            </a:xfrm>
            <a:custGeom>
              <a:avLst/>
              <a:gdLst/>
              <a:ahLst/>
              <a:cxnLst/>
              <a:rect l="l" t="t" r="r" b="b"/>
              <a:pathLst>
                <a:path w="1125" h="432" extrusionOk="0">
                  <a:moveTo>
                    <a:pt x="282" y="1"/>
                  </a:moveTo>
                  <a:cubicBezTo>
                    <a:pt x="1" y="1"/>
                    <a:pt x="1" y="432"/>
                    <a:pt x="282" y="432"/>
                  </a:cubicBezTo>
                  <a:lnTo>
                    <a:pt x="833" y="432"/>
                  </a:lnTo>
                  <a:cubicBezTo>
                    <a:pt x="1124" y="432"/>
                    <a:pt x="1124" y="1"/>
                    <a:pt x="83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 name="Google Shape;1613;p69"/>
          <p:cNvGrpSpPr/>
          <p:nvPr/>
        </p:nvGrpSpPr>
        <p:grpSpPr>
          <a:xfrm>
            <a:off x="4079773" y="2903955"/>
            <a:ext cx="381919" cy="311057"/>
            <a:chOff x="4079773" y="2903955"/>
            <a:chExt cx="381919" cy="311057"/>
          </a:xfrm>
        </p:grpSpPr>
        <p:sp>
          <p:nvSpPr>
            <p:cNvPr id="1614" name="Google Shape;1614;p69"/>
            <p:cNvSpPr/>
            <p:nvPr/>
          </p:nvSpPr>
          <p:spPr>
            <a:xfrm>
              <a:off x="4151151" y="2931485"/>
              <a:ext cx="29489" cy="42120"/>
            </a:xfrm>
            <a:custGeom>
              <a:avLst/>
              <a:gdLst/>
              <a:ahLst/>
              <a:cxnLst/>
              <a:rect l="l" t="t" r="r" b="b"/>
              <a:pathLst>
                <a:path w="1144" h="1634" extrusionOk="0">
                  <a:moveTo>
                    <a:pt x="176" y="1"/>
                  </a:moveTo>
                  <a:cubicBezTo>
                    <a:pt x="88" y="1"/>
                    <a:pt x="0" y="36"/>
                    <a:pt x="0" y="106"/>
                  </a:cubicBezTo>
                  <a:lnTo>
                    <a:pt x="0" y="1520"/>
                  </a:lnTo>
                  <a:cubicBezTo>
                    <a:pt x="0" y="1595"/>
                    <a:pt x="88" y="1633"/>
                    <a:pt x="176" y="1633"/>
                  </a:cubicBezTo>
                  <a:cubicBezTo>
                    <a:pt x="264" y="1633"/>
                    <a:pt x="351" y="1595"/>
                    <a:pt x="351" y="1520"/>
                  </a:cubicBezTo>
                  <a:lnTo>
                    <a:pt x="351" y="918"/>
                  </a:lnTo>
                  <a:lnTo>
                    <a:pt x="793" y="918"/>
                  </a:lnTo>
                  <a:lnTo>
                    <a:pt x="793" y="1520"/>
                  </a:lnTo>
                  <a:cubicBezTo>
                    <a:pt x="793" y="1595"/>
                    <a:pt x="881" y="1633"/>
                    <a:pt x="968" y="1633"/>
                  </a:cubicBezTo>
                  <a:cubicBezTo>
                    <a:pt x="1056" y="1633"/>
                    <a:pt x="1144" y="1595"/>
                    <a:pt x="1144" y="1520"/>
                  </a:cubicBezTo>
                  <a:lnTo>
                    <a:pt x="1144" y="106"/>
                  </a:lnTo>
                  <a:cubicBezTo>
                    <a:pt x="1144" y="36"/>
                    <a:pt x="1056" y="1"/>
                    <a:pt x="968" y="1"/>
                  </a:cubicBezTo>
                  <a:cubicBezTo>
                    <a:pt x="881" y="1"/>
                    <a:pt x="793" y="36"/>
                    <a:pt x="793" y="106"/>
                  </a:cubicBezTo>
                  <a:lnTo>
                    <a:pt x="793" y="648"/>
                  </a:lnTo>
                  <a:lnTo>
                    <a:pt x="351" y="648"/>
                  </a:lnTo>
                  <a:lnTo>
                    <a:pt x="351" y="106"/>
                  </a:lnTo>
                  <a:cubicBezTo>
                    <a:pt x="351" y="36"/>
                    <a:pt x="264" y="1"/>
                    <a:pt x="17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9"/>
            <p:cNvSpPr/>
            <p:nvPr/>
          </p:nvSpPr>
          <p:spPr>
            <a:xfrm>
              <a:off x="4186569" y="2931614"/>
              <a:ext cx="28201" cy="41914"/>
            </a:xfrm>
            <a:custGeom>
              <a:avLst/>
              <a:gdLst/>
              <a:ahLst/>
              <a:cxnLst/>
              <a:rect l="l" t="t" r="r" b="b"/>
              <a:pathLst>
                <a:path w="1094" h="1626" extrusionOk="0">
                  <a:moveTo>
                    <a:pt x="161" y="1"/>
                  </a:moveTo>
                  <a:cubicBezTo>
                    <a:pt x="121" y="1"/>
                    <a:pt x="81" y="11"/>
                    <a:pt x="51" y="31"/>
                  </a:cubicBezTo>
                  <a:cubicBezTo>
                    <a:pt x="21" y="41"/>
                    <a:pt x="1" y="71"/>
                    <a:pt x="11" y="111"/>
                  </a:cubicBezTo>
                  <a:lnTo>
                    <a:pt x="11" y="1525"/>
                  </a:lnTo>
                  <a:cubicBezTo>
                    <a:pt x="1" y="1555"/>
                    <a:pt x="21" y="1585"/>
                    <a:pt x="51" y="1605"/>
                  </a:cubicBezTo>
                  <a:cubicBezTo>
                    <a:pt x="81" y="1626"/>
                    <a:pt x="121" y="1626"/>
                    <a:pt x="161" y="1626"/>
                  </a:cubicBezTo>
                  <a:lnTo>
                    <a:pt x="953" y="1626"/>
                  </a:lnTo>
                  <a:cubicBezTo>
                    <a:pt x="1094" y="1626"/>
                    <a:pt x="1094" y="1325"/>
                    <a:pt x="953" y="1325"/>
                  </a:cubicBezTo>
                  <a:lnTo>
                    <a:pt x="352" y="1325"/>
                  </a:lnTo>
                  <a:lnTo>
                    <a:pt x="352" y="953"/>
                  </a:lnTo>
                  <a:lnTo>
                    <a:pt x="683" y="953"/>
                  </a:lnTo>
                  <a:cubicBezTo>
                    <a:pt x="713" y="953"/>
                    <a:pt x="743" y="933"/>
                    <a:pt x="763" y="913"/>
                  </a:cubicBezTo>
                  <a:cubicBezTo>
                    <a:pt x="783" y="883"/>
                    <a:pt x="793" y="853"/>
                    <a:pt x="793" y="813"/>
                  </a:cubicBezTo>
                  <a:cubicBezTo>
                    <a:pt x="793" y="783"/>
                    <a:pt x="783" y="753"/>
                    <a:pt x="763" y="723"/>
                  </a:cubicBezTo>
                  <a:cubicBezTo>
                    <a:pt x="743" y="693"/>
                    <a:pt x="713" y="683"/>
                    <a:pt x="683" y="683"/>
                  </a:cubicBezTo>
                  <a:lnTo>
                    <a:pt x="352" y="683"/>
                  </a:lnTo>
                  <a:lnTo>
                    <a:pt x="352" y="301"/>
                  </a:lnTo>
                  <a:lnTo>
                    <a:pt x="953" y="301"/>
                  </a:lnTo>
                  <a:cubicBezTo>
                    <a:pt x="1084" y="301"/>
                    <a:pt x="1094" y="1"/>
                    <a:pt x="95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9"/>
            <p:cNvSpPr/>
            <p:nvPr/>
          </p:nvSpPr>
          <p:spPr>
            <a:xfrm>
              <a:off x="4216832" y="2931485"/>
              <a:ext cx="26396" cy="42043"/>
            </a:xfrm>
            <a:custGeom>
              <a:avLst/>
              <a:gdLst/>
              <a:ahLst/>
              <a:cxnLst/>
              <a:rect l="l" t="t" r="r" b="b"/>
              <a:pathLst>
                <a:path w="1024" h="1631" extrusionOk="0">
                  <a:moveTo>
                    <a:pt x="206" y="1"/>
                  </a:moveTo>
                  <a:cubicBezTo>
                    <a:pt x="118" y="1"/>
                    <a:pt x="30" y="36"/>
                    <a:pt x="30" y="106"/>
                  </a:cubicBezTo>
                  <a:cubicBezTo>
                    <a:pt x="50" y="1600"/>
                    <a:pt x="0" y="1550"/>
                    <a:pt x="80" y="1600"/>
                  </a:cubicBezTo>
                  <a:cubicBezTo>
                    <a:pt x="110" y="1620"/>
                    <a:pt x="151" y="1631"/>
                    <a:pt x="181" y="1631"/>
                  </a:cubicBezTo>
                  <a:lnTo>
                    <a:pt x="883" y="1631"/>
                  </a:lnTo>
                  <a:cubicBezTo>
                    <a:pt x="1023" y="1631"/>
                    <a:pt x="1023" y="1330"/>
                    <a:pt x="883" y="1330"/>
                  </a:cubicBezTo>
                  <a:lnTo>
                    <a:pt x="381" y="1330"/>
                  </a:lnTo>
                  <a:lnTo>
                    <a:pt x="381" y="106"/>
                  </a:lnTo>
                  <a:cubicBezTo>
                    <a:pt x="381" y="36"/>
                    <a:pt x="293" y="1"/>
                    <a:pt x="20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9"/>
            <p:cNvSpPr/>
            <p:nvPr/>
          </p:nvSpPr>
          <p:spPr>
            <a:xfrm>
              <a:off x="4245006" y="2931485"/>
              <a:ext cx="26396" cy="42043"/>
            </a:xfrm>
            <a:custGeom>
              <a:avLst/>
              <a:gdLst/>
              <a:ahLst/>
              <a:cxnLst/>
              <a:rect l="l" t="t" r="r" b="b"/>
              <a:pathLst>
                <a:path w="1024" h="1631" extrusionOk="0">
                  <a:moveTo>
                    <a:pt x="206" y="1"/>
                  </a:moveTo>
                  <a:cubicBezTo>
                    <a:pt x="118" y="1"/>
                    <a:pt x="30" y="36"/>
                    <a:pt x="30" y="106"/>
                  </a:cubicBezTo>
                  <a:cubicBezTo>
                    <a:pt x="51" y="1600"/>
                    <a:pt x="0" y="1550"/>
                    <a:pt x="81" y="1600"/>
                  </a:cubicBezTo>
                  <a:cubicBezTo>
                    <a:pt x="111" y="1620"/>
                    <a:pt x="151" y="1631"/>
                    <a:pt x="181" y="1631"/>
                  </a:cubicBezTo>
                  <a:lnTo>
                    <a:pt x="893" y="1631"/>
                  </a:lnTo>
                  <a:cubicBezTo>
                    <a:pt x="1024" y="1631"/>
                    <a:pt x="1024" y="1330"/>
                    <a:pt x="893" y="1330"/>
                  </a:cubicBezTo>
                  <a:lnTo>
                    <a:pt x="382" y="1330"/>
                  </a:lnTo>
                  <a:lnTo>
                    <a:pt x="382" y="106"/>
                  </a:lnTo>
                  <a:cubicBezTo>
                    <a:pt x="382" y="36"/>
                    <a:pt x="294" y="1"/>
                    <a:pt x="20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9"/>
            <p:cNvSpPr/>
            <p:nvPr/>
          </p:nvSpPr>
          <p:spPr>
            <a:xfrm>
              <a:off x="4272666" y="2931691"/>
              <a:ext cx="29000" cy="42301"/>
            </a:xfrm>
            <a:custGeom>
              <a:avLst/>
              <a:gdLst/>
              <a:ahLst/>
              <a:cxnLst/>
              <a:rect l="l" t="t" r="r" b="b"/>
              <a:pathLst>
                <a:path w="1125" h="1641" extrusionOk="0">
                  <a:moveTo>
                    <a:pt x="562" y="298"/>
                  </a:moveTo>
                  <a:cubicBezTo>
                    <a:pt x="693" y="298"/>
                    <a:pt x="763" y="369"/>
                    <a:pt x="763" y="519"/>
                  </a:cubicBezTo>
                  <a:lnTo>
                    <a:pt x="763" y="1111"/>
                  </a:lnTo>
                  <a:cubicBezTo>
                    <a:pt x="763" y="1261"/>
                    <a:pt x="693" y="1332"/>
                    <a:pt x="562" y="1332"/>
                  </a:cubicBezTo>
                  <a:cubicBezTo>
                    <a:pt x="432" y="1332"/>
                    <a:pt x="362" y="1261"/>
                    <a:pt x="362" y="1111"/>
                  </a:cubicBezTo>
                  <a:lnTo>
                    <a:pt x="362" y="519"/>
                  </a:lnTo>
                  <a:cubicBezTo>
                    <a:pt x="362" y="369"/>
                    <a:pt x="432" y="298"/>
                    <a:pt x="562" y="298"/>
                  </a:cubicBezTo>
                  <a:close/>
                  <a:moveTo>
                    <a:pt x="562" y="0"/>
                  </a:moveTo>
                  <a:cubicBezTo>
                    <a:pt x="422" y="0"/>
                    <a:pt x="282" y="43"/>
                    <a:pt x="161" y="128"/>
                  </a:cubicBezTo>
                  <a:cubicBezTo>
                    <a:pt x="61" y="228"/>
                    <a:pt x="1" y="369"/>
                    <a:pt x="21" y="519"/>
                  </a:cubicBezTo>
                  <a:lnTo>
                    <a:pt x="21" y="1111"/>
                  </a:lnTo>
                  <a:cubicBezTo>
                    <a:pt x="1" y="1261"/>
                    <a:pt x="61" y="1402"/>
                    <a:pt x="161" y="1512"/>
                  </a:cubicBezTo>
                  <a:cubicBezTo>
                    <a:pt x="282" y="1597"/>
                    <a:pt x="422" y="1640"/>
                    <a:pt x="562" y="1640"/>
                  </a:cubicBezTo>
                  <a:cubicBezTo>
                    <a:pt x="703" y="1640"/>
                    <a:pt x="843" y="1597"/>
                    <a:pt x="964" y="1512"/>
                  </a:cubicBezTo>
                  <a:cubicBezTo>
                    <a:pt x="1064" y="1402"/>
                    <a:pt x="1124" y="1261"/>
                    <a:pt x="1114" y="1111"/>
                  </a:cubicBezTo>
                  <a:lnTo>
                    <a:pt x="1114" y="519"/>
                  </a:lnTo>
                  <a:cubicBezTo>
                    <a:pt x="1124" y="369"/>
                    <a:pt x="1064" y="228"/>
                    <a:pt x="964" y="128"/>
                  </a:cubicBezTo>
                  <a:cubicBezTo>
                    <a:pt x="843" y="43"/>
                    <a:pt x="703" y="0"/>
                    <a:pt x="56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9"/>
            <p:cNvSpPr/>
            <p:nvPr/>
          </p:nvSpPr>
          <p:spPr>
            <a:xfrm>
              <a:off x="4150893" y="3013329"/>
              <a:ext cx="19410" cy="24643"/>
            </a:xfrm>
            <a:custGeom>
              <a:avLst/>
              <a:gdLst/>
              <a:ahLst/>
              <a:cxnLst/>
              <a:rect l="l" t="t" r="r" b="b"/>
              <a:pathLst>
                <a:path w="753" h="956" extrusionOk="0">
                  <a:moveTo>
                    <a:pt x="91" y="0"/>
                  </a:moveTo>
                  <a:cubicBezTo>
                    <a:pt x="60" y="0"/>
                    <a:pt x="40" y="10"/>
                    <a:pt x="30" y="30"/>
                  </a:cubicBezTo>
                  <a:cubicBezTo>
                    <a:pt x="10" y="40"/>
                    <a:pt x="0" y="70"/>
                    <a:pt x="0" y="90"/>
                  </a:cubicBezTo>
                  <a:lnTo>
                    <a:pt x="0" y="903"/>
                  </a:lnTo>
                  <a:cubicBezTo>
                    <a:pt x="0" y="938"/>
                    <a:pt x="43" y="956"/>
                    <a:pt x="86" y="956"/>
                  </a:cubicBezTo>
                  <a:cubicBezTo>
                    <a:pt x="128" y="956"/>
                    <a:pt x="171" y="938"/>
                    <a:pt x="171" y="903"/>
                  </a:cubicBezTo>
                  <a:lnTo>
                    <a:pt x="171" y="331"/>
                  </a:lnTo>
                  <a:lnTo>
                    <a:pt x="321" y="612"/>
                  </a:lnTo>
                  <a:cubicBezTo>
                    <a:pt x="331" y="632"/>
                    <a:pt x="351" y="642"/>
                    <a:pt x="381" y="642"/>
                  </a:cubicBezTo>
                  <a:cubicBezTo>
                    <a:pt x="385" y="644"/>
                    <a:pt x="389" y="645"/>
                    <a:pt x="392" y="645"/>
                  </a:cubicBezTo>
                  <a:cubicBezTo>
                    <a:pt x="409" y="645"/>
                    <a:pt x="423" y="628"/>
                    <a:pt x="432" y="612"/>
                  </a:cubicBezTo>
                  <a:lnTo>
                    <a:pt x="592" y="341"/>
                  </a:lnTo>
                  <a:lnTo>
                    <a:pt x="592" y="903"/>
                  </a:lnTo>
                  <a:cubicBezTo>
                    <a:pt x="592" y="938"/>
                    <a:pt x="632" y="956"/>
                    <a:pt x="672" y="956"/>
                  </a:cubicBezTo>
                  <a:cubicBezTo>
                    <a:pt x="712" y="956"/>
                    <a:pt x="753" y="938"/>
                    <a:pt x="753" y="903"/>
                  </a:cubicBezTo>
                  <a:lnTo>
                    <a:pt x="753" y="90"/>
                  </a:lnTo>
                  <a:cubicBezTo>
                    <a:pt x="753" y="60"/>
                    <a:pt x="753" y="40"/>
                    <a:pt x="733" y="30"/>
                  </a:cubicBezTo>
                  <a:cubicBezTo>
                    <a:pt x="712" y="10"/>
                    <a:pt x="692" y="0"/>
                    <a:pt x="672" y="0"/>
                  </a:cubicBezTo>
                  <a:cubicBezTo>
                    <a:pt x="642" y="0"/>
                    <a:pt x="622" y="10"/>
                    <a:pt x="592" y="20"/>
                  </a:cubicBezTo>
                  <a:cubicBezTo>
                    <a:pt x="572" y="40"/>
                    <a:pt x="552" y="60"/>
                    <a:pt x="542" y="90"/>
                  </a:cubicBezTo>
                  <a:lnTo>
                    <a:pt x="381" y="381"/>
                  </a:lnTo>
                  <a:lnTo>
                    <a:pt x="221" y="90"/>
                  </a:lnTo>
                  <a:cubicBezTo>
                    <a:pt x="201" y="60"/>
                    <a:pt x="181" y="40"/>
                    <a:pt x="161" y="20"/>
                  </a:cubicBezTo>
                  <a:cubicBezTo>
                    <a:pt x="141" y="10"/>
                    <a:pt x="111" y="0"/>
                    <a:pt x="9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9"/>
            <p:cNvSpPr/>
            <p:nvPr/>
          </p:nvSpPr>
          <p:spPr>
            <a:xfrm>
              <a:off x="4172082" y="3021861"/>
              <a:ext cx="15802" cy="23458"/>
            </a:xfrm>
            <a:custGeom>
              <a:avLst/>
              <a:gdLst/>
              <a:ahLst/>
              <a:cxnLst/>
              <a:rect l="l" t="t" r="r" b="b"/>
              <a:pathLst>
                <a:path w="613" h="910" extrusionOk="0">
                  <a:moveTo>
                    <a:pt x="131" y="0"/>
                  </a:moveTo>
                  <a:cubicBezTo>
                    <a:pt x="101" y="0"/>
                    <a:pt x="81" y="10"/>
                    <a:pt x="61" y="20"/>
                  </a:cubicBezTo>
                  <a:cubicBezTo>
                    <a:pt x="31" y="30"/>
                    <a:pt x="21" y="50"/>
                    <a:pt x="21" y="80"/>
                  </a:cubicBezTo>
                  <a:cubicBezTo>
                    <a:pt x="21" y="80"/>
                    <a:pt x="21" y="90"/>
                    <a:pt x="21" y="101"/>
                  </a:cubicBezTo>
                  <a:lnTo>
                    <a:pt x="242" y="572"/>
                  </a:lnTo>
                  <a:cubicBezTo>
                    <a:pt x="242" y="632"/>
                    <a:pt x="221" y="682"/>
                    <a:pt x="181" y="722"/>
                  </a:cubicBezTo>
                  <a:cubicBezTo>
                    <a:pt x="141" y="742"/>
                    <a:pt x="101" y="763"/>
                    <a:pt x="51" y="763"/>
                  </a:cubicBezTo>
                  <a:cubicBezTo>
                    <a:pt x="21" y="763"/>
                    <a:pt x="11" y="783"/>
                    <a:pt x="11" y="833"/>
                  </a:cubicBezTo>
                  <a:cubicBezTo>
                    <a:pt x="1" y="863"/>
                    <a:pt x="11" y="883"/>
                    <a:pt x="31" y="893"/>
                  </a:cubicBezTo>
                  <a:cubicBezTo>
                    <a:pt x="60" y="904"/>
                    <a:pt x="91" y="909"/>
                    <a:pt x="123" y="909"/>
                  </a:cubicBezTo>
                  <a:cubicBezTo>
                    <a:pt x="179" y="909"/>
                    <a:pt x="237" y="891"/>
                    <a:pt x="282" y="853"/>
                  </a:cubicBezTo>
                  <a:lnTo>
                    <a:pt x="322" y="813"/>
                  </a:lnTo>
                  <a:cubicBezTo>
                    <a:pt x="362" y="742"/>
                    <a:pt x="392" y="662"/>
                    <a:pt x="422" y="582"/>
                  </a:cubicBezTo>
                  <a:lnTo>
                    <a:pt x="603" y="101"/>
                  </a:lnTo>
                  <a:cubicBezTo>
                    <a:pt x="613" y="90"/>
                    <a:pt x="613" y="90"/>
                    <a:pt x="603" y="80"/>
                  </a:cubicBezTo>
                  <a:cubicBezTo>
                    <a:pt x="613" y="60"/>
                    <a:pt x="593" y="40"/>
                    <a:pt x="583" y="20"/>
                  </a:cubicBezTo>
                  <a:cubicBezTo>
                    <a:pt x="552" y="10"/>
                    <a:pt x="532" y="0"/>
                    <a:pt x="502" y="0"/>
                  </a:cubicBezTo>
                  <a:cubicBezTo>
                    <a:pt x="482" y="0"/>
                    <a:pt x="462" y="10"/>
                    <a:pt x="462" y="30"/>
                  </a:cubicBezTo>
                  <a:lnTo>
                    <a:pt x="332" y="411"/>
                  </a:lnTo>
                  <a:lnTo>
                    <a:pt x="181" y="30"/>
                  </a:lnTo>
                  <a:cubicBezTo>
                    <a:pt x="171" y="10"/>
                    <a:pt x="161" y="0"/>
                    <a:pt x="13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9"/>
            <p:cNvSpPr/>
            <p:nvPr/>
          </p:nvSpPr>
          <p:spPr>
            <a:xfrm>
              <a:off x="4196906" y="3013406"/>
              <a:ext cx="16317" cy="24566"/>
            </a:xfrm>
            <a:custGeom>
              <a:avLst/>
              <a:gdLst/>
              <a:ahLst/>
              <a:cxnLst/>
              <a:rect l="l" t="t" r="r" b="b"/>
              <a:pathLst>
                <a:path w="633" h="953" extrusionOk="0">
                  <a:moveTo>
                    <a:pt x="92" y="1"/>
                  </a:moveTo>
                  <a:cubicBezTo>
                    <a:pt x="46" y="1"/>
                    <a:pt x="1" y="19"/>
                    <a:pt x="1" y="57"/>
                  </a:cubicBezTo>
                  <a:lnTo>
                    <a:pt x="1" y="900"/>
                  </a:lnTo>
                  <a:cubicBezTo>
                    <a:pt x="1" y="935"/>
                    <a:pt x="43" y="953"/>
                    <a:pt x="86" y="953"/>
                  </a:cubicBezTo>
                  <a:cubicBezTo>
                    <a:pt x="129" y="953"/>
                    <a:pt x="171" y="935"/>
                    <a:pt x="171" y="900"/>
                  </a:cubicBezTo>
                  <a:lnTo>
                    <a:pt x="171" y="378"/>
                  </a:lnTo>
                  <a:lnTo>
                    <a:pt x="452" y="900"/>
                  </a:lnTo>
                  <a:cubicBezTo>
                    <a:pt x="471" y="937"/>
                    <a:pt x="511" y="953"/>
                    <a:pt x="549" y="953"/>
                  </a:cubicBezTo>
                  <a:cubicBezTo>
                    <a:pt x="592" y="953"/>
                    <a:pt x="633" y="932"/>
                    <a:pt x="633" y="900"/>
                  </a:cubicBezTo>
                  <a:lnTo>
                    <a:pt x="633" y="57"/>
                  </a:lnTo>
                  <a:cubicBezTo>
                    <a:pt x="633" y="22"/>
                    <a:pt x="590" y="5"/>
                    <a:pt x="547" y="5"/>
                  </a:cubicBezTo>
                  <a:cubicBezTo>
                    <a:pt x="505" y="5"/>
                    <a:pt x="462" y="22"/>
                    <a:pt x="462" y="57"/>
                  </a:cubicBezTo>
                  <a:lnTo>
                    <a:pt x="462" y="579"/>
                  </a:lnTo>
                  <a:lnTo>
                    <a:pt x="211" y="87"/>
                  </a:lnTo>
                  <a:cubicBezTo>
                    <a:pt x="201" y="67"/>
                    <a:pt x="181" y="37"/>
                    <a:pt x="161" y="17"/>
                  </a:cubicBezTo>
                  <a:cubicBezTo>
                    <a:pt x="143" y="6"/>
                    <a:pt x="117" y="1"/>
                    <a:pt x="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9"/>
            <p:cNvSpPr/>
            <p:nvPr/>
          </p:nvSpPr>
          <p:spPr>
            <a:xfrm>
              <a:off x="4215775" y="3021809"/>
              <a:ext cx="13739" cy="16369"/>
            </a:xfrm>
            <a:custGeom>
              <a:avLst/>
              <a:gdLst/>
              <a:ahLst/>
              <a:cxnLst/>
              <a:rect l="l" t="t" r="r" b="b"/>
              <a:pathLst>
                <a:path w="533" h="635" extrusionOk="0">
                  <a:moveTo>
                    <a:pt x="305" y="359"/>
                  </a:moveTo>
                  <a:cubicBezTo>
                    <a:pt x="318" y="359"/>
                    <a:pt x="330" y="360"/>
                    <a:pt x="342" y="363"/>
                  </a:cubicBezTo>
                  <a:lnTo>
                    <a:pt x="362" y="363"/>
                  </a:lnTo>
                  <a:lnTo>
                    <a:pt x="362" y="383"/>
                  </a:lnTo>
                  <a:cubicBezTo>
                    <a:pt x="362" y="413"/>
                    <a:pt x="342" y="444"/>
                    <a:pt x="322" y="464"/>
                  </a:cubicBezTo>
                  <a:cubicBezTo>
                    <a:pt x="302" y="494"/>
                    <a:pt x="272" y="504"/>
                    <a:pt x="242" y="504"/>
                  </a:cubicBezTo>
                  <a:cubicBezTo>
                    <a:pt x="222" y="504"/>
                    <a:pt x="202" y="504"/>
                    <a:pt x="192" y="484"/>
                  </a:cubicBezTo>
                  <a:cubicBezTo>
                    <a:pt x="171" y="474"/>
                    <a:pt x="171" y="454"/>
                    <a:pt x="171" y="434"/>
                  </a:cubicBezTo>
                  <a:cubicBezTo>
                    <a:pt x="171" y="403"/>
                    <a:pt x="192" y="383"/>
                    <a:pt x="212" y="373"/>
                  </a:cubicBezTo>
                  <a:cubicBezTo>
                    <a:pt x="240" y="366"/>
                    <a:pt x="273" y="359"/>
                    <a:pt x="305" y="359"/>
                  </a:cubicBezTo>
                  <a:close/>
                  <a:moveTo>
                    <a:pt x="279" y="0"/>
                  </a:moveTo>
                  <a:cubicBezTo>
                    <a:pt x="270" y="0"/>
                    <a:pt x="261" y="1"/>
                    <a:pt x="252" y="2"/>
                  </a:cubicBezTo>
                  <a:cubicBezTo>
                    <a:pt x="202" y="2"/>
                    <a:pt x="151" y="12"/>
                    <a:pt x="111" y="32"/>
                  </a:cubicBezTo>
                  <a:cubicBezTo>
                    <a:pt x="61" y="42"/>
                    <a:pt x="41" y="72"/>
                    <a:pt x="41" y="92"/>
                  </a:cubicBezTo>
                  <a:cubicBezTo>
                    <a:pt x="41" y="113"/>
                    <a:pt x="41" y="133"/>
                    <a:pt x="51" y="153"/>
                  </a:cubicBezTo>
                  <a:cubicBezTo>
                    <a:pt x="61" y="163"/>
                    <a:pt x="81" y="173"/>
                    <a:pt x="91" y="173"/>
                  </a:cubicBezTo>
                  <a:cubicBezTo>
                    <a:pt x="111" y="173"/>
                    <a:pt x="131" y="163"/>
                    <a:pt x="141" y="153"/>
                  </a:cubicBezTo>
                  <a:cubicBezTo>
                    <a:pt x="171" y="143"/>
                    <a:pt x="212" y="133"/>
                    <a:pt x="242" y="133"/>
                  </a:cubicBezTo>
                  <a:cubicBezTo>
                    <a:pt x="282" y="133"/>
                    <a:pt x="312" y="143"/>
                    <a:pt x="332" y="173"/>
                  </a:cubicBezTo>
                  <a:cubicBezTo>
                    <a:pt x="352" y="193"/>
                    <a:pt x="362" y="223"/>
                    <a:pt x="362" y="253"/>
                  </a:cubicBezTo>
                  <a:lnTo>
                    <a:pt x="362" y="273"/>
                  </a:lnTo>
                  <a:lnTo>
                    <a:pt x="302" y="273"/>
                  </a:lnTo>
                  <a:cubicBezTo>
                    <a:pt x="289" y="271"/>
                    <a:pt x="277" y="270"/>
                    <a:pt x="264" y="270"/>
                  </a:cubicBezTo>
                  <a:cubicBezTo>
                    <a:pt x="204" y="270"/>
                    <a:pt x="139" y="288"/>
                    <a:pt x="81" y="313"/>
                  </a:cubicBezTo>
                  <a:cubicBezTo>
                    <a:pt x="31" y="343"/>
                    <a:pt x="1" y="393"/>
                    <a:pt x="1" y="454"/>
                  </a:cubicBezTo>
                  <a:cubicBezTo>
                    <a:pt x="1" y="504"/>
                    <a:pt x="21" y="554"/>
                    <a:pt x="51" y="594"/>
                  </a:cubicBezTo>
                  <a:cubicBezTo>
                    <a:pt x="81" y="624"/>
                    <a:pt x="131" y="634"/>
                    <a:pt x="182" y="634"/>
                  </a:cubicBezTo>
                  <a:cubicBezTo>
                    <a:pt x="252" y="634"/>
                    <a:pt x="332" y="594"/>
                    <a:pt x="372" y="524"/>
                  </a:cubicBezTo>
                  <a:lnTo>
                    <a:pt x="372" y="564"/>
                  </a:lnTo>
                  <a:cubicBezTo>
                    <a:pt x="372" y="603"/>
                    <a:pt x="410" y="620"/>
                    <a:pt x="448" y="620"/>
                  </a:cubicBezTo>
                  <a:cubicBezTo>
                    <a:pt x="490" y="620"/>
                    <a:pt x="533" y="600"/>
                    <a:pt x="533" y="564"/>
                  </a:cubicBezTo>
                  <a:lnTo>
                    <a:pt x="533" y="243"/>
                  </a:lnTo>
                  <a:cubicBezTo>
                    <a:pt x="533" y="183"/>
                    <a:pt x="502" y="123"/>
                    <a:pt x="462" y="72"/>
                  </a:cubicBezTo>
                  <a:cubicBezTo>
                    <a:pt x="410" y="29"/>
                    <a:pt x="342" y="0"/>
                    <a:pt x="27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9"/>
            <p:cNvSpPr/>
            <p:nvPr/>
          </p:nvSpPr>
          <p:spPr>
            <a:xfrm>
              <a:off x="4232582" y="3021861"/>
              <a:ext cx="23818" cy="16111"/>
            </a:xfrm>
            <a:custGeom>
              <a:avLst/>
              <a:gdLst/>
              <a:ahLst/>
              <a:cxnLst/>
              <a:rect l="l" t="t" r="r" b="b"/>
              <a:pathLst>
                <a:path w="924" h="625" extrusionOk="0">
                  <a:moveTo>
                    <a:pt x="332" y="0"/>
                  </a:moveTo>
                  <a:cubicBezTo>
                    <a:pt x="262" y="0"/>
                    <a:pt x="192" y="30"/>
                    <a:pt x="161" y="101"/>
                  </a:cubicBezTo>
                  <a:lnTo>
                    <a:pt x="161" y="60"/>
                  </a:lnTo>
                  <a:cubicBezTo>
                    <a:pt x="161" y="25"/>
                    <a:pt x="121" y="8"/>
                    <a:pt x="81" y="8"/>
                  </a:cubicBezTo>
                  <a:cubicBezTo>
                    <a:pt x="41" y="8"/>
                    <a:pt x="1" y="25"/>
                    <a:pt x="1" y="60"/>
                  </a:cubicBezTo>
                  <a:lnTo>
                    <a:pt x="1" y="572"/>
                  </a:lnTo>
                  <a:cubicBezTo>
                    <a:pt x="1" y="582"/>
                    <a:pt x="11" y="602"/>
                    <a:pt x="31" y="612"/>
                  </a:cubicBezTo>
                  <a:cubicBezTo>
                    <a:pt x="45" y="621"/>
                    <a:pt x="63" y="624"/>
                    <a:pt x="80" y="624"/>
                  </a:cubicBezTo>
                  <a:cubicBezTo>
                    <a:pt x="125" y="624"/>
                    <a:pt x="171" y="601"/>
                    <a:pt x="171" y="572"/>
                  </a:cubicBezTo>
                  <a:lnTo>
                    <a:pt x="171" y="261"/>
                  </a:lnTo>
                  <a:cubicBezTo>
                    <a:pt x="171" y="231"/>
                    <a:pt x="181" y="201"/>
                    <a:pt x="202" y="181"/>
                  </a:cubicBezTo>
                  <a:cubicBezTo>
                    <a:pt x="222" y="161"/>
                    <a:pt x="242" y="151"/>
                    <a:pt x="272" y="151"/>
                  </a:cubicBezTo>
                  <a:cubicBezTo>
                    <a:pt x="302" y="151"/>
                    <a:pt x="332" y="161"/>
                    <a:pt x="352" y="181"/>
                  </a:cubicBezTo>
                  <a:cubicBezTo>
                    <a:pt x="372" y="201"/>
                    <a:pt x="382" y="231"/>
                    <a:pt x="382" y="261"/>
                  </a:cubicBezTo>
                  <a:lnTo>
                    <a:pt x="382" y="572"/>
                  </a:lnTo>
                  <a:cubicBezTo>
                    <a:pt x="382" y="607"/>
                    <a:pt x="422" y="625"/>
                    <a:pt x="462" y="625"/>
                  </a:cubicBezTo>
                  <a:cubicBezTo>
                    <a:pt x="502" y="625"/>
                    <a:pt x="543" y="607"/>
                    <a:pt x="543" y="572"/>
                  </a:cubicBezTo>
                  <a:lnTo>
                    <a:pt x="543" y="261"/>
                  </a:lnTo>
                  <a:cubicBezTo>
                    <a:pt x="543" y="231"/>
                    <a:pt x="553" y="201"/>
                    <a:pt x="573" y="181"/>
                  </a:cubicBezTo>
                  <a:cubicBezTo>
                    <a:pt x="593" y="161"/>
                    <a:pt x="623" y="151"/>
                    <a:pt x="653" y="151"/>
                  </a:cubicBezTo>
                  <a:cubicBezTo>
                    <a:pt x="673" y="151"/>
                    <a:pt x="703" y="161"/>
                    <a:pt x="723" y="181"/>
                  </a:cubicBezTo>
                  <a:cubicBezTo>
                    <a:pt x="743" y="201"/>
                    <a:pt x="753" y="231"/>
                    <a:pt x="753" y="261"/>
                  </a:cubicBezTo>
                  <a:lnTo>
                    <a:pt x="753" y="572"/>
                  </a:lnTo>
                  <a:cubicBezTo>
                    <a:pt x="753" y="592"/>
                    <a:pt x="763" y="602"/>
                    <a:pt x="783" y="612"/>
                  </a:cubicBezTo>
                  <a:cubicBezTo>
                    <a:pt x="798" y="621"/>
                    <a:pt x="815" y="624"/>
                    <a:pt x="833" y="624"/>
                  </a:cubicBezTo>
                  <a:cubicBezTo>
                    <a:pt x="877" y="624"/>
                    <a:pt x="924" y="601"/>
                    <a:pt x="924" y="572"/>
                  </a:cubicBezTo>
                  <a:lnTo>
                    <a:pt x="924" y="261"/>
                  </a:lnTo>
                  <a:cubicBezTo>
                    <a:pt x="924" y="191"/>
                    <a:pt x="904" y="121"/>
                    <a:pt x="854" y="70"/>
                  </a:cubicBezTo>
                  <a:cubicBezTo>
                    <a:pt x="813" y="20"/>
                    <a:pt x="753" y="0"/>
                    <a:pt x="693" y="0"/>
                  </a:cubicBezTo>
                  <a:cubicBezTo>
                    <a:pt x="653" y="0"/>
                    <a:pt x="613" y="10"/>
                    <a:pt x="583" y="30"/>
                  </a:cubicBezTo>
                  <a:cubicBezTo>
                    <a:pt x="543" y="60"/>
                    <a:pt x="512" y="90"/>
                    <a:pt x="492" y="131"/>
                  </a:cubicBezTo>
                  <a:cubicBezTo>
                    <a:pt x="482" y="90"/>
                    <a:pt x="462" y="60"/>
                    <a:pt x="432" y="40"/>
                  </a:cubicBezTo>
                  <a:cubicBezTo>
                    <a:pt x="402" y="10"/>
                    <a:pt x="372" y="0"/>
                    <a:pt x="33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9"/>
            <p:cNvSpPr/>
            <p:nvPr/>
          </p:nvSpPr>
          <p:spPr>
            <a:xfrm>
              <a:off x="4258978" y="3021861"/>
              <a:ext cx="14487" cy="16575"/>
            </a:xfrm>
            <a:custGeom>
              <a:avLst/>
              <a:gdLst/>
              <a:ahLst/>
              <a:cxnLst/>
              <a:rect l="l" t="t" r="r" b="b"/>
              <a:pathLst>
                <a:path w="562" h="643" extrusionOk="0">
                  <a:moveTo>
                    <a:pt x="281" y="131"/>
                  </a:moveTo>
                  <a:cubicBezTo>
                    <a:pt x="308" y="131"/>
                    <a:pt x="336" y="141"/>
                    <a:pt x="361" y="161"/>
                  </a:cubicBezTo>
                  <a:cubicBezTo>
                    <a:pt x="381" y="171"/>
                    <a:pt x="391" y="201"/>
                    <a:pt x="391" y="231"/>
                  </a:cubicBezTo>
                  <a:cubicBezTo>
                    <a:pt x="391" y="231"/>
                    <a:pt x="391" y="241"/>
                    <a:pt x="381" y="251"/>
                  </a:cubicBezTo>
                  <a:cubicBezTo>
                    <a:pt x="381" y="261"/>
                    <a:pt x="361" y="261"/>
                    <a:pt x="361" y="261"/>
                  </a:cubicBezTo>
                  <a:lnTo>
                    <a:pt x="161" y="261"/>
                  </a:lnTo>
                  <a:lnTo>
                    <a:pt x="161" y="221"/>
                  </a:lnTo>
                  <a:cubicBezTo>
                    <a:pt x="161" y="201"/>
                    <a:pt x="181" y="171"/>
                    <a:pt x="201" y="161"/>
                  </a:cubicBezTo>
                  <a:cubicBezTo>
                    <a:pt x="226" y="141"/>
                    <a:pt x="253" y="131"/>
                    <a:pt x="281" y="131"/>
                  </a:cubicBezTo>
                  <a:close/>
                  <a:moveTo>
                    <a:pt x="291" y="0"/>
                  </a:moveTo>
                  <a:cubicBezTo>
                    <a:pt x="211" y="0"/>
                    <a:pt x="140" y="30"/>
                    <a:pt x="80" y="80"/>
                  </a:cubicBezTo>
                  <a:cubicBezTo>
                    <a:pt x="30" y="121"/>
                    <a:pt x="0" y="191"/>
                    <a:pt x="0" y="261"/>
                  </a:cubicBezTo>
                  <a:lnTo>
                    <a:pt x="0" y="371"/>
                  </a:lnTo>
                  <a:cubicBezTo>
                    <a:pt x="0" y="442"/>
                    <a:pt x="30" y="522"/>
                    <a:pt x="90" y="562"/>
                  </a:cubicBezTo>
                  <a:cubicBezTo>
                    <a:pt x="151" y="612"/>
                    <a:pt x="231" y="642"/>
                    <a:pt x="321" y="642"/>
                  </a:cubicBezTo>
                  <a:cubicBezTo>
                    <a:pt x="371" y="642"/>
                    <a:pt x="431" y="632"/>
                    <a:pt x="482" y="602"/>
                  </a:cubicBezTo>
                  <a:cubicBezTo>
                    <a:pt x="522" y="582"/>
                    <a:pt x="542" y="552"/>
                    <a:pt x="542" y="532"/>
                  </a:cubicBezTo>
                  <a:cubicBezTo>
                    <a:pt x="542" y="512"/>
                    <a:pt x="542" y="492"/>
                    <a:pt x="522" y="482"/>
                  </a:cubicBezTo>
                  <a:cubicBezTo>
                    <a:pt x="522" y="462"/>
                    <a:pt x="502" y="452"/>
                    <a:pt x="482" y="452"/>
                  </a:cubicBezTo>
                  <a:cubicBezTo>
                    <a:pt x="461" y="462"/>
                    <a:pt x="431" y="462"/>
                    <a:pt x="421" y="482"/>
                  </a:cubicBezTo>
                  <a:cubicBezTo>
                    <a:pt x="381" y="492"/>
                    <a:pt x="351" y="502"/>
                    <a:pt x="321" y="502"/>
                  </a:cubicBezTo>
                  <a:cubicBezTo>
                    <a:pt x="281" y="502"/>
                    <a:pt x="241" y="492"/>
                    <a:pt x="211" y="472"/>
                  </a:cubicBezTo>
                  <a:cubicBezTo>
                    <a:pt x="181" y="452"/>
                    <a:pt x="171" y="411"/>
                    <a:pt x="171" y="381"/>
                  </a:cubicBezTo>
                  <a:lnTo>
                    <a:pt x="171" y="361"/>
                  </a:lnTo>
                  <a:lnTo>
                    <a:pt x="431" y="361"/>
                  </a:lnTo>
                  <a:cubicBezTo>
                    <a:pt x="512" y="361"/>
                    <a:pt x="552" y="341"/>
                    <a:pt x="552" y="251"/>
                  </a:cubicBezTo>
                  <a:cubicBezTo>
                    <a:pt x="562" y="181"/>
                    <a:pt x="532" y="111"/>
                    <a:pt x="471" y="70"/>
                  </a:cubicBezTo>
                  <a:cubicBezTo>
                    <a:pt x="421" y="20"/>
                    <a:pt x="361" y="0"/>
                    <a:pt x="29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9"/>
            <p:cNvSpPr/>
            <p:nvPr/>
          </p:nvSpPr>
          <p:spPr>
            <a:xfrm>
              <a:off x="4282745" y="3013509"/>
              <a:ext cx="4434" cy="24463"/>
            </a:xfrm>
            <a:custGeom>
              <a:avLst/>
              <a:gdLst/>
              <a:ahLst/>
              <a:cxnLst/>
              <a:rect l="l" t="t" r="r" b="b"/>
              <a:pathLst>
                <a:path w="172" h="949" extrusionOk="0">
                  <a:moveTo>
                    <a:pt x="86" y="1"/>
                  </a:moveTo>
                  <a:cubicBezTo>
                    <a:pt x="43" y="1"/>
                    <a:pt x="1" y="18"/>
                    <a:pt x="1" y="53"/>
                  </a:cubicBezTo>
                  <a:lnTo>
                    <a:pt x="1" y="896"/>
                  </a:lnTo>
                  <a:cubicBezTo>
                    <a:pt x="1" y="931"/>
                    <a:pt x="43" y="949"/>
                    <a:pt x="86" y="949"/>
                  </a:cubicBezTo>
                  <a:cubicBezTo>
                    <a:pt x="129" y="949"/>
                    <a:pt x="171" y="931"/>
                    <a:pt x="171" y="896"/>
                  </a:cubicBezTo>
                  <a:lnTo>
                    <a:pt x="171" y="53"/>
                  </a:lnTo>
                  <a:cubicBezTo>
                    <a:pt x="171" y="18"/>
                    <a:pt x="129" y="1"/>
                    <a:pt x="8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9"/>
            <p:cNvSpPr/>
            <p:nvPr/>
          </p:nvSpPr>
          <p:spPr>
            <a:xfrm>
              <a:off x="4289730" y="3021784"/>
              <a:ext cx="12451" cy="16394"/>
            </a:xfrm>
            <a:custGeom>
              <a:avLst/>
              <a:gdLst/>
              <a:ahLst/>
              <a:cxnLst/>
              <a:rect l="l" t="t" r="r" b="b"/>
              <a:pathLst>
                <a:path w="483" h="636" extrusionOk="0">
                  <a:moveTo>
                    <a:pt x="226" y="1"/>
                  </a:moveTo>
                  <a:cubicBezTo>
                    <a:pt x="171" y="1"/>
                    <a:pt x="122" y="20"/>
                    <a:pt x="81" y="53"/>
                  </a:cubicBezTo>
                  <a:cubicBezTo>
                    <a:pt x="51" y="93"/>
                    <a:pt x="31" y="144"/>
                    <a:pt x="31" y="194"/>
                  </a:cubicBezTo>
                  <a:cubicBezTo>
                    <a:pt x="21" y="234"/>
                    <a:pt x="41" y="264"/>
                    <a:pt x="61" y="294"/>
                  </a:cubicBezTo>
                  <a:cubicBezTo>
                    <a:pt x="81" y="314"/>
                    <a:pt x="101" y="334"/>
                    <a:pt x="131" y="344"/>
                  </a:cubicBezTo>
                  <a:cubicBezTo>
                    <a:pt x="161" y="354"/>
                    <a:pt x="191" y="364"/>
                    <a:pt x="221" y="374"/>
                  </a:cubicBezTo>
                  <a:cubicBezTo>
                    <a:pt x="251" y="384"/>
                    <a:pt x="282" y="384"/>
                    <a:pt x="302" y="404"/>
                  </a:cubicBezTo>
                  <a:cubicBezTo>
                    <a:pt x="322" y="414"/>
                    <a:pt x="332" y="424"/>
                    <a:pt x="332" y="455"/>
                  </a:cubicBezTo>
                  <a:cubicBezTo>
                    <a:pt x="332" y="485"/>
                    <a:pt x="302" y="505"/>
                    <a:pt x="241" y="505"/>
                  </a:cubicBezTo>
                  <a:cubicBezTo>
                    <a:pt x="211" y="505"/>
                    <a:pt x="181" y="495"/>
                    <a:pt x="151" y="495"/>
                  </a:cubicBezTo>
                  <a:cubicBezTo>
                    <a:pt x="131" y="485"/>
                    <a:pt x="111" y="475"/>
                    <a:pt x="91" y="465"/>
                  </a:cubicBezTo>
                  <a:cubicBezTo>
                    <a:pt x="81" y="455"/>
                    <a:pt x="71" y="455"/>
                    <a:pt x="61" y="455"/>
                  </a:cubicBezTo>
                  <a:cubicBezTo>
                    <a:pt x="41" y="455"/>
                    <a:pt x="31" y="465"/>
                    <a:pt x="21" y="475"/>
                  </a:cubicBezTo>
                  <a:cubicBezTo>
                    <a:pt x="11" y="495"/>
                    <a:pt x="1" y="505"/>
                    <a:pt x="1" y="525"/>
                  </a:cubicBezTo>
                  <a:cubicBezTo>
                    <a:pt x="1" y="555"/>
                    <a:pt x="31" y="585"/>
                    <a:pt x="71" y="605"/>
                  </a:cubicBezTo>
                  <a:cubicBezTo>
                    <a:pt x="121" y="625"/>
                    <a:pt x="181" y="635"/>
                    <a:pt x="241" y="635"/>
                  </a:cubicBezTo>
                  <a:cubicBezTo>
                    <a:pt x="302" y="635"/>
                    <a:pt x="362" y="625"/>
                    <a:pt x="412" y="585"/>
                  </a:cubicBezTo>
                  <a:cubicBezTo>
                    <a:pt x="452" y="555"/>
                    <a:pt x="482" y="495"/>
                    <a:pt x="472" y="445"/>
                  </a:cubicBezTo>
                  <a:cubicBezTo>
                    <a:pt x="482" y="414"/>
                    <a:pt x="472" y="384"/>
                    <a:pt x="452" y="354"/>
                  </a:cubicBezTo>
                  <a:cubicBezTo>
                    <a:pt x="442" y="334"/>
                    <a:pt x="422" y="314"/>
                    <a:pt x="402" y="304"/>
                  </a:cubicBezTo>
                  <a:cubicBezTo>
                    <a:pt x="372" y="284"/>
                    <a:pt x="352" y="274"/>
                    <a:pt x="322" y="264"/>
                  </a:cubicBezTo>
                  <a:cubicBezTo>
                    <a:pt x="302" y="264"/>
                    <a:pt x="272" y="254"/>
                    <a:pt x="251" y="244"/>
                  </a:cubicBezTo>
                  <a:cubicBezTo>
                    <a:pt x="231" y="244"/>
                    <a:pt x="211" y="234"/>
                    <a:pt x="191" y="224"/>
                  </a:cubicBezTo>
                  <a:cubicBezTo>
                    <a:pt x="181" y="224"/>
                    <a:pt x="171" y="204"/>
                    <a:pt x="171" y="194"/>
                  </a:cubicBezTo>
                  <a:cubicBezTo>
                    <a:pt x="171" y="174"/>
                    <a:pt x="181" y="164"/>
                    <a:pt x="191" y="154"/>
                  </a:cubicBezTo>
                  <a:cubicBezTo>
                    <a:pt x="211" y="134"/>
                    <a:pt x="241" y="134"/>
                    <a:pt x="261" y="134"/>
                  </a:cubicBezTo>
                  <a:cubicBezTo>
                    <a:pt x="292" y="134"/>
                    <a:pt x="322" y="144"/>
                    <a:pt x="352" y="154"/>
                  </a:cubicBezTo>
                  <a:cubicBezTo>
                    <a:pt x="362" y="154"/>
                    <a:pt x="382" y="164"/>
                    <a:pt x="402" y="164"/>
                  </a:cubicBezTo>
                  <a:cubicBezTo>
                    <a:pt x="422" y="164"/>
                    <a:pt x="442" y="154"/>
                    <a:pt x="452" y="134"/>
                  </a:cubicBezTo>
                  <a:cubicBezTo>
                    <a:pt x="462" y="124"/>
                    <a:pt x="462" y="104"/>
                    <a:pt x="462" y="83"/>
                  </a:cubicBezTo>
                  <a:cubicBezTo>
                    <a:pt x="462" y="63"/>
                    <a:pt x="442" y="43"/>
                    <a:pt x="402" y="23"/>
                  </a:cubicBezTo>
                  <a:cubicBezTo>
                    <a:pt x="362" y="13"/>
                    <a:pt x="312" y="3"/>
                    <a:pt x="261" y="3"/>
                  </a:cubicBezTo>
                  <a:cubicBezTo>
                    <a:pt x="249" y="1"/>
                    <a:pt x="238" y="1"/>
                    <a:pt x="2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9"/>
            <p:cNvSpPr/>
            <p:nvPr/>
          </p:nvSpPr>
          <p:spPr>
            <a:xfrm>
              <a:off x="4357577" y="3063646"/>
              <a:ext cx="50601" cy="23767"/>
            </a:xfrm>
            <a:custGeom>
              <a:avLst/>
              <a:gdLst/>
              <a:ahLst/>
              <a:cxnLst/>
              <a:rect l="l" t="t" r="r" b="b"/>
              <a:pathLst>
                <a:path w="1963" h="922" extrusionOk="0">
                  <a:moveTo>
                    <a:pt x="279" y="0"/>
                  </a:moveTo>
                  <a:cubicBezTo>
                    <a:pt x="140" y="0"/>
                    <a:pt x="0" y="132"/>
                    <a:pt x="77" y="305"/>
                  </a:cubicBezTo>
                  <a:cubicBezTo>
                    <a:pt x="242" y="716"/>
                    <a:pt x="619" y="922"/>
                    <a:pt x="995" y="922"/>
                  </a:cubicBezTo>
                  <a:cubicBezTo>
                    <a:pt x="1371" y="922"/>
                    <a:pt x="1747" y="716"/>
                    <a:pt x="1913" y="305"/>
                  </a:cubicBezTo>
                  <a:cubicBezTo>
                    <a:pt x="1963" y="195"/>
                    <a:pt x="1913" y="64"/>
                    <a:pt x="1792" y="14"/>
                  </a:cubicBezTo>
                  <a:cubicBezTo>
                    <a:pt x="1769" y="6"/>
                    <a:pt x="1745" y="2"/>
                    <a:pt x="1722" y="2"/>
                  </a:cubicBezTo>
                  <a:cubicBezTo>
                    <a:pt x="1634" y="2"/>
                    <a:pt x="1551" y="58"/>
                    <a:pt x="1511" y="145"/>
                  </a:cubicBezTo>
                  <a:cubicBezTo>
                    <a:pt x="1416" y="375"/>
                    <a:pt x="1205" y="491"/>
                    <a:pt x="995" y="491"/>
                  </a:cubicBezTo>
                  <a:cubicBezTo>
                    <a:pt x="784" y="491"/>
                    <a:pt x="573" y="375"/>
                    <a:pt x="478" y="145"/>
                  </a:cubicBezTo>
                  <a:cubicBezTo>
                    <a:pt x="438" y="43"/>
                    <a:pt x="359" y="0"/>
                    <a:pt x="27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9"/>
            <p:cNvSpPr/>
            <p:nvPr/>
          </p:nvSpPr>
          <p:spPr>
            <a:xfrm>
              <a:off x="4352834" y="3034518"/>
              <a:ext cx="11136" cy="13404"/>
            </a:xfrm>
            <a:custGeom>
              <a:avLst/>
              <a:gdLst/>
              <a:ahLst/>
              <a:cxnLst/>
              <a:rect l="l" t="t" r="r" b="b"/>
              <a:pathLst>
                <a:path w="432" h="520" extrusionOk="0">
                  <a:moveTo>
                    <a:pt x="221" y="1"/>
                  </a:moveTo>
                  <a:cubicBezTo>
                    <a:pt x="100" y="1"/>
                    <a:pt x="0" y="91"/>
                    <a:pt x="0" y="211"/>
                  </a:cubicBezTo>
                  <a:lnTo>
                    <a:pt x="0" y="302"/>
                  </a:lnTo>
                  <a:cubicBezTo>
                    <a:pt x="0" y="447"/>
                    <a:pt x="108" y="520"/>
                    <a:pt x="216" y="520"/>
                  </a:cubicBezTo>
                  <a:cubicBezTo>
                    <a:pt x="324" y="520"/>
                    <a:pt x="431" y="447"/>
                    <a:pt x="431" y="302"/>
                  </a:cubicBezTo>
                  <a:lnTo>
                    <a:pt x="431" y="211"/>
                  </a:lnTo>
                  <a:cubicBezTo>
                    <a:pt x="431" y="91"/>
                    <a:pt x="341"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9"/>
            <p:cNvSpPr/>
            <p:nvPr/>
          </p:nvSpPr>
          <p:spPr>
            <a:xfrm>
              <a:off x="4402481" y="3034518"/>
              <a:ext cx="11136" cy="13404"/>
            </a:xfrm>
            <a:custGeom>
              <a:avLst/>
              <a:gdLst/>
              <a:ahLst/>
              <a:cxnLst/>
              <a:rect l="l" t="t" r="r" b="b"/>
              <a:pathLst>
                <a:path w="432" h="520" extrusionOk="0">
                  <a:moveTo>
                    <a:pt x="211" y="1"/>
                  </a:moveTo>
                  <a:cubicBezTo>
                    <a:pt x="90" y="1"/>
                    <a:pt x="0" y="91"/>
                    <a:pt x="0" y="211"/>
                  </a:cubicBezTo>
                  <a:lnTo>
                    <a:pt x="0" y="302"/>
                  </a:lnTo>
                  <a:cubicBezTo>
                    <a:pt x="0" y="447"/>
                    <a:pt x="108" y="520"/>
                    <a:pt x="216" y="520"/>
                  </a:cubicBezTo>
                  <a:cubicBezTo>
                    <a:pt x="323" y="520"/>
                    <a:pt x="431" y="447"/>
                    <a:pt x="431" y="302"/>
                  </a:cubicBezTo>
                  <a:lnTo>
                    <a:pt x="431" y="211"/>
                  </a:lnTo>
                  <a:cubicBezTo>
                    <a:pt x="431" y="91"/>
                    <a:pt x="331" y="1"/>
                    <a:pt x="21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9"/>
            <p:cNvSpPr/>
            <p:nvPr/>
          </p:nvSpPr>
          <p:spPr>
            <a:xfrm>
              <a:off x="4079773" y="2903955"/>
              <a:ext cx="381919" cy="311057"/>
            </a:xfrm>
            <a:custGeom>
              <a:avLst/>
              <a:gdLst/>
              <a:ahLst/>
              <a:cxnLst/>
              <a:rect l="l" t="t" r="r" b="b"/>
              <a:pathLst>
                <a:path w="14816" h="12067" extrusionOk="0">
                  <a:moveTo>
                    <a:pt x="12178" y="2147"/>
                  </a:moveTo>
                  <a:cubicBezTo>
                    <a:pt x="12429" y="2147"/>
                    <a:pt x="12659" y="2287"/>
                    <a:pt x="12770" y="2518"/>
                  </a:cubicBezTo>
                  <a:lnTo>
                    <a:pt x="12800" y="2578"/>
                  </a:lnTo>
                  <a:cubicBezTo>
                    <a:pt x="12830" y="2648"/>
                    <a:pt x="12910" y="2699"/>
                    <a:pt x="12990" y="2699"/>
                  </a:cubicBezTo>
                  <a:lnTo>
                    <a:pt x="13352" y="2699"/>
                  </a:lnTo>
                  <a:cubicBezTo>
                    <a:pt x="13723" y="2699"/>
                    <a:pt x="14024" y="2999"/>
                    <a:pt x="14024" y="3371"/>
                  </a:cubicBezTo>
                  <a:lnTo>
                    <a:pt x="14024" y="5036"/>
                  </a:lnTo>
                  <a:lnTo>
                    <a:pt x="13903" y="5036"/>
                  </a:lnTo>
                  <a:lnTo>
                    <a:pt x="13903" y="4384"/>
                  </a:lnTo>
                  <a:cubicBezTo>
                    <a:pt x="13903" y="3842"/>
                    <a:pt x="13673" y="3320"/>
                    <a:pt x="13271" y="2959"/>
                  </a:cubicBezTo>
                  <a:cubicBezTo>
                    <a:pt x="13214" y="2905"/>
                    <a:pt x="13144" y="2881"/>
                    <a:pt x="13075" y="2881"/>
                  </a:cubicBezTo>
                  <a:cubicBezTo>
                    <a:pt x="12939" y="2881"/>
                    <a:pt x="12806" y="2977"/>
                    <a:pt x="12780" y="3130"/>
                  </a:cubicBezTo>
                  <a:cubicBezTo>
                    <a:pt x="12669" y="3762"/>
                    <a:pt x="12108" y="4233"/>
                    <a:pt x="11466" y="4233"/>
                  </a:cubicBezTo>
                  <a:lnTo>
                    <a:pt x="9851" y="4233"/>
                  </a:lnTo>
                  <a:cubicBezTo>
                    <a:pt x="9731" y="4233"/>
                    <a:pt x="9640" y="4323"/>
                    <a:pt x="9640" y="4444"/>
                  </a:cubicBezTo>
                  <a:lnTo>
                    <a:pt x="9640" y="5036"/>
                  </a:lnTo>
                  <a:lnTo>
                    <a:pt x="9510" y="5036"/>
                  </a:lnTo>
                  <a:lnTo>
                    <a:pt x="9510" y="3561"/>
                  </a:lnTo>
                  <a:cubicBezTo>
                    <a:pt x="9510" y="2779"/>
                    <a:pt x="10142" y="2147"/>
                    <a:pt x="10924" y="2147"/>
                  </a:cubicBezTo>
                  <a:close/>
                  <a:moveTo>
                    <a:pt x="12288" y="8326"/>
                  </a:moveTo>
                  <a:lnTo>
                    <a:pt x="12288" y="8857"/>
                  </a:lnTo>
                  <a:cubicBezTo>
                    <a:pt x="12288" y="9198"/>
                    <a:pt x="12030" y="9369"/>
                    <a:pt x="11772" y="9369"/>
                  </a:cubicBezTo>
                  <a:cubicBezTo>
                    <a:pt x="11513" y="9369"/>
                    <a:pt x="11255" y="9198"/>
                    <a:pt x="11255" y="8857"/>
                  </a:cubicBezTo>
                  <a:lnTo>
                    <a:pt x="11255" y="8326"/>
                  </a:lnTo>
                  <a:cubicBezTo>
                    <a:pt x="11421" y="8371"/>
                    <a:pt x="11594" y="8393"/>
                    <a:pt x="11768" y="8393"/>
                  </a:cubicBezTo>
                  <a:cubicBezTo>
                    <a:pt x="11942" y="8393"/>
                    <a:pt x="12118" y="8371"/>
                    <a:pt x="12288" y="8326"/>
                  </a:cubicBezTo>
                  <a:close/>
                  <a:moveTo>
                    <a:pt x="11775" y="9810"/>
                  </a:moveTo>
                  <a:lnTo>
                    <a:pt x="11775" y="9810"/>
                  </a:lnTo>
                  <a:cubicBezTo>
                    <a:pt x="11772" y="9810"/>
                    <a:pt x="11769" y="9810"/>
                    <a:pt x="11767" y="9810"/>
                  </a:cubicBezTo>
                  <a:lnTo>
                    <a:pt x="11777" y="9810"/>
                  </a:lnTo>
                  <a:cubicBezTo>
                    <a:pt x="11776" y="9810"/>
                    <a:pt x="11776" y="9810"/>
                    <a:pt x="11775" y="9810"/>
                  </a:cubicBezTo>
                  <a:close/>
                  <a:moveTo>
                    <a:pt x="12800" y="8817"/>
                  </a:moveTo>
                  <a:cubicBezTo>
                    <a:pt x="13503" y="8817"/>
                    <a:pt x="14085" y="9345"/>
                    <a:pt x="14164" y="10041"/>
                  </a:cubicBezTo>
                  <a:lnTo>
                    <a:pt x="14345" y="11636"/>
                  </a:lnTo>
                  <a:lnTo>
                    <a:pt x="13572" y="11636"/>
                  </a:lnTo>
                  <a:lnTo>
                    <a:pt x="13572" y="10994"/>
                  </a:lnTo>
                  <a:cubicBezTo>
                    <a:pt x="13572" y="10848"/>
                    <a:pt x="13464" y="10776"/>
                    <a:pt x="13357" y="10776"/>
                  </a:cubicBezTo>
                  <a:cubicBezTo>
                    <a:pt x="13249" y="10776"/>
                    <a:pt x="13141" y="10848"/>
                    <a:pt x="13141" y="10994"/>
                  </a:cubicBezTo>
                  <a:lnTo>
                    <a:pt x="13141" y="11636"/>
                  </a:lnTo>
                  <a:lnTo>
                    <a:pt x="10413" y="11636"/>
                  </a:lnTo>
                  <a:lnTo>
                    <a:pt x="10413" y="10994"/>
                  </a:lnTo>
                  <a:cubicBezTo>
                    <a:pt x="10413" y="10848"/>
                    <a:pt x="10302" y="10776"/>
                    <a:pt x="10192" y="10776"/>
                  </a:cubicBezTo>
                  <a:cubicBezTo>
                    <a:pt x="10082" y="10776"/>
                    <a:pt x="9971" y="10848"/>
                    <a:pt x="9971" y="10994"/>
                  </a:cubicBezTo>
                  <a:lnTo>
                    <a:pt x="9971" y="11636"/>
                  </a:lnTo>
                  <a:lnTo>
                    <a:pt x="9209" y="11636"/>
                  </a:lnTo>
                  <a:lnTo>
                    <a:pt x="9389" y="10041"/>
                  </a:lnTo>
                  <a:cubicBezTo>
                    <a:pt x="9469" y="9345"/>
                    <a:pt x="10051" y="8817"/>
                    <a:pt x="10754" y="8817"/>
                  </a:cubicBezTo>
                  <a:cubicBezTo>
                    <a:pt x="10760" y="8817"/>
                    <a:pt x="10767" y="8817"/>
                    <a:pt x="10774" y="8817"/>
                  </a:cubicBezTo>
                  <a:lnTo>
                    <a:pt x="10824" y="8817"/>
                  </a:lnTo>
                  <a:lnTo>
                    <a:pt x="10824" y="8847"/>
                  </a:lnTo>
                  <a:cubicBezTo>
                    <a:pt x="10824" y="9368"/>
                    <a:pt x="11244" y="9799"/>
                    <a:pt x="11775" y="9810"/>
                  </a:cubicBezTo>
                  <a:lnTo>
                    <a:pt x="11775" y="9810"/>
                  </a:lnTo>
                  <a:cubicBezTo>
                    <a:pt x="12303" y="9806"/>
                    <a:pt x="12720" y="9376"/>
                    <a:pt x="12720" y="8847"/>
                  </a:cubicBezTo>
                  <a:lnTo>
                    <a:pt x="12720" y="8817"/>
                  </a:lnTo>
                  <a:lnTo>
                    <a:pt x="12780" y="8817"/>
                  </a:lnTo>
                  <a:cubicBezTo>
                    <a:pt x="12786" y="8817"/>
                    <a:pt x="12793" y="8817"/>
                    <a:pt x="12800" y="8817"/>
                  </a:cubicBezTo>
                  <a:close/>
                  <a:moveTo>
                    <a:pt x="894" y="0"/>
                  </a:moveTo>
                  <a:cubicBezTo>
                    <a:pt x="402" y="0"/>
                    <a:pt x="1" y="402"/>
                    <a:pt x="1" y="893"/>
                  </a:cubicBezTo>
                  <a:lnTo>
                    <a:pt x="1" y="8917"/>
                  </a:lnTo>
                  <a:cubicBezTo>
                    <a:pt x="1" y="9409"/>
                    <a:pt x="402" y="9800"/>
                    <a:pt x="894" y="9810"/>
                  </a:cubicBezTo>
                  <a:lnTo>
                    <a:pt x="8356" y="9810"/>
                  </a:lnTo>
                  <a:cubicBezTo>
                    <a:pt x="8647" y="9810"/>
                    <a:pt x="8647" y="9369"/>
                    <a:pt x="8356" y="9369"/>
                  </a:cubicBezTo>
                  <a:lnTo>
                    <a:pt x="884" y="9369"/>
                  </a:lnTo>
                  <a:cubicBezTo>
                    <a:pt x="633" y="9369"/>
                    <a:pt x="432" y="9168"/>
                    <a:pt x="432" y="8917"/>
                  </a:cubicBezTo>
                  <a:lnTo>
                    <a:pt x="432" y="3772"/>
                  </a:lnTo>
                  <a:lnTo>
                    <a:pt x="9079" y="3772"/>
                  </a:lnTo>
                  <a:lnTo>
                    <a:pt x="9079" y="5116"/>
                  </a:lnTo>
                  <a:cubicBezTo>
                    <a:pt x="8878" y="5236"/>
                    <a:pt x="8748" y="5457"/>
                    <a:pt x="8748" y="5698"/>
                  </a:cubicBezTo>
                  <a:lnTo>
                    <a:pt x="8748" y="5908"/>
                  </a:lnTo>
                  <a:cubicBezTo>
                    <a:pt x="8748" y="6269"/>
                    <a:pt x="9048" y="6570"/>
                    <a:pt x="9410" y="6570"/>
                  </a:cubicBezTo>
                  <a:lnTo>
                    <a:pt x="9660" y="6570"/>
                  </a:lnTo>
                  <a:cubicBezTo>
                    <a:pt x="9761" y="7262"/>
                    <a:pt x="10192" y="7854"/>
                    <a:pt x="10824" y="8165"/>
                  </a:cubicBezTo>
                  <a:lnTo>
                    <a:pt x="10824" y="8376"/>
                  </a:lnTo>
                  <a:lnTo>
                    <a:pt x="10764" y="8376"/>
                  </a:lnTo>
                  <a:cubicBezTo>
                    <a:pt x="9841" y="8376"/>
                    <a:pt x="9058" y="9068"/>
                    <a:pt x="8958" y="9981"/>
                  </a:cubicBezTo>
                  <a:lnTo>
                    <a:pt x="8748" y="11746"/>
                  </a:lnTo>
                  <a:cubicBezTo>
                    <a:pt x="8727" y="11917"/>
                    <a:pt x="8868" y="12067"/>
                    <a:pt x="9038" y="12067"/>
                  </a:cubicBezTo>
                  <a:lnTo>
                    <a:pt x="14515" y="12067"/>
                  </a:lnTo>
                  <a:cubicBezTo>
                    <a:pt x="14686" y="12067"/>
                    <a:pt x="14816" y="11917"/>
                    <a:pt x="14796" y="11746"/>
                  </a:cubicBezTo>
                  <a:lnTo>
                    <a:pt x="14595" y="9981"/>
                  </a:lnTo>
                  <a:cubicBezTo>
                    <a:pt x="14485" y="9068"/>
                    <a:pt x="13713" y="8376"/>
                    <a:pt x="12790" y="8376"/>
                  </a:cubicBezTo>
                  <a:lnTo>
                    <a:pt x="12730" y="8376"/>
                  </a:lnTo>
                  <a:lnTo>
                    <a:pt x="12730" y="8165"/>
                  </a:lnTo>
                  <a:cubicBezTo>
                    <a:pt x="12920" y="8065"/>
                    <a:pt x="13091" y="7944"/>
                    <a:pt x="13251" y="7794"/>
                  </a:cubicBezTo>
                  <a:cubicBezTo>
                    <a:pt x="13393" y="7637"/>
                    <a:pt x="13257" y="7430"/>
                    <a:pt x="13090" y="7430"/>
                  </a:cubicBezTo>
                  <a:cubicBezTo>
                    <a:pt x="13044" y="7430"/>
                    <a:pt x="12996" y="7446"/>
                    <a:pt x="12950" y="7483"/>
                  </a:cubicBezTo>
                  <a:cubicBezTo>
                    <a:pt x="12624" y="7789"/>
                    <a:pt x="12201" y="7950"/>
                    <a:pt x="11771" y="7950"/>
                  </a:cubicBezTo>
                  <a:cubicBezTo>
                    <a:pt x="11553" y="7950"/>
                    <a:pt x="11334" y="7908"/>
                    <a:pt x="11125" y="7824"/>
                  </a:cubicBezTo>
                  <a:cubicBezTo>
                    <a:pt x="10523" y="7573"/>
                    <a:pt x="10112" y="6992"/>
                    <a:pt x="10082" y="6340"/>
                  </a:cubicBezTo>
                  <a:cubicBezTo>
                    <a:pt x="10072" y="6225"/>
                    <a:pt x="9990" y="6138"/>
                    <a:pt x="9879" y="6138"/>
                  </a:cubicBezTo>
                  <a:cubicBezTo>
                    <a:pt x="9873" y="6138"/>
                    <a:pt x="9867" y="6138"/>
                    <a:pt x="9861" y="6139"/>
                  </a:cubicBezTo>
                  <a:lnTo>
                    <a:pt x="9420" y="6139"/>
                  </a:lnTo>
                  <a:cubicBezTo>
                    <a:pt x="9289" y="6129"/>
                    <a:pt x="9189" y="6029"/>
                    <a:pt x="9189" y="5908"/>
                  </a:cubicBezTo>
                  <a:lnTo>
                    <a:pt x="9189" y="5688"/>
                  </a:lnTo>
                  <a:cubicBezTo>
                    <a:pt x="9189" y="5567"/>
                    <a:pt x="9289" y="5457"/>
                    <a:pt x="9420" y="5457"/>
                  </a:cubicBezTo>
                  <a:lnTo>
                    <a:pt x="9861" y="5457"/>
                  </a:lnTo>
                  <a:cubicBezTo>
                    <a:pt x="9981" y="5457"/>
                    <a:pt x="10072" y="5367"/>
                    <a:pt x="10072" y="5246"/>
                  </a:cubicBezTo>
                  <a:lnTo>
                    <a:pt x="10072" y="4664"/>
                  </a:lnTo>
                  <a:lnTo>
                    <a:pt x="11466" y="4664"/>
                  </a:lnTo>
                  <a:cubicBezTo>
                    <a:pt x="12238" y="4664"/>
                    <a:pt x="12910" y="4173"/>
                    <a:pt x="13151" y="3451"/>
                  </a:cubicBezTo>
                  <a:cubicBezTo>
                    <a:pt x="13362" y="3712"/>
                    <a:pt x="13482" y="4043"/>
                    <a:pt x="13482" y="4374"/>
                  </a:cubicBezTo>
                  <a:lnTo>
                    <a:pt x="13482" y="5246"/>
                  </a:lnTo>
                  <a:cubicBezTo>
                    <a:pt x="13482" y="5367"/>
                    <a:pt x="13582" y="5457"/>
                    <a:pt x="13693" y="5457"/>
                  </a:cubicBezTo>
                  <a:lnTo>
                    <a:pt x="14134" y="5457"/>
                  </a:lnTo>
                  <a:cubicBezTo>
                    <a:pt x="14264" y="5457"/>
                    <a:pt x="14365" y="5567"/>
                    <a:pt x="14365" y="5688"/>
                  </a:cubicBezTo>
                  <a:lnTo>
                    <a:pt x="14365" y="5908"/>
                  </a:lnTo>
                  <a:cubicBezTo>
                    <a:pt x="14375" y="6039"/>
                    <a:pt x="14264" y="6139"/>
                    <a:pt x="14134" y="6139"/>
                  </a:cubicBezTo>
                  <a:lnTo>
                    <a:pt x="13693" y="6139"/>
                  </a:lnTo>
                  <a:cubicBezTo>
                    <a:pt x="13572" y="6139"/>
                    <a:pt x="13482" y="6229"/>
                    <a:pt x="13472" y="6350"/>
                  </a:cubicBezTo>
                  <a:cubicBezTo>
                    <a:pt x="13462" y="6510"/>
                    <a:pt x="13432" y="6661"/>
                    <a:pt x="13382" y="6821"/>
                  </a:cubicBezTo>
                  <a:cubicBezTo>
                    <a:pt x="13325" y="6989"/>
                    <a:pt x="13459" y="7107"/>
                    <a:pt x="13593" y="7107"/>
                  </a:cubicBezTo>
                  <a:cubicBezTo>
                    <a:pt x="13674" y="7107"/>
                    <a:pt x="13755" y="7064"/>
                    <a:pt x="13793" y="6961"/>
                  </a:cubicBezTo>
                  <a:cubicBezTo>
                    <a:pt x="13833" y="6831"/>
                    <a:pt x="13863" y="6701"/>
                    <a:pt x="13883" y="6570"/>
                  </a:cubicBezTo>
                  <a:lnTo>
                    <a:pt x="14134" y="6570"/>
                  </a:lnTo>
                  <a:cubicBezTo>
                    <a:pt x="14505" y="6570"/>
                    <a:pt x="14806" y="6279"/>
                    <a:pt x="14806" y="5908"/>
                  </a:cubicBezTo>
                  <a:lnTo>
                    <a:pt x="14806" y="5698"/>
                  </a:lnTo>
                  <a:cubicBezTo>
                    <a:pt x="14806" y="5457"/>
                    <a:pt x="14676" y="5236"/>
                    <a:pt x="14465" y="5126"/>
                  </a:cubicBezTo>
                  <a:lnTo>
                    <a:pt x="14465" y="3371"/>
                  </a:lnTo>
                  <a:cubicBezTo>
                    <a:pt x="14465" y="2759"/>
                    <a:pt x="13973" y="2267"/>
                    <a:pt x="13372" y="2267"/>
                  </a:cubicBezTo>
                  <a:lnTo>
                    <a:pt x="13131" y="2267"/>
                  </a:lnTo>
                  <a:cubicBezTo>
                    <a:pt x="12930" y="1926"/>
                    <a:pt x="12569" y="1716"/>
                    <a:pt x="12188" y="1716"/>
                  </a:cubicBezTo>
                  <a:lnTo>
                    <a:pt x="11355" y="1716"/>
                  </a:lnTo>
                  <a:lnTo>
                    <a:pt x="11355" y="893"/>
                  </a:lnTo>
                  <a:cubicBezTo>
                    <a:pt x="11345" y="402"/>
                    <a:pt x="10954" y="0"/>
                    <a:pt x="10463" y="0"/>
                  </a:cubicBezTo>
                  <a:lnTo>
                    <a:pt x="2960" y="0"/>
                  </a:lnTo>
                  <a:cubicBezTo>
                    <a:pt x="2669" y="0"/>
                    <a:pt x="2669" y="432"/>
                    <a:pt x="2960" y="432"/>
                  </a:cubicBezTo>
                  <a:lnTo>
                    <a:pt x="10463" y="432"/>
                  </a:lnTo>
                  <a:cubicBezTo>
                    <a:pt x="10714" y="432"/>
                    <a:pt x="10914" y="642"/>
                    <a:pt x="10914" y="893"/>
                  </a:cubicBezTo>
                  <a:lnTo>
                    <a:pt x="10914" y="1716"/>
                  </a:lnTo>
                  <a:cubicBezTo>
                    <a:pt x="9981" y="1726"/>
                    <a:pt x="9209" y="2418"/>
                    <a:pt x="9099" y="3340"/>
                  </a:cubicBezTo>
                  <a:lnTo>
                    <a:pt x="422" y="3340"/>
                  </a:lnTo>
                  <a:lnTo>
                    <a:pt x="422" y="893"/>
                  </a:lnTo>
                  <a:cubicBezTo>
                    <a:pt x="422" y="632"/>
                    <a:pt x="633" y="432"/>
                    <a:pt x="884" y="432"/>
                  </a:cubicBezTo>
                  <a:lnTo>
                    <a:pt x="2097" y="432"/>
                  </a:lnTo>
                  <a:cubicBezTo>
                    <a:pt x="2388" y="432"/>
                    <a:pt x="2388" y="0"/>
                    <a:pt x="209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 name="Google Shape;1631;p69"/>
          <p:cNvGrpSpPr/>
          <p:nvPr/>
        </p:nvGrpSpPr>
        <p:grpSpPr>
          <a:xfrm>
            <a:off x="3470083" y="2868072"/>
            <a:ext cx="320389" cy="381713"/>
            <a:chOff x="3470083" y="2868072"/>
            <a:chExt cx="320389" cy="381713"/>
          </a:xfrm>
        </p:grpSpPr>
        <p:sp>
          <p:nvSpPr>
            <p:cNvPr id="1632" name="Google Shape;1632;p69"/>
            <p:cNvSpPr/>
            <p:nvPr/>
          </p:nvSpPr>
          <p:spPr>
            <a:xfrm>
              <a:off x="3645912" y="2976853"/>
              <a:ext cx="46322" cy="75090"/>
            </a:xfrm>
            <a:custGeom>
              <a:avLst/>
              <a:gdLst/>
              <a:ahLst/>
              <a:cxnLst/>
              <a:rect l="l" t="t" r="r" b="b"/>
              <a:pathLst>
                <a:path w="1797" h="2913" extrusionOk="0">
                  <a:moveTo>
                    <a:pt x="893" y="1"/>
                  </a:moveTo>
                  <a:cubicBezTo>
                    <a:pt x="332" y="1"/>
                    <a:pt x="71" y="332"/>
                    <a:pt x="71" y="663"/>
                  </a:cubicBezTo>
                  <a:cubicBezTo>
                    <a:pt x="71" y="823"/>
                    <a:pt x="111" y="854"/>
                    <a:pt x="281" y="854"/>
                  </a:cubicBezTo>
                  <a:cubicBezTo>
                    <a:pt x="412" y="854"/>
                    <a:pt x="482" y="803"/>
                    <a:pt x="482" y="693"/>
                  </a:cubicBezTo>
                  <a:cubicBezTo>
                    <a:pt x="482" y="603"/>
                    <a:pt x="512" y="522"/>
                    <a:pt x="582" y="462"/>
                  </a:cubicBezTo>
                  <a:cubicBezTo>
                    <a:pt x="653" y="401"/>
                    <a:pt x="754" y="370"/>
                    <a:pt x="852" y="370"/>
                  </a:cubicBezTo>
                  <a:cubicBezTo>
                    <a:pt x="866" y="370"/>
                    <a:pt x="880" y="371"/>
                    <a:pt x="893" y="372"/>
                  </a:cubicBezTo>
                  <a:cubicBezTo>
                    <a:pt x="1154" y="372"/>
                    <a:pt x="1285" y="502"/>
                    <a:pt x="1285" y="773"/>
                  </a:cubicBezTo>
                  <a:cubicBezTo>
                    <a:pt x="1305" y="894"/>
                    <a:pt x="1264" y="1024"/>
                    <a:pt x="1184" y="1114"/>
                  </a:cubicBezTo>
                  <a:cubicBezTo>
                    <a:pt x="1105" y="1176"/>
                    <a:pt x="1011" y="1206"/>
                    <a:pt x="915" y="1206"/>
                  </a:cubicBezTo>
                  <a:cubicBezTo>
                    <a:pt x="901" y="1206"/>
                    <a:pt x="887" y="1206"/>
                    <a:pt x="873" y="1205"/>
                  </a:cubicBezTo>
                  <a:cubicBezTo>
                    <a:pt x="793" y="1205"/>
                    <a:pt x="743" y="1265"/>
                    <a:pt x="743" y="1375"/>
                  </a:cubicBezTo>
                  <a:cubicBezTo>
                    <a:pt x="743" y="1485"/>
                    <a:pt x="793" y="1546"/>
                    <a:pt x="873" y="1546"/>
                  </a:cubicBezTo>
                  <a:cubicBezTo>
                    <a:pt x="1194" y="1546"/>
                    <a:pt x="1365" y="1686"/>
                    <a:pt x="1355" y="1967"/>
                  </a:cubicBezTo>
                  <a:lnTo>
                    <a:pt x="1355" y="2047"/>
                  </a:lnTo>
                  <a:cubicBezTo>
                    <a:pt x="1375" y="2178"/>
                    <a:pt x="1335" y="2318"/>
                    <a:pt x="1244" y="2418"/>
                  </a:cubicBezTo>
                  <a:cubicBezTo>
                    <a:pt x="1154" y="2500"/>
                    <a:pt x="1040" y="2540"/>
                    <a:pt x="922" y="2540"/>
                  </a:cubicBezTo>
                  <a:cubicBezTo>
                    <a:pt x="909" y="2540"/>
                    <a:pt x="896" y="2540"/>
                    <a:pt x="883" y="2539"/>
                  </a:cubicBezTo>
                  <a:cubicBezTo>
                    <a:pt x="871" y="2540"/>
                    <a:pt x="859" y="2540"/>
                    <a:pt x="846" y="2540"/>
                  </a:cubicBezTo>
                  <a:cubicBezTo>
                    <a:pt x="737" y="2540"/>
                    <a:pt x="622" y="2501"/>
                    <a:pt x="532" y="2438"/>
                  </a:cubicBezTo>
                  <a:cubicBezTo>
                    <a:pt x="462" y="2378"/>
                    <a:pt x="412" y="2288"/>
                    <a:pt x="412" y="2198"/>
                  </a:cubicBezTo>
                  <a:cubicBezTo>
                    <a:pt x="412" y="2057"/>
                    <a:pt x="332" y="2037"/>
                    <a:pt x="191" y="2037"/>
                  </a:cubicBezTo>
                  <a:cubicBezTo>
                    <a:pt x="61" y="2037"/>
                    <a:pt x="1" y="2087"/>
                    <a:pt x="1" y="2218"/>
                  </a:cubicBezTo>
                  <a:cubicBezTo>
                    <a:pt x="1" y="2398"/>
                    <a:pt x="81" y="2579"/>
                    <a:pt x="221" y="2699"/>
                  </a:cubicBezTo>
                  <a:cubicBezTo>
                    <a:pt x="384" y="2834"/>
                    <a:pt x="586" y="2913"/>
                    <a:pt x="800" y="2913"/>
                  </a:cubicBezTo>
                  <a:cubicBezTo>
                    <a:pt x="825" y="2913"/>
                    <a:pt x="849" y="2912"/>
                    <a:pt x="873" y="2910"/>
                  </a:cubicBezTo>
                  <a:cubicBezTo>
                    <a:pt x="888" y="2910"/>
                    <a:pt x="902" y="2911"/>
                    <a:pt x="917" y="2911"/>
                  </a:cubicBezTo>
                  <a:cubicBezTo>
                    <a:pt x="1133" y="2911"/>
                    <a:pt x="1347" y="2840"/>
                    <a:pt x="1525" y="2699"/>
                  </a:cubicBezTo>
                  <a:cubicBezTo>
                    <a:pt x="1696" y="2569"/>
                    <a:pt x="1776" y="2348"/>
                    <a:pt x="1776" y="2047"/>
                  </a:cubicBezTo>
                  <a:lnTo>
                    <a:pt x="1776" y="1977"/>
                  </a:lnTo>
                  <a:cubicBezTo>
                    <a:pt x="1796" y="1706"/>
                    <a:pt x="1636" y="1455"/>
                    <a:pt x="1375" y="1365"/>
                  </a:cubicBezTo>
                  <a:cubicBezTo>
                    <a:pt x="1475" y="1315"/>
                    <a:pt x="1555" y="1225"/>
                    <a:pt x="1606" y="1114"/>
                  </a:cubicBezTo>
                  <a:cubicBezTo>
                    <a:pt x="1666" y="984"/>
                    <a:pt x="1696" y="843"/>
                    <a:pt x="1696" y="703"/>
                  </a:cubicBezTo>
                  <a:cubicBezTo>
                    <a:pt x="1696" y="232"/>
                    <a:pt x="1425" y="1"/>
                    <a:pt x="89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9"/>
            <p:cNvSpPr/>
            <p:nvPr/>
          </p:nvSpPr>
          <p:spPr>
            <a:xfrm>
              <a:off x="3719352" y="3009926"/>
              <a:ext cx="9074" cy="8842"/>
            </a:xfrm>
            <a:custGeom>
              <a:avLst/>
              <a:gdLst/>
              <a:ahLst/>
              <a:cxnLst/>
              <a:rect l="l" t="t" r="r" b="b"/>
              <a:pathLst>
                <a:path w="352" h="343" extrusionOk="0">
                  <a:moveTo>
                    <a:pt x="164" y="1"/>
                  </a:moveTo>
                  <a:cubicBezTo>
                    <a:pt x="72" y="1"/>
                    <a:pt x="0" y="78"/>
                    <a:pt x="0" y="172"/>
                  </a:cubicBezTo>
                  <a:cubicBezTo>
                    <a:pt x="0" y="263"/>
                    <a:pt x="81" y="343"/>
                    <a:pt x="181" y="343"/>
                  </a:cubicBezTo>
                  <a:cubicBezTo>
                    <a:pt x="271" y="343"/>
                    <a:pt x="351" y="263"/>
                    <a:pt x="351" y="172"/>
                  </a:cubicBezTo>
                  <a:cubicBezTo>
                    <a:pt x="351" y="78"/>
                    <a:pt x="280" y="1"/>
                    <a:pt x="196" y="1"/>
                  </a:cubicBezTo>
                  <a:cubicBezTo>
                    <a:pt x="191" y="1"/>
                    <a:pt x="186" y="1"/>
                    <a:pt x="181" y="2"/>
                  </a:cubicBezTo>
                  <a:cubicBezTo>
                    <a:pt x="175" y="1"/>
                    <a:pt x="170" y="1"/>
                    <a:pt x="16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9"/>
            <p:cNvSpPr/>
            <p:nvPr/>
          </p:nvSpPr>
          <p:spPr>
            <a:xfrm>
              <a:off x="3700740" y="2976853"/>
              <a:ext cx="46039" cy="75013"/>
            </a:xfrm>
            <a:custGeom>
              <a:avLst/>
              <a:gdLst/>
              <a:ahLst/>
              <a:cxnLst/>
              <a:rect l="l" t="t" r="r" b="b"/>
              <a:pathLst>
                <a:path w="1786" h="2910" extrusionOk="0">
                  <a:moveTo>
                    <a:pt x="932" y="371"/>
                  </a:moveTo>
                  <a:cubicBezTo>
                    <a:pt x="1049" y="371"/>
                    <a:pt x="1163" y="411"/>
                    <a:pt x="1244" y="492"/>
                  </a:cubicBezTo>
                  <a:cubicBezTo>
                    <a:pt x="1334" y="603"/>
                    <a:pt x="1384" y="743"/>
                    <a:pt x="1374" y="874"/>
                  </a:cubicBezTo>
                  <a:lnTo>
                    <a:pt x="1374" y="2027"/>
                  </a:lnTo>
                  <a:cubicBezTo>
                    <a:pt x="1384" y="2167"/>
                    <a:pt x="1334" y="2308"/>
                    <a:pt x="1244" y="2408"/>
                  </a:cubicBezTo>
                  <a:cubicBezTo>
                    <a:pt x="1161" y="2491"/>
                    <a:pt x="1045" y="2540"/>
                    <a:pt x="926" y="2540"/>
                  </a:cubicBezTo>
                  <a:cubicBezTo>
                    <a:pt x="915" y="2540"/>
                    <a:pt x="904" y="2539"/>
                    <a:pt x="893" y="2539"/>
                  </a:cubicBezTo>
                  <a:cubicBezTo>
                    <a:pt x="582" y="2539"/>
                    <a:pt x="421" y="2368"/>
                    <a:pt x="421" y="2027"/>
                  </a:cubicBezTo>
                  <a:lnTo>
                    <a:pt x="421" y="884"/>
                  </a:lnTo>
                  <a:cubicBezTo>
                    <a:pt x="421" y="543"/>
                    <a:pt x="582" y="372"/>
                    <a:pt x="893" y="372"/>
                  </a:cubicBezTo>
                  <a:cubicBezTo>
                    <a:pt x="906" y="371"/>
                    <a:pt x="919" y="371"/>
                    <a:pt x="932" y="371"/>
                  </a:cubicBezTo>
                  <a:close/>
                  <a:moveTo>
                    <a:pt x="893" y="1"/>
                  </a:moveTo>
                  <a:cubicBezTo>
                    <a:pt x="665" y="1"/>
                    <a:pt x="436" y="71"/>
                    <a:pt x="241" y="212"/>
                  </a:cubicBezTo>
                  <a:cubicBezTo>
                    <a:pt x="80" y="352"/>
                    <a:pt x="0" y="573"/>
                    <a:pt x="0" y="884"/>
                  </a:cubicBezTo>
                  <a:lnTo>
                    <a:pt x="0" y="2027"/>
                  </a:lnTo>
                  <a:cubicBezTo>
                    <a:pt x="0" y="2328"/>
                    <a:pt x="80" y="2549"/>
                    <a:pt x="241" y="2699"/>
                  </a:cubicBezTo>
                  <a:cubicBezTo>
                    <a:pt x="436" y="2840"/>
                    <a:pt x="665" y="2910"/>
                    <a:pt x="893" y="2910"/>
                  </a:cubicBezTo>
                  <a:cubicBezTo>
                    <a:pt x="1121" y="2910"/>
                    <a:pt x="1349" y="2840"/>
                    <a:pt x="1545" y="2699"/>
                  </a:cubicBezTo>
                  <a:cubicBezTo>
                    <a:pt x="1705" y="2549"/>
                    <a:pt x="1786" y="2328"/>
                    <a:pt x="1786" y="2027"/>
                  </a:cubicBezTo>
                  <a:lnTo>
                    <a:pt x="1786" y="884"/>
                  </a:lnTo>
                  <a:cubicBezTo>
                    <a:pt x="1786" y="573"/>
                    <a:pt x="1705" y="352"/>
                    <a:pt x="1545" y="212"/>
                  </a:cubicBezTo>
                  <a:cubicBezTo>
                    <a:pt x="1349" y="71"/>
                    <a:pt x="1121" y="1"/>
                    <a:pt x="89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9"/>
            <p:cNvSpPr/>
            <p:nvPr/>
          </p:nvSpPr>
          <p:spPr>
            <a:xfrm>
              <a:off x="3470083" y="2868072"/>
              <a:ext cx="320389" cy="381713"/>
            </a:xfrm>
            <a:custGeom>
              <a:avLst/>
              <a:gdLst/>
              <a:ahLst/>
              <a:cxnLst/>
              <a:rect l="l" t="t" r="r" b="b"/>
              <a:pathLst>
                <a:path w="12429" h="14808" extrusionOk="0">
                  <a:moveTo>
                    <a:pt x="7435" y="10833"/>
                  </a:moveTo>
                  <a:cubicBezTo>
                    <a:pt x="7444" y="10833"/>
                    <a:pt x="7454" y="10836"/>
                    <a:pt x="7464" y="10841"/>
                  </a:cubicBezTo>
                  <a:lnTo>
                    <a:pt x="7694" y="11082"/>
                  </a:lnTo>
                  <a:lnTo>
                    <a:pt x="7935" y="11312"/>
                  </a:lnTo>
                  <a:cubicBezTo>
                    <a:pt x="7945" y="11322"/>
                    <a:pt x="7945" y="11353"/>
                    <a:pt x="7935" y="11363"/>
                  </a:cubicBezTo>
                  <a:lnTo>
                    <a:pt x="7885" y="11413"/>
                  </a:lnTo>
                  <a:lnTo>
                    <a:pt x="7002" y="11262"/>
                  </a:lnTo>
                  <a:lnTo>
                    <a:pt x="7313" y="10941"/>
                  </a:lnTo>
                  <a:lnTo>
                    <a:pt x="7413" y="10841"/>
                  </a:lnTo>
                  <a:cubicBezTo>
                    <a:pt x="7418" y="10836"/>
                    <a:pt x="7426" y="10833"/>
                    <a:pt x="7435" y="10833"/>
                  </a:cubicBezTo>
                  <a:close/>
                  <a:moveTo>
                    <a:pt x="6641" y="11623"/>
                  </a:moveTo>
                  <a:lnTo>
                    <a:pt x="7514" y="11774"/>
                  </a:lnTo>
                  <a:lnTo>
                    <a:pt x="7213" y="12085"/>
                  </a:lnTo>
                  <a:lnTo>
                    <a:pt x="6330" y="11934"/>
                  </a:lnTo>
                  <a:lnTo>
                    <a:pt x="6641" y="11623"/>
                  </a:lnTo>
                  <a:close/>
                  <a:moveTo>
                    <a:pt x="5959" y="12305"/>
                  </a:moveTo>
                  <a:lnTo>
                    <a:pt x="6832" y="12456"/>
                  </a:lnTo>
                  <a:lnTo>
                    <a:pt x="6531" y="12767"/>
                  </a:lnTo>
                  <a:lnTo>
                    <a:pt x="5648" y="12616"/>
                  </a:lnTo>
                  <a:lnTo>
                    <a:pt x="5959" y="12305"/>
                  </a:lnTo>
                  <a:close/>
                  <a:moveTo>
                    <a:pt x="5267" y="12988"/>
                  </a:moveTo>
                  <a:lnTo>
                    <a:pt x="6150" y="13138"/>
                  </a:lnTo>
                  <a:lnTo>
                    <a:pt x="5768" y="13529"/>
                  </a:lnTo>
                  <a:cubicBezTo>
                    <a:pt x="5758" y="13534"/>
                    <a:pt x="5748" y="13537"/>
                    <a:pt x="5740" y="13537"/>
                  </a:cubicBezTo>
                  <a:cubicBezTo>
                    <a:pt x="5731" y="13537"/>
                    <a:pt x="5723" y="13534"/>
                    <a:pt x="5718" y="13529"/>
                  </a:cubicBezTo>
                  <a:lnTo>
                    <a:pt x="5247" y="13058"/>
                  </a:lnTo>
                  <a:cubicBezTo>
                    <a:pt x="5237" y="13048"/>
                    <a:pt x="5237" y="13018"/>
                    <a:pt x="5247" y="13008"/>
                  </a:cubicBezTo>
                  <a:lnTo>
                    <a:pt x="5267" y="12988"/>
                  </a:lnTo>
                  <a:close/>
                  <a:moveTo>
                    <a:pt x="7308" y="1"/>
                  </a:moveTo>
                  <a:cubicBezTo>
                    <a:pt x="7200" y="1"/>
                    <a:pt x="7092" y="73"/>
                    <a:pt x="7092" y="219"/>
                  </a:cubicBezTo>
                  <a:lnTo>
                    <a:pt x="7092" y="931"/>
                  </a:lnTo>
                  <a:lnTo>
                    <a:pt x="6160" y="931"/>
                  </a:lnTo>
                  <a:cubicBezTo>
                    <a:pt x="5648" y="931"/>
                    <a:pt x="5237" y="1342"/>
                    <a:pt x="5237" y="1854"/>
                  </a:cubicBezTo>
                  <a:lnTo>
                    <a:pt x="5237" y="4662"/>
                  </a:lnTo>
                  <a:lnTo>
                    <a:pt x="5237" y="5916"/>
                  </a:lnTo>
                  <a:cubicBezTo>
                    <a:pt x="5057" y="5742"/>
                    <a:pt x="4819" y="5651"/>
                    <a:pt x="4581" y="5651"/>
                  </a:cubicBezTo>
                  <a:cubicBezTo>
                    <a:pt x="4408" y="5651"/>
                    <a:pt x="4235" y="5699"/>
                    <a:pt x="4083" y="5796"/>
                  </a:cubicBezTo>
                  <a:lnTo>
                    <a:pt x="3843" y="5555"/>
                  </a:lnTo>
                  <a:lnTo>
                    <a:pt x="3522" y="5234"/>
                  </a:lnTo>
                  <a:cubicBezTo>
                    <a:pt x="3364" y="5073"/>
                    <a:pt x="3166" y="4999"/>
                    <a:pt x="2971" y="4999"/>
                  </a:cubicBezTo>
                  <a:cubicBezTo>
                    <a:pt x="2597" y="4999"/>
                    <a:pt x="2234" y="5270"/>
                    <a:pt x="2188" y="5705"/>
                  </a:cubicBezTo>
                  <a:cubicBezTo>
                    <a:pt x="2147" y="5695"/>
                    <a:pt x="2107" y="5695"/>
                    <a:pt x="2077" y="5695"/>
                  </a:cubicBezTo>
                  <a:cubicBezTo>
                    <a:pt x="1505" y="5695"/>
                    <a:pt x="1124" y="6267"/>
                    <a:pt x="1355" y="6789"/>
                  </a:cubicBezTo>
                  <a:cubicBezTo>
                    <a:pt x="904" y="6899"/>
                    <a:pt x="653" y="7381"/>
                    <a:pt x="813" y="7822"/>
                  </a:cubicBezTo>
                  <a:cubicBezTo>
                    <a:pt x="212" y="7952"/>
                    <a:pt x="1" y="8705"/>
                    <a:pt x="442" y="9136"/>
                  </a:cubicBezTo>
                  <a:lnTo>
                    <a:pt x="603" y="9296"/>
                  </a:lnTo>
                  <a:cubicBezTo>
                    <a:pt x="648" y="9339"/>
                    <a:pt x="697" y="9357"/>
                    <a:pt x="745" y="9357"/>
                  </a:cubicBezTo>
                  <a:cubicBezTo>
                    <a:pt x="910" y="9357"/>
                    <a:pt x="1051" y="9141"/>
                    <a:pt x="904" y="8985"/>
                  </a:cubicBezTo>
                  <a:lnTo>
                    <a:pt x="743" y="8835"/>
                  </a:lnTo>
                  <a:cubicBezTo>
                    <a:pt x="490" y="8581"/>
                    <a:pt x="719" y="8234"/>
                    <a:pt x="989" y="8234"/>
                  </a:cubicBezTo>
                  <a:cubicBezTo>
                    <a:pt x="1071" y="8234"/>
                    <a:pt x="1157" y="8266"/>
                    <a:pt x="1235" y="8343"/>
                  </a:cubicBezTo>
                  <a:cubicBezTo>
                    <a:pt x="1281" y="8390"/>
                    <a:pt x="1334" y="8409"/>
                    <a:pt x="1384" y="8409"/>
                  </a:cubicBezTo>
                  <a:cubicBezTo>
                    <a:pt x="1551" y="8409"/>
                    <a:pt x="1697" y="8194"/>
                    <a:pt x="1536" y="8032"/>
                  </a:cubicBezTo>
                  <a:lnTo>
                    <a:pt x="1305" y="7802"/>
                  </a:lnTo>
                  <a:cubicBezTo>
                    <a:pt x="1051" y="7548"/>
                    <a:pt x="1280" y="7200"/>
                    <a:pt x="1550" y="7200"/>
                  </a:cubicBezTo>
                  <a:cubicBezTo>
                    <a:pt x="1633" y="7200"/>
                    <a:pt x="1719" y="7233"/>
                    <a:pt x="1796" y="7310"/>
                  </a:cubicBezTo>
                  <a:cubicBezTo>
                    <a:pt x="1842" y="7356"/>
                    <a:pt x="1893" y="7375"/>
                    <a:pt x="1943" y="7375"/>
                  </a:cubicBezTo>
                  <a:cubicBezTo>
                    <a:pt x="2111" y="7375"/>
                    <a:pt x="2260" y="7154"/>
                    <a:pt x="2097" y="6999"/>
                  </a:cubicBezTo>
                  <a:lnTo>
                    <a:pt x="1826" y="6729"/>
                  </a:lnTo>
                  <a:cubicBezTo>
                    <a:pt x="1573" y="6475"/>
                    <a:pt x="1802" y="6127"/>
                    <a:pt x="2072" y="6127"/>
                  </a:cubicBezTo>
                  <a:cubicBezTo>
                    <a:pt x="2154" y="6127"/>
                    <a:pt x="2241" y="6160"/>
                    <a:pt x="2318" y="6237"/>
                  </a:cubicBezTo>
                  <a:lnTo>
                    <a:pt x="2408" y="6327"/>
                  </a:lnTo>
                  <a:cubicBezTo>
                    <a:pt x="2458" y="6377"/>
                    <a:pt x="2513" y="6398"/>
                    <a:pt x="2566" y="6398"/>
                  </a:cubicBezTo>
                  <a:cubicBezTo>
                    <a:pt x="2736" y="6398"/>
                    <a:pt x="2880" y="6180"/>
                    <a:pt x="2719" y="6026"/>
                  </a:cubicBezTo>
                  <a:cubicBezTo>
                    <a:pt x="2466" y="5773"/>
                    <a:pt x="2701" y="5425"/>
                    <a:pt x="2969" y="5425"/>
                  </a:cubicBezTo>
                  <a:cubicBezTo>
                    <a:pt x="3051" y="5425"/>
                    <a:pt x="3136" y="5457"/>
                    <a:pt x="3211" y="5535"/>
                  </a:cubicBezTo>
                  <a:lnTo>
                    <a:pt x="3913" y="6237"/>
                  </a:lnTo>
                  <a:lnTo>
                    <a:pt x="5116" y="7441"/>
                  </a:lnTo>
                  <a:cubicBezTo>
                    <a:pt x="5164" y="7486"/>
                    <a:pt x="5217" y="7505"/>
                    <a:pt x="5267" y="7505"/>
                  </a:cubicBezTo>
                  <a:cubicBezTo>
                    <a:pt x="5438" y="7505"/>
                    <a:pt x="5582" y="7285"/>
                    <a:pt x="5427" y="7130"/>
                  </a:cubicBezTo>
                  <a:lnTo>
                    <a:pt x="4404" y="6107"/>
                  </a:lnTo>
                  <a:cubicBezTo>
                    <a:pt x="4459" y="6085"/>
                    <a:pt x="4517" y="6075"/>
                    <a:pt x="4574" y="6075"/>
                  </a:cubicBezTo>
                  <a:cubicBezTo>
                    <a:pt x="4706" y="6075"/>
                    <a:pt x="4838" y="6129"/>
                    <a:pt x="4936" y="6227"/>
                  </a:cubicBezTo>
                  <a:lnTo>
                    <a:pt x="6099" y="7391"/>
                  </a:lnTo>
                  <a:cubicBezTo>
                    <a:pt x="6140" y="7431"/>
                    <a:pt x="6160" y="7481"/>
                    <a:pt x="6170" y="7531"/>
                  </a:cubicBezTo>
                  <a:lnTo>
                    <a:pt x="6420" y="8945"/>
                  </a:lnTo>
                  <a:cubicBezTo>
                    <a:pt x="6461" y="9206"/>
                    <a:pt x="6380" y="9487"/>
                    <a:pt x="6180" y="9677"/>
                  </a:cubicBezTo>
                  <a:lnTo>
                    <a:pt x="6130" y="9738"/>
                  </a:lnTo>
                  <a:cubicBezTo>
                    <a:pt x="6039" y="9818"/>
                    <a:pt x="6039" y="9958"/>
                    <a:pt x="6130" y="10049"/>
                  </a:cubicBezTo>
                  <a:lnTo>
                    <a:pt x="6862" y="10781"/>
                  </a:lnTo>
                  <a:lnTo>
                    <a:pt x="6410" y="11232"/>
                  </a:lnTo>
                  <a:lnTo>
                    <a:pt x="5728" y="11914"/>
                  </a:lnTo>
                  <a:lnTo>
                    <a:pt x="5207" y="12436"/>
                  </a:lnTo>
                  <a:lnTo>
                    <a:pt x="4585" y="11814"/>
                  </a:lnTo>
                  <a:cubicBezTo>
                    <a:pt x="4510" y="11734"/>
                    <a:pt x="4412" y="11694"/>
                    <a:pt x="4314" y="11694"/>
                  </a:cubicBezTo>
                  <a:cubicBezTo>
                    <a:pt x="4216" y="11694"/>
                    <a:pt x="4118" y="11734"/>
                    <a:pt x="4043" y="11814"/>
                  </a:cubicBezTo>
                  <a:cubicBezTo>
                    <a:pt x="3998" y="11854"/>
                    <a:pt x="3943" y="11874"/>
                    <a:pt x="3888" y="11874"/>
                  </a:cubicBezTo>
                  <a:cubicBezTo>
                    <a:pt x="3833" y="11874"/>
                    <a:pt x="3777" y="11854"/>
                    <a:pt x="3732" y="11814"/>
                  </a:cubicBezTo>
                  <a:lnTo>
                    <a:pt x="1526" y="9617"/>
                  </a:lnTo>
                  <a:cubicBezTo>
                    <a:pt x="1476" y="9568"/>
                    <a:pt x="1421" y="9547"/>
                    <a:pt x="1369" y="9547"/>
                  </a:cubicBezTo>
                  <a:cubicBezTo>
                    <a:pt x="1201" y="9547"/>
                    <a:pt x="1061" y="9765"/>
                    <a:pt x="1215" y="9918"/>
                  </a:cubicBezTo>
                  <a:lnTo>
                    <a:pt x="3421" y="12125"/>
                  </a:lnTo>
                  <a:cubicBezTo>
                    <a:pt x="3549" y="12253"/>
                    <a:pt x="3720" y="12319"/>
                    <a:pt x="3890" y="12319"/>
                  </a:cubicBezTo>
                  <a:cubicBezTo>
                    <a:pt x="4039" y="12319"/>
                    <a:pt x="4187" y="12268"/>
                    <a:pt x="4304" y="12165"/>
                  </a:cubicBezTo>
                  <a:lnTo>
                    <a:pt x="4896" y="12757"/>
                  </a:lnTo>
                  <a:cubicBezTo>
                    <a:pt x="4765" y="12937"/>
                    <a:pt x="4775" y="13198"/>
                    <a:pt x="4946" y="13359"/>
                  </a:cubicBezTo>
                  <a:lnTo>
                    <a:pt x="5417" y="13830"/>
                  </a:lnTo>
                  <a:cubicBezTo>
                    <a:pt x="5507" y="13920"/>
                    <a:pt x="5629" y="13966"/>
                    <a:pt x="5750" y="13966"/>
                  </a:cubicBezTo>
                  <a:cubicBezTo>
                    <a:pt x="5845" y="13966"/>
                    <a:pt x="5940" y="13938"/>
                    <a:pt x="6019" y="13880"/>
                  </a:cubicBezTo>
                  <a:lnTo>
                    <a:pt x="6882" y="14743"/>
                  </a:lnTo>
                  <a:cubicBezTo>
                    <a:pt x="6930" y="14789"/>
                    <a:pt x="6982" y="14808"/>
                    <a:pt x="7033" y="14808"/>
                  </a:cubicBezTo>
                  <a:cubicBezTo>
                    <a:pt x="7203" y="14808"/>
                    <a:pt x="7348" y="14587"/>
                    <a:pt x="7193" y="14432"/>
                  </a:cubicBezTo>
                  <a:lnTo>
                    <a:pt x="6330" y="13569"/>
                  </a:lnTo>
                  <a:lnTo>
                    <a:pt x="7995" y="11914"/>
                  </a:lnTo>
                  <a:lnTo>
                    <a:pt x="8848" y="12777"/>
                  </a:lnTo>
                  <a:cubicBezTo>
                    <a:pt x="8896" y="12823"/>
                    <a:pt x="8948" y="12842"/>
                    <a:pt x="8999" y="12842"/>
                  </a:cubicBezTo>
                  <a:cubicBezTo>
                    <a:pt x="9169" y="12842"/>
                    <a:pt x="9314" y="12621"/>
                    <a:pt x="9159" y="12466"/>
                  </a:cubicBezTo>
                  <a:lnTo>
                    <a:pt x="8296" y="11603"/>
                  </a:lnTo>
                  <a:cubicBezTo>
                    <a:pt x="8316" y="11573"/>
                    <a:pt x="8336" y="11543"/>
                    <a:pt x="8346" y="11513"/>
                  </a:cubicBezTo>
                  <a:lnTo>
                    <a:pt x="9099" y="11513"/>
                  </a:lnTo>
                  <a:cubicBezTo>
                    <a:pt x="9389" y="11513"/>
                    <a:pt x="9389" y="11082"/>
                    <a:pt x="9099" y="11082"/>
                  </a:cubicBezTo>
                  <a:lnTo>
                    <a:pt x="8326" y="11082"/>
                  </a:lnTo>
                  <a:cubicBezTo>
                    <a:pt x="8276" y="11022"/>
                    <a:pt x="8226" y="10961"/>
                    <a:pt x="8176" y="10911"/>
                  </a:cubicBezTo>
                  <a:lnTo>
                    <a:pt x="8798" y="10289"/>
                  </a:lnTo>
                  <a:cubicBezTo>
                    <a:pt x="8951" y="10128"/>
                    <a:pt x="8811" y="9908"/>
                    <a:pt x="8642" y="9908"/>
                  </a:cubicBezTo>
                  <a:cubicBezTo>
                    <a:pt x="8591" y="9908"/>
                    <a:pt x="8536" y="9929"/>
                    <a:pt x="8487" y="9978"/>
                  </a:cubicBezTo>
                  <a:lnTo>
                    <a:pt x="7865" y="10600"/>
                  </a:lnTo>
                  <a:lnTo>
                    <a:pt x="7785" y="10520"/>
                  </a:lnTo>
                  <a:cubicBezTo>
                    <a:pt x="7691" y="10432"/>
                    <a:pt x="7573" y="10386"/>
                    <a:pt x="7454" y="10386"/>
                  </a:cubicBezTo>
                  <a:cubicBezTo>
                    <a:pt x="7356" y="10386"/>
                    <a:pt x="7259" y="10417"/>
                    <a:pt x="7173" y="10480"/>
                  </a:cubicBezTo>
                  <a:lnTo>
                    <a:pt x="6581" y="9888"/>
                  </a:lnTo>
                  <a:cubicBezTo>
                    <a:pt x="6812" y="9597"/>
                    <a:pt x="6912" y="9226"/>
                    <a:pt x="6842" y="8865"/>
                  </a:cubicBezTo>
                  <a:lnTo>
                    <a:pt x="6601" y="7461"/>
                  </a:lnTo>
                  <a:cubicBezTo>
                    <a:pt x="6581" y="7310"/>
                    <a:pt x="6511" y="7180"/>
                    <a:pt x="6410" y="7080"/>
                  </a:cubicBezTo>
                  <a:lnTo>
                    <a:pt x="5668" y="6337"/>
                  </a:lnTo>
                  <a:lnTo>
                    <a:pt x="5668" y="3198"/>
                  </a:lnTo>
                  <a:cubicBezTo>
                    <a:pt x="5668" y="2917"/>
                    <a:pt x="5889" y="2706"/>
                    <a:pt x="6160" y="2706"/>
                  </a:cubicBezTo>
                  <a:lnTo>
                    <a:pt x="11506" y="2706"/>
                  </a:lnTo>
                  <a:cubicBezTo>
                    <a:pt x="11777" y="2706"/>
                    <a:pt x="11987" y="2917"/>
                    <a:pt x="11997" y="3198"/>
                  </a:cubicBezTo>
                  <a:lnTo>
                    <a:pt x="11997" y="4070"/>
                  </a:lnTo>
                  <a:lnTo>
                    <a:pt x="11997" y="8534"/>
                  </a:lnTo>
                  <a:cubicBezTo>
                    <a:pt x="11987" y="8805"/>
                    <a:pt x="11777" y="9026"/>
                    <a:pt x="11506" y="9026"/>
                  </a:cubicBezTo>
                  <a:lnTo>
                    <a:pt x="7544" y="9026"/>
                  </a:lnTo>
                  <a:cubicBezTo>
                    <a:pt x="7253" y="9026"/>
                    <a:pt x="7253" y="9457"/>
                    <a:pt x="7544" y="9457"/>
                  </a:cubicBezTo>
                  <a:lnTo>
                    <a:pt x="11506" y="9457"/>
                  </a:lnTo>
                  <a:cubicBezTo>
                    <a:pt x="12007" y="9457"/>
                    <a:pt x="12429" y="9046"/>
                    <a:pt x="12429" y="8534"/>
                  </a:cubicBezTo>
                  <a:lnTo>
                    <a:pt x="12429" y="3198"/>
                  </a:lnTo>
                  <a:lnTo>
                    <a:pt x="12429" y="1854"/>
                  </a:lnTo>
                  <a:cubicBezTo>
                    <a:pt x="12429" y="1708"/>
                    <a:pt x="12318" y="1636"/>
                    <a:pt x="12208" y="1636"/>
                  </a:cubicBezTo>
                  <a:cubicBezTo>
                    <a:pt x="12098" y="1636"/>
                    <a:pt x="11987" y="1708"/>
                    <a:pt x="11987" y="1854"/>
                  </a:cubicBezTo>
                  <a:lnTo>
                    <a:pt x="11987" y="2405"/>
                  </a:lnTo>
                  <a:cubicBezTo>
                    <a:pt x="11847" y="2315"/>
                    <a:pt x="11676" y="2265"/>
                    <a:pt x="11496" y="2265"/>
                  </a:cubicBezTo>
                  <a:lnTo>
                    <a:pt x="6160" y="2265"/>
                  </a:lnTo>
                  <a:cubicBezTo>
                    <a:pt x="5979" y="2265"/>
                    <a:pt x="5809" y="2315"/>
                    <a:pt x="5668" y="2405"/>
                  </a:cubicBezTo>
                  <a:lnTo>
                    <a:pt x="5668" y="1854"/>
                  </a:lnTo>
                  <a:cubicBezTo>
                    <a:pt x="5668" y="1583"/>
                    <a:pt x="5889" y="1362"/>
                    <a:pt x="6160" y="1362"/>
                  </a:cubicBezTo>
                  <a:lnTo>
                    <a:pt x="7092" y="1362"/>
                  </a:lnTo>
                  <a:lnTo>
                    <a:pt x="7092" y="1603"/>
                  </a:lnTo>
                  <a:cubicBezTo>
                    <a:pt x="7092" y="1748"/>
                    <a:pt x="7200" y="1821"/>
                    <a:pt x="7308" y="1821"/>
                  </a:cubicBezTo>
                  <a:cubicBezTo>
                    <a:pt x="7416" y="1821"/>
                    <a:pt x="7524" y="1748"/>
                    <a:pt x="7524" y="1603"/>
                  </a:cubicBezTo>
                  <a:lnTo>
                    <a:pt x="7524" y="1362"/>
                  </a:lnTo>
                  <a:lnTo>
                    <a:pt x="10132" y="1362"/>
                  </a:lnTo>
                  <a:lnTo>
                    <a:pt x="10132" y="1603"/>
                  </a:lnTo>
                  <a:cubicBezTo>
                    <a:pt x="10132" y="1748"/>
                    <a:pt x="10240" y="1821"/>
                    <a:pt x="10347" y="1821"/>
                  </a:cubicBezTo>
                  <a:cubicBezTo>
                    <a:pt x="10455" y="1821"/>
                    <a:pt x="10563" y="1748"/>
                    <a:pt x="10563" y="1603"/>
                  </a:cubicBezTo>
                  <a:lnTo>
                    <a:pt x="10563" y="1362"/>
                  </a:lnTo>
                  <a:lnTo>
                    <a:pt x="11496" y="1362"/>
                  </a:lnTo>
                  <a:cubicBezTo>
                    <a:pt x="11546" y="1362"/>
                    <a:pt x="11596" y="1372"/>
                    <a:pt x="11646" y="1382"/>
                  </a:cubicBezTo>
                  <a:cubicBezTo>
                    <a:pt x="11666" y="1387"/>
                    <a:pt x="11684" y="1389"/>
                    <a:pt x="11702" y="1389"/>
                  </a:cubicBezTo>
                  <a:cubicBezTo>
                    <a:pt x="11922" y="1389"/>
                    <a:pt x="11999" y="1064"/>
                    <a:pt x="11767" y="971"/>
                  </a:cubicBezTo>
                  <a:cubicBezTo>
                    <a:pt x="11686" y="941"/>
                    <a:pt x="11586" y="931"/>
                    <a:pt x="11496" y="931"/>
                  </a:cubicBezTo>
                  <a:lnTo>
                    <a:pt x="10563" y="931"/>
                  </a:lnTo>
                  <a:lnTo>
                    <a:pt x="10563" y="219"/>
                  </a:lnTo>
                  <a:cubicBezTo>
                    <a:pt x="10563" y="73"/>
                    <a:pt x="10455" y="1"/>
                    <a:pt x="10347" y="1"/>
                  </a:cubicBezTo>
                  <a:cubicBezTo>
                    <a:pt x="10240" y="1"/>
                    <a:pt x="10132" y="73"/>
                    <a:pt x="10132" y="219"/>
                  </a:cubicBezTo>
                  <a:lnTo>
                    <a:pt x="10132" y="931"/>
                  </a:lnTo>
                  <a:lnTo>
                    <a:pt x="7524" y="931"/>
                  </a:lnTo>
                  <a:lnTo>
                    <a:pt x="7524" y="219"/>
                  </a:lnTo>
                  <a:cubicBezTo>
                    <a:pt x="7524" y="73"/>
                    <a:pt x="7416" y="1"/>
                    <a:pt x="730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 name="Google Shape;1636;p69"/>
          <p:cNvGrpSpPr/>
          <p:nvPr/>
        </p:nvGrpSpPr>
        <p:grpSpPr>
          <a:xfrm>
            <a:off x="2844747" y="2868021"/>
            <a:ext cx="300617" cy="381868"/>
            <a:chOff x="2844747" y="2868021"/>
            <a:chExt cx="300617" cy="381868"/>
          </a:xfrm>
        </p:grpSpPr>
        <p:sp>
          <p:nvSpPr>
            <p:cNvPr id="1637" name="Google Shape;1637;p69"/>
            <p:cNvSpPr/>
            <p:nvPr/>
          </p:nvSpPr>
          <p:spPr>
            <a:xfrm>
              <a:off x="2896096" y="2868021"/>
              <a:ext cx="11136" cy="23483"/>
            </a:xfrm>
            <a:custGeom>
              <a:avLst/>
              <a:gdLst/>
              <a:ahLst/>
              <a:cxnLst/>
              <a:rect l="l" t="t" r="r" b="b"/>
              <a:pathLst>
                <a:path w="432" h="911" extrusionOk="0">
                  <a:moveTo>
                    <a:pt x="211" y="0"/>
                  </a:moveTo>
                  <a:cubicBezTo>
                    <a:pt x="90" y="0"/>
                    <a:pt x="0" y="100"/>
                    <a:pt x="0" y="221"/>
                  </a:cubicBezTo>
                  <a:lnTo>
                    <a:pt x="0" y="692"/>
                  </a:lnTo>
                  <a:cubicBezTo>
                    <a:pt x="0" y="838"/>
                    <a:pt x="108" y="910"/>
                    <a:pt x="216" y="910"/>
                  </a:cubicBezTo>
                  <a:cubicBezTo>
                    <a:pt x="324" y="910"/>
                    <a:pt x="431" y="838"/>
                    <a:pt x="431" y="692"/>
                  </a:cubicBezTo>
                  <a:lnTo>
                    <a:pt x="431" y="221"/>
                  </a:lnTo>
                  <a:cubicBezTo>
                    <a:pt x="431" y="100"/>
                    <a:pt x="331" y="0"/>
                    <a:pt x="21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9"/>
            <p:cNvSpPr/>
            <p:nvPr/>
          </p:nvSpPr>
          <p:spPr>
            <a:xfrm>
              <a:off x="2896096" y="2905501"/>
              <a:ext cx="11136" cy="23483"/>
            </a:xfrm>
            <a:custGeom>
              <a:avLst/>
              <a:gdLst/>
              <a:ahLst/>
              <a:cxnLst/>
              <a:rect l="l" t="t" r="r" b="b"/>
              <a:pathLst>
                <a:path w="432" h="911" extrusionOk="0">
                  <a:moveTo>
                    <a:pt x="211" y="1"/>
                  </a:moveTo>
                  <a:cubicBezTo>
                    <a:pt x="90" y="1"/>
                    <a:pt x="0" y="101"/>
                    <a:pt x="0" y="221"/>
                  </a:cubicBezTo>
                  <a:lnTo>
                    <a:pt x="0" y="693"/>
                  </a:lnTo>
                  <a:cubicBezTo>
                    <a:pt x="0" y="838"/>
                    <a:pt x="108" y="911"/>
                    <a:pt x="216" y="911"/>
                  </a:cubicBezTo>
                  <a:cubicBezTo>
                    <a:pt x="324" y="911"/>
                    <a:pt x="431" y="838"/>
                    <a:pt x="431" y="693"/>
                  </a:cubicBezTo>
                  <a:lnTo>
                    <a:pt x="431" y="221"/>
                  </a:lnTo>
                  <a:cubicBezTo>
                    <a:pt x="431" y="101"/>
                    <a:pt x="331" y="1"/>
                    <a:pt x="21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9"/>
            <p:cNvSpPr/>
            <p:nvPr/>
          </p:nvSpPr>
          <p:spPr>
            <a:xfrm>
              <a:off x="2906690" y="2892844"/>
              <a:ext cx="27169" cy="11394"/>
            </a:xfrm>
            <a:custGeom>
              <a:avLst/>
              <a:gdLst/>
              <a:ahLst/>
              <a:cxnLst/>
              <a:rect l="l" t="t" r="r" b="b"/>
              <a:pathLst>
                <a:path w="1054" h="442" extrusionOk="0">
                  <a:moveTo>
                    <a:pt x="291" y="0"/>
                  </a:moveTo>
                  <a:cubicBezTo>
                    <a:pt x="0" y="0"/>
                    <a:pt x="0" y="441"/>
                    <a:pt x="291" y="441"/>
                  </a:cubicBezTo>
                  <a:lnTo>
                    <a:pt x="763" y="441"/>
                  </a:lnTo>
                  <a:cubicBezTo>
                    <a:pt x="1054" y="441"/>
                    <a:pt x="1054" y="0"/>
                    <a:pt x="76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9"/>
            <p:cNvSpPr/>
            <p:nvPr/>
          </p:nvSpPr>
          <p:spPr>
            <a:xfrm>
              <a:off x="2869184" y="2892844"/>
              <a:ext cx="27195" cy="11394"/>
            </a:xfrm>
            <a:custGeom>
              <a:avLst/>
              <a:gdLst/>
              <a:ahLst/>
              <a:cxnLst/>
              <a:rect l="l" t="t" r="r" b="b"/>
              <a:pathLst>
                <a:path w="1055" h="442" extrusionOk="0">
                  <a:moveTo>
                    <a:pt x="292" y="0"/>
                  </a:moveTo>
                  <a:cubicBezTo>
                    <a:pt x="1" y="0"/>
                    <a:pt x="1" y="441"/>
                    <a:pt x="292" y="441"/>
                  </a:cubicBezTo>
                  <a:lnTo>
                    <a:pt x="763" y="441"/>
                  </a:lnTo>
                  <a:cubicBezTo>
                    <a:pt x="1054" y="441"/>
                    <a:pt x="1054" y="0"/>
                    <a:pt x="76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9"/>
            <p:cNvSpPr/>
            <p:nvPr/>
          </p:nvSpPr>
          <p:spPr>
            <a:xfrm>
              <a:off x="3107600" y="3155002"/>
              <a:ext cx="11136" cy="23509"/>
            </a:xfrm>
            <a:custGeom>
              <a:avLst/>
              <a:gdLst/>
              <a:ahLst/>
              <a:cxnLst/>
              <a:rect l="l" t="t" r="r" b="b"/>
              <a:pathLst>
                <a:path w="432" h="912" extrusionOk="0">
                  <a:moveTo>
                    <a:pt x="211" y="1"/>
                  </a:moveTo>
                  <a:cubicBezTo>
                    <a:pt x="90" y="1"/>
                    <a:pt x="0" y="101"/>
                    <a:pt x="0" y="222"/>
                  </a:cubicBezTo>
                  <a:lnTo>
                    <a:pt x="0" y="693"/>
                  </a:lnTo>
                  <a:cubicBezTo>
                    <a:pt x="0" y="838"/>
                    <a:pt x="108" y="911"/>
                    <a:pt x="216" y="911"/>
                  </a:cubicBezTo>
                  <a:cubicBezTo>
                    <a:pt x="324" y="911"/>
                    <a:pt x="431" y="838"/>
                    <a:pt x="431" y="693"/>
                  </a:cubicBezTo>
                  <a:lnTo>
                    <a:pt x="431" y="222"/>
                  </a:lnTo>
                  <a:cubicBezTo>
                    <a:pt x="431" y="101"/>
                    <a:pt x="331" y="1"/>
                    <a:pt x="21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9"/>
            <p:cNvSpPr/>
            <p:nvPr/>
          </p:nvSpPr>
          <p:spPr>
            <a:xfrm>
              <a:off x="3107600" y="3192508"/>
              <a:ext cx="11136" cy="23483"/>
            </a:xfrm>
            <a:custGeom>
              <a:avLst/>
              <a:gdLst/>
              <a:ahLst/>
              <a:cxnLst/>
              <a:rect l="l" t="t" r="r" b="b"/>
              <a:pathLst>
                <a:path w="432" h="911" extrusionOk="0">
                  <a:moveTo>
                    <a:pt x="211" y="0"/>
                  </a:moveTo>
                  <a:cubicBezTo>
                    <a:pt x="90" y="0"/>
                    <a:pt x="0" y="101"/>
                    <a:pt x="0" y="221"/>
                  </a:cubicBezTo>
                  <a:lnTo>
                    <a:pt x="0" y="692"/>
                  </a:lnTo>
                  <a:cubicBezTo>
                    <a:pt x="0" y="838"/>
                    <a:pt x="108" y="911"/>
                    <a:pt x="216" y="911"/>
                  </a:cubicBezTo>
                  <a:cubicBezTo>
                    <a:pt x="324" y="911"/>
                    <a:pt x="431" y="838"/>
                    <a:pt x="431" y="692"/>
                  </a:cubicBezTo>
                  <a:lnTo>
                    <a:pt x="431" y="221"/>
                  </a:lnTo>
                  <a:cubicBezTo>
                    <a:pt x="431" y="101"/>
                    <a:pt x="331" y="0"/>
                    <a:pt x="21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9"/>
            <p:cNvSpPr/>
            <p:nvPr/>
          </p:nvSpPr>
          <p:spPr>
            <a:xfrm>
              <a:off x="3118195" y="3179825"/>
              <a:ext cx="27169" cy="11162"/>
            </a:xfrm>
            <a:custGeom>
              <a:avLst/>
              <a:gdLst/>
              <a:ahLst/>
              <a:cxnLst/>
              <a:rect l="l" t="t" r="r" b="b"/>
              <a:pathLst>
                <a:path w="1054" h="433" extrusionOk="0">
                  <a:moveTo>
                    <a:pt x="291" y="1"/>
                  </a:moveTo>
                  <a:cubicBezTo>
                    <a:pt x="0" y="1"/>
                    <a:pt x="0" y="432"/>
                    <a:pt x="291" y="432"/>
                  </a:cubicBezTo>
                  <a:lnTo>
                    <a:pt x="763" y="432"/>
                  </a:lnTo>
                  <a:cubicBezTo>
                    <a:pt x="1054" y="432"/>
                    <a:pt x="1054" y="1"/>
                    <a:pt x="76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9"/>
            <p:cNvSpPr/>
            <p:nvPr/>
          </p:nvSpPr>
          <p:spPr>
            <a:xfrm>
              <a:off x="3080688" y="3179825"/>
              <a:ext cx="27195" cy="11162"/>
            </a:xfrm>
            <a:custGeom>
              <a:avLst/>
              <a:gdLst/>
              <a:ahLst/>
              <a:cxnLst/>
              <a:rect l="l" t="t" r="r" b="b"/>
              <a:pathLst>
                <a:path w="1055" h="433" extrusionOk="0">
                  <a:moveTo>
                    <a:pt x="292" y="1"/>
                  </a:moveTo>
                  <a:cubicBezTo>
                    <a:pt x="1" y="1"/>
                    <a:pt x="1" y="432"/>
                    <a:pt x="292" y="432"/>
                  </a:cubicBezTo>
                  <a:lnTo>
                    <a:pt x="763" y="432"/>
                  </a:lnTo>
                  <a:cubicBezTo>
                    <a:pt x="1054" y="432"/>
                    <a:pt x="1054" y="1"/>
                    <a:pt x="76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9"/>
            <p:cNvSpPr/>
            <p:nvPr/>
          </p:nvSpPr>
          <p:spPr>
            <a:xfrm>
              <a:off x="2951981" y="2908749"/>
              <a:ext cx="186397" cy="185469"/>
            </a:xfrm>
            <a:custGeom>
              <a:avLst/>
              <a:gdLst/>
              <a:ahLst/>
              <a:cxnLst/>
              <a:rect l="l" t="t" r="r" b="b"/>
              <a:pathLst>
                <a:path w="7231" h="7195" extrusionOk="0">
                  <a:moveTo>
                    <a:pt x="1137" y="1"/>
                  </a:moveTo>
                  <a:cubicBezTo>
                    <a:pt x="814" y="1"/>
                    <a:pt x="492" y="77"/>
                    <a:pt x="199" y="226"/>
                  </a:cubicBezTo>
                  <a:cubicBezTo>
                    <a:pt x="0" y="303"/>
                    <a:pt x="152" y="635"/>
                    <a:pt x="319" y="635"/>
                  </a:cubicBezTo>
                  <a:cubicBezTo>
                    <a:pt x="346" y="635"/>
                    <a:pt x="374" y="626"/>
                    <a:pt x="400" y="607"/>
                  </a:cubicBezTo>
                  <a:cubicBezTo>
                    <a:pt x="626" y="488"/>
                    <a:pt x="876" y="430"/>
                    <a:pt x="1125" y="430"/>
                  </a:cubicBezTo>
                  <a:cubicBezTo>
                    <a:pt x="1340" y="430"/>
                    <a:pt x="1555" y="473"/>
                    <a:pt x="1754" y="557"/>
                  </a:cubicBezTo>
                  <a:cubicBezTo>
                    <a:pt x="2266" y="747"/>
                    <a:pt x="2667" y="1148"/>
                    <a:pt x="2847" y="1650"/>
                  </a:cubicBezTo>
                  <a:cubicBezTo>
                    <a:pt x="2882" y="1750"/>
                    <a:pt x="2970" y="1800"/>
                    <a:pt x="3057" y="1800"/>
                  </a:cubicBezTo>
                  <a:cubicBezTo>
                    <a:pt x="3143" y="1800"/>
                    <a:pt x="3229" y="1750"/>
                    <a:pt x="3259" y="1650"/>
                  </a:cubicBezTo>
                  <a:cubicBezTo>
                    <a:pt x="3495" y="951"/>
                    <a:pt x="4264" y="430"/>
                    <a:pt x="5015" y="430"/>
                  </a:cubicBezTo>
                  <a:cubicBezTo>
                    <a:pt x="5061" y="430"/>
                    <a:pt x="5108" y="432"/>
                    <a:pt x="5154" y="436"/>
                  </a:cubicBezTo>
                  <a:cubicBezTo>
                    <a:pt x="5927" y="506"/>
                    <a:pt x="6458" y="1138"/>
                    <a:pt x="6599" y="2171"/>
                  </a:cubicBezTo>
                  <a:cubicBezTo>
                    <a:pt x="6789" y="3496"/>
                    <a:pt x="6228" y="4619"/>
                    <a:pt x="5225" y="5502"/>
                  </a:cubicBezTo>
                  <a:cubicBezTo>
                    <a:pt x="4593" y="6063"/>
                    <a:pt x="3850" y="6485"/>
                    <a:pt x="3058" y="6755"/>
                  </a:cubicBezTo>
                  <a:cubicBezTo>
                    <a:pt x="3028" y="6745"/>
                    <a:pt x="2978" y="6735"/>
                    <a:pt x="2928" y="6715"/>
                  </a:cubicBezTo>
                  <a:cubicBezTo>
                    <a:pt x="2901" y="6706"/>
                    <a:pt x="2876" y="6702"/>
                    <a:pt x="2852" y="6702"/>
                  </a:cubicBezTo>
                  <a:cubicBezTo>
                    <a:pt x="2633" y="6702"/>
                    <a:pt x="2543" y="7045"/>
                    <a:pt x="2787" y="7127"/>
                  </a:cubicBezTo>
                  <a:cubicBezTo>
                    <a:pt x="2867" y="7157"/>
                    <a:pt x="2938" y="7177"/>
                    <a:pt x="3008" y="7187"/>
                  </a:cubicBezTo>
                  <a:cubicBezTo>
                    <a:pt x="3023" y="7192"/>
                    <a:pt x="3038" y="7194"/>
                    <a:pt x="3054" y="7194"/>
                  </a:cubicBezTo>
                  <a:cubicBezTo>
                    <a:pt x="3071" y="7194"/>
                    <a:pt x="3088" y="7192"/>
                    <a:pt x="3108" y="7187"/>
                  </a:cubicBezTo>
                  <a:cubicBezTo>
                    <a:pt x="3479" y="7106"/>
                    <a:pt x="4573" y="6665"/>
                    <a:pt x="5515" y="5833"/>
                  </a:cubicBezTo>
                  <a:cubicBezTo>
                    <a:pt x="6699" y="4789"/>
                    <a:pt x="7231" y="3506"/>
                    <a:pt x="7030" y="2121"/>
                  </a:cubicBezTo>
                  <a:cubicBezTo>
                    <a:pt x="6940" y="1469"/>
                    <a:pt x="6719" y="948"/>
                    <a:pt x="6368" y="577"/>
                  </a:cubicBezTo>
                  <a:cubicBezTo>
                    <a:pt x="6067" y="256"/>
                    <a:pt x="5646" y="45"/>
                    <a:pt x="5194" y="5"/>
                  </a:cubicBezTo>
                  <a:cubicBezTo>
                    <a:pt x="5148" y="2"/>
                    <a:pt x="5101" y="1"/>
                    <a:pt x="5055" y="1"/>
                  </a:cubicBezTo>
                  <a:cubicBezTo>
                    <a:pt x="4253" y="1"/>
                    <a:pt x="3494" y="406"/>
                    <a:pt x="3058" y="1088"/>
                  </a:cubicBezTo>
                  <a:cubicBezTo>
                    <a:pt x="2787" y="667"/>
                    <a:pt x="2386" y="336"/>
                    <a:pt x="1915" y="155"/>
                  </a:cubicBezTo>
                  <a:cubicBezTo>
                    <a:pt x="1666" y="52"/>
                    <a:pt x="1402" y="1"/>
                    <a:pt x="113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9"/>
            <p:cNvSpPr/>
            <p:nvPr/>
          </p:nvSpPr>
          <p:spPr>
            <a:xfrm>
              <a:off x="2844747" y="2928985"/>
              <a:ext cx="299844" cy="320904"/>
            </a:xfrm>
            <a:custGeom>
              <a:avLst/>
              <a:gdLst/>
              <a:ahLst/>
              <a:cxnLst/>
              <a:rect l="l" t="t" r="r" b="b"/>
              <a:pathLst>
                <a:path w="11632" h="12449" extrusionOk="0">
                  <a:moveTo>
                    <a:pt x="3830" y="0"/>
                  </a:moveTo>
                  <a:cubicBezTo>
                    <a:pt x="3762" y="0"/>
                    <a:pt x="3693" y="33"/>
                    <a:pt x="3647" y="113"/>
                  </a:cubicBezTo>
                  <a:cubicBezTo>
                    <a:pt x="3426" y="484"/>
                    <a:pt x="3286" y="895"/>
                    <a:pt x="3246" y="1336"/>
                  </a:cubicBezTo>
                  <a:cubicBezTo>
                    <a:pt x="3005" y="3021"/>
                    <a:pt x="3858" y="4235"/>
                    <a:pt x="4720" y="5007"/>
                  </a:cubicBezTo>
                  <a:lnTo>
                    <a:pt x="3226" y="5690"/>
                  </a:lnTo>
                  <a:cubicBezTo>
                    <a:pt x="2895" y="5840"/>
                    <a:pt x="2654" y="6111"/>
                    <a:pt x="2544" y="6462"/>
                  </a:cubicBezTo>
                  <a:lnTo>
                    <a:pt x="2203" y="7565"/>
                  </a:lnTo>
                  <a:cubicBezTo>
                    <a:pt x="2183" y="7635"/>
                    <a:pt x="2153" y="7706"/>
                    <a:pt x="2102" y="7756"/>
                  </a:cubicBezTo>
                  <a:lnTo>
                    <a:pt x="1761" y="8157"/>
                  </a:lnTo>
                  <a:cubicBezTo>
                    <a:pt x="1653" y="8090"/>
                    <a:pt x="1531" y="8057"/>
                    <a:pt x="1411" y="8057"/>
                  </a:cubicBezTo>
                  <a:cubicBezTo>
                    <a:pt x="1209" y="8057"/>
                    <a:pt x="1011" y="8148"/>
                    <a:pt x="879" y="8318"/>
                  </a:cubicBezTo>
                  <a:lnTo>
                    <a:pt x="146" y="9260"/>
                  </a:lnTo>
                  <a:cubicBezTo>
                    <a:pt x="0" y="9429"/>
                    <a:pt x="152" y="9623"/>
                    <a:pt x="316" y="9623"/>
                  </a:cubicBezTo>
                  <a:cubicBezTo>
                    <a:pt x="376" y="9623"/>
                    <a:pt x="439" y="9596"/>
                    <a:pt x="487" y="9531"/>
                  </a:cubicBezTo>
                  <a:lnTo>
                    <a:pt x="1220" y="8588"/>
                  </a:lnTo>
                  <a:cubicBezTo>
                    <a:pt x="1271" y="8526"/>
                    <a:pt x="1341" y="8496"/>
                    <a:pt x="1413" y="8496"/>
                  </a:cubicBezTo>
                  <a:cubicBezTo>
                    <a:pt x="1467" y="8496"/>
                    <a:pt x="1523" y="8513"/>
                    <a:pt x="1571" y="8548"/>
                  </a:cubicBezTo>
                  <a:lnTo>
                    <a:pt x="4269" y="10785"/>
                  </a:lnTo>
                  <a:cubicBezTo>
                    <a:pt x="4369" y="10875"/>
                    <a:pt x="4379" y="11026"/>
                    <a:pt x="4299" y="11126"/>
                  </a:cubicBezTo>
                  <a:lnTo>
                    <a:pt x="3547" y="12089"/>
                  </a:lnTo>
                  <a:cubicBezTo>
                    <a:pt x="3402" y="12255"/>
                    <a:pt x="3555" y="12448"/>
                    <a:pt x="3716" y="12448"/>
                  </a:cubicBezTo>
                  <a:cubicBezTo>
                    <a:pt x="3777" y="12448"/>
                    <a:pt x="3840" y="12420"/>
                    <a:pt x="3888" y="12350"/>
                  </a:cubicBezTo>
                  <a:lnTo>
                    <a:pt x="4640" y="11397"/>
                  </a:lnTo>
                  <a:cubicBezTo>
                    <a:pt x="4831" y="11166"/>
                    <a:pt x="4841" y="10835"/>
                    <a:pt x="4670" y="10594"/>
                  </a:cubicBezTo>
                  <a:lnTo>
                    <a:pt x="5182" y="9983"/>
                  </a:lnTo>
                  <a:cubicBezTo>
                    <a:pt x="5262" y="9882"/>
                    <a:pt x="5382" y="9812"/>
                    <a:pt x="5513" y="9792"/>
                  </a:cubicBezTo>
                  <a:lnTo>
                    <a:pt x="9003" y="9180"/>
                  </a:lnTo>
                  <a:cubicBezTo>
                    <a:pt x="9194" y="9150"/>
                    <a:pt x="9375" y="9060"/>
                    <a:pt x="9525" y="8919"/>
                  </a:cubicBezTo>
                  <a:lnTo>
                    <a:pt x="9806" y="8659"/>
                  </a:lnTo>
                  <a:cubicBezTo>
                    <a:pt x="9948" y="8500"/>
                    <a:pt x="9810" y="8286"/>
                    <a:pt x="9642" y="8286"/>
                  </a:cubicBezTo>
                  <a:cubicBezTo>
                    <a:pt x="9597" y="8286"/>
                    <a:pt x="9550" y="8302"/>
                    <a:pt x="9505" y="8338"/>
                  </a:cubicBezTo>
                  <a:lnTo>
                    <a:pt x="9224" y="8608"/>
                  </a:lnTo>
                  <a:cubicBezTo>
                    <a:pt x="9144" y="8679"/>
                    <a:pt x="9044" y="8739"/>
                    <a:pt x="8923" y="8759"/>
                  </a:cubicBezTo>
                  <a:lnTo>
                    <a:pt x="5443" y="9371"/>
                  </a:lnTo>
                  <a:cubicBezTo>
                    <a:pt x="5212" y="9411"/>
                    <a:pt x="5001" y="9531"/>
                    <a:pt x="4851" y="9712"/>
                  </a:cubicBezTo>
                  <a:lnTo>
                    <a:pt x="4349" y="10294"/>
                  </a:lnTo>
                  <a:lnTo>
                    <a:pt x="2092" y="8428"/>
                  </a:lnTo>
                  <a:lnTo>
                    <a:pt x="2423" y="8037"/>
                  </a:lnTo>
                  <a:cubicBezTo>
                    <a:pt x="2504" y="7936"/>
                    <a:pt x="2574" y="7816"/>
                    <a:pt x="2614" y="7696"/>
                  </a:cubicBezTo>
                  <a:lnTo>
                    <a:pt x="2955" y="6582"/>
                  </a:lnTo>
                  <a:cubicBezTo>
                    <a:pt x="3015" y="6362"/>
                    <a:pt x="3176" y="6181"/>
                    <a:pt x="3396" y="6081"/>
                  </a:cubicBezTo>
                  <a:lnTo>
                    <a:pt x="5202" y="5268"/>
                  </a:lnTo>
                  <a:lnTo>
                    <a:pt x="5282" y="5228"/>
                  </a:lnTo>
                  <a:cubicBezTo>
                    <a:pt x="5361" y="5192"/>
                    <a:pt x="5437" y="5176"/>
                    <a:pt x="5508" y="5176"/>
                  </a:cubicBezTo>
                  <a:cubicBezTo>
                    <a:pt x="5986" y="5176"/>
                    <a:pt x="6236" y="5906"/>
                    <a:pt x="5703" y="6151"/>
                  </a:cubicBezTo>
                  <a:lnTo>
                    <a:pt x="5693" y="6151"/>
                  </a:lnTo>
                  <a:lnTo>
                    <a:pt x="4710" y="6642"/>
                  </a:lnTo>
                  <a:cubicBezTo>
                    <a:pt x="4520" y="6733"/>
                    <a:pt x="4379" y="6903"/>
                    <a:pt x="4319" y="7104"/>
                  </a:cubicBezTo>
                  <a:cubicBezTo>
                    <a:pt x="4289" y="7204"/>
                    <a:pt x="4279" y="7304"/>
                    <a:pt x="4289" y="7405"/>
                  </a:cubicBezTo>
                  <a:cubicBezTo>
                    <a:pt x="4329" y="7786"/>
                    <a:pt x="4650" y="8077"/>
                    <a:pt x="5031" y="8097"/>
                  </a:cubicBezTo>
                  <a:lnTo>
                    <a:pt x="7950" y="8177"/>
                  </a:lnTo>
                  <a:cubicBezTo>
                    <a:pt x="7984" y="8181"/>
                    <a:pt x="8018" y="8182"/>
                    <a:pt x="8052" y="8182"/>
                  </a:cubicBezTo>
                  <a:cubicBezTo>
                    <a:pt x="8306" y="8182"/>
                    <a:pt x="8547" y="8083"/>
                    <a:pt x="8733" y="7906"/>
                  </a:cubicBezTo>
                  <a:lnTo>
                    <a:pt x="10398" y="6362"/>
                  </a:lnTo>
                  <a:cubicBezTo>
                    <a:pt x="10480" y="6289"/>
                    <a:pt x="10584" y="6251"/>
                    <a:pt x="10687" y="6251"/>
                  </a:cubicBezTo>
                  <a:cubicBezTo>
                    <a:pt x="10797" y="6251"/>
                    <a:pt x="10907" y="6294"/>
                    <a:pt x="10989" y="6382"/>
                  </a:cubicBezTo>
                  <a:cubicBezTo>
                    <a:pt x="11150" y="6552"/>
                    <a:pt x="11140" y="6823"/>
                    <a:pt x="10969" y="6973"/>
                  </a:cubicBezTo>
                  <a:lnTo>
                    <a:pt x="10147" y="7736"/>
                  </a:lnTo>
                  <a:cubicBezTo>
                    <a:pt x="9997" y="7894"/>
                    <a:pt x="10133" y="8108"/>
                    <a:pt x="10301" y="8108"/>
                  </a:cubicBezTo>
                  <a:cubicBezTo>
                    <a:pt x="10346" y="8108"/>
                    <a:pt x="10393" y="8093"/>
                    <a:pt x="10438" y="8057"/>
                  </a:cubicBezTo>
                  <a:lnTo>
                    <a:pt x="11260" y="7294"/>
                  </a:lnTo>
                  <a:cubicBezTo>
                    <a:pt x="11601" y="6973"/>
                    <a:pt x="11631" y="6442"/>
                    <a:pt x="11320" y="6101"/>
                  </a:cubicBezTo>
                  <a:cubicBezTo>
                    <a:pt x="11152" y="5916"/>
                    <a:pt x="10922" y="5823"/>
                    <a:pt x="10692" y="5823"/>
                  </a:cubicBezTo>
                  <a:cubicBezTo>
                    <a:pt x="10485" y="5823"/>
                    <a:pt x="10278" y="5899"/>
                    <a:pt x="10117" y="6051"/>
                  </a:cubicBezTo>
                  <a:lnTo>
                    <a:pt x="8452" y="7595"/>
                  </a:lnTo>
                  <a:cubicBezTo>
                    <a:pt x="8340" y="7698"/>
                    <a:pt x="8185" y="7757"/>
                    <a:pt x="8027" y="7757"/>
                  </a:cubicBezTo>
                  <a:cubicBezTo>
                    <a:pt x="8015" y="7757"/>
                    <a:pt x="8003" y="7757"/>
                    <a:pt x="7990" y="7756"/>
                  </a:cubicBezTo>
                  <a:lnTo>
                    <a:pt x="7980" y="7756"/>
                  </a:lnTo>
                  <a:lnTo>
                    <a:pt x="5051" y="7666"/>
                  </a:lnTo>
                  <a:cubicBezTo>
                    <a:pt x="4891" y="7666"/>
                    <a:pt x="4750" y="7535"/>
                    <a:pt x="4730" y="7375"/>
                  </a:cubicBezTo>
                  <a:cubicBezTo>
                    <a:pt x="4720" y="7325"/>
                    <a:pt x="4730" y="7274"/>
                    <a:pt x="4750" y="7224"/>
                  </a:cubicBezTo>
                  <a:cubicBezTo>
                    <a:pt x="4771" y="7134"/>
                    <a:pt x="4831" y="7064"/>
                    <a:pt x="4921" y="7024"/>
                  </a:cubicBezTo>
                  <a:lnTo>
                    <a:pt x="5894" y="6542"/>
                  </a:lnTo>
                  <a:cubicBezTo>
                    <a:pt x="6375" y="6331"/>
                    <a:pt x="6586" y="5770"/>
                    <a:pt x="6385" y="5298"/>
                  </a:cubicBezTo>
                  <a:cubicBezTo>
                    <a:pt x="6229" y="4940"/>
                    <a:pt x="5882" y="4731"/>
                    <a:pt x="5517" y="4731"/>
                  </a:cubicBezTo>
                  <a:cubicBezTo>
                    <a:pt x="5392" y="4731"/>
                    <a:pt x="5264" y="4756"/>
                    <a:pt x="5142" y="4807"/>
                  </a:cubicBezTo>
                  <a:cubicBezTo>
                    <a:pt x="4319" y="4115"/>
                    <a:pt x="3436" y="2981"/>
                    <a:pt x="3667" y="1386"/>
                  </a:cubicBezTo>
                  <a:cubicBezTo>
                    <a:pt x="3707" y="1015"/>
                    <a:pt x="3828" y="664"/>
                    <a:pt x="4018" y="343"/>
                  </a:cubicBezTo>
                  <a:cubicBezTo>
                    <a:pt x="4137" y="169"/>
                    <a:pt x="3984" y="0"/>
                    <a:pt x="383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 name="Google Shape;1647;p69"/>
          <p:cNvGrpSpPr/>
          <p:nvPr/>
        </p:nvGrpSpPr>
        <p:grpSpPr>
          <a:xfrm>
            <a:off x="1546128" y="2868072"/>
            <a:ext cx="348306" cy="381533"/>
            <a:chOff x="1546128" y="2868072"/>
            <a:chExt cx="348306" cy="381533"/>
          </a:xfrm>
        </p:grpSpPr>
        <p:sp>
          <p:nvSpPr>
            <p:cNvPr id="1648" name="Google Shape;1648;p69"/>
            <p:cNvSpPr/>
            <p:nvPr/>
          </p:nvSpPr>
          <p:spPr>
            <a:xfrm>
              <a:off x="1546128" y="2868072"/>
              <a:ext cx="190599" cy="357792"/>
            </a:xfrm>
            <a:custGeom>
              <a:avLst/>
              <a:gdLst/>
              <a:ahLst/>
              <a:cxnLst/>
              <a:rect l="l" t="t" r="r" b="b"/>
              <a:pathLst>
                <a:path w="7394" h="13880" extrusionOk="0">
                  <a:moveTo>
                    <a:pt x="814" y="1"/>
                  </a:moveTo>
                  <a:cubicBezTo>
                    <a:pt x="705" y="1"/>
                    <a:pt x="597" y="73"/>
                    <a:pt x="602" y="219"/>
                  </a:cubicBezTo>
                  <a:lnTo>
                    <a:pt x="602" y="5655"/>
                  </a:lnTo>
                  <a:cubicBezTo>
                    <a:pt x="592" y="5866"/>
                    <a:pt x="733" y="6056"/>
                    <a:pt x="944" y="6117"/>
                  </a:cubicBezTo>
                  <a:lnTo>
                    <a:pt x="933" y="6749"/>
                  </a:lnTo>
                  <a:lnTo>
                    <a:pt x="903" y="6749"/>
                  </a:lnTo>
                  <a:cubicBezTo>
                    <a:pt x="402" y="6749"/>
                    <a:pt x="1" y="7150"/>
                    <a:pt x="1" y="7651"/>
                  </a:cubicBezTo>
                  <a:lnTo>
                    <a:pt x="1" y="9788"/>
                  </a:lnTo>
                  <a:cubicBezTo>
                    <a:pt x="1" y="9933"/>
                    <a:pt x="108" y="10006"/>
                    <a:pt x="216" y="10006"/>
                  </a:cubicBezTo>
                  <a:cubicBezTo>
                    <a:pt x="324" y="10006"/>
                    <a:pt x="432" y="9933"/>
                    <a:pt x="432" y="9788"/>
                  </a:cubicBezTo>
                  <a:lnTo>
                    <a:pt x="432" y="7651"/>
                  </a:lnTo>
                  <a:cubicBezTo>
                    <a:pt x="432" y="7391"/>
                    <a:pt x="643" y="7180"/>
                    <a:pt x="903" y="7180"/>
                  </a:cubicBezTo>
                  <a:lnTo>
                    <a:pt x="1154" y="7180"/>
                  </a:lnTo>
                  <a:cubicBezTo>
                    <a:pt x="1275" y="7180"/>
                    <a:pt x="1365" y="7090"/>
                    <a:pt x="1365" y="6969"/>
                  </a:cubicBezTo>
                  <a:lnTo>
                    <a:pt x="1385" y="6137"/>
                  </a:lnTo>
                  <a:lnTo>
                    <a:pt x="4544" y="6137"/>
                  </a:lnTo>
                  <a:lnTo>
                    <a:pt x="4544" y="6999"/>
                  </a:lnTo>
                  <a:cubicBezTo>
                    <a:pt x="4544" y="7120"/>
                    <a:pt x="4635" y="7210"/>
                    <a:pt x="4755" y="7210"/>
                  </a:cubicBezTo>
                  <a:lnTo>
                    <a:pt x="5036" y="7210"/>
                  </a:lnTo>
                  <a:cubicBezTo>
                    <a:pt x="5347" y="7220"/>
                    <a:pt x="5638" y="7381"/>
                    <a:pt x="5788" y="7651"/>
                  </a:cubicBezTo>
                  <a:lnTo>
                    <a:pt x="6781" y="9407"/>
                  </a:lnTo>
                  <a:cubicBezTo>
                    <a:pt x="6968" y="9759"/>
                    <a:pt x="6668" y="10079"/>
                    <a:pt x="6362" y="10079"/>
                  </a:cubicBezTo>
                  <a:cubicBezTo>
                    <a:pt x="6225" y="10079"/>
                    <a:pt x="6085" y="10014"/>
                    <a:pt x="5989" y="9858"/>
                  </a:cubicBezTo>
                  <a:lnTo>
                    <a:pt x="5367" y="8735"/>
                  </a:lnTo>
                  <a:cubicBezTo>
                    <a:pt x="5287" y="8594"/>
                    <a:pt x="5136" y="8514"/>
                    <a:pt x="4986" y="8514"/>
                  </a:cubicBezTo>
                  <a:lnTo>
                    <a:pt x="3742" y="8514"/>
                  </a:lnTo>
                  <a:cubicBezTo>
                    <a:pt x="3481" y="8514"/>
                    <a:pt x="3271" y="8303"/>
                    <a:pt x="3271" y="8043"/>
                  </a:cubicBezTo>
                  <a:lnTo>
                    <a:pt x="3271" y="7330"/>
                  </a:lnTo>
                  <a:cubicBezTo>
                    <a:pt x="3271" y="7185"/>
                    <a:pt x="3163" y="7112"/>
                    <a:pt x="3055" y="7112"/>
                  </a:cubicBezTo>
                  <a:cubicBezTo>
                    <a:pt x="2947" y="7112"/>
                    <a:pt x="2839" y="7185"/>
                    <a:pt x="2839" y="7330"/>
                  </a:cubicBezTo>
                  <a:lnTo>
                    <a:pt x="2839" y="8043"/>
                  </a:lnTo>
                  <a:cubicBezTo>
                    <a:pt x="2839" y="8544"/>
                    <a:pt x="3240" y="8945"/>
                    <a:pt x="3742" y="8945"/>
                  </a:cubicBezTo>
                  <a:lnTo>
                    <a:pt x="4544" y="8945"/>
                  </a:lnTo>
                  <a:lnTo>
                    <a:pt x="4544" y="12506"/>
                  </a:lnTo>
                  <a:cubicBezTo>
                    <a:pt x="4544" y="12606"/>
                    <a:pt x="4504" y="12707"/>
                    <a:pt x="4434" y="12777"/>
                  </a:cubicBezTo>
                  <a:cubicBezTo>
                    <a:pt x="4374" y="12837"/>
                    <a:pt x="4274" y="12877"/>
                    <a:pt x="4183" y="12877"/>
                  </a:cubicBezTo>
                  <a:cubicBezTo>
                    <a:pt x="3993" y="12867"/>
                    <a:pt x="3842" y="12717"/>
                    <a:pt x="3842" y="12526"/>
                  </a:cubicBezTo>
                  <a:lnTo>
                    <a:pt x="3842" y="9567"/>
                  </a:lnTo>
                  <a:cubicBezTo>
                    <a:pt x="3842" y="9422"/>
                    <a:pt x="3735" y="9349"/>
                    <a:pt x="3627" y="9349"/>
                  </a:cubicBezTo>
                  <a:cubicBezTo>
                    <a:pt x="3519" y="9349"/>
                    <a:pt x="3411" y="9422"/>
                    <a:pt x="3411" y="9567"/>
                  </a:cubicBezTo>
                  <a:lnTo>
                    <a:pt x="3411" y="13098"/>
                  </a:lnTo>
                  <a:cubicBezTo>
                    <a:pt x="3411" y="13288"/>
                    <a:pt x="3251" y="13449"/>
                    <a:pt x="3060" y="13449"/>
                  </a:cubicBezTo>
                  <a:cubicBezTo>
                    <a:pt x="2869" y="13449"/>
                    <a:pt x="2709" y="13278"/>
                    <a:pt x="2709" y="13088"/>
                  </a:cubicBezTo>
                  <a:lnTo>
                    <a:pt x="2709" y="9577"/>
                  </a:lnTo>
                  <a:cubicBezTo>
                    <a:pt x="2709" y="9432"/>
                    <a:pt x="2599" y="9359"/>
                    <a:pt x="2488" y="9359"/>
                  </a:cubicBezTo>
                  <a:cubicBezTo>
                    <a:pt x="2378" y="9359"/>
                    <a:pt x="2268" y="9432"/>
                    <a:pt x="2268" y="9577"/>
                  </a:cubicBezTo>
                  <a:lnTo>
                    <a:pt x="2268" y="12295"/>
                  </a:lnTo>
                  <a:cubicBezTo>
                    <a:pt x="2268" y="12486"/>
                    <a:pt x="2117" y="12636"/>
                    <a:pt x="1926" y="12646"/>
                  </a:cubicBezTo>
                  <a:cubicBezTo>
                    <a:pt x="1836" y="12646"/>
                    <a:pt x="1746" y="12606"/>
                    <a:pt x="1676" y="12546"/>
                  </a:cubicBezTo>
                  <a:cubicBezTo>
                    <a:pt x="1606" y="12476"/>
                    <a:pt x="1565" y="12376"/>
                    <a:pt x="1565" y="12275"/>
                  </a:cubicBezTo>
                  <a:lnTo>
                    <a:pt x="1565" y="9567"/>
                  </a:lnTo>
                  <a:cubicBezTo>
                    <a:pt x="1565" y="9422"/>
                    <a:pt x="1458" y="9349"/>
                    <a:pt x="1350" y="9349"/>
                  </a:cubicBezTo>
                  <a:cubicBezTo>
                    <a:pt x="1242" y="9349"/>
                    <a:pt x="1134" y="9422"/>
                    <a:pt x="1134" y="9567"/>
                  </a:cubicBezTo>
                  <a:lnTo>
                    <a:pt x="1134" y="11302"/>
                  </a:lnTo>
                  <a:cubicBezTo>
                    <a:pt x="1134" y="11493"/>
                    <a:pt x="984" y="11653"/>
                    <a:pt x="783" y="11653"/>
                  </a:cubicBezTo>
                  <a:cubicBezTo>
                    <a:pt x="703" y="11653"/>
                    <a:pt x="612" y="11623"/>
                    <a:pt x="552" y="11553"/>
                  </a:cubicBezTo>
                  <a:cubicBezTo>
                    <a:pt x="482" y="11483"/>
                    <a:pt x="432" y="11393"/>
                    <a:pt x="432" y="11292"/>
                  </a:cubicBezTo>
                  <a:lnTo>
                    <a:pt x="432" y="10660"/>
                  </a:lnTo>
                  <a:cubicBezTo>
                    <a:pt x="432" y="10515"/>
                    <a:pt x="324" y="10442"/>
                    <a:pt x="216" y="10442"/>
                  </a:cubicBezTo>
                  <a:cubicBezTo>
                    <a:pt x="108" y="10442"/>
                    <a:pt x="1" y="10515"/>
                    <a:pt x="1" y="10660"/>
                  </a:cubicBezTo>
                  <a:lnTo>
                    <a:pt x="1" y="11292"/>
                  </a:lnTo>
                  <a:cubicBezTo>
                    <a:pt x="1" y="11513"/>
                    <a:pt x="91" y="11714"/>
                    <a:pt x="241" y="11864"/>
                  </a:cubicBezTo>
                  <a:cubicBezTo>
                    <a:pt x="391" y="12014"/>
                    <a:pt x="587" y="12090"/>
                    <a:pt x="784" y="12090"/>
                  </a:cubicBezTo>
                  <a:cubicBezTo>
                    <a:pt x="904" y="12090"/>
                    <a:pt x="1024" y="12062"/>
                    <a:pt x="1134" y="12005"/>
                  </a:cubicBezTo>
                  <a:lnTo>
                    <a:pt x="1134" y="12275"/>
                  </a:lnTo>
                  <a:cubicBezTo>
                    <a:pt x="1134" y="12486"/>
                    <a:pt x="1224" y="12697"/>
                    <a:pt x="1375" y="12847"/>
                  </a:cubicBezTo>
                  <a:cubicBezTo>
                    <a:pt x="1526" y="12992"/>
                    <a:pt x="1726" y="13070"/>
                    <a:pt x="1925" y="13070"/>
                  </a:cubicBezTo>
                  <a:cubicBezTo>
                    <a:pt x="2043" y="13070"/>
                    <a:pt x="2160" y="13043"/>
                    <a:pt x="2268" y="12988"/>
                  </a:cubicBezTo>
                  <a:lnTo>
                    <a:pt x="2268" y="12988"/>
                  </a:lnTo>
                  <a:cubicBezTo>
                    <a:pt x="2247" y="13238"/>
                    <a:pt x="2338" y="13479"/>
                    <a:pt x="2508" y="13660"/>
                  </a:cubicBezTo>
                  <a:cubicBezTo>
                    <a:pt x="2666" y="13811"/>
                    <a:pt x="2860" y="13880"/>
                    <a:pt x="3050" y="13880"/>
                  </a:cubicBezTo>
                  <a:cubicBezTo>
                    <a:pt x="3415" y="13880"/>
                    <a:pt x="3766" y="13627"/>
                    <a:pt x="3832" y="13218"/>
                  </a:cubicBezTo>
                  <a:cubicBezTo>
                    <a:pt x="3942" y="13275"/>
                    <a:pt x="4064" y="13303"/>
                    <a:pt x="4186" y="13303"/>
                  </a:cubicBezTo>
                  <a:cubicBezTo>
                    <a:pt x="4386" y="13303"/>
                    <a:pt x="4585" y="13227"/>
                    <a:pt x="4735" y="13078"/>
                  </a:cubicBezTo>
                  <a:cubicBezTo>
                    <a:pt x="4886" y="12927"/>
                    <a:pt x="4966" y="12727"/>
                    <a:pt x="4976" y="12506"/>
                  </a:cubicBezTo>
                  <a:lnTo>
                    <a:pt x="4976" y="8945"/>
                  </a:lnTo>
                  <a:lnTo>
                    <a:pt x="5608" y="10079"/>
                  </a:lnTo>
                  <a:cubicBezTo>
                    <a:pt x="5769" y="10361"/>
                    <a:pt x="6065" y="10522"/>
                    <a:pt x="6373" y="10522"/>
                  </a:cubicBezTo>
                  <a:cubicBezTo>
                    <a:pt x="6525" y="10522"/>
                    <a:pt x="6679" y="10482"/>
                    <a:pt x="6821" y="10400"/>
                  </a:cubicBezTo>
                  <a:cubicBezTo>
                    <a:pt x="7243" y="10159"/>
                    <a:pt x="7393" y="9617"/>
                    <a:pt x="7152" y="9186"/>
                  </a:cubicBezTo>
                  <a:lnTo>
                    <a:pt x="7152" y="9186"/>
                  </a:lnTo>
                  <a:lnTo>
                    <a:pt x="7152" y="9196"/>
                  </a:lnTo>
                  <a:lnTo>
                    <a:pt x="6169" y="7441"/>
                  </a:lnTo>
                  <a:cubicBezTo>
                    <a:pt x="5939" y="7029"/>
                    <a:pt x="5507" y="6789"/>
                    <a:pt x="5036" y="6789"/>
                  </a:cubicBezTo>
                  <a:lnTo>
                    <a:pt x="4976" y="6789"/>
                  </a:lnTo>
                  <a:lnTo>
                    <a:pt x="4976" y="6127"/>
                  </a:lnTo>
                  <a:cubicBezTo>
                    <a:pt x="5176" y="6067"/>
                    <a:pt x="5317" y="5876"/>
                    <a:pt x="5317" y="5655"/>
                  </a:cubicBezTo>
                  <a:lnTo>
                    <a:pt x="5317" y="219"/>
                  </a:lnTo>
                  <a:cubicBezTo>
                    <a:pt x="5312" y="73"/>
                    <a:pt x="5201" y="1"/>
                    <a:pt x="5092" y="1"/>
                  </a:cubicBezTo>
                  <a:cubicBezTo>
                    <a:pt x="4983" y="1"/>
                    <a:pt x="4875" y="73"/>
                    <a:pt x="4875" y="219"/>
                  </a:cubicBezTo>
                  <a:lnTo>
                    <a:pt x="4875" y="5655"/>
                  </a:lnTo>
                  <a:cubicBezTo>
                    <a:pt x="4875" y="5665"/>
                    <a:pt x="4875" y="5685"/>
                    <a:pt x="4865" y="5695"/>
                  </a:cubicBezTo>
                  <a:lnTo>
                    <a:pt x="1054" y="5695"/>
                  </a:lnTo>
                  <a:cubicBezTo>
                    <a:pt x="1034" y="5685"/>
                    <a:pt x="1034" y="5665"/>
                    <a:pt x="1034" y="5655"/>
                  </a:cubicBezTo>
                  <a:lnTo>
                    <a:pt x="1034" y="219"/>
                  </a:lnTo>
                  <a:cubicBezTo>
                    <a:pt x="1034" y="73"/>
                    <a:pt x="923" y="1"/>
                    <a:pt x="81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9"/>
            <p:cNvSpPr/>
            <p:nvPr/>
          </p:nvSpPr>
          <p:spPr>
            <a:xfrm>
              <a:off x="1578453" y="2984870"/>
              <a:ext cx="31577" cy="11162"/>
            </a:xfrm>
            <a:custGeom>
              <a:avLst/>
              <a:gdLst/>
              <a:ahLst/>
              <a:cxnLst/>
              <a:rect l="l" t="t" r="r" b="b"/>
              <a:pathLst>
                <a:path w="1225" h="433" extrusionOk="0">
                  <a:moveTo>
                    <a:pt x="281" y="1"/>
                  </a:moveTo>
                  <a:cubicBezTo>
                    <a:pt x="0" y="1"/>
                    <a:pt x="0" y="432"/>
                    <a:pt x="281" y="432"/>
                  </a:cubicBezTo>
                  <a:lnTo>
                    <a:pt x="943" y="432"/>
                  </a:lnTo>
                  <a:cubicBezTo>
                    <a:pt x="1224" y="432"/>
                    <a:pt x="1224" y="1"/>
                    <a:pt x="94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9"/>
            <p:cNvSpPr/>
            <p:nvPr/>
          </p:nvSpPr>
          <p:spPr>
            <a:xfrm>
              <a:off x="1703603" y="2891788"/>
              <a:ext cx="190831" cy="357817"/>
            </a:xfrm>
            <a:custGeom>
              <a:avLst/>
              <a:gdLst/>
              <a:ahLst/>
              <a:cxnLst/>
              <a:rect l="l" t="t" r="r" b="b"/>
              <a:pathLst>
                <a:path w="7403" h="13881" extrusionOk="0">
                  <a:moveTo>
                    <a:pt x="4333" y="1"/>
                  </a:moveTo>
                  <a:cubicBezTo>
                    <a:pt x="3952" y="11"/>
                    <a:pt x="3631" y="292"/>
                    <a:pt x="3571" y="663"/>
                  </a:cubicBezTo>
                  <a:cubicBezTo>
                    <a:pt x="3458" y="602"/>
                    <a:pt x="3336" y="573"/>
                    <a:pt x="3215" y="573"/>
                  </a:cubicBezTo>
                  <a:cubicBezTo>
                    <a:pt x="3015" y="573"/>
                    <a:pt x="2818" y="653"/>
                    <a:pt x="2668" y="803"/>
                  </a:cubicBezTo>
                  <a:cubicBezTo>
                    <a:pt x="2518" y="954"/>
                    <a:pt x="2428" y="1154"/>
                    <a:pt x="2428" y="1375"/>
                  </a:cubicBezTo>
                  <a:lnTo>
                    <a:pt x="2428" y="2007"/>
                  </a:lnTo>
                  <a:cubicBezTo>
                    <a:pt x="2428" y="2152"/>
                    <a:pt x="2535" y="2225"/>
                    <a:pt x="2643" y="2225"/>
                  </a:cubicBezTo>
                  <a:cubicBezTo>
                    <a:pt x="2751" y="2225"/>
                    <a:pt x="2859" y="2152"/>
                    <a:pt x="2859" y="2007"/>
                  </a:cubicBezTo>
                  <a:lnTo>
                    <a:pt x="2859" y="1375"/>
                  </a:lnTo>
                  <a:cubicBezTo>
                    <a:pt x="2859" y="1275"/>
                    <a:pt x="2899" y="1174"/>
                    <a:pt x="2969" y="1104"/>
                  </a:cubicBezTo>
                  <a:cubicBezTo>
                    <a:pt x="3039" y="1044"/>
                    <a:pt x="3130" y="1004"/>
                    <a:pt x="3220" y="1004"/>
                  </a:cubicBezTo>
                  <a:cubicBezTo>
                    <a:pt x="3421" y="1014"/>
                    <a:pt x="3571" y="1164"/>
                    <a:pt x="3571" y="1355"/>
                  </a:cubicBezTo>
                  <a:lnTo>
                    <a:pt x="3571" y="4314"/>
                  </a:lnTo>
                  <a:cubicBezTo>
                    <a:pt x="3571" y="4459"/>
                    <a:pt x="3679" y="4532"/>
                    <a:pt x="3787" y="4532"/>
                  </a:cubicBezTo>
                  <a:cubicBezTo>
                    <a:pt x="3895" y="4532"/>
                    <a:pt x="4002" y="4459"/>
                    <a:pt x="4002" y="4314"/>
                  </a:cubicBezTo>
                  <a:lnTo>
                    <a:pt x="4002" y="783"/>
                  </a:lnTo>
                  <a:cubicBezTo>
                    <a:pt x="4002" y="593"/>
                    <a:pt x="4153" y="442"/>
                    <a:pt x="4343" y="432"/>
                  </a:cubicBezTo>
                  <a:cubicBezTo>
                    <a:pt x="4444" y="432"/>
                    <a:pt x="4534" y="472"/>
                    <a:pt x="4594" y="533"/>
                  </a:cubicBezTo>
                  <a:cubicBezTo>
                    <a:pt x="4664" y="603"/>
                    <a:pt x="4705" y="703"/>
                    <a:pt x="4705" y="803"/>
                  </a:cubicBezTo>
                  <a:lnTo>
                    <a:pt x="4705" y="4314"/>
                  </a:lnTo>
                  <a:cubicBezTo>
                    <a:pt x="4705" y="4459"/>
                    <a:pt x="4815" y="4532"/>
                    <a:pt x="4925" y="4532"/>
                  </a:cubicBezTo>
                  <a:cubicBezTo>
                    <a:pt x="5036" y="4532"/>
                    <a:pt x="5146" y="4459"/>
                    <a:pt x="5146" y="4314"/>
                  </a:cubicBezTo>
                  <a:lnTo>
                    <a:pt x="5146" y="1596"/>
                  </a:lnTo>
                  <a:cubicBezTo>
                    <a:pt x="5146" y="1405"/>
                    <a:pt x="5296" y="1255"/>
                    <a:pt x="5487" y="1245"/>
                  </a:cubicBezTo>
                  <a:cubicBezTo>
                    <a:pt x="5688" y="1255"/>
                    <a:pt x="5848" y="1415"/>
                    <a:pt x="5848" y="1616"/>
                  </a:cubicBezTo>
                  <a:lnTo>
                    <a:pt x="5848" y="4314"/>
                  </a:lnTo>
                  <a:cubicBezTo>
                    <a:pt x="5848" y="4459"/>
                    <a:pt x="5956" y="4532"/>
                    <a:pt x="6064" y="4532"/>
                  </a:cubicBezTo>
                  <a:cubicBezTo>
                    <a:pt x="6172" y="4532"/>
                    <a:pt x="6279" y="4459"/>
                    <a:pt x="6279" y="4314"/>
                  </a:cubicBezTo>
                  <a:lnTo>
                    <a:pt x="6279" y="2579"/>
                  </a:lnTo>
                  <a:cubicBezTo>
                    <a:pt x="6279" y="2388"/>
                    <a:pt x="6430" y="2228"/>
                    <a:pt x="6620" y="2228"/>
                  </a:cubicBezTo>
                  <a:cubicBezTo>
                    <a:pt x="6821" y="2228"/>
                    <a:pt x="6981" y="2398"/>
                    <a:pt x="6981" y="2589"/>
                  </a:cubicBezTo>
                  <a:lnTo>
                    <a:pt x="6981" y="6240"/>
                  </a:lnTo>
                  <a:cubicBezTo>
                    <a:pt x="6981" y="6491"/>
                    <a:pt x="6771" y="6701"/>
                    <a:pt x="6510" y="6701"/>
                  </a:cubicBezTo>
                  <a:lnTo>
                    <a:pt x="6259" y="6701"/>
                  </a:lnTo>
                  <a:cubicBezTo>
                    <a:pt x="6139" y="6701"/>
                    <a:pt x="6049" y="6802"/>
                    <a:pt x="6039" y="6922"/>
                  </a:cubicBezTo>
                  <a:lnTo>
                    <a:pt x="6029" y="7754"/>
                  </a:lnTo>
                  <a:lnTo>
                    <a:pt x="2869" y="7754"/>
                  </a:lnTo>
                  <a:lnTo>
                    <a:pt x="2869" y="6892"/>
                  </a:lnTo>
                  <a:cubicBezTo>
                    <a:pt x="2869" y="6771"/>
                    <a:pt x="2769" y="6671"/>
                    <a:pt x="2648" y="6671"/>
                  </a:cubicBezTo>
                  <a:lnTo>
                    <a:pt x="2377" y="6671"/>
                  </a:lnTo>
                  <a:cubicBezTo>
                    <a:pt x="2067" y="6671"/>
                    <a:pt x="1776" y="6501"/>
                    <a:pt x="1625" y="6240"/>
                  </a:cubicBezTo>
                  <a:lnTo>
                    <a:pt x="632" y="4485"/>
                  </a:lnTo>
                  <a:cubicBezTo>
                    <a:pt x="445" y="4124"/>
                    <a:pt x="746" y="3807"/>
                    <a:pt x="1052" y="3807"/>
                  </a:cubicBezTo>
                  <a:cubicBezTo>
                    <a:pt x="1190" y="3807"/>
                    <a:pt x="1328" y="3871"/>
                    <a:pt x="1425" y="4023"/>
                  </a:cubicBezTo>
                  <a:lnTo>
                    <a:pt x="2046" y="5157"/>
                  </a:lnTo>
                  <a:cubicBezTo>
                    <a:pt x="2127" y="5287"/>
                    <a:pt x="2267" y="5367"/>
                    <a:pt x="2428" y="5367"/>
                  </a:cubicBezTo>
                  <a:lnTo>
                    <a:pt x="3641" y="5367"/>
                  </a:lnTo>
                  <a:cubicBezTo>
                    <a:pt x="3902" y="5367"/>
                    <a:pt x="4123" y="5578"/>
                    <a:pt x="4123" y="5839"/>
                  </a:cubicBezTo>
                  <a:lnTo>
                    <a:pt x="4123" y="6551"/>
                  </a:lnTo>
                  <a:cubicBezTo>
                    <a:pt x="4123" y="6696"/>
                    <a:pt x="4231" y="6769"/>
                    <a:pt x="4338" y="6769"/>
                  </a:cubicBezTo>
                  <a:cubicBezTo>
                    <a:pt x="4446" y="6769"/>
                    <a:pt x="4554" y="6696"/>
                    <a:pt x="4554" y="6551"/>
                  </a:cubicBezTo>
                  <a:lnTo>
                    <a:pt x="4554" y="5839"/>
                  </a:lnTo>
                  <a:cubicBezTo>
                    <a:pt x="4554" y="5347"/>
                    <a:pt x="4143" y="4936"/>
                    <a:pt x="3641" y="4936"/>
                  </a:cubicBezTo>
                  <a:lnTo>
                    <a:pt x="2869" y="4936"/>
                  </a:lnTo>
                  <a:lnTo>
                    <a:pt x="2869" y="2880"/>
                  </a:lnTo>
                  <a:cubicBezTo>
                    <a:pt x="2869" y="2734"/>
                    <a:pt x="2759" y="2661"/>
                    <a:pt x="2648" y="2661"/>
                  </a:cubicBezTo>
                  <a:cubicBezTo>
                    <a:pt x="2538" y="2661"/>
                    <a:pt x="2428" y="2734"/>
                    <a:pt x="2428" y="2880"/>
                  </a:cubicBezTo>
                  <a:lnTo>
                    <a:pt x="2428" y="4936"/>
                  </a:lnTo>
                  <a:lnTo>
                    <a:pt x="2418" y="4936"/>
                  </a:lnTo>
                  <a:lnTo>
                    <a:pt x="1796" y="3812"/>
                  </a:lnTo>
                  <a:cubicBezTo>
                    <a:pt x="1627" y="3523"/>
                    <a:pt x="1328" y="3360"/>
                    <a:pt x="1022" y="3360"/>
                  </a:cubicBezTo>
                  <a:cubicBezTo>
                    <a:pt x="872" y="3360"/>
                    <a:pt x="720" y="3399"/>
                    <a:pt x="582" y="3481"/>
                  </a:cubicBezTo>
                  <a:cubicBezTo>
                    <a:pt x="151" y="3722"/>
                    <a:pt x="0" y="4274"/>
                    <a:pt x="251" y="4695"/>
                  </a:cubicBezTo>
                  <a:lnTo>
                    <a:pt x="1234" y="6450"/>
                  </a:lnTo>
                  <a:cubicBezTo>
                    <a:pt x="1475" y="6852"/>
                    <a:pt x="1896" y="7102"/>
                    <a:pt x="2367" y="7102"/>
                  </a:cubicBezTo>
                  <a:lnTo>
                    <a:pt x="2428" y="7102"/>
                  </a:lnTo>
                  <a:lnTo>
                    <a:pt x="2428" y="7764"/>
                  </a:lnTo>
                  <a:cubicBezTo>
                    <a:pt x="2227" y="7825"/>
                    <a:pt x="2087" y="8015"/>
                    <a:pt x="2087" y="8236"/>
                  </a:cubicBezTo>
                  <a:lnTo>
                    <a:pt x="2087" y="13662"/>
                  </a:lnTo>
                  <a:cubicBezTo>
                    <a:pt x="2087" y="13808"/>
                    <a:pt x="2197" y="13881"/>
                    <a:pt x="2307" y="13881"/>
                  </a:cubicBezTo>
                  <a:cubicBezTo>
                    <a:pt x="2418" y="13881"/>
                    <a:pt x="2528" y="13808"/>
                    <a:pt x="2528" y="13662"/>
                  </a:cubicBezTo>
                  <a:lnTo>
                    <a:pt x="2528" y="8236"/>
                  </a:lnTo>
                  <a:cubicBezTo>
                    <a:pt x="2518" y="8216"/>
                    <a:pt x="2528" y="8196"/>
                    <a:pt x="2538" y="8186"/>
                  </a:cubicBezTo>
                  <a:lnTo>
                    <a:pt x="6350" y="8186"/>
                  </a:lnTo>
                  <a:cubicBezTo>
                    <a:pt x="6370" y="8196"/>
                    <a:pt x="6370" y="8216"/>
                    <a:pt x="6370" y="8236"/>
                  </a:cubicBezTo>
                  <a:lnTo>
                    <a:pt x="6370" y="13662"/>
                  </a:lnTo>
                  <a:cubicBezTo>
                    <a:pt x="6370" y="13808"/>
                    <a:pt x="6477" y="13881"/>
                    <a:pt x="6585" y="13881"/>
                  </a:cubicBezTo>
                  <a:cubicBezTo>
                    <a:pt x="6693" y="13881"/>
                    <a:pt x="6801" y="13808"/>
                    <a:pt x="6801" y="13662"/>
                  </a:cubicBezTo>
                  <a:lnTo>
                    <a:pt x="6801" y="8236"/>
                  </a:lnTo>
                  <a:cubicBezTo>
                    <a:pt x="6811" y="8015"/>
                    <a:pt x="6671" y="7825"/>
                    <a:pt x="6460" y="7764"/>
                  </a:cubicBezTo>
                  <a:lnTo>
                    <a:pt x="6470" y="7143"/>
                  </a:lnTo>
                  <a:lnTo>
                    <a:pt x="6500" y="7143"/>
                  </a:lnTo>
                  <a:cubicBezTo>
                    <a:pt x="7002" y="7143"/>
                    <a:pt x="7403" y="6731"/>
                    <a:pt x="7403" y="6240"/>
                  </a:cubicBezTo>
                  <a:lnTo>
                    <a:pt x="7403" y="2589"/>
                  </a:lnTo>
                  <a:cubicBezTo>
                    <a:pt x="7403" y="2147"/>
                    <a:pt x="7052" y="1796"/>
                    <a:pt x="6610" y="1796"/>
                  </a:cubicBezTo>
                  <a:cubicBezTo>
                    <a:pt x="6490" y="1796"/>
                    <a:pt x="6380" y="1826"/>
                    <a:pt x="6269" y="1877"/>
                  </a:cubicBezTo>
                  <a:lnTo>
                    <a:pt x="6269" y="1616"/>
                  </a:lnTo>
                  <a:cubicBezTo>
                    <a:pt x="6269" y="1395"/>
                    <a:pt x="6179" y="1195"/>
                    <a:pt x="6029" y="1044"/>
                  </a:cubicBezTo>
                  <a:cubicBezTo>
                    <a:pt x="5882" y="892"/>
                    <a:pt x="5680" y="812"/>
                    <a:pt x="5477" y="812"/>
                  </a:cubicBezTo>
                  <a:cubicBezTo>
                    <a:pt x="5360" y="812"/>
                    <a:pt x="5243" y="838"/>
                    <a:pt x="5136" y="894"/>
                  </a:cubicBezTo>
                  <a:lnTo>
                    <a:pt x="5136" y="803"/>
                  </a:lnTo>
                  <a:cubicBezTo>
                    <a:pt x="5126" y="583"/>
                    <a:pt x="5046" y="372"/>
                    <a:pt x="4885" y="222"/>
                  </a:cubicBezTo>
                  <a:cubicBezTo>
                    <a:pt x="4745" y="81"/>
                    <a:pt x="4544" y="1"/>
                    <a:pt x="433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9"/>
            <p:cNvSpPr/>
            <p:nvPr/>
          </p:nvSpPr>
          <p:spPr>
            <a:xfrm>
              <a:off x="1830557" y="3121646"/>
              <a:ext cx="31809" cy="11162"/>
            </a:xfrm>
            <a:custGeom>
              <a:avLst/>
              <a:gdLst/>
              <a:ahLst/>
              <a:cxnLst/>
              <a:rect l="l" t="t" r="r" b="b"/>
              <a:pathLst>
                <a:path w="1234" h="433" extrusionOk="0">
                  <a:moveTo>
                    <a:pt x="291" y="1"/>
                  </a:moveTo>
                  <a:cubicBezTo>
                    <a:pt x="0" y="1"/>
                    <a:pt x="0" y="432"/>
                    <a:pt x="291" y="432"/>
                  </a:cubicBezTo>
                  <a:lnTo>
                    <a:pt x="943" y="432"/>
                  </a:lnTo>
                  <a:cubicBezTo>
                    <a:pt x="1234" y="432"/>
                    <a:pt x="1234" y="1"/>
                    <a:pt x="94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 name="Google Shape;1652;p69"/>
          <p:cNvGrpSpPr/>
          <p:nvPr/>
        </p:nvGrpSpPr>
        <p:grpSpPr>
          <a:xfrm>
            <a:off x="6627647" y="2924628"/>
            <a:ext cx="384265" cy="269426"/>
            <a:chOff x="6627647" y="2924628"/>
            <a:chExt cx="384265" cy="269426"/>
          </a:xfrm>
        </p:grpSpPr>
        <p:sp>
          <p:nvSpPr>
            <p:cNvPr id="1653" name="Google Shape;1653;p69"/>
            <p:cNvSpPr/>
            <p:nvPr/>
          </p:nvSpPr>
          <p:spPr>
            <a:xfrm>
              <a:off x="6734701" y="2945070"/>
              <a:ext cx="277211" cy="236277"/>
            </a:xfrm>
            <a:custGeom>
              <a:avLst/>
              <a:gdLst/>
              <a:ahLst/>
              <a:cxnLst/>
              <a:rect l="l" t="t" r="r" b="b"/>
              <a:pathLst>
                <a:path w="10754" h="9166" extrusionOk="0">
                  <a:moveTo>
                    <a:pt x="8888" y="843"/>
                  </a:moveTo>
                  <a:lnTo>
                    <a:pt x="10222" y="1455"/>
                  </a:lnTo>
                  <a:lnTo>
                    <a:pt x="9881" y="2187"/>
                  </a:lnTo>
                  <a:lnTo>
                    <a:pt x="8617" y="1595"/>
                  </a:lnTo>
                  <a:cubicBezTo>
                    <a:pt x="8617" y="1555"/>
                    <a:pt x="8607" y="1505"/>
                    <a:pt x="8597" y="1465"/>
                  </a:cubicBezTo>
                  <a:lnTo>
                    <a:pt x="8888" y="843"/>
                  </a:lnTo>
                  <a:close/>
                  <a:moveTo>
                    <a:pt x="1726" y="0"/>
                  </a:moveTo>
                  <a:cubicBezTo>
                    <a:pt x="773" y="10"/>
                    <a:pt x="0" y="783"/>
                    <a:pt x="0" y="1735"/>
                  </a:cubicBezTo>
                  <a:lnTo>
                    <a:pt x="0" y="2648"/>
                  </a:lnTo>
                  <a:cubicBezTo>
                    <a:pt x="0" y="2794"/>
                    <a:pt x="108" y="2866"/>
                    <a:pt x="216" y="2866"/>
                  </a:cubicBezTo>
                  <a:cubicBezTo>
                    <a:pt x="324" y="2866"/>
                    <a:pt x="432" y="2794"/>
                    <a:pt x="432" y="2648"/>
                  </a:cubicBezTo>
                  <a:lnTo>
                    <a:pt x="432" y="1735"/>
                  </a:lnTo>
                  <a:cubicBezTo>
                    <a:pt x="432" y="1013"/>
                    <a:pt x="1014" y="431"/>
                    <a:pt x="1726" y="431"/>
                  </a:cubicBezTo>
                  <a:cubicBezTo>
                    <a:pt x="2438" y="431"/>
                    <a:pt x="3020" y="1013"/>
                    <a:pt x="3020" y="1735"/>
                  </a:cubicBezTo>
                  <a:lnTo>
                    <a:pt x="3020" y="4855"/>
                  </a:lnTo>
                  <a:cubicBezTo>
                    <a:pt x="3020" y="4925"/>
                    <a:pt x="2970" y="4975"/>
                    <a:pt x="2909" y="4975"/>
                  </a:cubicBezTo>
                  <a:lnTo>
                    <a:pt x="542" y="4975"/>
                  </a:lnTo>
                  <a:cubicBezTo>
                    <a:pt x="482" y="4975"/>
                    <a:pt x="432" y="4925"/>
                    <a:pt x="432" y="4855"/>
                  </a:cubicBezTo>
                  <a:lnTo>
                    <a:pt x="432" y="3521"/>
                  </a:lnTo>
                  <a:cubicBezTo>
                    <a:pt x="432" y="3375"/>
                    <a:pt x="324" y="3303"/>
                    <a:pt x="216" y="3303"/>
                  </a:cubicBezTo>
                  <a:cubicBezTo>
                    <a:pt x="108" y="3303"/>
                    <a:pt x="0" y="3375"/>
                    <a:pt x="0" y="3521"/>
                  </a:cubicBezTo>
                  <a:lnTo>
                    <a:pt x="0" y="4865"/>
                  </a:lnTo>
                  <a:cubicBezTo>
                    <a:pt x="0" y="5166"/>
                    <a:pt x="241" y="5407"/>
                    <a:pt x="542" y="5417"/>
                  </a:cubicBezTo>
                  <a:lnTo>
                    <a:pt x="3571" y="5417"/>
                  </a:lnTo>
                  <a:lnTo>
                    <a:pt x="3571" y="8947"/>
                  </a:lnTo>
                  <a:cubicBezTo>
                    <a:pt x="3571" y="9093"/>
                    <a:pt x="3679" y="9165"/>
                    <a:pt x="3787" y="9165"/>
                  </a:cubicBezTo>
                  <a:cubicBezTo>
                    <a:pt x="3895" y="9165"/>
                    <a:pt x="4003" y="9093"/>
                    <a:pt x="4003" y="8947"/>
                  </a:cubicBezTo>
                  <a:lnTo>
                    <a:pt x="4003" y="5417"/>
                  </a:lnTo>
                  <a:lnTo>
                    <a:pt x="4615" y="5417"/>
                  </a:lnTo>
                  <a:lnTo>
                    <a:pt x="4615" y="8947"/>
                  </a:lnTo>
                  <a:cubicBezTo>
                    <a:pt x="4615" y="9093"/>
                    <a:pt x="4722" y="9165"/>
                    <a:pt x="4830" y="9165"/>
                  </a:cubicBezTo>
                  <a:cubicBezTo>
                    <a:pt x="4938" y="9165"/>
                    <a:pt x="5046" y="9093"/>
                    <a:pt x="5046" y="8947"/>
                  </a:cubicBezTo>
                  <a:lnTo>
                    <a:pt x="5046" y="5417"/>
                  </a:lnTo>
                  <a:lnTo>
                    <a:pt x="8065" y="5417"/>
                  </a:lnTo>
                  <a:cubicBezTo>
                    <a:pt x="8366" y="5407"/>
                    <a:pt x="8617" y="5166"/>
                    <a:pt x="8617" y="4865"/>
                  </a:cubicBezTo>
                  <a:lnTo>
                    <a:pt x="8617" y="2859"/>
                  </a:lnTo>
                  <a:cubicBezTo>
                    <a:pt x="8617" y="2713"/>
                    <a:pt x="8509" y="2641"/>
                    <a:pt x="8401" y="2641"/>
                  </a:cubicBezTo>
                  <a:cubicBezTo>
                    <a:pt x="8293" y="2641"/>
                    <a:pt x="8185" y="2713"/>
                    <a:pt x="8185" y="2859"/>
                  </a:cubicBezTo>
                  <a:lnTo>
                    <a:pt x="8185" y="4865"/>
                  </a:lnTo>
                  <a:cubicBezTo>
                    <a:pt x="8185" y="4925"/>
                    <a:pt x="8135" y="4975"/>
                    <a:pt x="8065" y="4975"/>
                  </a:cubicBezTo>
                  <a:lnTo>
                    <a:pt x="3441" y="4975"/>
                  </a:lnTo>
                  <a:cubicBezTo>
                    <a:pt x="3451" y="4935"/>
                    <a:pt x="3451" y="4905"/>
                    <a:pt x="3451" y="4865"/>
                  </a:cubicBezTo>
                  <a:lnTo>
                    <a:pt x="3451" y="1735"/>
                  </a:lnTo>
                  <a:cubicBezTo>
                    <a:pt x="3451" y="1244"/>
                    <a:pt x="3240" y="762"/>
                    <a:pt x="2869" y="442"/>
                  </a:cubicBezTo>
                  <a:lnTo>
                    <a:pt x="6891" y="442"/>
                  </a:lnTo>
                  <a:cubicBezTo>
                    <a:pt x="7483" y="442"/>
                    <a:pt x="7995" y="843"/>
                    <a:pt x="8145" y="1414"/>
                  </a:cubicBezTo>
                  <a:lnTo>
                    <a:pt x="8065" y="1585"/>
                  </a:lnTo>
                  <a:lnTo>
                    <a:pt x="6912" y="4052"/>
                  </a:lnTo>
                  <a:cubicBezTo>
                    <a:pt x="6812" y="4231"/>
                    <a:pt x="6961" y="4379"/>
                    <a:pt x="7109" y="4379"/>
                  </a:cubicBezTo>
                  <a:cubicBezTo>
                    <a:pt x="7185" y="4379"/>
                    <a:pt x="7262" y="4339"/>
                    <a:pt x="7303" y="4243"/>
                  </a:cubicBezTo>
                  <a:lnTo>
                    <a:pt x="8366" y="1966"/>
                  </a:lnTo>
                  <a:cubicBezTo>
                    <a:pt x="9961" y="2698"/>
                    <a:pt x="9891" y="2698"/>
                    <a:pt x="9971" y="2698"/>
                  </a:cubicBezTo>
                  <a:cubicBezTo>
                    <a:pt x="10061" y="2698"/>
                    <a:pt x="10131" y="2648"/>
                    <a:pt x="10171" y="2568"/>
                  </a:cubicBezTo>
                  <a:lnTo>
                    <a:pt x="10693" y="1445"/>
                  </a:lnTo>
                  <a:cubicBezTo>
                    <a:pt x="10753" y="1334"/>
                    <a:pt x="10703" y="1204"/>
                    <a:pt x="10603" y="1154"/>
                  </a:cubicBezTo>
                  <a:cubicBezTo>
                    <a:pt x="9333" y="565"/>
                    <a:pt x="8917" y="333"/>
                    <a:pt x="8740" y="333"/>
                  </a:cubicBezTo>
                  <a:cubicBezTo>
                    <a:pt x="8665" y="333"/>
                    <a:pt x="8633" y="376"/>
                    <a:pt x="8597" y="452"/>
                  </a:cubicBezTo>
                  <a:lnTo>
                    <a:pt x="8396" y="883"/>
                  </a:lnTo>
                  <a:cubicBezTo>
                    <a:pt x="8085" y="341"/>
                    <a:pt x="7513" y="0"/>
                    <a:pt x="689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9"/>
            <p:cNvSpPr/>
            <p:nvPr/>
          </p:nvSpPr>
          <p:spPr>
            <a:xfrm>
              <a:off x="6754085" y="2994176"/>
              <a:ext cx="50447" cy="11162"/>
            </a:xfrm>
            <a:custGeom>
              <a:avLst/>
              <a:gdLst/>
              <a:ahLst/>
              <a:cxnLst/>
              <a:rect l="l" t="t" r="r" b="b"/>
              <a:pathLst>
                <a:path w="1957" h="433" extrusionOk="0">
                  <a:moveTo>
                    <a:pt x="292" y="1"/>
                  </a:moveTo>
                  <a:cubicBezTo>
                    <a:pt x="1" y="1"/>
                    <a:pt x="1" y="432"/>
                    <a:pt x="292" y="432"/>
                  </a:cubicBezTo>
                  <a:lnTo>
                    <a:pt x="1666" y="432"/>
                  </a:lnTo>
                  <a:cubicBezTo>
                    <a:pt x="1957" y="432"/>
                    <a:pt x="1957" y="1"/>
                    <a:pt x="166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9"/>
            <p:cNvSpPr/>
            <p:nvPr/>
          </p:nvSpPr>
          <p:spPr>
            <a:xfrm>
              <a:off x="6627647" y="3061687"/>
              <a:ext cx="153608" cy="132367"/>
            </a:xfrm>
            <a:custGeom>
              <a:avLst/>
              <a:gdLst/>
              <a:ahLst/>
              <a:cxnLst/>
              <a:rect l="l" t="t" r="r" b="b"/>
              <a:pathLst>
                <a:path w="5959" h="5135" extrusionOk="0">
                  <a:moveTo>
                    <a:pt x="1856" y="511"/>
                  </a:moveTo>
                  <a:lnTo>
                    <a:pt x="5187" y="1715"/>
                  </a:lnTo>
                  <a:lnTo>
                    <a:pt x="3060" y="2518"/>
                  </a:lnTo>
                  <a:cubicBezTo>
                    <a:pt x="3052" y="2520"/>
                    <a:pt x="3043" y="2521"/>
                    <a:pt x="3035" y="2521"/>
                  </a:cubicBezTo>
                  <a:cubicBezTo>
                    <a:pt x="3011" y="2521"/>
                    <a:pt x="2987" y="2512"/>
                    <a:pt x="2980" y="2497"/>
                  </a:cubicBezTo>
                  <a:lnTo>
                    <a:pt x="1856" y="511"/>
                  </a:lnTo>
                  <a:close/>
                  <a:moveTo>
                    <a:pt x="5427" y="2086"/>
                  </a:moveTo>
                  <a:lnTo>
                    <a:pt x="4555" y="4504"/>
                  </a:lnTo>
                  <a:lnTo>
                    <a:pt x="3802" y="2698"/>
                  </a:lnTo>
                  <a:lnTo>
                    <a:pt x="5427" y="2086"/>
                  </a:lnTo>
                  <a:close/>
                  <a:moveTo>
                    <a:pt x="2498" y="2538"/>
                  </a:moveTo>
                  <a:lnTo>
                    <a:pt x="2599" y="2708"/>
                  </a:lnTo>
                  <a:cubicBezTo>
                    <a:pt x="2689" y="2869"/>
                    <a:pt x="2849" y="2959"/>
                    <a:pt x="3030" y="2959"/>
                  </a:cubicBezTo>
                  <a:cubicBezTo>
                    <a:pt x="3090" y="2959"/>
                    <a:pt x="3150" y="2949"/>
                    <a:pt x="3211" y="2929"/>
                  </a:cubicBezTo>
                  <a:lnTo>
                    <a:pt x="3401" y="2859"/>
                  </a:lnTo>
                  <a:lnTo>
                    <a:pt x="4133" y="4634"/>
                  </a:lnTo>
                  <a:lnTo>
                    <a:pt x="793" y="3410"/>
                  </a:lnTo>
                  <a:lnTo>
                    <a:pt x="2498" y="2538"/>
                  </a:lnTo>
                  <a:close/>
                  <a:moveTo>
                    <a:pt x="1613" y="0"/>
                  </a:moveTo>
                  <a:cubicBezTo>
                    <a:pt x="1369" y="0"/>
                    <a:pt x="1137" y="152"/>
                    <a:pt x="1044" y="401"/>
                  </a:cubicBezTo>
                  <a:lnTo>
                    <a:pt x="984" y="562"/>
                  </a:lnTo>
                  <a:cubicBezTo>
                    <a:pt x="915" y="737"/>
                    <a:pt x="1058" y="862"/>
                    <a:pt x="1197" y="862"/>
                  </a:cubicBezTo>
                  <a:cubicBezTo>
                    <a:pt x="1280" y="862"/>
                    <a:pt x="1361" y="817"/>
                    <a:pt x="1395" y="712"/>
                  </a:cubicBezTo>
                  <a:lnTo>
                    <a:pt x="1425" y="632"/>
                  </a:lnTo>
                  <a:lnTo>
                    <a:pt x="2278" y="2146"/>
                  </a:lnTo>
                  <a:lnTo>
                    <a:pt x="553" y="3049"/>
                  </a:lnTo>
                  <a:lnTo>
                    <a:pt x="553" y="3049"/>
                  </a:lnTo>
                  <a:lnTo>
                    <a:pt x="1104" y="1525"/>
                  </a:lnTo>
                  <a:cubicBezTo>
                    <a:pt x="1161" y="1361"/>
                    <a:pt x="1029" y="1245"/>
                    <a:pt x="897" y="1245"/>
                  </a:cubicBezTo>
                  <a:cubicBezTo>
                    <a:pt x="819" y="1245"/>
                    <a:pt x="740" y="1287"/>
                    <a:pt x="703" y="1384"/>
                  </a:cubicBezTo>
                  <a:lnTo>
                    <a:pt x="121" y="2979"/>
                  </a:lnTo>
                  <a:cubicBezTo>
                    <a:pt x="1" y="3290"/>
                    <a:pt x="161" y="3641"/>
                    <a:pt x="482" y="3761"/>
                  </a:cubicBezTo>
                  <a:lnTo>
                    <a:pt x="4163" y="5095"/>
                  </a:lnTo>
                  <a:cubicBezTo>
                    <a:pt x="4227" y="5122"/>
                    <a:pt x="4296" y="5134"/>
                    <a:pt x="4366" y="5134"/>
                  </a:cubicBezTo>
                  <a:cubicBezTo>
                    <a:pt x="4429" y="5134"/>
                    <a:pt x="4493" y="5124"/>
                    <a:pt x="4555" y="5105"/>
                  </a:cubicBezTo>
                  <a:cubicBezTo>
                    <a:pt x="4735" y="5045"/>
                    <a:pt x="4876" y="4905"/>
                    <a:pt x="4936" y="4724"/>
                  </a:cubicBezTo>
                  <a:lnTo>
                    <a:pt x="5879" y="2146"/>
                  </a:lnTo>
                  <a:cubicBezTo>
                    <a:pt x="5959" y="1916"/>
                    <a:pt x="5889" y="1665"/>
                    <a:pt x="5718" y="1494"/>
                  </a:cubicBezTo>
                  <a:cubicBezTo>
                    <a:pt x="5558" y="1354"/>
                    <a:pt x="5738" y="1474"/>
                    <a:pt x="1826" y="40"/>
                  </a:cubicBezTo>
                  <a:cubicBezTo>
                    <a:pt x="1756" y="13"/>
                    <a:pt x="1684" y="0"/>
                    <a:pt x="16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9"/>
            <p:cNvSpPr/>
            <p:nvPr/>
          </p:nvSpPr>
          <p:spPr>
            <a:xfrm>
              <a:off x="6684280" y="2924628"/>
              <a:ext cx="11394" cy="25365"/>
            </a:xfrm>
            <a:custGeom>
              <a:avLst/>
              <a:gdLst/>
              <a:ahLst/>
              <a:cxnLst/>
              <a:rect l="l" t="t" r="r" b="b"/>
              <a:pathLst>
                <a:path w="442" h="984" extrusionOk="0">
                  <a:moveTo>
                    <a:pt x="221" y="1"/>
                  </a:moveTo>
                  <a:cubicBezTo>
                    <a:pt x="101" y="1"/>
                    <a:pt x="1" y="101"/>
                    <a:pt x="1" y="221"/>
                  </a:cubicBezTo>
                  <a:lnTo>
                    <a:pt x="1" y="773"/>
                  </a:lnTo>
                  <a:cubicBezTo>
                    <a:pt x="1" y="914"/>
                    <a:pt x="111" y="984"/>
                    <a:pt x="221" y="984"/>
                  </a:cubicBezTo>
                  <a:cubicBezTo>
                    <a:pt x="332" y="984"/>
                    <a:pt x="442" y="914"/>
                    <a:pt x="442" y="773"/>
                  </a:cubicBezTo>
                  <a:lnTo>
                    <a:pt x="442" y="221"/>
                  </a:lnTo>
                  <a:cubicBezTo>
                    <a:pt x="442" y="101"/>
                    <a:pt x="342"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9"/>
            <p:cNvSpPr/>
            <p:nvPr/>
          </p:nvSpPr>
          <p:spPr>
            <a:xfrm>
              <a:off x="6684280" y="2968063"/>
              <a:ext cx="11394" cy="25365"/>
            </a:xfrm>
            <a:custGeom>
              <a:avLst/>
              <a:gdLst/>
              <a:ahLst/>
              <a:cxnLst/>
              <a:rect l="l" t="t" r="r" b="b"/>
              <a:pathLst>
                <a:path w="442" h="984" extrusionOk="0">
                  <a:moveTo>
                    <a:pt x="221" y="1"/>
                  </a:moveTo>
                  <a:cubicBezTo>
                    <a:pt x="101" y="1"/>
                    <a:pt x="1" y="101"/>
                    <a:pt x="1" y="222"/>
                  </a:cubicBezTo>
                  <a:lnTo>
                    <a:pt x="1" y="773"/>
                  </a:lnTo>
                  <a:cubicBezTo>
                    <a:pt x="1" y="914"/>
                    <a:pt x="111" y="984"/>
                    <a:pt x="221" y="984"/>
                  </a:cubicBezTo>
                  <a:cubicBezTo>
                    <a:pt x="332" y="984"/>
                    <a:pt x="442" y="914"/>
                    <a:pt x="442" y="773"/>
                  </a:cubicBezTo>
                  <a:lnTo>
                    <a:pt x="442" y="222"/>
                  </a:lnTo>
                  <a:cubicBezTo>
                    <a:pt x="442" y="101"/>
                    <a:pt x="342"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9"/>
            <p:cNvSpPr/>
            <p:nvPr/>
          </p:nvSpPr>
          <p:spPr>
            <a:xfrm>
              <a:off x="6697220" y="2953602"/>
              <a:ext cx="28974" cy="11136"/>
            </a:xfrm>
            <a:custGeom>
              <a:avLst/>
              <a:gdLst/>
              <a:ahLst/>
              <a:cxnLst/>
              <a:rect l="l" t="t" r="r" b="b"/>
              <a:pathLst>
                <a:path w="1124" h="432" extrusionOk="0">
                  <a:moveTo>
                    <a:pt x="291" y="0"/>
                  </a:moveTo>
                  <a:cubicBezTo>
                    <a:pt x="0" y="0"/>
                    <a:pt x="0" y="431"/>
                    <a:pt x="291" y="431"/>
                  </a:cubicBezTo>
                  <a:lnTo>
                    <a:pt x="833" y="431"/>
                  </a:lnTo>
                  <a:cubicBezTo>
                    <a:pt x="1123" y="431"/>
                    <a:pt x="1123" y="0"/>
                    <a:pt x="83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9"/>
            <p:cNvSpPr/>
            <p:nvPr/>
          </p:nvSpPr>
          <p:spPr>
            <a:xfrm>
              <a:off x="6653759" y="2953602"/>
              <a:ext cx="29000" cy="11136"/>
            </a:xfrm>
            <a:custGeom>
              <a:avLst/>
              <a:gdLst/>
              <a:ahLst/>
              <a:cxnLst/>
              <a:rect l="l" t="t" r="r" b="b"/>
              <a:pathLst>
                <a:path w="1125" h="432" extrusionOk="0">
                  <a:moveTo>
                    <a:pt x="292" y="0"/>
                  </a:moveTo>
                  <a:cubicBezTo>
                    <a:pt x="1" y="0"/>
                    <a:pt x="1" y="431"/>
                    <a:pt x="292" y="431"/>
                  </a:cubicBezTo>
                  <a:lnTo>
                    <a:pt x="843" y="431"/>
                  </a:lnTo>
                  <a:cubicBezTo>
                    <a:pt x="1124" y="431"/>
                    <a:pt x="1124" y="0"/>
                    <a:pt x="8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 name="Google Shape;1660;p69"/>
          <p:cNvGrpSpPr/>
          <p:nvPr/>
        </p:nvGrpSpPr>
        <p:grpSpPr>
          <a:xfrm>
            <a:off x="910584" y="2868021"/>
            <a:ext cx="342892" cy="381404"/>
            <a:chOff x="910584" y="2868021"/>
            <a:chExt cx="342892" cy="381404"/>
          </a:xfrm>
        </p:grpSpPr>
        <p:sp>
          <p:nvSpPr>
            <p:cNvPr id="1661" name="Google Shape;1661;p69"/>
            <p:cNvSpPr/>
            <p:nvPr/>
          </p:nvSpPr>
          <p:spPr>
            <a:xfrm>
              <a:off x="933603" y="3131493"/>
              <a:ext cx="293219" cy="117932"/>
            </a:xfrm>
            <a:custGeom>
              <a:avLst/>
              <a:gdLst/>
              <a:ahLst/>
              <a:cxnLst/>
              <a:rect l="l" t="t" r="r" b="b"/>
              <a:pathLst>
                <a:path w="11375" h="4575" extrusionOk="0">
                  <a:moveTo>
                    <a:pt x="11154" y="0"/>
                  </a:moveTo>
                  <a:cubicBezTo>
                    <a:pt x="11034" y="0"/>
                    <a:pt x="10934" y="90"/>
                    <a:pt x="10934" y="211"/>
                  </a:cubicBezTo>
                  <a:lnTo>
                    <a:pt x="10934" y="3471"/>
                  </a:lnTo>
                  <a:cubicBezTo>
                    <a:pt x="10934" y="3842"/>
                    <a:pt x="10633" y="4143"/>
                    <a:pt x="10262" y="4143"/>
                  </a:cubicBezTo>
                  <a:lnTo>
                    <a:pt x="1104" y="4143"/>
                  </a:lnTo>
                  <a:cubicBezTo>
                    <a:pt x="733" y="4143"/>
                    <a:pt x="432" y="3842"/>
                    <a:pt x="432" y="3471"/>
                  </a:cubicBezTo>
                  <a:lnTo>
                    <a:pt x="432" y="2598"/>
                  </a:lnTo>
                  <a:cubicBezTo>
                    <a:pt x="432" y="2453"/>
                    <a:pt x="324" y="2380"/>
                    <a:pt x="216" y="2380"/>
                  </a:cubicBezTo>
                  <a:cubicBezTo>
                    <a:pt x="108" y="2380"/>
                    <a:pt x="0" y="2453"/>
                    <a:pt x="0" y="2598"/>
                  </a:cubicBezTo>
                  <a:lnTo>
                    <a:pt x="0" y="3471"/>
                  </a:lnTo>
                  <a:cubicBezTo>
                    <a:pt x="0" y="4083"/>
                    <a:pt x="492" y="4574"/>
                    <a:pt x="1104" y="4574"/>
                  </a:cubicBezTo>
                  <a:lnTo>
                    <a:pt x="10262" y="4574"/>
                  </a:lnTo>
                  <a:cubicBezTo>
                    <a:pt x="10873" y="4574"/>
                    <a:pt x="11375" y="4083"/>
                    <a:pt x="11375" y="3471"/>
                  </a:cubicBezTo>
                  <a:lnTo>
                    <a:pt x="11375" y="211"/>
                  </a:lnTo>
                  <a:cubicBezTo>
                    <a:pt x="11375" y="90"/>
                    <a:pt x="11275" y="0"/>
                    <a:pt x="1115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9"/>
            <p:cNvSpPr/>
            <p:nvPr/>
          </p:nvSpPr>
          <p:spPr>
            <a:xfrm>
              <a:off x="910584" y="2868021"/>
              <a:ext cx="342892" cy="313918"/>
            </a:xfrm>
            <a:custGeom>
              <a:avLst/>
              <a:gdLst/>
              <a:ahLst/>
              <a:cxnLst/>
              <a:rect l="l" t="t" r="r" b="b"/>
              <a:pathLst>
                <a:path w="13302" h="12178" extrusionOk="0">
                  <a:moveTo>
                    <a:pt x="12579" y="2448"/>
                  </a:moveTo>
                  <a:cubicBezTo>
                    <a:pt x="12739" y="2448"/>
                    <a:pt x="12870" y="2568"/>
                    <a:pt x="12870" y="2738"/>
                  </a:cubicBezTo>
                  <a:lnTo>
                    <a:pt x="12870" y="4002"/>
                  </a:lnTo>
                  <a:cubicBezTo>
                    <a:pt x="12870" y="4163"/>
                    <a:pt x="12739" y="4293"/>
                    <a:pt x="12579" y="4293"/>
                  </a:cubicBezTo>
                  <a:lnTo>
                    <a:pt x="12268" y="4293"/>
                  </a:lnTo>
                  <a:lnTo>
                    <a:pt x="12268" y="2448"/>
                  </a:lnTo>
                  <a:close/>
                  <a:moveTo>
                    <a:pt x="12830" y="4674"/>
                  </a:moveTo>
                  <a:cubicBezTo>
                    <a:pt x="12850" y="4714"/>
                    <a:pt x="12860" y="4765"/>
                    <a:pt x="12860" y="4815"/>
                  </a:cubicBezTo>
                  <a:lnTo>
                    <a:pt x="12870" y="6079"/>
                  </a:lnTo>
                  <a:cubicBezTo>
                    <a:pt x="12870" y="6239"/>
                    <a:pt x="12739" y="6369"/>
                    <a:pt x="12579" y="6369"/>
                  </a:cubicBezTo>
                  <a:lnTo>
                    <a:pt x="12268" y="6369"/>
                  </a:lnTo>
                  <a:lnTo>
                    <a:pt x="12268" y="4714"/>
                  </a:lnTo>
                  <a:lnTo>
                    <a:pt x="12579" y="4714"/>
                  </a:lnTo>
                  <a:cubicBezTo>
                    <a:pt x="12659" y="4714"/>
                    <a:pt x="12749" y="4704"/>
                    <a:pt x="12830" y="4674"/>
                  </a:cubicBezTo>
                  <a:close/>
                  <a:moveTo>
                    <a:pt x="1997" y="0"/>
                  </a:moveTo>
                  <a:cubicBezTo>
                    <a:pt x="1385" y="0"/>
                    <a:pt x="893" y="502"/>
                    <a:pt x="893" y="1113"/>
                  </a:cubicBezTo>
                  <a:lnTo>
                    <a:pt x="893" y="2628"/>
                  </a:lnTo>
                  <a:lnTo>
                    <a:pt x="291" y="2628"/>
                  </a:lnTo>
                  <a:cubicBezTo>
                    <a:pt x="1" y="2628"/>
                    <a:pt x="1" y="3059"/>
                    <a:pt x="291" y="3059"/>
                  </a:cubicBezTo>
                  <a:lnTo>
                    <a:pt x="893" y="3059"/>
                  </a:lnTo>
                  <a:lnTo>
                    <a:pt x="893" y="4905"/>
                  </a:lnTo>
                  <a:lnTo>
                    <a:pt x="291" y="4905"/>
                  </a:lnTo>
                  <a:cubicBezTo>
                    <a:pt x="1" y="4905"/>
                    <a:pt x="1" y="5336"/>
                    <a:pt x="291" y="5336"/>
                  </a:cubicBezTo>
                  <a:lnTo>
                    <a:pt x="893" y="5336"/>
                  </a:lnTo>
                  <a:lnTo>
                    <a:pt x="893" y="7192"/>
                  </a:lnTo>
                  <a:lnTo>
                    <a:pt x="291" y="7192"/>
                  </a:lnTo>
                  <a:cubicBezTo>
                    <a:pt x="1" y="7192"/>
                    <a:pt x="1" y="7623"/>
                    <a:pt x="291" y="7623"/>
                  </a:cubicBezTo>
                  <a:lnTo>
                    <a:pt x="893" y="7623"/>
                  </a:lnTo>
                  <a:lnTo>
                    <a:pt x="893" y="9469"/>
                  </a:lnTo>
                  <a:lnTo>
                    <a:pt x="291" y="9469"/>
                  </a:lnTo>
                  <a:cubicBezTo>
                    <a:pt x="1" y="9469"/>
                    <a:pt x="1" y="9900"/>
                    <a:pt x="291" y="9900"/>
                  </a:cubicBezTo>
                  <a:lnTo>
                    <a:pt x="893" y="9900"/>
                  </a:lnTo>
                  <a:lnTo>
                    <a:pt x="893" y="11746"/>
                  </a:lnTo>
                  <a:lnTo>
                    <a:pt x="291" y="11746"/>
                  </a:lnTo>
                  <a:cubicBezTo>
                    <a:pt x="1" y="11746"/>
                    <a:pt x="1" y="12177"/>
                    <a:pt x="291" y="12177"/>
                  </a:cubicBezTo>
                  <a:lnTo>
                    <a:pt x="1946" y="12177"/>
                  </a:lnTo>
                  <a:cubicBezTo>
                    <a:pt x="2227" y="12177"/>
                    <a:pt x="2227" y="11746"/>
                    <a:pt x="1946" y="11746"/>
                  </a:cubicBezTo>
                  <a:lnTo>
                    <a:pt x="1325" y="11746"/>
                  </a:lnTo>
                  <a:lnTo>
                    <a:pt x="1325" y="9900"/>
                  </a:lnTo>
                  <a:lnTo>
                    <a:pt x="1936" y="9900"/>
                  </a:lnTo>
                  <a:cubicBezTo>
                    <a:pt x="2227" y="9900"/>
                    <a:pt x="2227" y="9469"/>
                    <a:pt x="1936" y="9469"/>
                  </a:cubicBezTo>
                  <a:lnTo>
                    <a:pt x="1325" y="9469"/>
                  </a:lnTo>
                  <a:lnTo>
                    <a:pt x="1325" y="7623"/>
                  </a:lnTo>
                  <a:lnTo>
                    <a:pt x="1936" y="7623"/>
                  </a:lnTo>
                  <a:cubicBezTo>
                    <a:pt x="2227" y="7623"/>
                    <a:pt x="2227" y="7192"/>
                    <a:pt x="1936" y="7192"/>
                  </a:cubicBezTo>
                  <a:lnTo>
                    <a:pt x="1325" y="7192"/>
                  </a:lnTo>
                  <a:lnTo>
                    <a:pt x="1325" y="5336"/>
                  </a:lnTo>
                  <a:lnTo>
                    <a:pt x="1936" y="5336"/>
                  </a:lnTo>
                  <a:cubicBezTo>
                    <a:pt x="2227" y="5336"/>
                    <a:pt x="2227" y="4905"/>
                    <a:pt x="1936" y="4905"/>
                  </a:cubicBezTo>
                  <a:lnTo>
                    <a:pt x="1325" y="4905"/>
                  </a:lnTo>
                  <a:lnTo>
                    <a:pt x="1325" y="3059"/>
                  </a:lnTo>
                  <a:lnTo>
                    <a:pt x="1936" y="3059"/>
                  </a:lnTo>
                  <a:cubicBezTo>
                    <a:pt x="2227" y="3059"/>
                    <a:pt x="2227" y="2628"/>
                    <a:pt x="1936" y="2628"/>
                  </a:cubicBezTo>
                  <a:lnTo>
                    <a:pt x="1325" y="2628"/>
                  </a:lnTo>
                  <a:lnTo>
                    <a:pt x="1325" y="1113"/>
                  </a:lnTo>
                  <a:cubicBezTo>
                    <a:pt x="1325" y="742"/>
                    <a:pt x="1626" y="441"/>
                    <a:pt x="1997" y="441"/>
                  </a:cubicBezTo>
                  <a:lnTo>
                    <a:pt x="11155" y="441"/>
                  </a:lnTo>
                  <a:cubicBezTo>
                    <a:pt x="11526" y="441"/>
                    <a:pt x="11827" y="732"/>
                    <a:pt x="11827" y="1113"/>
                  </a:cubicBezTo>
                  <a:lnTo>
                    <a:pt x="11827" y="4303"/>
                  </a:lnTo>
                  <a:lnTo>
                    <a:pt x="11827" y="6580"/>
                  </a:lnTo>
                  <a:lnTo>
                    <a:pt x="11827" y="9569"/>
                  </a:lnTo>
                  <a:cubicBezTo>
                    <a:pt x="11827" y="9715"/>
                    <a:pt x="11937" y="9787"/>
                    <a:pt x="12047" y="9787"/>
                  </a:cubicBezTo>
                  <a:cubicBezTo>
                    <a:pt x="12158" y="9787"/>
                    <a:pt x="12268" y="9715"/>
                    <a:pt x="12268" y="9569"/>
                  </a:cubicBezTo>
                  <a:lnTo>
                    <a:pt x="12268" y="6801"/>
                  </a:lnTo>
                  <a:lnTo>
                    <a:pt x="12579" y="6801"/>
                  </a:lnTo>
                  <a:cubicBezTo>
                    <a:pt x="12970" y="6801"/>
                    <a:pt x="13301" y="6470"/>
                    <a:pt x="13301" y="6069"/>
                  </a:cubicBezTo>
                  <a:lnTo>
                    <a:pt x="13301" y="4815"/>
                  </a:lnTo>
                  <a:cubicBezTo>
                    <a:pt x="13301" y="4664"/>
                    <a:pt x="13251" y="4524"/>
                    <a:pt x="13171" y="4403"/>
                  </a:cubicBezTo>
                  <a:cubicBezTo>
                    <a:pt x="13251" y="4283"/>
                    <a:pt x="13301" y="4143"/>
                    <a:pt x="13301" y="3992"/>
                  </a:cubicBezTo>
                  <a:lnTo>
                    <a:pt x="13301" y="2728"/>
                  </a:lnTo>
                  <a:cubicBezTo>
                    <a:pt x="13301" y="2327"/>
                    <a:pt x="12970" y="2006"/>
                    <a:pt x="12579" y="2006"/>
                  </a:cubicBezTo>
                  <a:lnTo>
                    <a:pt x="12268" y="2006"/>
                  </a:lnTo>
                  <a:lnTo>
                    <a:pt x="12268" y="1113"/>
                  </a:lnTo>
                  <a:cubicBezTo>
                    <a:pt x="12258" y="502"/>
                    <a:pt x="11766" y="0"/>
                    <a:pt x="1115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9"/>
            <p:cNvSpPr/>
            <p:nvPr/>
          </p:nvSpPr>
          <p:spPr>
            <a:xfrm>
              <a:off x="1054603" y="3040472"/>
              <a:ext cx="139147" cy="154381"/>
            </a:xfrm>
            <a:custGeom>
              <a:avLst/>
              <a:gdLst/>
              <a:ahLst/>
              <a:cxnLst/>
              <a:rect l="l" t="t" r="r" b="b"/>
              <a:pathLst>
                <a:path w="5398" h="5989" extrusionOk="0">
                  <a:moveTo>
                    <a:pt x="2819" y="1334"/>
                  </a:moveTo>
                  <a:cubicBezTo>
                    <a:pt x="3170" y="1334"/>
                    <a:pt x="3461" y="1625"/>
                    <a:pt x="3461" y="1986"/>
                  </a:cubicBezTo>
                  <a:lnTo>
                    <a:pt x="3461" y="2107"/>
                  </a:lnTo>
                  <a:lnTo>
                    <a:pt x="2007" y="2107"/>
                  </a:lnTo>
                  <a:cubicBezTo>
                    <a:pt x="1806" y="2107"/>
                    <a:pt x="1656" y="1946"/>
                    <a:pt x="1656" y="1746"/>
                  </a:cubicBezTo>
                  <a:lnTo>
                    <a:pt x="1646" y="1756"/>
                  </a:lnTo>
                  <a:lnTo>
                    <a:pt x="1646" y="1334"/>
                  </a:lnTo>
                  <a:close/>
                  <a:moveTo>
                    <a:pt x="3471" y="2528"/>
                  </a:moveTo>
                  <a:lnTo>
                    <a:pt x="3471" y="2809"/>
                  </a:lnTo>
                  <a:cubicBezTo>
                    <a:pt x="3471" y="2929"/>
                    <a:pt x="3561" y="3030"/>
                    <a:pt x="3682" y="3030"/>
                  </a:cubicBezTo>
                  <a:lnTo>
                    <a:pt x="3762" y="3030"/>
                  </a:lnTo>
                  <a:cubicBezTo>
                    <a:pt x="3772" y="3030"/>
                    <a:pt x="3772" y="3030"/>
                    <a:pt x="3772" y="3040"/>
                  </a:cubicBezTo>
                  <a:lnTo>
                    <a:pt x="3772" y="3150"/>
                  </a:lnTo>
                  <a:cubicBezTo>
                    <a:pt x="3772" y="3160"/>
                    <a:pt x="3772" y="3160"/>
                    <a:pt x="3762" y="3160"/>
                  </a:cubicBezTo>
                  <a:lnTo>
                    <a:pt x="3682" y="3160"/>
                  </a:lnTo>
                  <a:cubicBezTo>
                    <a:pt x="3571" y="3160"/>
                    <a:pt x="3471" y="3250"/>
                    <a:pt x="3471" y="3371"/>
                  </a:cubicBezTo>
                  <a:cubicBezTo>
                    <a:pt x="3447" y="3791"/>
                    <a:pt x="3091" y="4100"/>
                    <a:pt x="2697" y="4100"/>
                  </a:cubicBezTo>
                  <a:cubicBezTo>
                    <a:pt x="2601" y="4100"/>
                    <a:pt x="2504" y="4082"/>
                    <a:pt x="2408" y="4043"/>
                  </a:cubicBezTo>
                  <a:cubicBezTo>
                    <a:pt x="2127" y="3932"/>
                    <a:pt x="1947" y="3672"/>
                    <a:pt x="1926" y="3371"/>
                  </a:cubicBezTo>
                  <a:cubicBezTo>
                    <a:pt x="1917" y="3256"/>
                    <a:pt x="1835" y="3169"/>
                    <a:pt x="1724" y="3169"/>
                  </a:cubicBezTo>
                  <a:cubicBezTo>
                    <a:pt x="1718" y="3169"/>
                    <a:pt x="1712" y="3170"/>
                    <a:pt x="1706" y="3170"/>
                  </a:cubicBezTo>
                  <a:lnTo>
                    <a:pt x="1636" y="3170"/>
                  </a:lnTo>
                  <a:cubicBezTo>
                    <a:pt x="1626" y="3170"/>
                    <a:pt x="1615" y="3160"/>
                    <a:pt x="1615" y="3150"/>
                  </a:cubicBezTo>
                  <a:lnTo>
                    <a:pt x="1615" y="3040"/>
                  </a:lnTo>
                  <a:cubicBezTo>
                    <a:pt x="1615" y="3030"/>
                    <a:pt x="1626" y="3030"/>
                    <a:pt x="1636" y="3030"/>
                  </a:cubicBezTo>
                  <a:lnTo>
                    <a:pt x="1706" y="3040"/>
                  </a:lnTo>
                  <a:cubicBezTo>
                    <a:pt x="1826" y="3040"/>
                    <a:pt x="1916" y="2939"/>
                    <a:pt x="1916" y="2819"/>
                  </a:cubicBezTo>
                  <a:lnTo>
                    <a:pt x="1916" y="2528"/>
                  </a:lnTo>
                  <a:close/>
                  <a:moveTo>
                    <a:pt x="2849" y="4534"/>
                  </a:moveTo>
                  <a:lnTo>
                    <a:pt x="2849" y="4604"/>
                  </a:lnTo>
                  <a:lnTo>
                    <a:pt x="2699" y="4795"/>
                  </a:lnTo>
                  <a:lnTo>
                    <a:pt x="2538" y="4604"/>
                  </a:lnTo>
                  <a:lnTo>
                    <a:pt x="2538" y="4534"/>
                  </a:lnTo>
                  <a:cubicBezTo>
                    <a:pt x="2588" y="4539"/>
                    <a:pt x="2641" y="4542"/>
                    <a:pt x="2694" y="4542"/>
                  </a:cubicBezTo>
                  <a:cubicBezTo>
                    <a:pt x="2746" y="4542"/>
                    <a:pt x="2799" y="4539"/>
                    <a:pt x="2849" y="4534"/>
                  </a:cubicBezTo>
                  <a:close/>
                  <a:moveTo>
                    <a:pt x="3331" y="4785"/>
                  </a:moveTo>
                  <a:cubicBezTo>
                    <a:pt x="3551" y="4785"/>
                    <a:pt x="3722" y="4955"/>
                    <a:pt x="3732" y="5176"/>
                  </a:cubicBezTo>
                  <a:lnTo>
                    <a:pt x="3732" y="5547"/>
                  </a:lnTo>
                  <a:lnTo>
                    <a:pt x="1666" y="5547"/>
                  </a:lnTo>
                  <a:lnTo>
                    <a:pt x="1666" y="5176"/>
                  </a:lnTo>
                  <a:cubicBezTo>
                    <a:pt x="1666" y="4955"/>
                    <a:pt x="1846" y="4785"/>
                    <a:pt x="2057" y="4785"/>
                  </a:cubicBezTo>
                  <a:lnTo>
                    <a:pt x="2137" y="4785"/>
                  </a:lnTo>
                  <a:cubicBezTo>
                    <a:pt x="2147" y="4805"/>
                    <a:pt x="2157" y="4835"/>
                    <a:pt x="2177" y="4855"/>
                  </a:cubicBezTo>
                  <a:lnTo>
                    <a:pt x="2458" y="5196"/>
                  </a:lnTo>
                  <a:cubicBezTo>
                    <a:pt x="2513" y="5260"/>
                    <a:pt x="2593" y="5308"/>
                    <a:pt x="2676" y="5308"/>
                  </a:cubicBezTo>
                  <a:cubicBezTo>
                    <a:pt x="2683" y="5308"/>
                    <a:pt x="2691" y="5307"/>
                    <a:pt x="2699" y="5307"/>
                  </a:cubicBezTo>
                  <a:cubicBezTo>
                    <a:pt x="2789" y="5307"/>
                    <a:pt x="2869" y="5266"/>
                    <a:pt x="2929" y="5196"/>
                  </a:cubicBezTo>
                  <a:lnTo>
                    <a:pt x="3210" y="4855"/>
                  </a:lnTo>
                  <a:cubicBezTo>
                    <a:pt x="3230" y="4835"/>
                    <a:pt x="3240" y="4805"/>
                    <a:pt x="3261" y="4785"/>
                  </a:cubicBezTo>
                  <a:close/>
                  <a:moveTo>
                    <a:pt x="4635" y="432"/>
                  </a:moveTo>
                  <a:cubicBezTo>
                    <a:pt x="4815" y="432"/>
                    <a:pt x="4956" y="572"/>
                    <a:pt x="4956" y="753"/>
                  </a:cubicBezTo>
                  <a:lnTo>
                    <a:pt x="4956" y="5226"/>
                  </a:lnTo>
                  <a:cubicBezTo>
                    <a:pt x="4956" y="5407"/>
                    <a:pt x="4815" y="5547"/>
                    <a:pt x="4645" y="5547"/>
                  </a:cubicBezTo>
                  <a:lnTo>
                    <a:pt x="4163" y="5547"/>
                  </a:lnTo>
                  <a:lnTo>
                    <a:pt x="4163" y="5166"/>
                  </a:lnTo>
                  <a:cubicBezTo>
                    <a:pt x="4163" y="4715"/>
                    <a:pt x="3812" y="4354"/>
                    <a:pt x="3361" y="4334"/>
                  </a:cubicBezTo>
                  <a:cubicBezTo>
                    <a:pt x="3622" y="4163"/>
                    <a:pt x="3812" y="3892"/>
                    <a:pt x="3872" y="3581"/>
                  </a:cubicBezTo>
                  <a:cubicBezTo>
                    <a:pt x="4073" y="3531"/>
                    <a:pt x="4213" y="3351"/>
                    <a:pt x="4213" y="3150"/>
                  </a:cubicBezTo>
                  <a:lnTo>
                    <a:pt x="4213" y="3040"/>
                  </a:lnTo>
                  <a:cubicBezTo>
                    <a:pt x="4213" y="2849"/>
                    <a:pt x="4083" y="2679"/>
                    <a:pt x="3902" y="2618"/>
                  </a:cubicBezTo>
                  <a:lnTo>
                    <a:pt x="3902" y="1976"/>
                  </a:lnTo>
                  <a:cubicBezTo>
                    <a:pt x="3902" y="1375"/>
                    <a:pt x="3421" y="893"/>
                    <a:pt x="2819" y="893"/>
                  </a:cubicBezTo>
                  <a:lnTo>
                    <a:pt x="1445" y="893"/>
                  </a:lnTo>
                  <a:cubicBezTo>
                    <a:pt x="1315" y="893"/>
                    <a:pt x="1214" y="993"/>
                    <a:pt x="1224" y="1114"/>
                  </a:cubicBezTo>
                  <a:lnTo>
                    <a:pt x="1224" y="1746"/>
                  </a:lnTo>
                  <a:cubicBezTo>
                    <a:pt x="1224" y="1966"/>
                    <a:pt x="1315" y="2187"/>
                    <a:pt x="1485" y="2338"/>
                  </a:cubicBezTo>
                  <a:lnTo>
                    <a:pt x="1485" y="2618"/>
                  </a:lnTo>
                  <a:cubicBezTo>
                    <a:pt x="1305" y="2679"/>
                    <a:pt x="1184" y="2849"/>
                    <a:pt x="1184" y="3050"/>
                  </a:cubicBezTo>
                  <a:lnTo>
                    <a:pt x="1184" y="3150"/>
                  </a:lnTo>
                  <a:cubicBezTo>
                    <a:pt x="1184" y="3361"/>
                    <a:pt x="1315" y="3531"/>
                    <a:pt x="1515" y="3591"/>
                  </a:cubicBezTo>
                  <a:cubicBezTo>
                    <a:pt x="1585" y="3892"/>
                    <a:pt x="1766" y="4163"/>
                    <a:pt x="2037" y="4344"/>
                  </a:cubicBezTo>
                  <a:cubicBezTo>
                    <a:pt x="1585" y="4354"/>
                    <a:pt x="1224" y="4725"/>
                    <a:pt x="1224" y="5166"/>
                  </a:cubicBezTo>
                  <a:lnTo>
                    <a:pt x="1224" y="5547"/>
                  </a:lnTo>
                  <a:lnTo>
                    <a:pt x="753" y="5547"/>
                  </a:lnTo>
                  <a:cubicBezTo>
                    <a:pt x="572" y="5547"/>
                    <a:pt x="432" y="5407"/>
                    <a:pt x="432" y="5226"/>
                  </a:cubicBezTo>
                  <a:lnTo>
                    <a:pt x="432" y="753"/>
                  </a:lnTo>
                  <a:cubicBezTo>
                    <a:pt x="432" y="572"/>
                    <a:pt x="572" y="432"/>
                    <a:pt x="753" y="432"/>
                  </a:cubicBezTo>
                  <a:close/>
                  <a:moveTo>
                    <a:pt x="753" y="0"/>
                  </a:moveTo>
                  <a:cubicBezTo>
                    <a:pt x="342" y="0"/>
                    <a:pt x="1" y="331"/>
                    <a:pt x="1" y="753"/>
                  </a:cubicBezTo>
                  <a:lnTo>
                    <a:pt x="1" y="5236"/>
                  </a:lnTo>
                  <a:cubicBezTo>
                    <a:pt x="1" y="5648"/>
                    <a:pt x="342" y="5989"/>
                    <a:pt x="753" y="5989"/>
                  </a:cubicBezTo>
                  <a:lnTo>
                    <a:pt x="4645" y="5989"/>
                  </a:lnTo>
                  <a:cubicBezTo>
                    <a:pt x="5056" y="5989"/>
                    <a:pt x="5397" y="5648"/>
                    <a:pt x="5397" y="5236"/>
                  </a:cubicBezTo>
                  <a:lnTo>
                    <a:pt x="5397" y="753"/>
                  </a:lnTo>
                  <a:cubicBezTo>
                    <a:pt x="5397" y="331"/>
                    <a:pt x="5056" y="0"/>
                    <a:pt x="464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9"/>
            <p:cNvSpPr/>
            <p:nvPr/>
          </p:nvSpPr>
          <p:spPr>
            <a:xfrm>
              <a:off x="1058753" y="3210346"/>
              <a:ext cx="130589" cy="11136"/>
            </a:xfrm>
            <a:custGeom>
              <a:avLst/>
              <a:gdLst/>
              <a:ahLst/>
              <a:cxnLst/>
              <a:rect l="l" t="t" r="r" b="b"/>
              <a:pathLst>
                <a:path w="5066" h="432" extrusionOk="0">
                  <a:moveTo>
                    <a:pt x="291" y="0"/>
                  </a:moveTo>
                  <a:cubicBezTo>
                    <a:pt x="3" y="0"/>
                    <a:pt x="0" y="432"/>
                    <a:pt x="281" y="432"/>
                  </a:cubicBezTo>
                  <a:cubicBezTo>
                    <a:pt x="284" y="432"/>
                    <a:pt x="288" y="432"/>
                    <a:pt x="291" y="432"/>
                  </a:cubicBezTo>
                  <a:lnTo>
                    <a:pt x="4785" y="432"/>
                  </a:lnTo>
                  <a:cubicBezTo>
                    <a:pt x="4788" y="432"/>
                    <a:pt x="4791" y="432"/>
                    <a:pt x="4794" y="432"/>
                  </a:cubicBezTo>
                  <a:cubicBezTo>
                    <a:pt x="5065" y="432"/>
                    <a:pt x="5062" y="0"/>
                    <a:pt x="478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9"/>
            <p:cNvSpPr/>
            <p:nvPr/>
          </p:nvSpPr>
          <p:spPr>
            <a:xfrm>
              <a:off x="974976" y="2886658"/>
              <a:ext cx="141699" cy="122778"/>
            </a:xfrm>
            <a:custGeom>
              <a:avLst/>
              <a:gdLst/>
              <a:ahLst/>
              <a:cxnLst/>
              <a:rect l="l" t="t" r="r" b="b"/>
              <a:pathLst>
                <a:path w="5497" h="4763" extrusionOk="0">
                  <a:moveTo>
                    <a:pt x="3752" y="1550"/>
                  </a:moveTo>
                  <a:cubicBezTo>
                    <a:pt x="3769" y="1550"/>
                    <a:pt x="3786" y="1554"/>
                    <a:pt x="3802" y="1564"/>
                  </a:cubicBezTo>
                  <a:lnTo>
                    <a:pt x="4755" y="2316"/>
                  </a:lnTo>
                  <a:lnTo>
                    <a:pt x="4965" y="2878"/>
                  </a:lnTo>
                  <a:cubicBezTo>
                    <a:pt x="5005" y="2988"/>
                    <a:pt x="4945" y="3109"/>
                    <a:pt x="4835" y="3149"/>
                  </a:cubicBezTo>
                  <a:lnTo>
                    <a:pt x="4263" y="3359"/>
                  </a:lnTo>
                  <a:lnTo>
                    <a:pt x="3340" y="3069"/>
                  </a:lnTo>
                  <a:lnTo>
                    <a:pt x="3681" y="1604"/>
                  </a:lnTo>
                  <a:cubicBezTo>
                    <a:pt x="3688" y="1570"/>
                    <a:pt x="3718" y="1550"/>
                    <a:pt x="3752" y="1550"/>
                  </a:cubicBezTo>
                  <a:close/>
                  <a:moveTo>
                    <a:pt x="1793" y="3045"/>
                  </a:moveTo>
                  <a:cubicBezTo>
                    <a:pt x="1801" y="3045"/>
                    <a:pt x="1808" y="3046"/>
                    <a:pt x="1816" y="3049"/>
                  </a:cubicBezTo>
                  <a:lnTo>
                    <a:pt x="3591" y="3600"/>
                  </a:lnTo>
                  <a:lnTo>
                    <a:pt x="1645" y="4312"/>
                  </a:lnTo>
                  <a:cubicBezTo>
                    <a:pt x="1620" y="4322"/>
                    <a:pt x="1593" y="4326"/>
                    <a:pt x="1567" y="4326"/>
                  </a:cubicBezTo>
                  <a:cubicBezTo>
                    <a:pt x="1479" y="4326"/>
                    <a:pt x="1395" y="4277"/>
                    <a:pt x="1364" y="4192"/>
                  </a:cubicBezTo>
                  <a:lnTo>
                    <a:pt x="1234" y="3821"/>
                  </a:lnTo>
                  <a:lnTo>
                    <a:pt x="1735" y="3079"/>
                  </a:lnTo>
                  <a:cubicBezTo>
                    <a:pt x="1750" y="3056"/>
                    <a:pt x="1771" y="3045"/>
                    <a:pt x="1793" y="3045"/>
                  </a:cubicBezTo>
                  <a:close/>
                  <a:moveTo>
                    <a:pt x="3924" y="1"/>
                  </a:moveTo>
                  <a:cubicBezTo>
                    <a:pt x="3851" y="1"/>
                    <a:pt x="3775" y="13"/>
                    <a:pt x="3701" y="39"/>
                  </a:cubicBezTo>
                  <a:lnTo>
                    <a:pt x="1665" y="782"/>
                  </a:lnTo>
                  <a:cubicBezTo>
                    <a:pt x="1407" y="862"/>
                    <a:pt x="1505" y="1211"/>
                    <a:pt x="1726" y="1211"/>
                  </a:cubicBezTo>
                  <a:cubicBezTo>
                    <a:pt x="1754" y="1211"/>
                    <a:pt x="1784" y="1205"/>
                    <a:pt x="1816" y="1193"/>
                  </a:cubicBezTo>
                  <a:lnTo>
                    <a:pt x="3852" y="451"/>
                  </a:lnTo>
                  <a:cubicBezTo>
                    <a:pt x="3877" y="441"/>
                    <a:pt x="3903" y="437"/>
                    <a:pt x="3929" y="437"/>
                  </a:cubicBezTo>
                  <a:cubicBezTo>
                    <a:pt x="4014" y="437"/>
                    <a:pt x="4094" y="486"/>
                    <a:pt x="4133" y="571"/>
                  </a:cubicBezTo>
                  <a:lnTo>
                    <a:pt x="4484" y="1544"/>
                  </a:lnTo>
                  <a:lnTo>
                    <a:pt x="4063" y="1223"/>
                  </a:lnTo>
                  <a:cubicBezTo>
                    <a:pt x="3966" y="1143"/>
                    <a:pt x="3854" y="1106"/>
                    <a:pt x="3745" y="1106"/>
                  </a:cubicBezTo>
                  <a:cubicBezTo>
                    <a:pt x="3524" y="1106"/>
                    <a:pt x="3314" y="1256"/>
                    <a:pt x="3260" y="1504"/>
                  </a:cubicBezTo>
                  <a:lnTo>
                    <a:pt x="2929" y="2938"/>
                  </a:lnTo>
                  <a:lnTo>
                    <a:pt x="1936" y="2637"/>
                  </a:lnTo>
                  <a:cubicBezTo>
                    <a:pt x="1885" y="2620"/>
                    <a:pt x="1833" y="2612"/>
                    <a:pt x="1782" y="2612"/>
                  </a:cubicBezTo>
                  <a:cubicBezTo>
                    <a:pt x="1620" y="2612"/>
                    <a:pt x="1463" y="2693"/>
                    <a:pt x="1364" y="2838"/>
                  </a:cubicBezTo>
                  <a:lnTo>
                    <a:pt x="1053" y="3309"/>
                  </a:lnTo>
                  <a:lnTo>
                    <a:pt x="532" y="1885"/>
                  </a:lnTo>
                  <a:cubicBezTo>
                    <a:pt x="492" y="1775"/>
                    <a:pt x="542" y="1654"/>
                    <a:pt x="652" y="1614"/>
                  </a:cubicBezTo>
                  <a:lnTo>
                    <a:pt x="993" y="1484"/>
                  </a:lnTo>
                  <a:cubicBezTo>
                    <a:pt x="1240" y="1404"/>
                    <a:pt x="1154" y="1062"/>
                    <a:pt x="938" y="1062"/>
                  </a:cubicBezTo>
                  <a:cubicBezTo>
                    <a:pt x="909" y="1062"/>
                    <a:pt x="877" y="1068"/>
                    <a:pt x="843" y="1083"/>
                  </a:cubicBezTo>
                  <a:lnTo>
                    <a:pt x="512" y="1203"/>
                  </a:lnTo>
                  <a:cubicBezTo>
                    <a:pt x="171" y="1323"/>
                    <a:pt x="0" y="1704"/>
                    <a:pt x="121" y="2035"/>
                  </a:cubicBezTo>
                  <a:lnTo>
                    <a:pt x="953" y="4332"/>
                  </a:lnTo>
                  <a:cubicBezTo>
                    <a:pt x="1055" y="4600"/>
                    <a:pt x="1305" y="4762"/>
                    <a:pt x="1568" y="4762"/>
                  </a:cubicBezTo>
                  <a:cubicBezTo>
                    <a:pt x="1640" y="4762"/>
                    <a:pt x="1714" y="4750"/>
                    <a:pt x="1786" y="4724"/>
                  </a:cubicBezTo>
                  <a:lnTo>
                    <a:pt x="4985" y="3560"/>
                  </a:lnTo>
                  <a:cubicBezTo>
                    <a:pt x="5326" y="3440"/>
                    <a:pt x="5497" y="3059"/>
                    <a:pt x="5377" y="2728"/>
                  </a:cubicBezTo>
                  <a:lnTo>
                    <a:pt x="4534" y="431"/>
                  </a:lnTo>
                  <a:cubicBezTo>
                    <a:pt x="4440" y="163"/>
                    <a:pt x="4191" y="1"/>
                    <a:pt x="39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9"/>
            <p:cNvSpPr/>
            <p:nvPr/>
          </p:nvSpPr>
          <p:spPr>
            <a:xfrm>
              <a:off x="1105281" y="2967780"/>
              <a:ext cx="88726" cy="56814"/>
            </a:xfrm>
            <a:custGeom>
              <a:avLst/>
              <a:gdLst/>
              <a:ahLst/>
              <a:cxnLst/>
              <a:rect l="l" t="t" r="r" b="b"/>
              <a:pathLst>
                <a:path w="3442" h="2204" extrusionOk="0">
                  <a:moveTo>
                    <a:pt x="2789" y="473"/>
                  </a:moveTo>
                  <a:lnTo>
                    <a:pt x="2929" y="814"/>
                  </a:lnTo>
                  <a:lnTo>
                    <a:pt x="643" y="1737"/>
                  </a:lnTo>
                  <a:lnTo>
                    <a:pt x="512" y="1396"/>
                  </a:lnTo>
                  <a:lnTo>
                    <a:pt x="2789" y="473"/>
                  </a:lnTo>
                  <a:close/>
                  <a:moveTo>
                    <a:pt x="2860" y="1"/>
                  </a:moveTo>
                  <a:cubicBezTo>
                    <a:pt x="2823" y="1"/>
                    <a:pt x="2785" y="7"/>
                    <a:pt x="2749" y="22"/>
                  </a:cubicBezTo>
                  <a:lnTo>
                    <a:pt x="241" y="1035"/>
                  </a:lnTo>
                  <a:cubicBezTo>
                    <a:pt x="81" y="1105"/>
                    <a:pt x="1" y="1286"/>
                    <a:pt x="61" y="1446"/>
                  </a:cubicBezTo>
                  <a:lnTo>
                    <a:pt x="291" y="2008"/>
                  </a:lnTo>
                  <a:cubicBezTo>
                    <a:pt x="344" y="2129"/>
                    <a:pt x="460" y="2204"/>
                    <a:pt x="582" y="2204"/>
                  </a:cubicBezTo>
                  <a:cubicBezTo>
                    <a:pt x="622" y="2204"/>
                    <a:pt x="663" y="2196"/>
                    <a:pt x="703" y="2178"/>
                  </a:cubicBezTo>
                  <a:lnTo>
                    <a:pt x="3210" y="1165"/>
                  </a:lnTo>
                  <a:cubicBezTo>
                    <a:pt x="3371" y="1105"/>
                    <a:pt x="3441" y="925"/>
                    <a:pt x="3381" y="764"/>
                  </a:cubicBezTo>
                  <a:lnTo>
                    <a:pt x="3150" y="192"/>
                  </a:lnTo>
                  <a:cubicBezTo>
                    <a:pt x="3097" y="70"/>
                    <a:pt x="2980" y="1"/>
                    <a:pt x="286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9"/>
            <p:cNvSpPr/>
            <p:nvPr/>
          </p:nvSpPr>
          <p:spPr>
            <a:xfrm>
              <a:off x="982993" y="3169489"/>
              <a:ext cx="58463" cy="54726"/>
            </a:xfrm>
            <a:custGeom>
              <a:avLst/>
              <a:gdLst/>
              <a:ahLst/>
              <a:cxnLst/>
              <a:rect l="l" t="t" r="r" b="b"/>
              <a:pathLst>
                <a:path w="2268" h="2123" extrusionOk="0">
                  <a:moveTo>
                    <a:pt x="1063" y="1"/>
                  </a:moveTo>
                  <a:cubicBezTo>
                    <a:pt x="472" y="1"/>
                    <a:pt x="0" y="482"/>
                    <a:pt x="0" y="1064"/>
                  </a:cubicBezTo>
                  <a:cubicBezTo>
                    <a:pt x="0" y="1209"/>
                    <a:pt x="108" y="1282"/>
                    <a:pt x="216" y="1282"/>
                  </a:cubicBezTo>
                  <a:cubicBezTo>
                    <a:pt x="324" y="1282"/>
                    <a:pt x="431" y="1209"/>
                    <a:pt x="431" y="1064"/>
                  </a:cubicBezTo>
                  <a:cubicBezTo>
                    <a:pt x="431" y="672"/>
                    <a:pt x="746" y="437"/>
                    <a:pt x="1066" y="437"/>
                  </a:cubicBezTo>
                  <a:cubicBezTo>
                    <a:pt x="1270" y="437"/>
                    <a:pt x="1476" y="532"/>
                    <a:pt x="1605" y="743"/>
                  </a:cubicBezTo>
                  <a:cubicBezTo>
                    <a:pt x="1867" y="1194"/>
                    <a:pt x="1507" y="1698"/>
                    <a:pt x="1065" y="1698"/>
                  </a:cubicBezTo>
                  <a:cubicBezTo>
                    <a:pt x="966" y="1698"/>
                    <a:pt x="863" y="1672"/>
                    <a:pt x="762" y="1616"/>
                  </a:cubicBezTo>
                  <a:cubicBezTo>
                    <a:pt x="715" y="1582"/>
                    <a:pt x="669" y="1568"/>
                    <a:pt x="627" y="1568"/>
                  </a:cubicBezTo>
                  <a:cubicBezTo>
                    <a:pt x="424" y="1568"/>
                    <a:pt x="303" y="1887"/>
                    <a:pt x="552" y="1987"/>
                  </a:cubicBezTo>
                  <a:cubicBezTo>
                    <a:pt x="715" y="2079"/>
                    <a:pt x="891" y="2122"/>
                    <a:pt x="1063" y="2122"/>
                  </a:cubicBezTo>
                  <a:cubicBezTo>
                    <a:pt x="1525" y="2122"/>
                    <a:pt x="1965" y="1814"/>
                    <a:pt x="2096" y="1325"/>
                  </a:cubicBezTo>
                  <a:cubicBezTo>
                    <a:pt x="2267" y="653"/>
                    <a:pt x="1755" y="1"/>
                    <a:pt x="106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 name="Google Shape;1668;p69"/>
          <p:cNvGrpSpPr/>
          <p:nvPr/>
        </p:nvGrpSpPr>
        <p:grpSpPr>
          <a:xfrm>
            <a:off x="7961065" y="2285887"/>
            <a:ext cx="268395" cy="381687"/>
            <a:chOff x="7961065" y="2285887"/>
            <a:chExt cx="268395" cy="381687"/>
          </a:xfrm>
        </p:grpSpPr>
        <p:sp>
          <p:nvSpPr>
            <p:cNvPr id="1669" name="Google Shape;1669;p69"/>
            <p:cNvSpPr/>
            <p:nvPr/>
          </p:nvSpPr>
          <p:spPr>
            <a:xfrm>
              <a:off x="8035433" y="2425292"/>
              <a:ext cx="57767" cy="20828"/>
            </a:xfrm>
            <a:custGeom>
              <a:avLst/>
              <a:gdLst/>
              <a:ahLst/>
              <a:cxnLst/>
              <a:rect l="l" t="t" r="r" b="b"/>
              <a:pathLst>
                <a:path w="2241" h="808" extrusionOk="0">
                  <a:moveTo>
                    <a:pt x="312" y="0"/>
                  </a:moveTo>
                  <a:cubicBezTo>
                    <a:pt x="148" y="0"/>
                    <a:pt x="1" y="205"/>
                    <a:pt x="145" y="364"/>
                  </a:cubicBezTo>
                  <a:cubicBezTo>
                    <a:pt x="415" y="660"/>
                    <a:pt x="784" y="808"/>
                    <a:pt x="1153" y="808"/>
                  </a:cubicBezTo>
                  <a:cubicBezTo>
                    <a:pt x="1521" y="808"/>
                    <a:pt x="1890" y="660"/>
                    <a:pt x="2161" y="364"/>
                  </a:cubicBezTo>
                  <a:cubicBezTo>
                    <a:pt x="2241" y="274"/>
                    <a:pt x="2241" y="143"/>
                    <a:pt x="2151" y="63"/>
                  </a:cubicBezTo>
                  <a:cubicBezTo>
                    <a:pt x="2108" y="21"/>
                    <a:pt x="2056" y="0"/>
                    <a:pt x="2005" y="0"/>
                  </a:cubicBezTo>
                  <a:cubicBezTo>
                    <a:pt x="1948" y="0"/>
                    <a:pt x="1892" y="26"/>
                    <a:pt x="1850" y="73"/>
                  </a:cubicBezTo>
                  <a:cubicBezTo>
                    <a:pt x="1664" y="274"/>
                    <a:pt x="1411" y="374"/>
                    <a:pt x="1158" y="374"/>
                  </a:cubicBezTo>
                  <a:cubicBezTo>
                    <a:pt x="904" y="374"/>
                    <a:pt x="651" y="274"/>
                    <a:pt x="466" y="73"/>
                  </a:cubicBezTo>
                  <a:cubicBezTo>
                    <a:pt x="419" y="22"/>
                    <a:pt x="364" y="0"/>
                    <a:pt x="31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9"/>
            <p:cNvSpPr/>
            <p:nvPr/>
          </p:nvSpPr>
          <p:spPr>
            <a:xfrm>
              <a:off x="8090339" y="2385801"/>
              <a:ext cx="11394" cy="13920"/>
            </a:xfrm>
            <a:custGeom>
              <a:avLst/>
              <a:gdLst/>
              <a:ahLst/>
              <a:cxnLst/>
              <a:rect l="l" t="t" r="r" b="b"/>
              <a:pathLst>
                <a:path w="442" h="540" extrusionOk="0">
                  <a:moveTo>
                    <a:pt x="221" y="0"/>
                  </a:moveTo>
                  <a:cubicBezTo>
                    <a:pt x="101" y="0"/>
                    <a:pt x="1" y="101"/>
                    <a:pt x="1" y="221"/>
                  </a:cubicBezTo>
                  <a:lnTo>
                    <a:pt x="1" y="321"/>
                  </a:lnTo>
                  <a:cubicBezTo>
                    <a:pt x="1" y="467"/>
                    <a:pt x="111" y="539"/>
                    <a:pt x="221" y="539"/>
                  </a:cubicBezTo>
                  <a:cubicBezTo>
                    <a:pt x="332" y="539"/>
                    <a:pt x="442" y="467"/>
                    <a:pt x="442" y="321"/>
                  </a:cubicBezTo>
                  <a:lnTo>
                    <a:pt x="442" y="221"/>
                  </a:lnTo>
                  <a:cubicBezTo>
                    <a:pt x="442" y="101"/>
                    <a:pt x="342"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9"/>
            <p:cNvSpPr/>
            <p:nvPr/>
          </p:nvSpPr>
          <p:spPr>
            <a:xfrm>
              <a:off x="8028808" y="2385801"/>
              <a:ext cx="11136" cy="13920"/>
            </a:xfrm>
            <a:custGeom>
              <a:avLst/>
              <a:gdLst/>
              <a:ahLst/>
              <a:cxnLst/>
              <a:rect l="l" t="t" r="r" b="b"/>
              <a:pathLst>
                <a:path w="432" h="540" extrusionOk="0">
                  <a:moveTo>
                    <a:pt x="221" y="0"/>
                  </a:moveTo>
                  <a:cubicBezTo>
                    <a:pt x="101" y="0"/>
                    <a:pt x="0" y="101"/>
                    <a:pt x="0" y="221"/>
                  </a:cubicBezTo>
                  <a:lnTo>
                    <a:pt x="0" y="321"/>
                  </a:lnTo>
                  <a:cubicBezTo>
                    <a:pt x="0" y="467"/>
                    <a:pt x="108" y="539"/>
                    <a:pt x="216" y="539"/>
                  </a:cubicBezTo>
                  <a:cubicBezTo>
                    <a:pt x="324" y="539"/>
                    <a:pt x="432" y="467"/>
                    <a:pt x="432" y="321"/>
                  </a:cubicBezTo>
                  <a:lnTo>
                    <a:pt x="432" y="221"/>
                  </a:lnTo>
                  <a:cubicBezTo>
                    <a:pt x="432" y="101"/>
                    <a:pt x="331"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9"/>
            <p:cNvSpPr/>
            <p:nvPr/>
          </p:nvSpPr>
          <p:spPr>
            <a:xfrm>
              <a:off x="8209019" y="2587742"/>
              <a:ext cx="11136" cy="79652"/>
            </a:xfrm>
            <a:custGeom>
              <a:avLst/>
              <a:gdLst/>
              <a:ahLst/>
              <a:cxnLst/>
              <a:rect l="l" t="t" r="r" b="b"/>
              <a:pathLst>
                <a:path w="432" h="3090" extrusionOk="0">
                  <a:moveTo>
                    <a:pt x="211" y="0"/>
                  </a:moveTo>
                  <a:cubicBezTo>
                    <a:pt x="91" y="10"/>
                    <a:pt x="1" y="100"/>
                    <a:pt x="1" y="221"/>
                  </a:cubicBezTo>
                  <a:lnTo>
                    <a:pt x="1" y="2879"/>
                  </a:lnTo>
                  <a:cubicBezTo>
                    <a:pt x="1" y="3019"/>
                    <a:pt x="108" y="3089"/>
                    <a:pt x="216" y="3089"/>
                  </a:cubicBezTo>
                  <a:cubicBezTo>
                    <a:pt x="324" y="3089"/>
                    <a:pt x="432" y="3019"/>
                    <a:pt x="432" y="2879"/>
                  </a:cubicBezTo>
                  <a:lnTo>
                    <a:pt x="432" y="221"/>
                  </a:lnTo>
                  <a:cubicBezTo>
                    <a:pt x="432" y="100"/>
                    <a:pt x="332" y="0"/>
                    <a:pt x="21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9"/>
            <p:cNvSpPr/>
            <p:nvPr/>
          </p:nvSpPr>
          <p:spPr>
            <a:xfrm>
              <a:off x="7961065" y="2285887"/>
              <a:ext cx="268395" cy="381687"/>
            </a:xfrm>
            <a:custGeom>
              <a:avLst/>
              <a:gdLst/>
              <a:ahLst/>
              <a:cxnLst/>
              <a:rect l="l" t="t" r="r" b="b"/>
              <a:pathLst>
                <a:path w="10412" h="14807" extrusionOk="0">
                  <a:moveTo>
                    <a:pt x="5908" y="3124"/>
                  </a:moveTo>
                  <a:lnTo>
                    <a:pt x="5908" y="5180"/>
                  </a:lnTo>
                  <a:cubicBezTo>
                    <a:pt x="5908" y="5792"/>
                    <a:pt x="5668" y="6374"/>
                    <a:pt x="5236" y="6805"/>
                  </a:cubicBezTo>
                  <a:cubicBezTo>
                    <a:pt x="5176" y="6855"/>
                    <a:pt x="5126" y="6916"/>
                    <a:pt x="5056" y="6966"/>
                  </a:cubicBezTo>
                  <a:cubicBezTo>
                    <a:pt x="4619" y="7320"/>
                    <a:pt x="4119" y="7480"/>
                    <a:pt x="3630" y="7480"/>
                  </a:cubicBezTo>
                  <a:cubicBezTo>
                    <a:pt x="2445" y="7480"/>
                    <a:pt x="1324" y="6544"/>
                    <a:pt x="1324" y="5180"/>
                  </a:cubicBezTo>
                  <a:lnTo>
                    <a:pt x="1324" y="5150"/>
                  </a:lnTo>
                  <a:cubicBezTo>
                    <a:pt x="1324" y="5030"/>
                    <a:pt x="1224" y="4929"/>
                    <a:pt x="1104" y="4929"/>
                  </a:cubicBezTo>
                  <a:lnTo>
                    <a:pt x="642" y="4929"/>
                  </a:lnTo>
                  <a:cubicBezTo>
                    <a:pt x="542" y="4929"/>
                    <a:pt x="452" y="4839"/>
                    <a:pt x="452" y="4739"/>
                  </a:cubicBezTo>
                  <a:lnTo>
                    <a:pt x="452" y="4468"/>
                  </a:lnTo>
                  <a:cubicBezTo>
                    <a:pt x="452" y="4408"/>
                    <a:pt x="482" y="4348"/>
                    <a:pt x="532" y="4308"/>
                  </a:cubicBezTo>
                  <a:lnTo>
                    <a:pt x="763" y="4308"/>
                  </a:lnTo>
                  <a:cubicBezTo>
                    <a:pt x="1334" y="4308"/>
                    <a:pt x="1796" y="3846"/>
                    <a:pt x="1796" y="3274"/>
                  </a:cubicBezTo>
                  <a:lnTo>
                    <a:pt x="1796" y="3134"/>
                  </a:lnTo>
                  <a:cubicBezTo>
                    <a:pt x="1796" y="3124"/>
                    <a:pt x="1806" y="3124"/>
                    <a:pt x="1806" y="3124"/>
                  </a:cubicBezTo>
                  <a:close/>
                  <a:moveTo>
                    <a:pt x="7012" y="4177"/>
                  </a:moveTo>
                  <a:cubicBezTo>
                    <a:pt x="7333" y="4187"/>
                    <a:pt x="7483" y="4568"/>
                    <a:pt x="7262" y="4799"/>
                  </a:cubicBezTo>
                  <a:cubicBezTo>
                    <a:pt x="7192" y="4869"/>
                    <a:pt x="7102" y="4909"/>
                    <a:pt x="7012" y="4909"/>
                  </a:cubicBezTo>
                  <a:cubicBezTo>
                    <a:pt x="6781" y="4909"/>
                    <a:pt x="6600" y="5090"/>
                    <a:pt x="6600" y="5321"/>
                  </a:cubicBezTo>
                  <a:lnTo>
                    <a:pt x="6600" y="6354"/>
                  </a:lnTo>
                  <a:cubicBezTo>
                    <a:pt x="6600" y="6905"/>
                    <a:pt x="7052" y="7347"/>
                    <a:pt x="7603" y="7357"/>
                  </a:cubicBezTo>
                  <a:lnTo>
                    <a:pt x="8065" y="7357"/>
                  </a:lnTo>
                  <a:lnTo>
                    <a:pt x="8065" y="7868"/>
                  </a:lnTo>
                  <a:cubicBezTo>
                    <a:pt x="8005" y="7868"/>
                    <a:pt x="7934" y="7858"/>
                    <a:pt x="7864" y="7858"/>
                  </a:cubicBezTo>
                  <a:lnTo>
                    <a:pt x="6530" y="7858"/>
                  </a:lnTo>
                  <a:cubicBezTo>
                    <a:pt x="6470" y="7858"/>
                    <a:pt x="6400" y="7858"/>
                    <a:pt x="6330" y="7868"/>
                  </a:cubicBezTo>
                  <a:lnTo>
                    <a:pt x="6330" y="7437"/>
                  </a:lnTo>
                  <a:cubicBezTo>
                    <a:pt x="6330" y="7317"/>
                    <a:pt x="6239" y="7226"/>
                    <a:pt x="6129" y="7226"/>
                  </a:cubicBezTo>
                  <a:lnTo>
                    <a:pt x="6079" y="7226"/>
                  </a:lnTo>
                  <a:cubicBezTo>
                    <a:pt x="5888" y="7216"/>
                    <a:pt x="5718" y="7176"/>
                    <a:pt x="5547" y="7096"/>
                  </a:cubicBezTo>
                  <a:cubicBezTo>
                    <a:pt x="6059" y="6585"/>
                    <a:pt x="6340" y="5902"/>
                    <a:pt x="6340" y="5180"/>
                  </a:cubicBezTo>
                  <a:lnTo>
                    <a:pt x="6340" y="4177"/>
                  </a:lnTo>
                  <a:close/>
                  <a:moveTo>
                    <a:pt x="5196" y="7397"/>
                  </a:moveTo>
                  <a:cubicBezTo>
                    <a:pt x="5417" y="7537"/>
                    <a:pt x="5658" y="7628"/>
                    <a:pt x="5908" y="7648"/>
                  </a:cubicBezTo>
                  <a:lnTo>
                    <a:pt x="5908" y="7959"/>
                  </a:lnTo>
                  <a:cubicBezTo>
                    <a:pt x="5637" y="8039"/>
                    <a:pt x="5387" y="8169"/>
                    <a:pt x="5176" y="8350"/>
                  </a:cubicBezTo>
                  <a:cubicBezTo>
                    <a:pt x="5126" y="8390"/>
                    <a:pt x="5076" y="8430"/>
                    <a:pt x="5026" y="8470"/>
                  </a:cubicBezTo>
                  <a:cubicBezTo>
                    <a:pt x="4805" y="8260"/>
                    <a:pt x="4544" y="8099"/>
                    <a:pt x="4263" y="7989"/>
                  </a:cubicBezTo>
                  <a:lnTo>
                    <a:pt x="4253" y="7989"/>
                  </a:lnTo>
                  <a:lnTo>
                    <a:pt x="4253" y="7838"/>
                  </a:lnTo>
                  <a:cubicBezTo>
                    <a:pt x="4594" y="7748"/>
                    <a:pt x="4915" y="7608"/>
                    <a:pt x="5196" y="7397"/>
                  </a:cubicBezTo>
                  <a:close/>
                  <a:moveTo>
                    <a:pt x="2097" y="7437"/>
                  </a:moveTo>
                  <a:cubicBezTo>
                    <a:pt x="2548" y="7748"/>
                    <a:pt x="3080" y="7909"/>
                    <a:pt x="3621" y="7909"/>
                  </a:cubicBezTo>
                  <a:cubicBezTo>
                    <a:pt x="3692" y="7909"/>
                    <a:pt x="3762" y="7909"/>
                    <a:pt x="3832" y="7899"/>
                  </a:cubicBezTo>
                  <a:lnTo>
                    <a:pt x="3832" y="8129"/>
                  </a:lnTo>
                  <a:cubicBezTo>
                    <a:pt x="3832" y="8540"/>
                    <a:pt x="3541" y="8892"/>
                    <a:pt x="3130" y="8982"/>
                  </a:cubicBezTo>
                  <a:lnTo>
                    <a:pt x="2789" y="8982"/>
                  </a:lnTo>
                  <a:cubicBezTo>
                    <a:pt x="2388" y="8892"/>
                    <a:pt x="2097" y="8540"/>
                    <a:pt x="2097" y="8129"/>
                  </a:cubicBezTo>
                  <a:lnTo>
                    <a:pt x="2097" y="7437"/>
                  </a:lnTo>
                  <a:close/>
                  <a:moveTo>
                    <a:pt x="4223" y="8440"/>
                  </a:moveTo>
                  <a:cubicBezTo>
                    <a:pt x="4424" y="8530"/>
                    <a:pt x="4604" y="8651"/>
                    <a:pt x="4755" y="8811"/>
                  </a:cubicBezTo>
                  <a:cubicBezTo>
                    <a:pt x="4634" y="8982"/>
                    <a:pt x="4534" y="9182"/>
                    <a:pt x="4474" y="9383"/>
                  </a:cubicBezTo>
                  <a:lnTo>
                    <a:pt x="3822" y="9383"/>
                  </a:lnTo>
                  <a:lnTo>
                    <a:pt x="3822" y="9192"/>
                  </a:lnTo>
                  <a:cubicBezTo>
                    <a:pt x="3822" y="9162"/>
                    <a:pt x="3822" y="9142"/>
                    <a:pt x="3812" y="9112"/>
                  </a:cubicBezTo>
                  <a:cubicBezTo>
                    <a:pt x="4013" y="8942"/>
                    <a:pt x="4163" y="8701"/>
                    <a:pt x="4223" y="8440"/>
                  </a:cubicBezTo>
                  <a:close/>
                  <a:moveTo>
                    <a:pt x="7884" y="8300"/>
                  </a:moveTo>
                  <a:cubicBezTo>
                    <a:pt x="8476" y="8300"/>
                    <a:pt x="9028" y="8601"/>
                    <a:pt x="9349" y="9112"/>
                  </a:cubicBezTo>
                  <a:lnTo>
                    <a:pt x="8115" y="9112"/>
                  </a:lnTo>
                  <a:cubicBezTo>
                    <a:pt x="7945" y="9112"/>
                    <a:pt x="7784" y="9202"/>
                    <a:pt x="7694" y="9353"/>
                  </a:cubicBezTo>
                  <a:cubicBezTo>
                    <a:pt x="7485" y="8802"/>
                    <a:pt x="6993" y="8529"/>
                    <a:pt x="6502" y="8529"/>
                  </a:cubicBezTo>
                  <a:cubicBezTo>
                    <a:pt x="6000" y="8529"/>
                    <a:pt x="5499" y="8815"/>
                    <a:pt x="5306" y="9383"/>
                  </a:cubicBezTo>
                  <a:lnTo>
                    <a:pt x="4925" y="9383"/>
                  </a:lnTo>
                  <a:cubicBezTo>
                    <a:pt x="5036" y="9112"/>
                    <a:pt x="5216" y="8871"/>
                    <a:pt x="5447" y="8681"/>
                  </a:cubicBezTo>
                  <a:cubicBezTo>
                    <a:pt x="5658" y="8510"/>
                    <a:pt x="5898" y="8390"/>
                    <a:pt x="6159" y="8340"/>
                  </a:cubicBezTo>
                  <a:lnTo>
                    <a:pt x="6179" y="8340"/>
                  </a:lnTo>
                  <a:cubicBezTo>
                    <a:pt x="6300" y="8310"/>
                    <a:pt x="6420" y="8300"/>
                    <a:pt x="6540" y="8300"/>
                  </a:cubicBezTo>
                  <a:close/>
                  <a:moveTo>
                    <a:pt x="6505" y="8962"/>
                  </a:moveTo>
                  <a:cubicBezTo>
                    <a:pt x="6788" y="8962"/>
                    <a:pt x="7072" y="9102"/>
                    <a:pt x="7232" y="9383"/>
                  </a:cubicBezTo>
                  <a:lnTo>
                    <a:pt x="5778" y="9383"/>
                  </a:lnTo>
                  <a:cubicBezTo>
                    <a:pt x="5938" y="9102"/>
                    <a:pt x="6222" y="8962"/>
                    <a:pt x="6505" y="8962"/>
                  </a:cubicBezTo>
                  <a:close/>
                  <a:moveTo>
                    <a:pt x="9469" y="9544"/>
                  </a:moveTo>
                  <a:cubicBezTo>
                    <a:pt x="9750" y="9544"/>
                    <a:pt x="9981" y="9774"/>
                    <a:pt x="9981" y="10055"/>
                  </a:cubicBezTo>
                  <a:lnTo>
                    <a:pt x="9981" y="10406"/>
                  </a:lnTo>
                  <a:cubicBezTo>
                    <a:pt x="9981" y="10687"/>
                    <a:pt x="9750" y="10918"/>
                    <a:pt x="9469" y="10918"/>
                  </a:cubicBezTo>
                  <a:lnTo>
                    <a:pt x="8115" y="10918"/>
                  </a:lnTo>
                  <a:cubicBezTo>
                    <a:pt x="8085" y="10918"/>
                    <a:pt x="8065" y="10888"/>
                    <a:pt x="8065" y="10857"/>
                  </a:cubicBezTo>
                  <a:cubicBezTo>
                    <a:pt x="8065" y="10737"/>
                    <a:pt x="7965" y="10637"/>
                    <a:pt x="7844" y="10637"/>
                  </a:cubicBezTo>
                  <a:lnTo>
                    <a:pt x="3822" y="10637"/>
                  </a:lnTo>
                  <a:lnTo>
                    <a:pt x="3822" y="9824"/>
                  </a:lnTo>
                  <a:lnTo>
                    <a:pt x="7844" y="9824"/>
                  </a:lnTo>
                  <a:cubicBezTo>
                    <a:pt x="7965" y="9814"/>
                    <a:pt x="8065" y="9724"/>
                    <a:pt x="8065" y="9604"/>
                  </a:cubicBezTo>
                  <a:cubicBezTo>
                    <a:pt x="8065" y="9574"/>
                    <a:pt x="8085" y="9544"/>
                    <a:pt x="8115" y="9544"/>
                  </a:cubicBezTo>
                  <a:close/>
                  <a:moveTo>
                    <a:pt x="1832" y="9411"/>
                  </a:moveTo>
                  <a:cubicBezTo>
                    <a:pt x="1850" y="9411"/>
                    <a:pt x="1868" y="9412"/>
                    <a:pt x="1886" y="9413"/>
                  </a:cubicBezTo>
                  <a:lnTo>
                    <a:pt x="3391" y="9413"/>
                  </a:lnTo>
                  <a:lnTo>
                    <a:pt x="3391" y="9604"/>
                  </a:lnTo>
                  <a:lnTo>
                    <a:pt x="3391" y="11048"/>
                  </a:lnTo>
                  <a:lnTo>
                    <a:pt x="1886" y="11048"/>
                  </a:lnTo>
                  <a:cubicBezTo>
                    <a:pt x="1868" y="11049"/>
                    <a:pt x="1850" y="11050"/>
                    <a:pt x="1831" y="11050"/>
                  </a:cubicBezTo>
                  <a:cubicBezTo>
                    <a:pt x="1375" y="11050"/>
                    <a:pt x="1003" y="10689"/>
                    <a:pt x="1003" y="10236"/>
                  </a:cubicBezTo>
                  <a:cubicBezTo>
                    <a:pt x="1003" y="9772"/>
                    <a:pt x="1375" y="9411"/>
                    <a:pt x="1832" y="9411"/>
                  </a:cubicBezTo>
                  <a:close/>
                  <a:moveTo>
                    <a:pt x="7343" y="11068"/>
                  </a:moveTo>
                  <a:lnTo>
                    <a:pt x="7343" y="11339"/>
                  </a:lnTo>
                  <a:lnTo>
                    <a:pt x="5678" y="11339"/>
                  </a:lnTo>
                  <a:lnTo>
                    <a:pt x="5678" y="11068"/>
                  </a:lnTo>
                  <a:close/>
                  <a:moveTo>
                    <a:pt x="6921" y="11770"/>
                  </a:moveTo>
                  <a:lnTo>
                    <a:pt x="6921" y="12904"/>
                  </a:lnTo>
                  <a:cubicBezTo>
                    <a:pt x="6921" y="13175"/>
                    <a:pt x="6701" y="13395"/>
                    <a:pt x="6430" y="13395"/>
                  </a:cubicBezTo>
                  <a:lnTo>
                    <a:pt x="3722" y="13395"/>
                  </a:lnTo>
                  <a:cubicBezTo>
                    <a:pt x="3651" y="13395"/>
                    <a:pt x="3581" y="13425"/>
                    <a:pt x="3541" y="13496"/>
                  </a:cubicBezTo>
                  <a:cubicBezTo>
                    <a:pt x="3471" y="13616"/>
                    <a:pt x="3330" y="13686"/>
                    <a:pt x="3190" y="13686"/>
                  </a:cubicBezTo>
                  <a:lnTo>
                    <a:pt x="2337" y="13686"/>
                  </a:lnTo>
                  <a:cubicBezTo>
                    <a:pt x="2006" y="13686"/>
                    <a:pt x="1736" y="13415"/>
                    <a:pt x="1736" y="13074"/>
                  </a:cubicBezTo>
                  <a:lnTo>
                    <a:pt x="1736" y="12884"/>
                  </a:lnTo>
                  <a:cubicBezTo>
                    <a:pt x="1736" y="12553"/>
                    <a:pt x="2006" y="12282"/>
                    <a:pt x="2337" y="12282"/>
                  </a:cubicBezTo>
                  <a:lnTo>
                    <a:pt x="3190" y="12282"/>
                  </a:lnTo>
                  <a:cubicBezTo>
                    <a:pt x="3198" y="12281"/>
                    <a:pt x="3206" y="12281"/>
                    <a:pt x="3214" y="12281"/>
                  </a:cubicBezTo>
                  <a:cubicBezTo>
                    <a:pt x="3346" y="12281"/>
                    <a:pt x="3475" y="12359"/>
                    <a:pt x="3541" y="12472"/>
                  </a:cubicBezTo>
                  <a:cubicBezTo>
                    <a:pt x="3581" y="12533"/>
                    <a:pt x="3651" y="12573"/>
                    <a:pt x="3722" y="12573"/>
                  </a:cubicBezTo>
                  <a:lnTo>
                    <a:pt x="5517" y="12573"/>
                  </a:lnTo>
                  <a:cubicBezTo>
                    <a:pt x="5838" y="12573"/>
                    <a:pt x="6099" y="12312"/>
                    <a:pt x="6099" y="11991"/>
                  </a:cubicBezTo>
                  <a:lnTo>
                    <a:pt x="6099" y="11770"/>
                  </a:lnTo>
                  <a:close/>
                  <a:moveTo>
                    <a:pt x="7300" y="0"/>
                  </a:moveTo>
                  <a:cubicBezTo>
                    <a:pt x="7278" y="0"/>
                    <a:pt x="7255" y="2"/>
                    <a:pt x="7232" y="5"/>
                  </a:cubicBezTo>
                  <a:lnTo>
                    <a:pt x="2568" y="536"/>
                  </a:lnTo>
                  <a:cubicBezTo>
                    <a:pt x="2300" y="575"/>
                    <a:pt x="2334" y="970"/>
                    <a:pt x="2582" y="970"/>
                  </a:cubicBezTo>
                  <a:cubicBezTo>
                    <a:pt x="2594" y="970"/>
                    <a:pt x="2606" y="969"/>
                    <a:pt x="2618" y="967"/>
                  </a:cubicBezTo>
                  <a:lnTo>
                    <a:pt x="7282" y="436"/>
                  </a:lnTo>
                  <a:cubicBezTo>
                    <a:pt x="7288" y="435"/>
                    <a:pt x="7293" y="434"/>
                    <a:pt x="7298" y="434"/>
                  </a:cubicBezTo>
                  <a:cubicBezTo>
                    <a:pt x="7341" y="434"/>
                    <a:pt x="7373" y="471"/>
                    <a:pt x="7373" y="516"/>
                  </a:cubicBezTo>
                  <a:lnTo>
                    <a:pt x="7373" y="1710"/>
                  </a:lnTo>
                  <a:cubicBezTo>
                    <a:pt x="7373" y="2251"/>
                    <a:pt x="6941" y="2693"/>
                    <a:pt x="6400" y="2693"/>
                  </a:cubicBezTo>
                  <a:lnTo>
                    <a:pt x="1806" y="2693"/>
                  </a:lnTo>
                  <a:cubicBezTo>
                    <a:pt x="1565" y="2693"/>
                    <a:pt x="1364" y="2883"/>
                    <a:pt x="1364" y="3124"/>
                  </a:cubicBezTo>
                  <a:lnTo>
                    <a:pt x="1364" y="3274"/>
                  </a:lnTo>
                  <a:cubicBezTo>
                    <a:pt x="1364" y="3605"/>
                    <a:pt x="1094" y="3876"/>
                    <a:pt x="763" y="3876"/>
                  </a:cubicBezTo>
                  <a:lnTo>
                    <a:pt x="682" y="3876"/>
                  </a:lnTo>
                  <a:lnTo>
                    <a:pt x="682" y="1760"/>
                  </a:lnTo>
                  <a:cubicBezTo>
                    <a:pt x="682" y="1439"/>
                    <a:pt x="923" y="1168"/>
                    <a:pt x="1244" y="1138"/>
                  </a:cubicBezTo>
                  <a:lnTo>
                    <a:pt x="1766" y="1078"/>
                  </a:lnTo>
                  <a:cubicBezTo>
                    <a:pt x="2034" y="1039"/>
                    <a:pt x="2000" y="644"/>
                    <a:pt x="1752" y="644"/>
                  </a:cubicBezTo>
                  <a:cubicBezTo>
                    <a:pt x="1740" y="644"/>
                    <a:pt x="1728" y="645"/>
                    <a:pt x="1716" y="646"/>
                  </a:cubicBezTo>
                  <a:lnTo>
                    <a:pt x="1194" y="707"/>
                  </a:lnTo>
                  <a:cubicBezTo>
                    <a:pt x="652" y="767"/>
                    <a:pt x="241" y="1228"/>
                    <a:pt x="241" y="1770"/>
                  </a:cubicBezTo>
                  <a:lnTo>
                    <a:pt x="241" y="3997"/>
                  </a:lnTo>
                  <a:cubicBezTo>
                    <a:pt x="101" y="4107"/>
                    <a:pt x="20" y="4288"/>
                    <a:pt x="20" y="4478"/>
                  </a:cubicBezTo>
                  <a:lnTo>
                    <a:pt x="20" y="4739"/>
                  </a:lnTo>
                  <a:cubicBezTo>
                    <a:pt x="20" y="5090"/>
                    <a:pt x="301" y="5371"/>
                    <a:pt x="642" y="5371"/>
                  </a:cubicBezTo>
                  <a:lnTo>
                    <a:pt x="893" y="5371"/>
                  </a:lnTo>
                  <a:cubicBezTo>
                    <a:pt x="933" y="6003"/>
                    <a:pt x="1204" y="6615"/>
                    <a:pt x="1645" y="7076"/>
                  </a:cubicBezTo>
                  <a:lnTo>
                    <a:pt x="1645" y="7929"/>
                  </a:lnTo>
                  <a:cubicBezTo>
                    <a:pt x="682" y="8169"/>
                    <a:pt x="0" y="9032"/>
                    <a:pt x="0" y="10035"/>
                  </a:cubicBezTo>
                  <a:lnTo>
                    <a:pt x="0" y="14589"/>
                  </a:lnTo>
                  <a:cubicBezTo>
                    <a:pt x="0" y="14734"/>
                    <a:pt x="108" y="14807"/>
                    <a:pt x="216" y="14807"/>
                  </a:cubicBezTo>
                  <a:cubicBezTo>
                    <a:pt x="324" y="14807"/>
                    <a:pt x="432" y="14734"/>
                    <a:pt x="432" y="14589"/>
                  </a:cubicBezTo>
                  <a:lnTo>
                    <a:pt x="432" y="10035"/>
                  </a:lnTo>
                  <a:cubicBezTo>
                    <a:pt x="432" y="9263"/>
                    <a:pt x="933" y="8591"/>
                    <a:pt x="1675" y="8370"/>
                  </a:cubicBezTo>
                  <a:cubicBezTo>
                    <a:pt x="1716" y="8591"/>
                    <a:pt x="1816" y="8801"/>
                    <a:pt x="1966" y="8982"/>
                  </a:cubicBezTo>
                  <a:lnTo>
                    <a:pt x="1876" y="8982"/>
                  </a:lnTo>
                  <a:cubicBezTo>
                    <a:pt x="1184" y="8982"/>
                    <a:pt x="622" y="9544"/>
                    <a:pt x="622" y="10236"/>
                  </a:cubicBezTo>
                  <a:cubicBezTo>
                    <a:pt x="622" y="10928"/>
                    <a:pt x="1184" y="11489"/>
                    <a:pt x="1876" y="11489"/>
                  </a:cubicBezTo>
                  <a:lnTo>
                    <a:pt x="3601" y="11489"/>
                  </a:lnTo>
                  <a:cubicBezTo>
                    <a:pt x="3722" y="11489"/>
                    <a:pt x="3812" y="11389"/>
                    <a:pt x="3812" y="11269"/>
                  </a:cubicBezTo>
                  <a:lnTo>
                    <a:pt x="3812" y="11078"/>
                  </a:lnTo>
                  <a:lnTo>
                    <a:pt x="5226" y="11078"/>
                  </a:lnTo>
                  <a:lnTo>
                    <a:pt x="5226" y="11560"/>
                  </a:lnTo>
                  <a:cubicBezTo>
                    <a:pt x="5226" y="11680"/>
                    <a:pt x="5327" y="11780"/>
                    <a:pt x="5447" y="11780"/>
                  </a:cubicBezTo>
                  <a:lnTo>
                    <a:pt x="5658" y="11780"/>
                  </a:lnTo>
                  <a:lnTo>
                    <a:pt x="5658" y="11991"/>
                  </a:lnTo>
                  <a:cubicBezTo>
                    <a:pt x="5658" y="12071"/>
                    <a:pt x="5587" y="12131"/>
                    <a:pt x="5507" y="12131"/>
                  </a:cubicBezTo>
                  <a:lnTo>
                    <a:pt x="4795" y="12131"/>
                  </a:lnTo>
                  <a:lnTo>
                    <a:pt x="4795" y="11690"/>
                  </a:lnTo>
                  <a:cubicBezTo>
                    <a:pt x="4795" y="11545"/>
                    <a:pt x="4687" y="11472"/>
                    <a:pt x="4579" y="11472"/>
                  </a:cubicBezTo>
                  <a:cubicBezTo>
                    <a:pt x="4471" y="11472"/>
                    <a:pt x="4364" y="11545"/>
                    <a:pt x="4364" y="11690"/>
                  </a:cubicBezTo>
                  <a:lnTo>
                    <a:pt x="4364" y="12131"/>
                  </a:lnTo>
                  <a:lnTo>
                    <a:pt x="3822" y="12131"/>
                  </a:lnTo>
                  <a:cubicBezTo>
                    <a:pt x="3661" y="11941"/>
                    <a:pt x="3431" y="11840"/>
                    <a:pt x="3180" y="11840"/>
                  </a:cubicBezTo>
                  <a:lnTo>
                    <a:pt x="2327" y="11840"/>
                  </a:lnTo>
                  <a:cubicBezTo>
                    <a:pt x="1756" y="11840"/>
                    <a:pt x="1284" y="12302"/>
                    <a:pt x="1284" y="12884"/>
                  </a:cubicBezTo>
                  <a:lnTo>
                    <a:pt x="1284" y="13074"/>
                  </a:lnTo>
                  <a:cubicBezTo>
                    <a:pt x="1284" y="13646"/>
                    <a:pt x="1756" y="14117"/>
                    <a:pt x="2327" y="14117"/>
                  </a:cubicBezTo>
                  <a:lnTo>
                    <a:pt x="3180" y="14117"/>
                  </a:lnTo>
                  <a:cubicBezTo>
                    <a:pt x="3431" y="14117"/>
                    <a:pt x="3661" y="14007"/>
                    <a:pt x="3822" y="13816"/>
                  </a:cubicBezTo>
                  <a:lnTo>
                    <a:pt x="4374" y="13816"/>
                  </a:lnTo>
                  <a:lnTo>
                    <a:pt x="4374" y="14579"/>
                  </a:lnTo>
                  <a:cubicBezTo>
                    <a:pt x="4374" y="14724"/>
                    <a:pt x="4481" y="14797"/>
                    <a:pt x="4589" y="14797"/>
                  </a:cubicBezTo>
                  <a:cubicBezTo>
                    <a:pt x="4697" y="14797"/>
                    <a:pt x="4805" y="14724"/>
                    <a:pt x="4805" y="14579"/>
                  </a:cubicBezTo>
                  <a:lnTo>
                    <a:pt x="4805" y="13816"/>
                  </a:lnTo>
                  <a:lnTo>
                    <a:pt x="6430" y="13816"/>
                  </a:lnTo>
                  <a:cubicBezTo>
                    <a:pt x="6941" y="13816"/>
                    <a:pt x="7343" y="13405"/>
                    <a:pt x="7353" y="12904"/>
                  </a:cubicBezTo>
                  <a:lnTo>
                    <a:pt x="7353" y="11770"/>
                  </a:lnTo>
                  <a:lnTo>
                    <a:pt x="7553" y="11770"/>
                  </a:lnTo>
                  <a:cubicBezTo>
                    <a:pt x="7674" y="11770"/>
                    <a:pt x="7774" y="11670"/>
                    <a:pt x="7774" y="11550"/>
                  </a:cubicBezTo>
                  <a:lnTo>
                    <a:pt x="7774" y="11209"/>
                  </a:lnTo>
                  <a:cubicBezTo>
                    <a:pt x="7864" y="11289"/>
                    <a:pt x="7985" y="11339"/>
                    <a:pt x="8115" y="11339"/>
                  </a:cubicBezTo>
                  <a:lnTo>
                    <a:pt x="9469" y="11339"/>
                  </a:lnTo>
                  <a:cubicBezTo>
                    <a:pt x="9991" y="11339"/>
                    <a:pt x="10412" y="10918"/>
                    <a:pt x="10412" y="10396"/>
                  </a:cubicBezTo>
                  <a:lnTo>
                    <a:pt x="10412" y="10055"/>
                  </a:lnTo>
                  <a:cubicBezTo>
                    <a:pt x="10412" y="9694"/>
                    <a:pt x="10211" y="9363"/>
                    <a:pt x="9890" y="9213"/>
                  </a:cubicBezTo>
                  <a:cubicBezTo>
                    <a:pt x="9640" y="8601"/>
                    <a:pt x="9128" y="8139"/>
                    <a:pt x="8506" y="7959"/>
                  </a:cubicBezTo>
                  <a:lnTo>
                    <a:pt x="8506" y="7327"/>
                  </a:lnTo>
                  <a:cubicBezTo>
                    <a:pt x="9018" y="7206"/>
                    <a:pt x="9379" y="6755"/>
                    <a:pt x="9379" y="6223"/>
                  </a:cubicBezTo>
                  <a:lnTo>
                    <a:pt x="9379" y="3074"/>
                  </a:lnTo>
                  <a:cubicBezTo>
                    <a:pt x="9379" y="2472"/>
                    <a:pt x="9058" y="1910"/>
                    <a:pt x="8546" y="1599"/>
                  </a:cubicBezTo>
                  <a:cubicBezTo>
                    <a:pt x="8505" y="1575"/>
                    <a:pt x="8465" y="1564"/>
                    <a:pt x="8427" y="1564"/>
                  </a:cubicBezTo>
                  <a:cubicBezTo>
                    <a:pt x="8233" y="1564"/>
                    <a:pt x="8106" y="1845"/>
                    <a:pt x="8316" y="1971"/>
                  </a:cubicBezTo>
                  <a:cubicBezTo>
                    <a:pt x="8707" y="2201"/>
                    <a:pt x="8948" y="2622"/>
                    <a:pt x="8948" y="3074"/>
                  </a:cubicBezTo>
                  <a:lnTo>
                    <a:pt x="8948" y="6233"/>
                  </a:lnTo>
                  <a:cubicBezTo>
                    <a:pt x="8948" y="6605"/>
                    <a:pt x="8657" y="6916"/>
                    <a:pt x="8286" y="6936"/>
                  </a:cubicBezTo>
                  <a:lnTo>
                    <a:pt x="7614" y="6936"/>
                  </a:lnTo>
                  <a:cubicBezTo>
                    <a:pt x="7293" y="6936"/>
                    <a:pt x="7032" y="6675"/>
                    <a:pt x="7032" y="6354"/>
                  </a:cubicBezTo>
                  <a:lnTo>
                    <a:pt x="7032" y="5341"/>
                  </a:lnTo>
                  <a:cubicBezTo>
                    <a:pt x="7463" y="5321"/>
                    <a:pt x="7794" y="4960"/>
                    <a:pt x="7794" y="4538"/>
                  </a:cubicBezTo>
                  <a:cubicBezTo>
                    <a:pt x="7784" y="4107"/>
                    <a:pt x="7443" y="3756"/>
                    <a:pt x="7012" y="3746"/>
                  </a:cubicBezTo>
                  <a:lnTo>
                    <a:pt x="6340" y="3746"/>
                  </a:lnTo>
                  <a:lnTo>
                    <a:pt x="6340" y="3124"/>
                  </a:lnTo>
                  <a:lnTo>
                    <a:pt x="6400" y="3124"/>
                  </a:lnTo>
                  <a:cubicBezTo>
                    <a:pt x="7172" y="3124"/>
                    <a:pt x="7804" y="2492"/>
                    <a:pt x="7804" y="1710"/>
                  </a:cubicBezTo>
                  <a:lnTo>
                    <a:pt x="7804" y="516"/>
                  </a:lnTo>
                  <a:cubicBezTo>
                    <a:pt x="7804" y="228"/>
                    <a:pt x="7580" y="0"/>
                    <a:pt x="730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 name="Google Shape;1674;p69"/>
          <p:cNvGrpSpPr/>
          <p:nvPr/>
        </p:nvGrpSpPr>
        <p:grpSpPr>
          <a:xfrm>
            <a:off x="7266310" y="2312619"/>
            <a:ext cx="385528" cy="326859"/>
            <a:chOff x="7266310" y="2312619"/>
            <a:chExt cx="385528" cy="326859"/>
          </a:xfrm>
        </p:grpSpPr>
        <p:sp>
          <p:nvSpPr>
            <p:cNvPr id="1675" name="Google Shape;1675;p69"/>
            <p:cNvSpPr/>
            <p:nvPr/>
          </p:nvSpPr>
          <p:spPr>
            <a:xfrm>
              <a:off x="7455053" y="2369613"/>
              <a:ext cx="196785" cy="269762"/>
            </a:xfrm>
            <a:custGeom>
              <a:avLst/>
              <a:gdLst/>
              <a:ahLst/>
              <a:cxnLst/>
              <a:rect l="l" t="t" r="r" b="b"/>
              <a:pathLst>
                <a:path w="7634" h="10465" extrusionOk="0">
                  <a:moveTo>
                    <a:pt x="1585" y="5142"/>
                  </a:moveTo>
                  <a:cubicBezTo>
                    <a:pt x="2017" y="5142"/>
                    <a:pt x="2017" y="5794"/>
                    <a:pt x="1585" y="5794"/>
                  </a:cubicBezTo>
                  <a:lnTo>
                    <a:pt x="1084" y="5794"/>
                  </a:lnTo>
                  <a:cubicBezTo>
                    <a:pt x="643" y="5794"/>
                    <a:pt x="643" y="5142"/>
                    <a:pt x="1084" y="5142"/>
                  </a:cubicBezTo>
                  <a:close/>
                  <a:moveTo>
                    <a:pt x="2097" y="6225"/>
                  </a:moveTo>
                  <a:cubicBezTo>
                    <a:pt x="2528" y="6225"/>
                    <a:pt x="2528" y="6877"/>
                    <a:pt x="2097" y="6877"/>
                  </a:cubicBezTo>
                  <a:lnTo>
                    <a:pt x="1595" y="6877"/>
                  </a:lnTo>
                  <a:cubicBezTo>
                    <a:pt x="1415" y="6877"/>
                    <a:pt x="1274" y="6737"/>
                    <a:pt x="1274" y="6556"/>
                  </a:cubicBezTo>
                  <a:cubicBezTo>
                    <a:pt x="1274" y="6376"/>
                    <a:pt x="1415" y="6225"/>
                    <a:pt x="1595" y="6225"/>
                  </a:cubicBezTo>
                  <a:close/>
                  <a:moveTo>
                    <a:pt x="2378" y="7309"/>
                  </a:moveTo>
                  <a:cubicBezTo>
                    <a:pt x="2809" y="7309"/>
                    <a:pt x="2809" y="7961"/>
                    <a:pt x="2378" y="7961"/>
                  </a:cubicBezTo>
                  <a:lnTo>
                    <a:pt x="1876" y="7961"/>
                  </a:lnTo>
                  <a:cubicBezTo>
                    <a:pt x="1696" y="7961"/>
                    <a:pt x="1555" y="7820"/>
                    <a:pt x="1555" y="7640"/>
                  </a:cubicBezTo>
                  <a:cubicBezTo>
                    <a:pt x="1555" y="7459"/>
                    <a:pt x="1696" y="7309"/>
                    <a:pt x="1876" y="7309"/>
                  </a:cubicBezTo>
                  <a:close/>
                  <a:moveTo>
                    <a:pt x="2639" y="5202"/>
                  </a:moveTo>
                  <a:cubicBezTo>
                    <a:pt x="2839" y="5373"/>
                    <a:pt x="3100" y="5473"/>
                    <a:pt x="3371" y="5473"/>
                  </a:cubicBezTo>
                  <a:lnTo>
                    <a:pt x="3722" y="5473"/>
                  </a:lnTo>
                  <a:lnTo>
                    <a:pt x="3722" y="5744"/>
                  </a:lnTo>
                  <a:cubicBezTo>
                    <a:pt x="3722" y="6446"/>
                    <a:pt x="4193" y="7068"/>
                    <a:pt x="4885" y="7258"/>
                  </a:cubicBezTo>
                  <a:cubicBezTo>
                    <a:pt x="4833" y="7950"/>
                    <a:pt x="4253" y="8466"/>
                    <a:pt x="3586" y="8466"/>
                  </a:cubicBezTo>
                  <a:cubicBezTo>
                    <a:pt x="3489" y="8466"/>
                    <a:pt x="3390" y="8455"/>
                    <a:pt x="3291" y="8432"/>
                  </a:cubicBezTo>
                  <a:cubicBezTo>
                    <a:pt x="3230" y="8282"/>
                    <a:pt x="3130" y="8161"/>
                    <a:pt x="3000" y="8081"/>
                  </a:cubicBezTo>
                  <a:cubicBezTo>
                    <a:pt x="3271" y="7710"/>
                    <a:pt x="3140" y="7178"/>
                    <a:pt x="2739" y="6968"/>
                  </a:cubicBezTo>
                  <a:cubicBezTo>
                    <a:pt x="3030" y="6526"/>
                    <a:pt x="2779" y="5914"/>
                    <a:pt x="2257" y="5814"/>
                  </a:cubicBezTo>
                  <a:cubicBezTo>
                    <a:pt x="2308" y="5704"/>
                    <a:pt x="2338" y="5593"/>
                    <a:pt x="2338" y="5473"/>
                  </a:cubicBezTo>
                  <a:cubicBezTo>
                    <a:pt x="2428" y="5363"/>
                    <a:pt x="2528" y="5272"/>
                    <a:pt x="2639" y="5202"/>
                  </a:cubicBezTo>
                  <a:close/>
                  <a:moveTo>
                    <a:pt x="2598" y="8392"/>
                  </a:moveTo>
                  <a:cubicBezTo>
                    <a:pt x="3030" y="8392"/>
                    <a:pt x="3030" y="9044"/>
                    <a:pt x="2598" y="9044"/>
                  </a:cubicBezTo>
                  <a:lnTo>
                    <a:pt x="2097" y="9044"/>
                  </a:lnTo>
                  <a:cubicBezTo>
                    <a:pt x="1656" y="9044"/>
                    <a:pt x="1656" y="8392"/>
                    <a:pt x="2097" y="8392"/>
                  </a:cubicBezTo>
                  <a:close/>
                  <a:moveTo>
                    <a:pt x="5136" y="7941"/>
                  </a:moveTo>
                  <a:lnTo>
                    <a:pt x="5497" y="9305"/>
                  </a:lnTo>
                  <a:cubicBezTo>
                    <a:pt x="5507" y="9355"/>
                    <a:pt x="5487" y="9395"/>
                    <a:pt x="5447" y="9405"/>
                  </a:cubicBezTo>
                  <a:lnTo>
                    <a:pt x="3110" y="10027"/>
                  </a:lnTo>
                  <a:cubicBezTo>
                    <a:pt x="3103" y="10029"/>
                    <a:pt x="3096" y="10029"/>
                    <a:pt x="3090" y="10029"/>
                  </a:cubicBezTo>
                  <a:cubicBezTo>
                    <a:pt x="3057" y="10029"/>
                    <a:pt x="3028" y="10010"/>
                    <a:pt x="3020" y="9977"/>
                  </a:cubicBezTo>
                  <a:lnTo>
                    <a:pt x="2869" y="9435"/>
                  </a:lnTo>
                  <a:cubicBezTo>
                    <a:pt x="3110" y="9335"/>
                    <a:pt x="3281" y="9134"/>
                    <a:pt x="3331" y="8883"/>
                  </a:cubicBezTo>
                  <a:cubicBezTo>
                    <a:pt x="3421" y="8893"/>
                    <a:pt x="3501" y="8893"/>
                    <a:pt x="3581" y="8903"/>
                  </a:cubicBezTo>
                  <a:cubicBezTo>
                    <a:pt x="4243" y="8893"/>
                    <a:pt x="4845" y="8532"/>
                    <a:pt x="5136" y="7941"/>
                  </a:cubicBezTo>
                  <a:close/>
                  <a:moveTo>
                    <a:pt x="2391" y="0"/>
                  </a:moveTo>
                  <a:cubicBezTo>
                    <a:pt x="2329" y="0"/>
                    <a:pt x="2264" y="9"/>
                    <a:pt x="2197" y="26"/>
                  </a:cubicBezTo>
                  <a:lnTo>
                    <a:pt x="1234" y="287"/>
                  </a:lnTo>
                  <a:cubicBezTo>
                    <a:pt x="562" y="458"/>
                    <a:pt x="532" y="1401"/>
                    <a:pt x="1184" y="1621"/>
                  </a:cubicBezTo>
                  <a:cubicBezTo>
                    <a:pt x="1204" y="1742"/>
                    <a:pt x="1234" y="1872"/>
                    <a:pt x="1264" y="2033"/>
                  </a:cubicBezTo>
                  <a:cubicBezTo>
                    <a:pt x="1290" y="2151"/>
                    <a:pt x="1379" y="2203"/>
                    <a:pt x="1470" y="2203"/>
                  </a:cubicBezTo>
                  <a:cubicBezTo>
                    <a:pt x="1594" y="2203"/>
                    <a:pt x="1720" y="2105"/>
                    <a:pt x="1686" y="1942"/>
                  </a:cubicBezTo>
                  <a:cubicBezTo>
                    <a:pt x="1646" y="1722"/>
                    <a:pt x="1605" y="1551"/>
                    <a:pt x="1585" y="1411"/>
                  </a:cubicBezTo>
                  <a:cubicBezTo>
                    <a:pt x="1575" y="1310"/>
                    <a:pt x="1495" y="1240"/>
                    <a:pt x="1395" y="1230"/>
                  </a:cubicBezTo>
                  <a:cubicBezTo>
                    <a:pt x="1094" y="1200"/>
                    <a:pt x="1054" y="789"/>
                    <a:pt x="1345" y="709"/>
                  </a:cubicBezTo>
                  <a:lnTo>
                    <a:pt x="2308" y="448"/>
                  </a:lnTo>
                  <a:cubicBezTo>
                    <a:pt x="2335" y="440"/>
                    <a:pt x="2361" y="437"/>
                    <a:pt x="2386" y="437"/>
                  </a:cubicBezTo>
                  <a:cubicBezTo>
                    <a:pt x="2627" y="437"/>
                    <a:pt x="2747" y="765"/>
                    <a:pt x="2528" y="919"/>
                  </a:cubicBezTo>
                  <a:cubicBezTo>
                    <a:pt x="2448" y="979"/>
                    <a:pt x="2418" y="1090"/>
                    <a:pt x="2448" y="1180"/>
                  </a:cubicBezTo>
                  <a:cubicBezTo>
                    <a:pt x="2528" y="1381"/>
                    <a:pt x="2629" y="1681"/>
                    <a:pt x="2749" y="2063"/>
                  </a:cubicBezTo>
                  <a:cubicBezTo>
                    <a:pt x="2849" y="2384"/>
                    <a:pt x="2950" y="2725"/>
                    <a:pt x="3010" y="2965"/>
                  </a:cubicBezTo>
                  <a:cubicBezTo>
                    <a:pt x="3030" y="3026"/>
                    <a:pt x="3070" y="3076"/>
                    <a:pt x="3110" y="3106"/>
                  </a:cubicBezTo>
                  <a:cubicBezTo>
                    <a:pt x="3451" y="3286"/>
                    <a:pt x="3742" y="3547"/>
                    <a:pt x="3963" y="3868"/>
                  </a:cubicBezTo>
                  <a:lnTo>
                    <a:pt x="2508" y="3868"/>
                  </a:lnTo>
                  <a:cubicBezTo>
                    <a:pt x="2358" y="3868"/>
                    <a:pt x="2237" y="3989"/>
                    <a:pt x="2237" y="4149"/>
                  </a:cubicBezTo>
                  <a:lnTo>
                    <a:pt x="2237" y="4330"/>
                  </a:lnTo>
                  <a:cubicBezTo>
                    <a:pt x="2237" y="4510"/>
                    <a:pt x="2277" y="4691"/>
                    <a:pt x="2358" y="4851"/>
                  </a:cubicBezTo>
                  <a:cubicBezTo>
                    <a:pt x="2298" y="4901"/>
                    <a:pt x="2237" y="4951"/>
                    <a:pt x="2177" y="5002"/>
                  </a:cubicBezTo>
                  <a:cubicBezTo>
                    <a:pt x="2047" y="4831"/>
                    <a:pt x="1846" y="4721"/>
                    <a:pt x="1626" y="4711"/>
                  </a:cubicBezTo>
                  <a:lnTo>
                    <a:pt x="1626" y="4580"/>
                  </a:lnTo>
                  <a:cubicBezTo>
                    <a:pt x="1646" y="4169"/>
                    <a:pt x="1766" y="3758"/>
                    <a:pt x="1977" y="3407"/>
                  </a:cubicBezTo>
                  <a:cubicBezTo>
                    <a:pt x="2007" y="3357"/>
                    <a:pt x="2017" y="3296"/>
                    <a:pt x="1997" y="3236"/>
                  </a:cubicBezTo>
                  <a:cubicBezTo>
                    <a:pt x="1957" y="3096"/>
                    <a:pt x="1916" y="2925"/>
                    <a:pt x="1876" y="2745"/>
                  </a:cubicBezTo>
                  <a:cubicBezTo>
                    <a:pt x="1843" y="2634"/>
                    <a:pt x="1756" y="2585"/>
                    <a:pt x="1669" y="2585"/>
                  </a:cubicBezTo>
                  <a:cubicBezTo>
                    <a:pt x="1544" y="2585"/>
                    <a:pt x="1420" y="2685"/>
                    <a:pt x="1455" y="2845"/>
                  </a:cubicBezTo>
                  <a:cubicBezTo>
                    <a:pt x="1485" y="2995"/>
                    <a:pt x="1525" y="3146"/>
                    <a:pt x="1555" y="3266"/>
                  </a:cubicBezTo>
                  <a:cubicBezTo>
                    <a:pt x="1335" y="3668"/>
                    <a:pt x="1204" y="4119"/>
                    <a:pt x="1184" y="4580"/>
                  </a:cubicBezTo>
                  <a:lnTo>
                    <a:pt x="1184" y="4711"/>
                  </a:lnTo>
                  <a:lnTo>
                    <a:pt x="1074" y="4711"/>
                  </a:lnTo>
                  <a:cubicBezTo>
                    <a:pt x="1064" y="4710"/>
                    <a:pt x="1053" y="4710"/>
                    <a:pt x="1043" y="4710"/>
                  </a:cubicBezTo>
                  <a:cubicBezTo>
                    <a:pt x="128" y="4710"/>
                    <a:pt x="1" y="6047"/>
                    <a:pt x="913" y="6215"/>
                  </a:cubicBezTo>
                  <a:cubicBezTo>
                    <a:pt x="723" y="6586"/>
                    <a:pt x="873" y="7038"/>
                    <a:pt x="1234" y="7228"/>
                  </a:cubicBezTo>
                  <a:cubicBezTo>
                    <a:pt x="1004" y="7579"/>
                    <a:pt x="1104" y="8061"/>
                    <a:pt x="1465" y="8282"/>
                  </a:cubicBezTo>
                  <a:cubicBezTo>
                    <a:pt x="1106" y="8780"/>
                    <a:pt x="1460" y="9485"/>
                    <a:pt x="2074" y="9485"/>
                  </a:cubicBezTo>
                  <a:cubicBezTo>
                    <a:pt x="2078" y="9485"/>
                    <a:pt x="2083" y="9485"/>
                    <a:pt x="2087" y="9485"/>
                  </a:cubicBezTo>
                  <a:lnTo>
                    <a:pt x="2438" y="9485"/>
                  </a:lnTo>
                  <a:lnTo>
                    <a:pt x="2598" y="10087"/>
                  </a:lnTo>
                  <a:cubicBezTo>
                    <a:pt x="2658" y="10315"/>
                    <a:pt x="2866" y="10465"/>
                    <a:pt x="3092" y="10465"/>
                  </a:cubicBezTo>
                  <a:cubicBezTo>
                    <a:pt x="3134" y="10465"/>
                    <a:pt x="3177" y="10459"/>
                    <a:pt x="3220" y="10448"/>
                  </a:cubicBezTo>
                  <a:lnTo>
                    <a:pt x="5557" y="9826"/>
                  </a:lnTo>
                  <a:cubicBezTo>
                    <a:pt x="5738" y="9776"/>
                    <a:pt x="5888" y="9626"/>
                    <a:pt x="5929" y="9435"/>
                  </a:cubicBezTo>
                  <a:cubicBezTo>
                    <a:pt x="6280" y="9325"/>
                    <a:pt x="6540" y="9024"/>
                    <a:pt x="6591" y="8663"/>
                  </a:cubicBezTo>
                  <a:lnTo>
                    <a:pt x="7343" y="8663"/>
                  </a:lnTo>
                  <a:cubicBezTo>
                    <a:pt x="7634" y="8663"/>
                    <a:pt x="7634" y="8231"/>
                    <a:pt x="7343" y="8231"/>
                  </a:cubicBezTo>
                  <a:lnTo>
                    <a:pt x="6380" y="8231"/>
                  </a:lnTo>
                  <a:cubicBezTo>
                    <a:pt x="6260" y="8231"/>
                    <a:pt x="6169" y="8322"/>
                    <a:pt x="6169" y="8442"/>
                  </a:cubicBezTo>
                  <a:lnTo>
                    <a:pt x="6169" y="8522"/>
                  </a:lnTo>
                  <a:cubicBezTo>
                    <a:pt x="6169" y="8723"/>
                    <a:pt x="6049" y="8913"/>
                    <a:pt x="5868" y="8994"/>
                  </a:cubicBezTo>
                  <a:lnTo>
                    <a:pt x="5417" y="7319"/>
                  </a:lnTo>
                  <a:lnTo>
                    <a:pt x="5728" y="7319"/>
                  </a:lnTo>
                  <a:cubicBezTo>
                    <a:pt x="6019" y="7319"/>
                    <a:pt x="6019" y="6877"/>
                    <a:pt x="5728" y="6877"/>
                  </a:cubicBezTo>
                  <a:lnTo>
                    <a:pt x="5287" y="6877"/>
                  </a:lnTo>
                  <a:cubicBezTo>
                    <a:pt x="5236" y="6877"/>
                    <a:pt x="5186" y="6877"/>
                    <a:pt x="5126" y="6867"/>
                  </a:cubicBezTo>
                  <a:cubicBezTo>
                    <a:pt x="4574" y="6787"/>
                    <a:pt x="4153" y="6306"/>
                    <a:pt x="4153" y="5744"/>
                  </a:cubicBezTo>
                  <a:lnTo>
                    <a:pt x="4153" y="5252"/>
                  </a:lnTo>
                  <a:cubicBezTo>
                    <a:pt x="4153" y="5132"/>
                    <a:pt x="4063" y="5032"/>
                    <a:pt x="3943" y="5032"/>
                  </a:cubicBezTo>
                  <a:lnTo>
                    <a:pt x="3371" y="5032"/>
                  </a:lnTo>
                  <a:cubicBezTo>
                    <a:pt x="2990" y="5032"/>
                    <a:pt x="2669" y="4721"/>
                    <a:pt x="2669" y="4340"/>
                  </a:cubicBezTo>
                  <a:lnTo>
                    <a:pt x="2669" y="4299"/>
                  </a:lnTo>
                  <a:lnTo>
                    <a:pt x="4384" y="4299"/>
                  </a:lnTo>
                  <a:cubicBezTo>
                    <a:pt x="4675" y="4299"/>
                    <a:pt x="4956" y="4390"/>
                    <a:pt x="5186" y="4540"/>
                  </a:cubicBezTo>
                  <a:cubicBezTo>
                    <a:pt x="5227" y="4566"/>
                    <a:pt x="5268" y="4577"/>
                    <a:pt x="5306" y="4577"/>
                  </a:cubicBezTo>
                  <a:cubicBezTo>
                    <a:pt x="5492" y="4577"/>
                    <a:pt x="5619" y="4312"/>
                    <a:pt x="5427" y="4179"/>
                  </a:cubicBezTo>
                  <a:cubicBezTo>
                    <a:pt x="5146" y="3989"/>
                    <a:pt x="4805" y="3888"/>
                    <a:pt x="4464" y="3868"/>
                  </a:cubicBezTo>
                  <a:cubicBezTo>
                    <a:pt x="4223" y="3417"/>
                    <a:pt x="3862" y="3036"/>
                    <a:pt x="3421" y="2775"/>
                  </a:cubicBezTo>
                  <a:cubicBezTo>
                    <a:pt x="3351" y="2534"/>
                    <a:pt x="3260" y="2233"/>
                    <a:pt x="3170" y="1932"/>
                  </a:cubicBezTo>
                  <a:cubicBezTo>
                    <a:pt x="3100" y="1712"/>
                    <a:pt x="3000" y="1401"/>
                    <a:pt x="2909" y="1160"/>
                  </a:cubicBezTo>
                  <a:cubicBezTo>
                    <a:pt x="3316" y="690"/>
                    <a:pt x="2957" y="0"/>
                    <a:pt x="239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9"/>
            <p:cNvSpPr/>
            <p:nvPr/>
          </p:nvSpPr>
          <p:spPr>
            <a:xfrm>
              <a:off x="7599123" y="2492726"/>
              <a:ext cx="52457" cy="39646"/>
            </a:xfrm>
            <a:custGeom>
              <a:avLst/>
              <a:gdLst/>
              <a:ahLst/>
              <a:cxnLst/>
              <a:rect l="l" t="t" r="r" b="b"/>
              <a:pathLst>
                <a:path w="2035" h="1538" extrusionOk="0">
                  <a:moveTo>
                    <a:pt x="297" y="0"/>
                  </a:moveTo>
                  <a:cubicBezTo>
                    <a:pt x="151" y="0"/>
                    <a:pt x="1" y="146"/>
                    <a:pt x="89" y="316"/>
                  </a:cubicBezTo>
                  <a:cubicBezTo>
                    <a:pt x="320" y="747"/>
                    <a:pt x="239" y="1098"/>
                    <a:pt x="259" y="1319"/>
                  </a:cubicBezTo>
                  <a:cubicBezTo>
                    <a:pt x="259" y="1464"/>
                    <a:pt x="367" y="1537"/>
                    <a:pt x="475" y="1537"/>
                  </a:cubicBezTo>
                  <a:cubicBezTo>
                    <a:pt x="583" y="1537"/>
                    <a:pt x="691" y="1464"/>
                    <a:pt x="691" y="1319"/>
                  </a:cubicBezTo>
                  <a:lnTo>
                    <a:pt x="691" y="1199"/>
                  </a:lnTo>
                  <a:lnTo>
                    <a:pt x="1744" y="1199"/>
                  </a:lnTo>
                  <a:cubicBezTo>
                    <a:pt x="2035" y="1199"/>
                    <a:pt x="2035" y="757"/>
                    <a:pt x="1744" y="757"/>
                  </a:cubicBezTo>
                  <a:lnTo>
                    <a:pt x="681" y="757"/>
                  </a:lnTo>
                  <a:cubicBezTo>
                    <a:pt x="651" y="537"/>
                    <a:pt x="580" y="316"/>
                    <a:pt x="480" y="115"/>
                  </a:cubicBezTo>
                  <a:cubicBezTo>
                    <a:pt x="438" y="34"/>
                    <a:pt x="368" y="0"/>
                    <a:pt x="29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9"/>
            <p:cNvSpPr/>
            <p:nvPr/>
          </p:nvSpPr>
          <p:spPr>
            <a:xfrm>
              <a:off x="7266310" y="2369355"/>
              <a:ext cx="188511" cy="270122"/>
            </a:xfrm>
            <a:custGeom>
              <a:avLst/>
              <a:gdLst/>
              <a:ahLst/>
              <a:cxnLst/>
              <a:rect l="l" t="t" r="r" b="b"/>
              <a:pathLst>
                <a:path w="7313" h="10479" extrusionOk="0">
                  <a:moveTo>
                    <a:pt x="4745" y="9495"/>
                  </a:moveTo>
                  <a:lnTo>
                    <a:pt x="4614" y="9987"/>
                  </a:lnTo>
                  <a:cubicBezTo>
                    <a:pt x="4606" y="10020"/>
                    <a:pt x="4577" y="10039"/>
                    <a:pt x="4539" y="10039"/>
                  </a:cubicBezTo>
                  <a:cubicBezTo>
                    <a:pt x="4531" y="10039"/>
                    <a:pt x="4523" y="10039"/>
                    <a:pt x="4514" y="10037"/>
                  </a:cubicBezTo>
                  <a:lnTo>
                    <a:pt x="2468" y="9495"/>
                  </a:lnTo>
                  <a:close/>
                  <a:moveTo>
                    <a:pt x="5236" y="0"/>
                  </a:moveTo>
                  <a:cubicBezTo>
                    <a:pt x="4675" y="0"/>
                    <a:pt x="4308" y="690"/>
                    <a:pt x="4715" y="1160"/>
                  </a:cubicBezTo>
                  <a:cubicBezTo>
                    <a:pt x="4685" y="1270"/>
                    <a:pt x="4634" y="1391"/>
                    <a:pt x="4594" y="1541"/>
                  </a:cubicBezTo>
                  <a:cubicBezTo>
                    <a:pt x="4545" y="1702"/>
                    <a:pt x="4675" y="1814"/>
                    <a:pt x="4806" y="1814"/>
                  </a:cubicBezTo>
                  <a:cubicBezTo>
                    <a:pt x="4886" y="1814"/>
                    <a:pt x="4967" y="1771"/>
                    <a:pt x="5005" y="1671"/>
                  </a:cubicBezTo>
                  <a:cubicBezTo>
                    <a:pt x="5076" y="1471"/>
                    <a:pt x="5126" y="1310"/>
                    <a:pt x="5176" y="1190"/>
                  </a:cubicBezTo>
                  <a:cubicBezTo>
                    <a:pt x="5216" y="1090"/>
                    <a:pt x="5186" y="979"/>
                    <a:pt x="5106" y="929"/>
                  </a:cubicBezTo>
                  <a:cubicBezTo>
                    <a:pt x="4871" y="776"/>
                    <a:pt x="4994" y="435"/>
                    <a:pt x="5241" y="435"/>
                  </a:cubicBezTo>
                  <a:cubicBezTo>
                    <a:pt x="5268" y="435"/>
                    <a:pt x="5297" y="439"/>
                    <a:pt x="5326" y="448"/>
                  </a:cubicBezTo>
                  <a:lnTo>
                    <a:pt x="6289" y="709"/>
                  </a:lnTo>
                  <a:cubicBezTo>
                    <a:pt x="6570" y="789"/>
                    <a:pt x="6540" y="1200"/>
                    <a:pt x="6239" y="1230"/>
                  </a:cubicBezTo>
                  <a:cubicBezTo>
                    <a:pt x="6139" y="1240"/>
                    <a:pt x="6059" y="1320"/>
                    <a:pt x="6039" y="1421"/>
                  </a:cubicBezTo>
                  <a:cubicBezTo>
                    <a:pt x="5978" y="1872"/>
                    <a:pt x="5758" y="2785"/>
                    <a:pt x="5637" y="3246"/>
                  </a:cubicBezTo>
                  <a:cubicBezTo>
                    <a:pt x="5617" y="3306"/>
                    <a:pt x="5627" y="3367"/>
                    <a:pt x="5657" y="3417"/>
                  </a:cubicBezTo>
                  <a:cubicBezTo>
                    <a:pt x="5868" y="3768"/>
                    <a:pt x="5988" y="4179"/>
                    <a:pt x="6009" y="4590"/>
                  </a:cubicBezTo>
                  <a:lnTo>
                    <a:pt x="6009" y="4721"/>
                  </a:lnTo>
                  <a:lnTo>
                    <a:pt x="5016" y="4721"/>
                  </a:lnTo>
                  <a:cubicBezTo>
                    <a:pt x="4785" y="4610"/>
                    <a:pt x="4537" y="4555"/>
                    <a:pt x="4288" y="4555"/>
                  </a:cubicBezTo>
                  <a:cubicBezTo>
                    <a:pt x="4040" y="4555"/>
                    <a:pt x="3792" y="4610"/>
                    <a:pt x="3561" y="4721"/>
                  </a:cubicBezTo>
                  <a:lnTo>
                    <a:pt x="3360" y="4721"/>
                  </a:lnTo>
                  <a:lnTo>
                    <a:pt x="3481" y="4289"/>
                  </a:lnTo>
                  <a:cubicBezTo>
                    <a:pt x="3491" y="4249"/>
                    <a:pt x="3501" y="4219"/>
                    <a:pt x="3511" y="4179"/>
                  </a:cubicBezTo>
                  <a:lnTo>
                    <a:pt x="3511" y="4169"/>
                  </a:lnTo>
                  <a:cubicBezTo>
                    <a:pt x="3712" y="3647"/>
                    <a:pt x="4213" y="3286"/>
                    <a:pt x="4514" y="3116"/>
                  </a:cubicBezTo>
                  <a:cubicBezTo>
                    <a:pt x="4564" y="3086"/>
                    <a:pt x="4594" y="3046"/>
                    <a:pt x="4614" y="2985"/>
                  </a:cubicBezTo>
                  <a:cubicBezTo>
                    <a:pt x="4644" y="2845"/>
                    <a:pt x="4695" y="2695"/>
                    <a:pt x="4755" y="2484"/>
                  </a:cubicBezTo>
                  <a:cubicBezTo>
                    <a:pt x="4804" y="2319"/>
                    <a:pt x="4667" y="2207"/>
                    <a:pt x="4534" y="2207"/>
                  </a:cubicBezTo>
                  <a:cubicBezTo>
                    <a:pt x="4449" y="2207"/>
                    <a:pt x="4365" y="2253"/>
                    <a:pt x="4333" y="2364"/>
                  </a:cubicBezTo>
                  <a:cubicBezTo>
                    <a:pt x="4293" y="2494"/>
                    <a:pt x="4253" y="2644"/>
                    <a:pt x="4213" y="2785"/>
                  </a:cubicBezTo>
                  <a:cubicBezTo>
                    <a:pt x="3882" y="2985"/>
                    <a:pt x="3411" y="3347"/>
                    <a:pt x="3160" y="3878"/>
                  </a:cubicBezTo>
                  <a:cubicBezTo>
                    <a:pt x="2237" y="3918"/>
                    <a:pt x="1475" y="4620"/>
                    <a:pt x="1354" y="5533"/>
                  </a:cubicBezTo>
                  <a:lnTo>
                    <a:pt x="291" y="5533"/>
                  </a:lnTo>
                  <a:cubicBezTo>
                    <a:pt x="0" y="5533"/>
                    <a:pt x="0" y="5975"/>
                    <a:pt x="291" y="5975"/>
                  </a:cubicBezTo>
                  <a:lnTo>
                    <a:pt x="1565" y="5975"/>
                  </a:lnTo>
                  <a:cubicBezTo>
                    <a:pt x="1675" y="5975"/>
                    <a:pt x="1776" y="5874"/>
                    <a:pt x="1776" y="5754"/>
                  </a:cubicBezTo>
                  <a:cubicBezTo>
                    <a:pt x="1786" y="5222"/>
                    <a:pt x="2077" y="4731"/>
                    <a:pt x="2548" y="4480"/>
                  </a:cubicBezTo>
                  <a:lnTo>
                    <a:pt x="2558" y="4480"/>
                  </a:lnTo>
                  <a:cubicBezTo>
                    <a:pt x="2698" y="4410"/>
                    <a:pt x="2849" y="4360"/>
                    <a:pt x="3009" y="4330"/>
                  </a:cubicBezTo>
                  <a:lnTo>
                    <a:pt x="3009" y="4330"/>
                  </a:lnTo>
                  <a:lnTo>
                    <a:pt x="2909" y="4721"/>
                  </a:lnTo>
                  <a:lnTo>
                    <a:pt x="2879" y="4721"/>
                  </a:lnTo>
                  <a:cubicBezTo>
                    <a:pt x="2588" y="4721"/>
                    <a:pt x="2588" y="5152"/>
                    <a:pt x="2879" y="5152"/>
                  </a:cubicBezTo>
                  <a:lnTo>
                    <a:pt x="6550" y="5152"/>
                  </a:lnTo>
                  <a:cubicBezTo>
                    <a:pt x="6982" y="5152"/>
                    <a:pt x="6982" y="5804"/>
                    <a:pt x="6550" y="5804"/>
                  </a:cubicBezTo>
                  <a:lnTo>
                    <a:pt x="6029" y="5804"/>
                  </a:lnTo>
                  <a:cubicBezTo>
                    <a:pt x="5738" y="5804"/>
                    <a:pt x="5738" y="6235"/>
                    <a:pt x="6029" y="6235"/>
                  </a:cubicBezTo>
                  <a:cubicBezTo>
                    <a:pt x="6460" y="6235"/>
                    <a:pt x="6460" y="6887"/>
                    <a:pt x="6029" y="6887"/>
                  </a:cubicBezTo>
                  <a:lnTo>
                    <a:pt x="5748" y="6887"/>
                  </a:lnTo>
                  <a:cubicBezTo>
                    <a:pt x="5457" y="6887"/>
                    <a:pt x="5457" y="7319"/>
                    <a:pt x="5748" y="7319"/>
                  </a:cubicBezTo>
                  <a:cubicBezTo>
                    <a:pt x="6179" y="7319"/>
                    <a:pt x="6179" y="7971"/>
                    <a:pt x="5748" y="7971"/>
                  </a:cubicBezTo>
                  <a:lnTo>
                    <a:pt x="5537" y="7971"/>
                  </a:lnTo>
                  <a:cubicBezTo>
                    <a:pt x="5250" y="7971"/>
                    <a:pt x="5246" y="8402"/>
                    <a:pt x="5527" y="8402"/>
                  </a:cubicBezTo>
                  <a:cubicBezTo>
                    <a:pt x="5531" y="8402"/>
                    <a:pt x="5534" y="8402"/>
                    <a:pt x="5537" y="8402"/>
                  </a:cubicBezTo>
                  <a:cubicBezTo>
                    <a:pt x="5968" y="8402"/>
                    <a:pt x="5968" y="9054"/>
                    <a:pt x="5537" y="9054"/>
                  </a:cubicBezTo>
                  <a:lnTo>
                    <a:pt x="1986" y="9054"/>
                  </a:lnTo>
                  <a:cubicBezTo>
                    <a:pt x="1695" y="9054"/>
                    <a:pt x="1455" y="8823"/>
                    <a:pt x="1455" y="8532"/>
                  </a:cubicBezTo>
                  <a:lnTo>
                    <a:pt x="1455" y="8452"/>
                  </a:lnTo>
                  <a:cubicBezTo>
                    <a:pt x="1455" y="8332"/>
                    <a:pt x="1364" y="8241"/>
                    <a:pt x="1244" y="8241"/>
                  </a:cubicBezTo>
                  <a:lnTo>
                    <a:pt x="291" y="8241"/>
                  </a:lnTo>
                  <a:cubicBezTo>
                    <a:pt x="0" y="8241"/>
                    <a:pt x="0" y="8673"/>
                    <a:pt x="291" y="8673"/>
                  </a:cubicBezTo>
                  <a:lnTo>
                    <a:pt x="1043" y="8673"/>
                  </a:lnTo>
                  <a:cubicBezTo>
                    <a:pt x="1094" y="9034"/>
                    <a:pt x="1354" y="9335"/>
                    <a:pt x="1705" y="9445"/>
                  </a:cubicBezTo>
                  <a:cubicBezTo>
                    <a:pt x="1746" y="9636"/>
                    <a:pt x="1886" y="9786"/>
                    <a:pt x="2077" y="9836"/>
                  </a:cubicBezTo>
                  <a:cubicBezTo>
                    <a:pt x="4484" y="10478"/>
                    <a:pt x="4414" y="10478"/>
                    <a:pt x="4534" y="10478"/>
                  </a:cubicBezTo>
                  <a:cubicBezTo>
                    <a:pt x="4765" y="10478"/>
                    <a:pt x="4975" y="10328"/>
                    <a:pt x="5036" y="10097"/>
                  </a:cubicBezTo>
                  <a:lnTo>
                    <a:pt x="5196" y="9495"/>
                  </a:lnTo>
                  <a:lnTo>
                    <a:pt x="5537" y="9495"/>
                  </a:lnTo>
                  <a:cubicBezTo>
                    <a:pt x="5541" y="9495"/>
                    <a:pt x="5546" y="9495"/>
                    <a:pt x="5550" y="9495"/>
                  </a:cubicBezTo>
                  <a:cubicBezTo>
                    <a:pt x="6164" y="9495"/>
                    <a:pt x="6528" y="8790"/>
                    <a:pt x="6159" y="8292"/>
                  </a:cubicBezTo>
                  <a:cubicBezTo>
                    <a:pt x="6520" y="8071"/>
                    <a:pt x="6620" y="7589"/>
                    <a:pt x="6390" y="7238"/>
                  </a:cubicBezTo>
                  <a:cubicBezTo>
                    <a:pt x="6761" y="7048"/>
                    <a:pt x="6901" y="6596"/>
                    <a:pt x="6711" y="6225"/>
                  </a:cubicBezTo>
                  <a:cubicBezTo>
                    <a:pt x="7062" y="6155"/>
                    <a:pt x="7313" y="5844"/>
                    <a:pt x="7313" y="5483"/>
                  </a:cubicBezTo>
                  <a:cubicBezTo>
                    <a:pt x="7313" y="5062"/>
                    <a:pt x="6971" y="4721"/>
                    <a:pt x="6550" y="4721"/>
                  </a:cubicBezTo>
                  <a:lnTo>
                    <a:pt x="6440" y="4721"/>
                  </a:lnTo>
                  <a:lnTo>
                    <a:pt x="6440" y="4600"/>
                  </a:lnTo>
                  <a:cubicBezTo>
                    <a:pt x="6420" y="4139"/>
                    <a:pt x="6299" y="3688"/>
                    <a:pt x="6069" y="3276"/>
                  </a:cubicBezTo>
                  <a:cubicBezTo>
                    <a:pt x="6189" y="2835"/>
                    <a:pt x="6360" y="2103"/>
                    <a:pt x="6440" y="1631"/>
                  </a:cubicBezTo>
                  <a:cubicBezTo>
                    <a:pt x="6520" y="1601"/>
                    <a:pt x="6600" y="1561"/>
                    <a:pt x="6661" y="1501"/>
                  </a:cubicBezTo>
                  <a:cubicBezTo>
                    <a:pt x="7102" y="1140"/>
                    <a:pt x="6951" y="428"/>
                    <a:pt x="6400" y="287"/>
                  </a:cubicBezTo>
                  <a:lnTo>
                    <a:pt x="5427" y="26"/>
                  </a:lnTo>
                  <a:cubicBezTo>
                    <a:pt x="5361" y="9"/>
                    <a:pt x="5297" y="0"/>
                    <a:pt x="52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9"/>
            <p:cNvSpPr/>
            <p:nvPr/>
          </p:nvSpPr>
          <p:spPr>
            <a:xfrm>
              <a:off x="7453506" y="2312619"/>
              <a:ext cx="11136" cy="34104"/>
            </a:xfrm>
            <a:custGeom>
              <a:avLst/>
              <a:gdLst/>
              <a:ahLst/>
              <a:cxnLst/>
              <a:rect l="l" t="t" r="r" b="b"/>
              <a:pathLst>
                <a:path w="432" h="1323" extrusionOk="0">
                  <a:moveTo>
                    <a:pt x="211" y="1"/>
                  </a:moveTo>
                  <a:cubicBezTo>
                    <a:pt x="91" y="1"/>
                    <a:pt x="0" y="101"/>
                    <a:pt x="0" y="221"/>
                  </a:cubicBezTo>
                  <a:lnTo>
                    <a:pt x="0" y="1104"/>
                  </a:lnTo>
                  <a:cubicBezTo>
                    <a:pt x="0" y="1249"/>
                    <a:pt x="108" y="1322"/>
                    <a:pt x="216" y="1322"/>
                  </a:cubicBezTo>
                  <a:cubicBezTo>
                    <a:pt x="324" y="1322"/>
                    <a:pt x="432" y="1249"/>
                    <a:pt x="432" y="1104"/>
                  </a:cubicBezTo>
                  <a:lnTo>
                    <a:pt x="432" y="221"/>
                  </a:lnTo>
                  <a:cubicBezTo>
                    <a:pt x="432" y="101"/>
                    <a:pt x="331" y="1"/>
                    <a:pt x="21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9"/>
            <p:cNvSpPr/>
            <p:nvPr/>
          </p:nvSpPr>
          <p:spPr>
            <a:xfrm>
              <a:off x="7416567" y="2321744"/>
              <a:ext cx="31423" cy="31139"/>
            </a:xfrm>
            <a:custGeom>
              <a:avLst/>
              <a:gdLst/>
              <a:ahLst/>
              <a:cxnLst/>
              <a:rect l="l" t="t" r="r" b="b"/>
              <a:pathLst>
                <a:path w="1219" h="1208" extrusionOk="0">
                  <a:moveTo>
                    <a:pt x="298" y="0"/>
                  </a:moveTo>
                  <a:cubicBezTo>
                    <a:pt x="140" y="0"/>
                    <a:pt x="1" y="186"/>
                    <a:pt x="119" y="349"/>
                  </a:cubicBezTo>
                  <a:lnTo>
                    <a:pt x="741" y="1111"/>
                  </a:lnTo>
                  <a:cubicBezTo>
                    <a:pt x="788" y="1180"/>
                    <a:pt x="849" y="1208"/>
                    <a:pt x="908" y="1208"/>
                  </a:cubicBezTo>
                  <a:cubicBezTo>
                    <a:pt x="1067" y="1208"/>
                    <a:pt x="1218" y="1008"/>
                    <a:pt x="1072" y="840"/>
                  </a:cubicBezTo>
                  <a:lnTo>
                    <a:pt x="460" y="78"/>
                  </a:lnTo>
                  <a:cubicBezTo>
                    <a:pt x="411" y="23"/>
                    <a:pt x="353" y="0"/>
                    <a:pt x="29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9"/>
            <p:cNvSpPr/>
            <p:nvPr/>
          </p:nvSpPr>
          <p:spPr>
            <a:xfrm>
              <a:off x="7470622" y="2321589"/>
              <a:ext cx="29696" cy="30804"/>
            </a:xfrm>
            <a:custGeom>
              <a:avLst/>
              <a:gdLst/>
              <a:ahLst/>
              <a:cxnLst/>
              <a:rect l="l" t="t" r="r" b="b"/>
              <a:pathLst>
                <a:path w="1152" h="1195" extrusionOk="0">
                  <a:moveTo>
                    <a:pt x="902" y="0"/>
                  </a:moveTo>
                  <a:cubicBezTo>
                    <a:pt x="840" y="0"/>
                    <a:pt x="780" y="28"/>
                    <a:pt x="741" y="84"/>
                  </a:cubicBezTo>
                  <a:lnTo>
                    <a:pt x="119" y="846"/>
                  </a:lnTo>
                  <a:cubicBezTo>
                    <a:pt x="0" y="1010"/>
                    <a:pt x="145" y="1195"/>
                    <a:pt x="301" y="1195"/>
                  </a:cubicBezTo>
                  <a:cubicBezTo>
                    <a:pt x="356" y="1195"/>
                    <a:pt x="413" y="1172"/>
                    <a:pt x="460" y="1117"/>
                  </a:cubicBezTo>
                  <a:lnTo>
                    <a:pt x="1082" y="355"/>
                  </a:lnTo>
                  <a:cubicBezTo>
                    <a:pt x="1152" y="265"/>
                    <a:pt x="1142" y="124"/>
                    <a:pt x="1042" y="54"/>
                  </a:cubicBezTo>
                  <a:cubicBezTo>
                    <a:pt x="1001" y="18"/>
                    <a:pt x="951" y="0"/>
                    <a:pt x="90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 name="Google Shape;1681;p69"/>
          <p:cNvGrpSpPr/>
          <p:nvPr/>
        </p:nvGrpSpPr>
        <p:grpSpPr>
          <a:xfrm>
            <a:off x="6672499" y="2285707"/>
            <a:ext cx="300102" cy="382100"/>
            <a:chOff x="6672499" y="2285707"/>
            <a:chExt cx="300102" cy="382100"/>
          </a:xfrm>
        </p:grpSpPr>
        <p:sp>
          <p:nvSpPr>
            <p:cNvPr id="1682" name="Google Shape;1682;p69"/>
            <p:cNvSpPr/>
            <p:nvPr/>
          </p:nvSpPr>
          <p:spPr>
            <a:xfrm>
              <a:off x="6887252" y="2424828"/>
              <a:ext cx="11394" cy="31010"/>
            </a:xfrm>
            <a:custGeom>
              <a:avLst/>
              <a:gdLst/>
              <a:ahLst/>
              <a:cxnLst/>
              <a:rect l="l" t="t" r="r" b="b"/>
              <a:pathLst>
                <a:path w="442" h="1203" extrusionOk="0">
                  <a:moveTo>
                    <a:pt x="221" y="1"/>
                  </a:moveTo>
                  <a:cubicBezTo>
                    <a:pt x="101" y="1"/>
                    <a:pt x="0" y="101"/>
                    <a:pt x="0" y="222"/>
                  </a:cubicBezTo>
                  <a:lnTo>
                    <a:pt x="0" y="984"/>
                  </a:lnTo>
                  <a:cubicBezTo>
                    <a:pt x="0" y="1129"/>
                    <a:pt x="111" y="1202"/>
                    <a:pt x="221" y="1202"/>
                  </a:cubicBezTo>
                  <a:cubicBezTo>
                    <a:pt x="331" y="1202"/>
                    <a:pt x="442" y="1129"/>
                    <a:pt x="442" y="984"/>
                  </a:cubicBezTo>
                  <a:lnTo>
                    <a:pt x="442" y="222"/>
                  </a:lnTo>
                  <a:cubicBezTo>
                    <a:pt x="442" y="101"/>
                    <a:pt x="342"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9"/>
            <p:cNvSpPr/>
            <p:nvPr/>
          </p:nvSpPr>
          <p:spPr>
            <a:xfrm>
              <a:off x="6868383" y="2424828"/>
              <a:ext cx="11136" cy="59701"/>
            </a:xfrm>
            <a:custGeom>
              <a:avLst/>
              <a:gdLst/>
              <a:ahLst/>
              <a:cxnLst/>
              <a:rect l="l" t="t" r="r" b="b"/>
              <a:pathLst>
                <a:path w="432" h="2316" extrusionOk="0">
                  <a:moveTo>
                    <a:pt x="211" y="1"/>
                  </a:moveTo>
                  <a:cubicBezTo>
                    <a:pt x="91" y="1"/>
                    <a:pt x="0" y="101"/>
                    <a:pt x="0" y="222"/>
                  </a:cubicBezTo>
                  <a:lnTo>
                    <a:pt x="0" y="2097"/>
                  </a:lnTo>
                  <a:cubicBezTo>
                    <a:pt x="0" y="2243"/>
                    <a:pt x="108" y="2315"/>
                    <a:pt x="216" y="2315"/>
                  </a:cubicBezTo>
                  <a:cubicBezTo>
                    <a:pt x="324" y="2315"/>
                    <a:pt x="432" y="2243"/>
                    <a:pt x="432" y="2097"/>
                  </a:cubicBezTo>
                  <a:lnTo>
                    <a:pt x="432" y="222"/>
                  </a:lnTo>
                  <a:cubicBezTo>
                    <a:pt x="432" y="101"/>
                    <a:pt x="331" y="1"/>
                    <a:pt x="21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9"/>
            <p:cNvSpPr/>
            <p:nvPr/>
          </p:nvSpPr>
          <p:spPr>
            <a:xfrm>
              <a:off x="6672499" y="2285707"/>
              <a:ext cx="300102" cy="382100"/>
            </a:xfrm>
            <a:custGeom>
              <a:avLst/>
              <a:gdLst/>
              <a:ahLst/>
              <a:cxnLst/>
              <a:rect l="l" t="t" r="r" b="b"/>
              <a:pathLst>
                <a:path w="11642" h="14823" extrusionOk="0">
                  <a:moveTo>
                    <a:pt x="5443" y="974"/>
                  </a:moveTo>
                  <a:cubicBezTo>
                    <a:pt x="5503" y="974"/>
                    <a:pt x="5553" y="1025"/>
                    <a:pt x="5553" y="1085"/>
                  </a:cubicBezTo>
                  <a:lnTo>
                    <a:pt x="5553" y="1907"/>
                  </a:lnTo>
                  <a:cubicBezTo>
                    <a:pt x="5553" y="1967"/>
                    <a:pt x="5503" y="2018"/>
                    <a:pt x="5443" y="2018"/>
                  </a:cubicBezTo>
                  <a:lnTo>
                    <a:pt x="5172" y="2018"/>
                  </a:lnTo>
                  <a:cubicBezTo>
                    <a:pt x="5112" y="2018"/>
                    <a:pt x="5062" y="1967"/>
                    <a:pt x="5062" y="1907"/>
                  </a:cubicBezTo>
                  <a:lnTo>
                    <a:pt x="5062" y="1085"/>
                  </a:lnTo>
                  <a:cubicBezTo>
                    <a:pt x="5062" y="1025"/>
                    <a:pt x="5112" y="974"/>
                    <a:pt x="5172" y="974"/>
                  </a:cubicBezTo>
                  <a:close/>
                  <a:moveTo>
                    <a:pt x="7701" y="441"/>
                  </a:moveTo>
                  <a:cubicBezTo>
                    <a:pt x="7957" y="441"/>
                    <a:pt x="8191" y="646"/>
                    <a:pt x="8191" y="924"/>
                  </a:cubicBezTo>
                  <a:lnTo>
                    <a:pt x="8191" y="2068"/>
                  </a:lnTo>
                  <a:cubicBezTo>
                    <a:pt x="8191" y="2198"/>
                    <a:pt x="8131" y="2329"/>
                    <a:pt x="8031" y="2419"/>
                  </a:cubicBezTo>
                  <a:cubicBezTo>
                    <a:pt x="8011" y="2439"/>
                    <a:pt x="8000" y="2449"/>
                    <a:pt x="7980" y="2459"/>
                  </a:cubicBezTo>
                  <a:cubicBezTo>
                    <a:pt x="7900" y="2515"/>
                    <a:pt x="7805" y="2544"/>
                    <a:pt x="7708" y="2544"/>
                  </a:cubicBezTo>
                  <a:cubicBezTo>
                    <a:pt x="7648" y="2544"/>
                    <a:pt x="7587" y="2532"/>
                    <a:pt x="7529" y="2509"/>
                  </a:cubicBezTo>
                  <a:lnTo>
                    <a:pt x="6004" y="1897"/>
                  </a:lnTo>
                  <a:lnTo>
                    <a:pt x="5994" y="1897"/>
                  </a:lnTo>
                  <a:lnTo>
                    <a:pt x="5994" y="1717"/>
                  </a:lnTo>
                  <a:lnTo>
                    <a:pt x="6416" y="1717"/>
                  </a:lnTo>
                  <a:cubicBezTo>
                    <a:pt x="6707" y="1717"/>
                    <a:pt x="6707" y="1275"/>
                    <a:pt x="6416" y="1275"/>
                  </a:cubicBezTo>
                  <a:lnTo>
                    <a:pt x="5994" y="1275"/>
                  </a:lnTo>
                  <a:lnTo>
                    <a:pt x="5994" y="1095"/>
                  </a:lnTo>
                  <a:lnTo>
                    <a:pt x="7529" y="473"/>
                  </a:lnTo>
                  <a:cubicBezTo>
                    <a:pt x="7586" y="451"/>
                    <a:pt x="7644" y="441"/>
                    <a:pt x="7701" y="441"/>
                  </a:cubicBezTo>
                  <a:close/>
                  <a:moveTo>
                    <a:pt x="1992" y="1717"/>
                  </a:moveTo>
                  <a:lnTo>
                    <a:pt x="1992" y="2068"/>
                  </a:lnTo>
                  <a:cubicBezTo>
                    <a:pt x="1992" y="2590"/>
                    <a:pt x="2430" y="2986"/>
                    <a:pt x="2918" y="2986"/>
                  </a:cubicBezTo>
                  <a:cubicBezTo>
                    <a:pt x="3029" y="2986"/>
                    <a:pt x="3144" y="2965"/>
                    <a:pt x="3256" y="2920"/>
                  </a:cubicBezTo>
                  <a:lnTo>
                    <a:pt x="4480" y="2419"/>
                  </a:lnTo>
                  <a:lnTo>
                    <a:pt x="4480" y="3201"/>
                  </a:lnTo>
                  <a:lnTo>
                    <a:pt x="1471" y="3201"/>
                  </a:lnTo>
                  <a:cubicBezTo>
                    <a:pt x="1370" y="3201"/>
                    <a:pt x="1280" y="3121"/>
                    <a:pt x="1280" y="3021"/>
                  </a:cubicBezTo>
                  <a:lnTo>
                    <a:pt x="1280" y="1897"/>
                  </a:lnTo>
                  <a:cubicBezTo>
                    <a:pt x="1280" y="1797"/>
                    <a:pt x="1370" y="1717"/>
                    <a:pt x="1471" y="1717"/>
                  </a:cubicBezTo>
                  <a:close/>
                  <a:moveTo>
                    <a:pt x="5703" y="2389"/>
                  </a:moveTo>
                  <a:lnTo>
                    <a:pt x="5703" y="3201"/>
                  </a:lnTo>
                  <a:lnTo>
                    <a:pt x="4911" y="3201"/>
                  </a:lnTo>
                  <a:lnTo>
                    <a:pt x="4911" y="2389"/>
                  </a:lnTo>
                  <a:cubicBezTo>
                    <a:pt x="4991" y="2429"/>
                    <a:pt x="5082" y="2449"/>
                    <a:pt x="5172" y="2449"/>
                  </a:cubicBezTo>
                  <a:lnTo>
                    <a:pt x="5443" y="2449"/>
                  </a:lnTo>
                  <a:cubicBezTo>
                    <a:pt x="5533" y="2449"/>
                    <a:pt x="5623" y="2429"/>
                    <a:pt x="5703" y="2389"/>
                  </a:cubicBezTo>
                  <a:close/>
                  <a:moveTo>
                    <a:pt x="6135" y="2419"/>
                  </a:moveTo>
                  <a:lnTo>
                    <a:pt x="7369" y="2920"/>
                  </a:lnTo>
                  <a:cubicBezTo>
                    <a:pt x="7475" y="2960"/>
                    <a:pt x="7587" y="2980"/>
                    <a:pt x="7701" y="2980"/>
                  </a:cubicBezTo>
                  <a:cubicBezTo>
                    <a:pt x="7791" y="2980"/>
                    <a:pt x="7882" y="2967"/>
                    <a:pt x="7970" y="2940"/>
                  </a:cubicBezTo>
                  <a:lnTo>
                    <a:pt x="7970" y="3201"/>
                  </a:lnTo>
                  <a:lnTo>
                    <a:pt x="6135" y="3201"/>
                  </a:lnTo>
                  <a:lnTo>
                    <a:pt x="6135" y="2419"/>
                  </a:lnTo>
                  <a:close/>
                  <a:moveTo>
                    <a:pt x="9144" y="1717"/>
                  </a:moveTo>
                  <a:cubicBezTo>
                    <a:pt x="9254" y="1717"/>
                    <a:pt x="9335" y="1797"/>
                    <a:pt x="9335" y="1897"/>
                  </a:cubicBezTo>
                  <a:lnTo>
                    <a:pt x="9335" y="3021"/>
                  </a:lnTo>
                  <a:cubicBezTo>
                    <a:pt x="9335" y="3121"/>
                    <a:pt x="9254" y="3201"/>
                    <a:pt x="9144" y="3201"/>
                  </a:cubicBezTo>
                  <a:lnTo>
                    <a:pt x="8392" y="3201"/>
                  </a:lnTo>
                  <a:lnTo>
                    <a:pt x="8402" y="2670"/>
                  </a:lnTo>
                  <a:cubicBezTo>
                    <a:pt x="8542" y="2499"/>
                    <a:pt x="8622" y="2288"/>
                    <a:pt x="8622" y="2068"/>
                  </a:cubicBezTo>
                  <a:lnTo>
                    <a:pt x="8622" y="1717"/>
                  </a:lnTo>
                  <a:close/>
                  <a:moveTo>
                    <a:pt x="8863" y="5067"/>
                  </a:moveTo>
                  <a:cubicBezTo>
                    <a:pt x="8923" y="5067"/>
                    <a:pt x="8983" y="5117"/>
                    <a:pt x="8983" y="5187"/>
                  </a:cubicBezTo>
                  <a:lnTo>
                    <a:pt x="8983" y="7916"/>
                  </a:lnTo>
                  <a:cubicBezTo>
                    <a:pt x="8983" y="7986"/>
                    <a:pt x="8923" y="8036"/>
                    <a:pt x="8863" y="8036"/>
                  </a:cubicBezTo>
                  <a:lnTo>
                    <a:pt x="7499" y="8036"/>
                  </a:lnTo>
                  <a:cubicBezTo>
                    <a:pt x="7429" y="8036"/>
                    <a:pt x="7379" y="7986"/>
                    <a:pt x="7379" y="7916"/>
                  </a:cubicBezTo>
                  <a:lnTo>
                    <a:pt x="7379" y="5187"/>
                  </a:lnTo>
                  <a:cubicBezTo>
                    <a:pt x="7379" y="5117"/>
                    <a:pt x="7429" y="5067"/>
                    <a:pt x="7499" y="5067"/>
                  </a:cubicBezTo>
                  <a:close/>
                  <a:moveTo>
                    <a:pt x="7970" y="3643"/>
                  </a:moveTo>
                  <a:lnTo>
                    <a:pt x="7970" y="4626"/>
                  </a:lnTo>
                  <a:lnTo>
                    <a:pt x="7509" y="4626"/>
                  </a:lnTo>
                  <a:cubicBezTo>
                    <a:pt x="7198" y="4626"/>
                    <a:pt x="6947" y="4876"/>
                    <a:pt x="6947" y="5187"/>
                  </a:cubicBezTo>
                  <a:lnTo>
                    <a:pt x="6947" y="7916"/>
                  </a:lnTo>
                  <a:cubicBezTo>
                    <a:pt x="6947" y="8226"/>
                    <a:pt x="7198" y="8477"/>
                    <a:pt x="7509" y="8477"/>
                  </a:cubicBezTo>
                  <a:lnTo>
                    <a:pt x="8733" y="8477"/>
                  </a:lnTo>
                  <a:lnTo>
                    <a:pt x="8733" y="8608"/>
                  </a:lnTo>
                  <a:cubicBezTo>
                    <a:pt x="8733" y="8728"/>
                    <a:pt x="8642" y="8828"/>
                    <a:pt x="8522" y="8828"/>
                  </a:cubicBezTo>
                  <a:lnTo>
                    <a:pt x="6045" y="8828"/>
                  </a:lnTo>
                  <a:cubicBezTo>
                    <a:pt x="6686" y="8377"/>
                    <a:pt x="6536" y="7384"/>
                    <a:pt x="5784" y="7153"/>
                  </a:cubicBezTo>
                  <a:cubicBezTo>
                    <a:pt x="5690" y="7123"/>
                    <a:pt x="5594" y="7108"/>
                    <a:pt x="5498" y="7108"/>
                  </a:cubicBezTo>
                  <a:cubicBezTo>
                    <a:pt x="5370" y="7108"/>
                    <a:pt x="5243" y="7136"/>
                    <a:pt x="5122" y="7193"/>
                  </a:cubicBezTo>
                  <a:lnTo>
                    <a:pt x="4911" y="7284"/>
                  </a:lnTo>
                  <a:lnTo>
                    <a:pt x="4911" y="3643"/>
                  </a:lnTo>
                  <a:lnTo>
                    <a:pt x="5703" y="3643"/>
                  </a:lnTo>
                  <a:lnTo>
                    <a:pt x="5703" y="6622"/>
                  </a:lnTo>
                  <a:cubicBezTo>
                    <a:pt x="5703" y="6767"/>
                    <a:pt x="5811" y="6840"/>
                    <a:pt x="5919" y="6840"/>
                  </a:cubicBezTo>
                  <a:cubicBezTo>
                    <a:pt x="6027" y="6840"/>
                    <a:pt x="6135" y="6767"/>
                    <a:pt x="6135" y="6622"/>
                  </a:cubicBezTo>
                  <a:lnTo>
                    <a:pt x="6135" y="3643"/>
                  </a:lnTo>
                  <a:close/>
                  <a:moveTo>
                    <a:pt x="2824" y="1"/>
                  </a:moveTo>
                  <a:cubicBezTo>
                    <a:pt x="2818" y="1"/>
                    <a:pt x="2811" y="1"/>
                    <a:pt x="2805" y="2"/>
                  </a:cubicBezTo>
                  <a:cubicBezTo>
                    <a:pt x="2343" y="62"/>
                    <a:pt x="1992" y="453"/>
                    <a:pt x="1992" y="914"/>
                  </a:cubicBezTo>
                  <a:lnTo>
                    <a:pt x="1992" y="1265"/>
                  </a:lnTo>
                  <a:lnTo>
                    <a:pt x="1471" y="1265"/>
                  </a:lnTo>
                  <a:cubicBezTo>
                    <a:pt x="1120" y="1265"/>
                    <a:pt x="849" y="1546"/>
                    <a:pt x="849" y="1897"/>
                  </a:cubicBezTo>
                  <a:lnTo>
                    <a:pt x="849" y="3011"/>
                  </a:lnTo>
                  <a:cubicBezTo>
                    <a:pt x="849" y="3342"/>
                    <a:pt x="1109" y="3612"/>
                    <a:pt x="1451" y="3633"/>
                  </a:cubicBezTo>
                  <a:lnTo>
                    <a:pt x="1451" y="8608"/>
                  </a:lnTo>
                  <a:cubicBezTo>
                    <a:pt x="1451" y="8828"/>
                    <a:pt x="1551" y="9029"/>
                    <a:pt x="1731" y="9149"/>
                  </a:cubicBezTo>
                  <a:cubicBezTo>
                    <a:pt x="1774" y="9177"/>
                    <a:pt x="1816" y="9189"/>
                    <a:pt x="1855" y="9189"/>
                  </a:cubicBezTo>
                  <a:cubicBezTo>
                    <a:pt x="2042" y="9189"/>
                    <a:pt x="2171" y="8921"/>
                    <a:pt x="1972" y="8788"/>
                  </a:cubicBezTo>
                  <a:cubicBezTo>
                    <a:pt x="1912" y="8748"/>
                    <a:pt x="1882" y="8678"/>
                    <a:pt x="1882" y="8608"/>
                  </a:cubicBezTo>
                  <a:lnTo>
                    <a:pt x="1882" y="3643"/>
                  </a:lnTo>
                  <a:lnTo>
                    <a:pt x="4480" y="3643"/>
                  </a:lnTo>
                  <a:lnTo>
                    <a:pt x="4480" y="7484"/>
                  </a:lnTo>
                  <a:lnTo>
                    <a:pt x="3226" y="8056"/>
                  </a:lnTo>
                  <a:cubicBezTo>
                    <a:pt x="2895" y="8206"/>
                    <a:pt x="2654" y="8487"/>
                    <a:pt x="2544" y="8828"/>
                  </a:cubicBezTo>
                  <a:lnTo>
                    <a:pt x="2203" y="9942"/>
                  </a:lnTo>
                  <a:cubicBezTo>
                    <a:pt x="2183" y="10002"/>
                    <a:pt x="2153" y="10072"/>
                    <a:pt x="2103" y="10132"/>
                  </a:cubicBezTo>
                  <a:lnTo>
                    <a:pt x="1761" y="10523"/>
                  </a:lnTo>
                  <a:cubicBezTo>
                    <a:pt x="1655" y="10461"/>
                    <a:pt x="1537" y="10431"/>
                    <a:pt x="1419" y="10431"/>
                  </a:cubicBezTo>
                  <a:cubicBezTo>
                    <a:pt x="1215" y="10431"/>
                    <a:pt x="1012" y="10522"/>
                    <a:pt x="879" y="10694"/>
                  </a:cubicBezTo>
                  <a:lnTo>
                    <a:pt x="147" y="11627"/>
                  </a:lnTo>
                  <a:cubicBezTo>
                    <a:pt x="1" y="11795"/>
                    <a:pt x="152" y="11994"/>
                    <a:pt x="315" y="11994"/>
                  </a:cubicBezTo>
                  <a:cubicBezTo>
                    <a:pt x="376" y="11994"/>
                    <a:pt x="438" y="11966"/>
                    <a:pt x="488" y="11898"/>
                  </a:cubicBezTo>
                  <a:lnTo>
                    <a:pt x="1220" y="10955"/>
                  </a:lnTo>
                  <a:cubicBezTo>
                    <a:pt x="1271" y="10898"/>
                    <a:pt x="1341" y="10867"/>
                    <a:pt x="1412" y="10867"/>
                  </a:cubicBezTo>
                  <a:cubicBezTo>
                    <a:pt x="1467" y="10867"/>
                    <a:pt x="1523" y="10885"/>
                    <a:pt x="1571" y="10925"/>
                  </a:cubicBezTo>
                  <a:lnTo>
                    <a:pt x="4269" y="13151"/>
                  </a:lnTo>
                  <a:cubicBezTo>
                    <a:pt x="4369" y="13242"/>
                    <a:pt x="4379" y="13392"/>
                    <a:pt x="4299" y="13503"/>
                  </a:cubicBezTo>
                  <a:lnTo>
                    <a:pt x="3547" y="14455"/>
                  </a:lnTo>
                  <a:cubicBezTo>
                    <a:pt x="3401" y="14623"/>
                    <a:pt x="3557" y="14823"/>
                    <a:pt x="3719" y="14823"/>
                  </a:cubicBezTo>
                  <a:cubicBezTo>
                    <a:pt x="3780" y="14823"/>
                    <a:pt x="3841" y="14795"/>
                    <a:pt x="3888" y="14726"/>
                  </a:cubicBezTo>
                  <a:lnTo>
                    <a:pt x="4640" y="13763"/>
                  </a:lnTo>
                  <a:cubicBezTo>
                    <a:pt x="4831" y="13533"/>
                    <a:pt x="4841" y="13212"/>
                    <a:pt x="4670" y="12961"/>
                  </a:cubicBezTo>
                  <a:lnTo>
                    <a:pt x="5182" y="12359"/>
                  </a:lnTo>
                  <a:cubicBezTo>
                    <a:pt x="5262" y="12259"/>
                    <a:pt x="5383" y="12189"/>
                    <a:pt x="5513" y="12158"/>
                  </a:cubicBezTo>
                  <a:lnTo>
                    <a:pt x="6586" y="11978"/>
                  </a:lnTo>
                  <a:cubicBezTo>
                    <a:pt x="6861" y="11930"/>
                    <a:pt x="6804" y="11543"/>
                    <a:pt x="6560" y="11543"/>
                  </a:cubicBezTo>
                  <a:cubicBezTo>
                    <a:pt x="6546" y="11543"/>
                    <a:pt x="6531" y="11544"/>
                    <a:pt x="6516" y="11547"/>
                  </a:cubicBezTo>
                  <a:lnTo>
                    <a:pt x="5443" y="11737"/>
                  </a:lnTo>
                  <a:cubicBezTo>
                    <a:pt x="5212" y="11777"/>
                    <a:pt x="5001" y="11898"/>
                    <a:pt x="4851" y="12078"/>
                  </a:cubicBezTo>
                  <a:lnTo>
                    <a:pt x="4349" y="12670"/>
                  </a:lnTo>
                  <a:lnTo>
                    <a:pt x="2092" y="10794"/>
                  </a:lnTo>
                  <a:lnTo>
                    <a:pt x="2423" y="10403"/>
                  </a:lnTo>
                  <a:cubicBezTo>
                    <a:pt x="2504" y="10303"/>
                    <a:pt x="2574" y="10192"/>
                    <a:pt x="2614" y="10062"/>
                  </a:cubicBezTo>
                  <a:lnTo>
                    <a:pt x="2955" y="8959"/>
                  </a:lnTo>
                  <a:cubicBezTo>
                    <a:pt x="3015" y="8728"/>
                    <a:pt x="3176" y="8547"/>
                    <a:pt x="3396" y="8457"/>
                  </a:cubicBezTo>
                  <a:lnTo>
                    <a:pt x="4771" y="7825"/>
                  </a:lnTo>
                  <a:lnTo>
                    <a:pt x="5282" y="7595"/>
                  </a:lnTo>
                  <a:cubicBezTo>
                    <a:pt x="5363" y="7558"/>
                    <a:pt x="5440" y="7542"/>
                    <a:pt x="5512" y="7542"/>
                  </a:cubicBezTo>
                  <a:cubicBezTo>
                    <a:pt x="5996" y="7542"/>
                    <a:pt x="6245" y="8273"/>
                    <a:pt x="5703" y="8517"/>
                  </a:cubicBezTo>
                  <a:lnTo>
                    <a:pt x="4720" y="9009"/>
                  </a:lnTo>
                  <a:cubicBezTo>
                    <a:pt x="4530" y="9099"/>
                    <a:pt x="4389" y="9270"/>
                    <a:pt x="4329" y="9470"/>
                  </a:cubicBezTo>
                  <a:cubicBezTo>
                    <a:pt x="4289" y="9571"/>
                    <a:pt x="4279" y="9671"/>
                    <a:pt x="4299" y="9771"/>
                  </a:cubicBezTo>
                  <a:cubicBezTo>
                    <a:pt x="4339" y="10152"/>
                    <a:pt x="4650" y="10443"/>
                    <a:pt x="5031" y="10463"/>
                  </a:cubicBezTo>
                  <a:lnTo>
                    <a:pt x="7950" y="10544"/>
                  </a:lnTo>
                  <a:cubicBezTo>
                    <a:pt x="7984" y="10547"/>
                    <a:pt x="8018" y="10549"/>
                    <a:pt x="8052" y="10549"/>
                  </a:cubicBezTo>
                  <a:cubicBezTo>
                    <a:pt x="8308" y="10549"/>
                    <a:pt x="8557" y="10450"/>
                    <a:pt x="8743" y="10273"/>
                  </a:cubicBezTo>
                  <a:lnTo>
                    <a:pt x="10418" y="8738"/>
                  </a:lnTo>
                  <a:cubicBezTo>
                    <a:pt x="10508" y="8650"/>
                    <a:pt x="10607" y="8614"/>
                    <a:pt x="10702" y="8614"/>
                  </a:cubicBezTo>
                  <a:cubicBezTo>
                    <a:pt x="11030" y="8614"/>
                    <a:pt x="11309" y="9054"/>
                    <a:pt x="10990" y="9350"/>
                  </a:cubicBezTo>
                  <a:lnTo>
                    <a:pt x="9234" y="10975"/>
                  </a:lnTo>
                  <a:cubicBezTo>
                    <a:pt x="9144" y="11055"/>
                    <a:pt x="9044" y="11105"/>
                    <a:pt x="8923" y="11125"/>
                  </a:cubicBezTo>
                  <a:lnTo>
                    <a:pt x="7369" y="11396"/>
                  </a:lnTo>
                  <a:cubicBezTo>
                    <a:pt x="7118" y="11446"/>
                    <a:pt x="7148" y="11827"/>
                    <a:pt x="7409" y="11827"/>
                  </a:cubicBezTo>
                  <a:lnTo>
                    <a:pt x="7449" y="11827"/>
                  </a:lnTo>
                  <a:lnTo>
                    <a:pt x="9004" y="11557"/>
                  </a:lnTo>
                  <a:cubicBezTo>
                    <a:pt x="9194" y="11527"/>
                    <a:pt x="9385" y="11436"/>
                    <a:pt x="9525" y="11296"/>
                  </a:cubicBezTo>
                  <a:lnTo>
                    <a:pt x="11280" y="9671"/>
                  </a:lnTo>
                  <a:cubicBezTo>
                    <a:pt x="11632" y="9350"/>
                    <a:pt x="11642" y="8808"/>
                    <a:pt x="11321" y="8457"/>
                  </a:cubicBezTo>
                  <a:cubicBezTo>
                    <a:pt x="11153" y="8279"/>
                    <a:pt x="10927" y="8188"/>
                    <a:pt x="10700" y="8188"/>
                  </a:cubicBezTo>
                  <a:cubicBezTo>
                    <a:pt x="10493" y="8188"/>
                    <a:pt x="10284" y="8264"/>
                    <a:pt x="10117" y="8417"/>
                  </a:cubicBezTo>
                  <a:lnTo>
                    <a:pt x="8462" y="9962"/>
                  </a:lnTo>
                  <a:cubicBezTo>
                    <a:pt x="8348" y="10058"/>
                    <a:pt x="8212" y="10116"/>
                    <a:pt x="8065" y="10116"/>
                  </a:cubicBezTo>
                  <a:cubicBezTo>
                    <a:pt x="8044" y="10116"/>
                    <a:pt x="8022" y="10115"/>
                    <a:pt x="8000" y="10112"/>
                  </a:cubicBezTo>
                  <a:lnTo>
                    <a:pt x="7990" y="10112"/>
                  </a:lnTo>
                  <a:lnTo>
                    <a:pt x="5062" y="10032"/>
                  </a:lnTo>
                  <a:cubicBezTo>
                    <a:pt x="4891" y="10022"/>
                    <a:pt x="4761" y="9902"/>
                    <a:pt x="4741" y="9731"/>
                  </a:cubicBezTo>
                  <a:cubicBezTo>
                    <a:pt x="4731" y="9691"/>
                    <a:pt x="4741" y="9641"/>
                    <a:pt x="4751" y="9601"/>
                  </a:cubicBezTo>
                  <a:cubicBezTo>
                    <a:pt x="4781" y="9510"/>
                    <a:pt x="4841" y="9440"/>
                    <a:pt x="4921" y="9400"/>
                  </a:cubicBezTo>
                  <a:lnTo>
                    <a:pt x="5202" y="9260"/>
                  </a:lnTo>
                  <a:lnTo>
                    <a:pt x="8522" y="9260"/>
                  </a:lnTo>
                  <a:cubicBezTo>
                    <a:pt x="8883" y="9260"/>
                    <a:pt x="9174" y="8969"/>
                    <a:pt x="9174" y="8608"/>
                  </a:cubicBezTo>
                  <a:lnTo>
                    <a:pt x="9174" y="8387"/>
                  </a:lnTo>
                  <a:cubicBezTo>
                    <a:pt x="9325" y="8277"/>
                    <a:pt x="9425" y="8106"/>
                    <a:pt x="9425" y="7916"/>
                  </a:cubicBezTo>
                  <a:lnTo>
                    <a:pt x="9425" y="5187"/>
                  </a:lnTo>
                  <a:cubicBezTo>
                    <a:pt x="9425" y="4876"/>
                    <a:pt x="9164" y="4626"/>
                    <a:pt x="8863" y="4626"/>
                  </a:cubicBezTo>
                  <a:lnTo>
                    <a:pt x="8402" y="4626"/>
                  </a:lnTo>
                  <a:lnTo>
                    <a:pt x="8402" y="3633"/>
                  </a:lnTo>
                  <a:lnTo>
                    <a:pt x="8733" y="3633"/>
                  </a:lnTo>
                  <a:lnTo>
                    <a:pt x="8733" y="3974"/>
                  </a:lnTo>
                  <a:cubicBezTo>
                    <a:pt x="8733" y="4119"/>
                    <a:pt x="8841" y="4192"/>
                    <a:pt x="8948" y="4192"/>
                  </a:cubicBezTo>
                  <a:cubicBezTo>
                    <a:pt x="9056" y="4192"/>
                    <a:pt x="9164" y="4119"/>
                    <a:pt x="9164" y="3974"/>
                  </a:cubicBezTo>
                  <a:lnTo>
                    <a:pt x="9164" y="3633"/>
                  </a:lnTo>
                  <a:cubicBezTo>
                    <a:pt x="9495" y="3623"/>
                    <a:pt x="9766" y="3352"/>
                    <a:pt x="9766" y="3021"/>
                  </a:cubicBezTo>
                  <a:lnTo>
                    <a:pt x="9766" y="1897"/>
                  </a:lnTo>
                  <a:cubicBezTo>
                    <a:pt x="9766" y="1546"/>
                    <a:pt x="9485" y="1275"/>
                    <a:pt x="9144" y="1275"/>
                  </a:cubicBezTo>
                  <a:lnTo>
                    <a:pt x="8612" y="1275"/>
                  </a:lnTo>
                  <a:lnTo>
                    <a:pt x="8612" y="924"/>
                  </a:lnTo>
                  <a:cubicBezTo>
                    <a:pt x="8612" y="397"/>
                    <a:pt x="8186" y="1"/>
                    <a:pt x="7705" y="1"/>
                  </a:cubicBezTo>
                  <a:cubicBezTo>
                    <a:pt x="7591" y="1"/>
                    <a:pt x="7474" y="24"/>
                    <a:pt x="7359" y="72"/>
                  </a:cubicBezTo>
                  <a:lnTo>
                    <a:pt x="5814" y="684"/>
                  </a:lnTo>
                  <a:cubicBezTo>
                    <a:pt x="5714" y="583"/>
                    <a:pt x="5583" y="533"/>
                    <a:pt x="5443" y="533"/>
                  </a:cubicBezTo>
                  <a:lnTo>
                    <a:pt x="5172" y="533"/>
                  </a:lnTo>
                  <a:cubicBezTo>
                    <a:pt x="5031" y="533"/>
                    <a:pt x="4891" y="583"/>
                    <a:pt x="4791" y="684"/>
                  </a:cubicBezTo>
                  <a:lnTo>
                    <a:pt x="3758" y="272"/>
                  </a:lnTo>
                  <a:cubicBezTo>
                    <a:pt x="3725" y="259"/>
                    <a:pt x="3695" y="253"/>
                    <a:pt x="3667" y="253"/>
                  </a:cubicBezTo>
                  <a:cubicBezTo>
                    <a:pt x="3457" y="253"/>
                    <a:pt x="3367" y="576"/>
                    <a:pt x="3597" y="674"/>
                  </a:cubicBezTo>
                  <a:lnTo>
                    <a:pt x="4630" y="1085"/>
                  </a:lnTo>
                  <a:lnTo>
                    <a:pt x="4630" y="1275"/>
                  </a:lnTo>
                  <a:lnTo>
                    <a:pt x="4209" y="1275"/>
                  </a:lnTo>
                  <a:cubicBezTo>
                    <a:pt x="3918" y="1275"/>
                    <a:pt x="3918" y="1707"/>
                    <a:pt x="4209" y="1707"/>
                  </a:cubicBezTo>
                  <a:lnTo>
                    <a:pt x="4630" y="1707"/>
                  </a:lnTo>
                  <a:lnTo>
                    <a:pt x="4630" y="1887"/>
                  </a:lnTo>
                  <a:lnTo>
                    <a:pt x="4610" y="1887"/>
                  </a:lnTo>
                  <a:lnTo>
                    <a:pt x="3096" y="2499"/>
                  </a:lnTo>
                  <a:cubicBezTo>
                    <a:pt x="3035" y="2524"/>
                    <a:pt x="2974" y="2535"/>
                    <a:pt x="2914" y="2535"/>
                  </a:cubicBezTo>
                  <a:cubicBezTo>
                    <a:pt x="2658" y="2535"/>
                    <a:pt x="2434" y="2324"/>
                    <a:pt x="2434" y="2048"/>
                  </a:cubicBezTo>
                  <a:lnTo>
                    <a:pt x="2434" y="914"/>
                  </a:lnTo>
                  <a:cubicBezTo>
                    <a:pt x="2434" y="664"/>
                    <a:pt x="2614" y="463"/>
                    <a:pt x="2855" y="433"/>
                  </a:cubicBezTo>
                  <a:cubicBezTo>
                    <a:pt x="3119" y="384"/>
                    <a:pt x="3078" y="1"/>
                    <a:pt x="28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 name="Google Shape;1685;p69"/>
          <p:cNvGrpSpPr/>
          <p:nvPr/>
        </p:nvGrpSpPr>
        <p:grpSpPr>
          <a:xfrm>
            <a:off x="2240625" y="2868201"/>
            <a:ext cx="236277" cy="381455"/>
            <a:chOff x="2240625" y="2868201"/>
            <a:chExt cx="236277" cy="381455"/>
          </a:xfrm>
        </p:grpSpPr>
        <p:sp>
          <p:nvSpPr>
            <p:cNvPr id="1686" name="Google Shape;1686;p69"/>
            <p:cNvSpPr/>
            <p:nvPr/>
          </p:nvSpPr>
          <p:spPr>
            <a:xfrm>
              <a:off x="2240625" y="2868201"/>
              <a:ext cx="236277" cy="381455"/>
            </a:xfrm>
            <a:custGeom>
              <a:avLst/>
              <a:gdLst/>
              <a:ahLst/>
              <a:cxnLst/>
              <a:rect l="l" t="t" r="r" b="b"/>
              <a:pathLst>
                <a:path w="9166" h="14798" extrusionOk="0">
                  <a:moveTo>
                    <a:pt x="2809" y="454"/>
                  </a:moveTo>
                  <a:lnTo>
                    <a:pt x="4404" y="1548"/>
                  </a:lnTo>
                  <a:lnTo>
                    <a:pt x="2829" y="2501"/>
                  </a:lnTo>
                  <a:lnTo>
                    <a:pt x="1194" y="1538"/>
                  </a:lnTo>
                  <a:lnTo>
                    <a:pt x="2809" y="454"/>
                  </a:lnTo>
                  <a:close/>
                  <a:moveTo>
                    <a:pt x="4534" y="1969"/>
                  </a:moveTo>
                  <a:lnTo>
                    <a:pt x="3933" y="6643"/>
                  </a:lnTo>
                  <a:lnTo>
                    <a:pt x="3060" y="6643"/>
                  </a:lnTo>
                  <a:lnTo>
                    <a:pt x="3060" y="2882"/>
                  </a:lnTo>
                  <a:lnTo>
                    <a:pt x="4534" y="1969"/>
                  </a:lnTo>
                  <a:close/>
                  <a:moveTo>
                    <a:pt x="5146" y="7075"/>
                  </a:moveTo>
                  <a:cubicBezTo>
                    <a:pt x="5186" y="7075"/>
                    <a:pt x="5227" y="7105"/>
                    <a:pt x="5227" y="7155"/>
                  </a:cubicBezTo>
                  <a:lnTo>
                    <a:pt x="5227" y="7927"/>
                  </a:lnTo>
                  <a:cubicBezTo>
                    <a:pt x="5227" y="7977"/>
                    <a:pt x="5186" y="8007"/>
                    <a:pt x="5146" y="8007"/>
                  </a:cubicBezTo>
                  <a:lnTo>
                    <a:pt x="522" y="8007"/>
                  </a:lnTo>
                  <a:cubicBezTo>
                    <a:pt x="482" y="8007"/>
                    <a:pt x="442" y="7977"/>
                    <a:pt x="442" y="7927"/>
                  </a:cubicBezTo>
                  <a:lnTo>
                    <a:pt x="442" y="7155"/>
                  </a:lnTo>
                  <a:cubicBezTo>
                    <a:pt x="442" y="7105"/>
                    <a:pt x="482" y="7075"/>
                    <a:pt x="522" y="7075"/>
                  </a:cubicBezTo>
                  <a:close/>
                  <a:moveTo>
                    <a:pt x="1525" y="8449"/>
                  </a:moveTo>
                  <a:lnTo>
                    <a:pt x="1525" y="8800"/>
                  </a:lnTo>
                  <a:cubicBezTo>
                    <a:pt x="1525" y="8930"/>
                    <a:pt x="1555" y="9061"/>
                    <a:pt x="1606" y="9181"/>
                  </a:cubicBezTo>
                  <a:lnTo>
                    <a:pt x="1184" y="9181"/>
                  </a:lnTo>
                  <a:cubicBezTo>
                    <a:pt x="703" y="9181"/>
                    <a:pt x="703" y="8449"/>
                    <a:pt x="1184" y="8449"/>
                  </a:cubicBezTo>
                  <a:close/>
                  <a:moveTo>
                    <a:pt x="1937" y="9612"/>
                  </a:moveTo>
                  <a:cubicBezTo>
                    <a:pt x="2097" y="9723"/>
                    <a:pt x="2278" y="9793"/>
                    <a:pt x="2468" y="9813"/>
                  </a:cubicBezTo>
                  <a:lnTo>
                    <a:pt x="2468" y="9803"/>
                  </a:lnTo>
                  <a:lnTo>
                    <a:pt x="2468" y="9803"/>
                  </a:lnTo>
                  <a:cubicBezTo>
                    <a:pt x="2599" y="10054"/>
                    <a:pt x="2418" y="10345"/>
                    <a:pt x="2147" y="10345"/>
                  </a:cubicBezTo>
                  <a:lnTo>
                    <a:pt x="1184" y="10345"/>
                  </a:lnTo>
                  <a:cubicBezTo>
                    <a:pt x="703" y="10345"/>
                    <a:pt x="703" y="9612"/>
                    <a:pt x="1184" y="9612"/>
                  </a:cubicBezTo>
                  <a:close/>
                  <a:moveTo>
                    <a:pt x="2147" y="10776"/>
                  </a:moveTo>
                  <a:cubicBezTo>
                    <a:pt x="2639" y="10776"/>
                    <a:pt x="2639" y="11508"/>
                    <a:pt x="2147" y="11508"/>
                  </a:cubicBezTo>
                  <a:lnTo>
                    <a:pt x="1194" y="11508"/>
                  </a:lnTo>
                  <a:cubicBezTo>
                    <a:pt x="984" y="11508"/>
                    <a:pt x="823" y="11348"/>
                    <a:pt x="823" y="11147"/>
                  </a:cubicBezTo>
                  <a:cubicBezTo>
                    <a:pt x="823" y="10936"/>
                    <a:pt x="984" y="10776"/>
                    <a:pt x="1184" y="10776"/>
                  </a:cubicBezTo>
                  <a:close/>
                  <a:moveTo>
                    <a:pt x="2147" y="11939"/>
                  </a:moveTo>
                  <a:cubicBezTo>
                    <a:pt x="2629" y="11939"/>
                    <a:pt x="2629" y="12672"/>
                    <a:pt x="2147" y="12672"/>
                  </a:cubicBezTo>
                  <a:lnTo>
                    <a:pt x="1194" y="12672"/>
                  </a:lnTo>
                  <a:cubicBezTo>
                    <a:pt x="703" y="12672"/>
                    <a:pt x="703" y="11939"/>
                    <a:pt x="1194" y="11939"/>
                  </a:cubicBezTo>
                  <a:close/>
                  <a:moveTo>
                    <a:pt x="3572" y="9803"/>
                  </a:moveTo>
                  <a:lnTo>
                    <a:pt x="3572" y="10034"/>
                  </a:lnTo>
                  <a:lnTo>
                    <a:pt x="3572" y="13735"/>
                  </a:lnTo>
                  <a:cubicBezTo>
                    <a:pt x="3572" y="13765"/>
                    <a:pt x="3551" y="13795"/>
                    <a:pt x="3511" y="13795"/>
                  </a:cubicBezTo>
                  <a:lnTo>
                    <a:pt x="2157" y="13795"/>
                  </a:lnTo>
                  <a:cubicBezTo>
                    <a:pt x="2117" y="13795"/>
                    <a:pt x="2097" y="13765"/>
                    <a:pt x="2097" y="13735"/>
                  </a:cubicBezTo>
                  <a:lnTo>
                    <a:pt x="2097" y="13103"/>
                  </a:lnTo>
                  <a:lnTo>
                    <a:pt x="2147" y="13103"/>
                  </a:lnTo>
                  <a:cubicBezTo>
                    <a:pt x="2857" y="13093"/>
                    <a:pt x="3208" y="12216"/>
                    <a:pt x="2694" y="11724"/>
                  </a:cubicBezTo>
                  <a:lnTo>
                    <a:pt x="2694" y="11724"/>
                  </a:lnTo>
                  <a:cubicBezTo>
                    <a:pt x="3030" y="11402"/>
                    <a:pt x="3028" y="10874"/>
                    <a:pt x="2689" y="10555"/>
                  </a:cubicBezTo>
                  <a:cubicBezTo>
                    <a:pt x="2899" y="10365"/>
                    <a:pt x="2990" y="10084"/>
                    <a:pt x="2930" y="9803"/>
                  </a:cubicBezTo>
                  <a:close/>
                  <a:moveTo>
                    <a:pt x="2814" y="1"/>
                  </a:moveTo>
                  <a:cubicBezTo>
                    <a:pt x="2754" y="1"/>
                    <a:pt x="2694" y="18"/>
                    <a:pt x="2639" y="53"/>
                  </a:cubicBezTo>
                  <a:lnTo>
                    <a:pt x="663" y="1377"/>
                  </a:lnTo>
                  <a:lnTo>
                    <a:pt x="643" y="1397"/>
                  </a:lnTo>
                  <a:lnTo>
                    <a:pt x="633" y="1397"/>
                  </a:lnTo>
                  <a:lnTo>
                    <a:pt x="623" y="1417"/>
                  </a:lnTo>
                  <a:lnTo>
                    <a:pt x="613" y="1427"/>
                  </a:lnTo>
                  <a:lnTo>
                    <a:pt x="602" y="1437"/>
                  </a:lnTo>
                  <a:lnTo>
                    <a:pt x="602" y="1448"/>
                  </a:lnTo>
                  <a:lnTo>
                    <a:pt x="592" y="1458"/>
                  </a:lnTo>
                  <a:lnTo>
                    <a:pt x="592" y="1468"/>
                  </a:lnTo>
                  <a:lnTo>
                    <a:pt x="592" y="1488"/>
                  </a:lnTo>
                  <a:lnTo>
                    <a:pt x="592" y="1498"/>
                  </a:lnTo>
                  <a:lnTo>
                    <a:pt x="592" y="1508"/>
                  </a:lnTo>
                  <a:lnTo>
                    <a:pt x="592" y="1528"/>
                  </a:lnTo>
                  <a:lnTo>
                    <a:pt x="592" y="1538"/>
                  </a:lnTo>
                  <a:lnTo>
                    <a:pt x="592" y="1548"/>
                  </a:lnTo>
                  <a:lnTo>
                    <a:pt x="592" y="1568"/>
                  </a:lnTo>
                  <a:lnTo>
                    <a:pt x="592" y="1578"/>
                  </a:lnTo>
                  <a:lnTo>
                    <a:pt x="883" y="3644"/>
                  </a:lnTo>
                  <a:cubicBezTo>
                    <a:pt x="897" y="3783"/>
                    <a:pt x="997" y="3846"/>
                    <a:pt x="1097" y="3846"/>
                  </a:cubicBezTo>
                  <a:cubicBezTo>
                    <a:pt x="1222" y="3846"/>
                    <a:pt x="1348" y="3750"/>
                    <a:pt x="1315" y="3584"/>
                  </a:cubicBezTo>
                  <a:lnTo>
                    <a:pt x="1084" y="1959"/>
                  </a:lnTo>
                  <a:lnTo>
                    <a:pt x="2639" y="2872"/>
                  </a:lnTo>
                  <a:lnTo>
                    <a:pt x="2639" y="6633"/>
                  </a:lnTo>
                  <a:lnTo>
                    <a:pt x="1726" y="6633"/>
                  </a:lnTo>
                  <a:lnTo>
                    <a:pt x="1425" y="4497"/>
                  </a:lnTo>
                  <a:cubicBezTo>
                    <a:pt x="1398" y="4376"/>
                    <a:pt x="1304" y="4321"/>
                    <a:pt x="1210" y="4321"/>
                  </a:cubicBezTo>
                  <a:cubicBezTo>
                    <a:pt x="1093" y="4321"/>
                    <a:pt x="977" y="4407"/>
                    <a:pt x="994" y="4557"/>
                  </a:cubicBezTo>
                  <a:lnTo>
                    <a:pt x="1285" y="6623"/>
                  </a:lnTo>
                  <a:lnTo>
                    <a:pt x="522" y="6623"/>
                  </a:lnTo>
                  <a:cubicBezTo>
                    <a:pt x="231" y="6623"/>
                    <a:pt x="1" y="6864"/>
                    <a:pt x="1" y="7145"/>
                  </a:cubicBezTo>
                  <a:lnTo>
                    <a:pt x="1" y="7917"/>
                  </a:lnTo>
                  <a:cubicBezTo>
                    <a:pt x="1" y="8188"/>
                    <a:pt x="211" y="8409"/>
                    <a:pt x="472" y="8429"/>
                  </a:cubicBezTo>
                  <a:cubicBezTo>
                    <a:pt x="302" y="8750"/>
                    <a:pt x="372" y="9141"/>
                    <a:pt x="633" y="9382"/>
                  </a:cubicBezTo>
                  <a:cubicBezTo>
                    <a:pt x="302" y="9703"/>
                    <a:pt x="302" y="10234"/>
                    <a:pt x="633" y="10545"/>
                  </a:cubicBezTo>
                  <a:cubicBezTo>
                    <a:pt x="302" y="10866"/>
                    <a:pt x="302" y="11398"/>
                    <a:pt x="633" y="11719"/>
                  </a:cubicBezTo>
                  <a:cubicBezTo>
                    <a:pt x="111" y="12210"/>
                    <a:pt x="462" y="13093"/>
                    <a:pt x="1184" y="13093"/>
                  </a:cubicBezTo>
                  <a:lnTo>
                    <a:pt x="1656" y="13093"/>
                  </a:lnTo>
                  <a:lnTo>
                    <a:pt x="1656" y="13725"/>
                  </a:lnTo>
                  <a:cubicBezTo>
                    <a:pt x="1656" y="14006"/>
                    <a:pt x="1876" y="14226"/>
                    <a:pt x="2157" y="14226"/>
                  </a:cubicBezTo>
                  <a:lnTo>
                    <a:pt x="3511" y="14226"/>
                  </a:lnTo>
                  <a:cubicBezTo>
                    <a:pt x="3792" y="14226"/>
                    <a:pt x="4013" y="14006"/>
                    <a:pt x="4013" y="13725"/>
                  </a:cubicBezTo>
                  <a:lnTo>
                    <a:pt x="4013" y="13093"/>
                  </a:lnTo>
                  <a:lnTo>
                    <a:pt x="4625" y="13093"/>
                  </a:lnTo>
                  <a:lnTo>
                    <a:pt x="6581" y="14738"/>
                  </a:lnTo>
                  <a:cubicBezTo>
                    <a:pt x="6627" y="14780"/>
                    <a:pt x="6677" y="14798"/>
                    <a:pt x="6724" y="14798"/>
                  </a:cubicBezTo>
                  <a:cubicBezTo>
                    <a:pt x="6901" y="14798"/>
                    <a:pt x="7044" y="14547"/>
                    <a:pt x="6862" y="14397"/>
                  </a:cubicBezTo>
                  <a:lnTo>
                    <a:pt x="4845" y="12712"/>
                  </a:lnTo>
                  <a:cubicBezTo>
                    <a:pt x="4805" y="12682"/>
                    <a:pt x="4755" y="12662"/>
                    <a:pt x="4705" y="12662"/>
                  </a:cubicBezTo>
                  <a:lnTo>
                    <a:pt x="4013" y="12662"/>
                  </a:lnTo>
                  <a:lnTo>
                    <a:pt x="4013" y="11217"/>
                  </a:lnTo>
                  <a:cubicBezTo>
                    <a:pt x="4344" y="11608"/>
                    <a:pt x="4845" y="11839"/>
                    <a:pt x="5367" y="11839"/>
                  </a:cubicBezTo>
                  <a:cubicBezTo>
                    <a:pt x="5658" y="11839"/>
                    <a:pt x="5658" y="11408"/>
                    <a:pt x="5367" y="11408"/>
                  </a:cubicBezTo>
                  <a:cubicBezTo>
                    <a:pt x="4625" y="11408"/>
                    <a:pt x="4013" y="10796"/>
                    <a:pt x="4013" y="10054"/>
                  </a:cubicBezTo>
                  <a:lnTo>
                    <a:pt x="4013" y="9602"/>
                  </a:lnTo>
                  <a:cubicBezTo>
                    <a:pt x="4013" y="9482"/>
                    <a:pt x="3913" y="9382"/>
                    <a:pt x="3792" y="9382"/>
                  </a:cubicBezTo>
                  <a:lnTo>
                    <a:pt x="2538" y="9382"/>
                  </a:lnTo>
                  <a:cubicBezTo>
                    <a:pt x="2217" y="9382"/>
                    <a:pt x="1957" y="9121"/>
                    <a:pt x="1957" y="8800"/>
                  </a:cubicBezTo>
                  <a:lnTo>
                    <a:pt x="1957" y="8449"/>
                  </a:lnTo>
                  <a:lnTo>
                    <a:pt x="4284" y="8449"/>
                  </a:lnTo>
                  <a:cubicBezTo>
                    <a:pt x="5146" y="8449"/>
                    <a:pt x="5848" y="9151"/>
                    <a:pt x="5848" y="10024"/>
                  </a:cubicBezTo>
                  <a:lnTo>
                    <a:pt x="5848" y="10334"/>
                  </a:lnTo>
                  <a:cubicBezTo>
                    <a:pt x="5848" y="10480"/>
                    <a:pt x="5956" y="10553"/>
                    <a:pt x="6064" y="10553"/>
                  </a:cubicBezTo>
                  <a:cubicBezTo>
                    <a:pt x="6172" y="10553"/>
                    <a:pt x="6280" y="10480"/>
                    <a:pt x="6280" y="10334"/>
                  </a:cubicBezTo>
                  <a:lnTo>
                    <a:pt x="6280" y="10124"/>
                  </a:lnTo>
                  <a:lnTo>
                    <a:pt x="8727" y="12170"/>
                  </a:lnTo>
                  <a:cubicBezTo>
                    <a:pt x="8772" y="12205"/>
                    <a:pt x="8818" y="12219"/>
                    <a:pt x="8862" y="12219"/>
                  </a:cubicBezTo>
                  <a:cubicBezTo>
                    <a:pt x="9034" y="12219"/>
                    <a:pt x="9166" y="11991"/>
                    <a:pt x="8998" y="11839"/>
                  </a:cubicBezTo>
                  <a:lnTo>
                    <a:pt x="8998" y="11839"/>
                  </a:lnTo>
                  <a:lnTo>
                    <a:pt x="9008" y="11849"/>
                  </a:lnTo>
                  <a:lnTo>
                    <a:pt x="9008" y="11849"/>
                  </a:lnTo>
                  <a:lnTo>
                    <a:pt x="6350" y="9612"/>
                  </a:lnTo>
                  <a:lnTo>
                    <a:pt x="6220" y="9492"/>
                  </a:lnTo>
                  <a:cubicBezTo>
                    <a:pt x="6099" y="9031"/>
                    <a:pt x="5818" y="8629"/>
                    <a:pt x="5427" y="8358"/>
                  </a:cubicBezTo>
                  <a:cubicBezTo>
                    <a:pt x="5568" y="8268"/>
                    <a:pt x="5658" y="8098"/>
                    <a:pt x="5658" y="7927"/>
                  </a:cubicBezTo>
                  <a:lnTo>
                    <a:pt x="5658" y="7155"/>
                  </a:lnTo>
                  <a:cubicBezTo>
                    <a:pt x="5658" y="6864"/>
                    <a:pt x="5427" y="6633"/>
                    <a:pt x="5146" y="6633"/>
                  </a:cubicBezTo>
                  <a:lnTo>
                    <a:pt x="4374" y="6633"/>
                  </a:lnTo>
                  <a:lnTo>
                    <a:pt x="5016" y="1578"/>
                  </a:lnTo>
                  <a:lnTo>
                    <a:pt x="5016" y="1568"/>
                  </a:lnTo>
                  <a:lnTo>
                    <a:pt x="5016" y="1548"/>
                  </a:lnTo>
                  <a:lnTo>
                    <a:pt x="5016" y="1538"/>
                  </a:lnTo>
                  <a:lnTo>
                    <a:pt x="5016" y="1528"/>
                  </a:lnTo>
                  <a:lnTo>
                    <a:pt x="5016" y="1518"/>
                  </a:lnTo>
                  <a:lnTo>
                    <a:pt x="5016" y="1498"/>
                  </a:lnTo>
                  <a:lnTo>
                    <a:pt x="5016" y="1488"/>
                  </a:lnTo>
                  <a:lnTo>
                    <a:pt x="5016" y="1468"/>
                  </a:lnTo>
                  <a:lnTo>
                    <a:pt x="5016" y="1458"/>
                  </a:lnTo>
                  <a:lnTo>
                    <a:pt x="5006" y="1448"/>
                  </a:lnTo>
                  <a:lnTo>
                    <a:pt x="5006" y="1437"/>
                  </a:lnTo>
                  <a:lnTo>
                    <a:pt x="4996" y="1417"/>
                  </a:lnTo>
                  <a:lnTo>
                    <a:pt x="4976" y="1397"/>
                  </a:lnTo>
                  <a:lnTo>
                    <a:pt x="4956" y="1377"/>
                  </a:lnTo>
                  <a:lnTo>
                    <a:pt x="2990" y="53"/>
                  </a:lnTo>
                  <a:cubicBezTo>
                    <a:pt x="2935" y="18"/>
                    <a:pt x="2874" y="1"/>
                    <a:pt x="281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9"/>
            <p:cNvSpPr/>
            <p:nvPr/>
          </p:nvSpPr>
          <p:spPr>
            <a:xfrm>
              <a:off x="2424728" y="2942208"/>
              <a:ext cx="11136" cy="23251"/>
            </a:xfrm>
            <a:custGeom>
              <a:avLst/>
              <a:gdLst/>
              <a:ahLst/>
              <a:cxnLst/>
              <a:rect l="l" t="t" r="r" b="b"/>
              <a:pathLst>
                <a:path w="432" h="902" extrusionOk="0">
                  <a:moveTo>
                    <a:pt x="211" y="1"/>
                  </a:moveTo>
                  <a:cubicBezTo>
                    <a:pt x="91" y="1"/>
                    <a:pt x="0" y="91"/>
                    <a:pt x="0" y="211"/>
                  </a:cubicBezTo>
                  <a:lnTo>
                    <a:pt x="0" y="683"/>
                  </a:lnTo>
                  <a:cubicBezTo>
                    <a:pt x="0" y="828"/>
                    <a:pt x="108" y="901"/>
                    <a:pt x="216" y="901"/>
                  </a:cubicBezTo>
                  <a:cubicBezTo>
                    <a:pt x="324" y="901"/>
                    <a:pt x="432" y="828"/>
                    <a:pt x="432" y="683"/>
                  </a:cubicBezTo>
                  <a:lnTo>
                    <a:pt x="432" y="211"/>
                  </a:lnTo>
                  <a:cubicBezTo>
                    <a:pt x="432" y="91"/>
                    <a:pt x="331" y="1"/>
                    <a:pt x="21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9"/>
            <p:cNvSpPr/>
            <p:nvPr/>
          </p:nvSpPr>
          <p:spPr>
            <a:xfrm>
              <a:off x="2424728" y="2979457"/>
              <a:ext cx="11136" cy="23483"/>
            </a:xfrm>
            <a:custGeom>
              <a:avLst/>
              <a:gdLst/>
              <a:ahLst/>
              <a:cxnLst/>
              <a:rect l="l" t="t" r="r" b="b"/>
              <a:pathLst>
                <a:path w="432" h="911" extrusionOk="0">
                  <a:moveTo>
                    <a:pt x="211" y="0"/>
                  </a:moveTo>
                  <a:cubicBezTo>
                    <a:pt x="91" y="0"/>
                    <a:pt x="0" y="101"/>
                    <a:pt x="0" y="221"/>
                  </a:cubicBezTo>
                  <a:lnTo>
                    <a:pt x="0" y="692"/>
                  </a:lnTo>
                  <a:cubicBezTo>
                    <a:pt x="0" y="838"/>
                    <a:pt x="108" y="910"/>
                    <a:pt x="216" y="910"/>
                  </a:cubicBezTo>
                  <a:cubicBezTo>
                    <a:pt x="324" y="910"/>
                    <a:pt x="432" y="838"/>
                    <a:pt x="432" y="692"/>
                  </a:cubicBezTo>
                  <a:lnTo>
                    <a:pt x="432" y="221"/>
                  </a:lnTo>
                  <a:cubicBezTo>
                    <a:pt x="432" y="101"/>
                    <a:pt x="331" y="0"/>
                    <a:pt x="21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9"/>
            <p:cNvSpPr/>
            <p:nvPr/>
          </p:nvSpPr>
          <p:spPr>
            <a:xfrm>
              <a:off x="2435581" y="2967032"/>
              <a:ext cx="26912" cy="11162"/>
            </a:xfrm>
            <a:custGeom>
              <a:avLst/>
              <a:gdLst/>
              <a:ahLst/>
              <a:cxnLst/>
              <a:rect l="l" t="t" r="r" b="b"/>
              <a:pathLst>
                <a:path w="1044" h="433" extrusionOk="0">
                  <a:moveTo>
                    <a:pt x="772" y="1"/>
                  </a:moveTo>
                  <a:cubicBezTo>
                    <a:pt x="769" y="1"/>
                    <a:pt x="766" y="1"/>
                    <a:pt x="763" y="1"/>
                  </a:cubicBezTo>
                  <a:lnTo>
                    <a:pt x="282" y="1"/>
                  </a:lnTo>
                  <a:cubicBezTo>
                    <a:pt x="1" y="1"/>
                    <a:pt x="1" y="432"/>
                    <a:pt x="282" y="432"/>
                  </a:cubicBezTo>
                  <a:lnTo>
                    <a:pt x="763" y="432"/>
                  </a:lnTo>
                  <a:cubicBezTo>
                    <a:pt x="1041" y="432"/>
                    <a:pt x="1044" y="1"/>
                    <a:pt x="77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9"/>
            <p:cNvSpPr/>
            <p:nvPr/>
          </p:nvSpPr>
          <p:spPr>
            <a:xfrm>
              <a:off x="2398100" y="2967032"/>
              <a:ext cx="26912" cy="11162"/>
            </a:xfrm>
            <a:custGeom>
              <a:avLst/>
              <a:gdLst/>
              <a:ahLst/>
              <a:cxnLst/>
              <a:rect l="l" t="t" r="r" b="b"/>
              <a:pathLst>
                <a:path w="1044" h="433" extrusionOk="0">
                  <a:moveTo>
                    <a:pt x="281" y="1"/>
                  </a:moveTo>
                  <a:cubicBezTo>
                    <a:pt x="0" y="1"/>
                    <a:pt x="0" y="432"/>
                    <a:pt x="281" y="432"/>
                  </a:cubicBezTo>
                  <a:lnTo>
                    <a:pt x="763" y="432"/>
                  </a:lnTo>
                  <a:cubicBezTo>
                    <a:pt x="1043" y="432"/>
                    <a:pt x="1043" y="1"/>
                    <a:pt x="76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 name="Google Shape;1691;p69"/>
          <p:cNvGrpSpPr/>
          <p:nvPr/>
        </p:nvGrpSpPr>
        <p:grpSpPr>
          <a:xfrm>
            <a:off x="5993649" y="2312077"/>
            <a:ext cx="385296" cy="328689"/>
            <a:chOff x="5993649" y="2312077"/>
            <a:chExt cx="385296" cy="328689"/>
          </a:xfrm>
        </p:grpSpPr>
        <p:sp>
          <p:nvSpPr>
            <p:cNvPr id="1692" name="Google Shape;1692;p69"/>
            <p:cNvSpPr/>
            <p:nvPr/>
          </p:nvSpPr>
          <p:spPr>
            <a:xfrm>
              <a:off x="6190692" y="2356698"/>
              <a:ext cx="188253" cy="283475"/>
            </a:xfrm>
            <a:custGeom>
              <a:avLst/>
              <a:gdLst/>
              <a:ahLst/>
              <a:cxnLst/>
              <a:rect l="l" t="t" r="r" b="b"/>
              <a:pathLst>
                <a:path w="7303" h="10997" extrusionOk="0">
                  <a:moveTo>
                    <a:pt x="3156" y="2817"/>
                  </a:moveTo>
                  <a:cubicBezTo>
                    <a:pt x="3180" y="2817"/>
                    <a:pt x="3205" y="2819"/>
                    <a:pt x="3230" y="2824"/>
                  </a:cubicBezTo>
                  <a:lnTo>
                    <a:pt x="3280" y="3105"/>
                  </a:lnTo>
                  <a:cubicBezTo>
                    <a:pt x="3416" y="3887"/>
                    <a:pt x="2795" y="4500"/>
                    <a:pt x="2113" y="4500"/>
                  </a:cubicBezTo>
                  <a:cubicBezTo>
                    <a:pt x="1885" y="4500"/>
                    <a:pt x="1650" y="4432"/>
                    <a:pt x="1435" y="4279"/>
                  </a:cubicBezTo>
                  <a:lnTo>
                    <a:pt x="1435" y="4289"/>
                  </a:lnTo>
                  <a:cubicBezTo>
                    <a:pt x="1174" y="4108"/>
                    <a:pt x="1003" y="3827"/>
                    <a:pt x="953" y="3527"/>
                  </a:cubicBezTo>
                  <a:lnTo>
                    <a:pt x="853" y="2985"/>
                  </a:lnTo>
                  <a:lnTo>
                    <a:pt x="853" y="2985"/>
                  </a:lnTo>
                  <a:cubicBezTo>
                    <a:pt x="1114" y="3055"/>
                    <a:pt x="1374" y="3095"/>
                    <a:pt x="1635" y="3095"/>
                  </a:cubicBezTo>
                  <a:cubicBezTo>
                    <a:pt x="1856" y="3095"/>
                    <a:pt x="2077" y="3065"/>
                    <a:pt x="2287" y="3015"/>
                  </a:cubicBezTo>
                  <a:cubicBezTo>
                    <a:pt x="2387" y="2995"/>
                    <a:pt x="2478" y="2965"/>
                    <a:pt x="2578" y="2935"/>
                  </a:cubicBezTo>
                  <a:cubicBezTo>
                    <a:pt x="2739" y="2885"/>
                    <a:pt x="2909" y="2845"/>
                    <a:pt x="3090" y="2824"/>
                  </a:cubicBezTo>
                  <a:cubicBezTo>
                    <a:pt x="3110" y="2819"/>
                    <a:pt x="3132" y="2817"/>
                    <a:pt x="3156" y="2817"/>
                  </a:cubicBezTo>
                  <a:close/>
                  <a:moveTo>
                    <a:pt x="2729" y="4810"/>
                  </a:moveTo>
                  <a:lnTo>
                    <a:pt x="2708" y="4931"/>
                  </a:lnTo>
                  <a:cubicBezTo>
                    <a:pt x="2668" y="5131"/>
                    <a:pt x="2698" y="5342"/>
                    <a:pt x="2769" y="5533"/>
                  </a:cubicBezTo>
                  <a:lnTo>
                    <a:pt x="2729" y="5533"/>
                  </a:lnTo>
                  <a:lnTo>
                    <a:pt x="2598" y="4861"/>
                  </a:lnTo>
                  <a:cubicBezTo>
                    <a:pt x="2648" y="4841"/>
                    <a:pt x="2688" y="4831"/>
                    <a:pt x="2729" y="4810"/>
                  </a:cubicBezTo>
                  <a:close/>
                  <a:moveTo>
                    <a:pt x="2398" y="5964"/>
                  </a:moveTo>
                  <a:cubicBezTo>
                    <a:pt x="2799" y="5964"/>
                    <a:pt x="2799" y="6556"/>
                    <a:pt x="2398" y="6556"/>
                  </a:cubicBezTo>
                  <a:lnTo>
                    <a:pt x="1665" y="6556"/>
                  </a:lnTo>
                  <a:cubicBezTo>
                    <a:pt x="1505" y="6556"/>
                    <a:pt x="1374" y="6415"/>
                    <a:pt x="1374" y="6255"/>
                  </a:cubicBezTo>
                  <a:cubicBezTo>
                    <a:pt x="1374" y="6094"/>
                    <a:pt x="1505" y="5964"/>
                    <a:pt x="1665" y="5964"/>
                  </a:cubicBezTo>
                  <a:close/>
                  <a:moveTo>
                    <a:pt x="2739" y="6987"/>
                  </a:moveTo>
                  <a:cubicBezTo>
                    <a:pt x="3140" y="6987"/>
                    <a:pt x="3140" y="7569"/>
                    <a:pt x="2739" y="7569"/>
                  </a:cubicBezTo>
                  <a:lnTo>
                    <a:pt x="2006" y="7569"/>
                  </a:lnTo>
                  <a:cubicBezTo>
                    <a:pt x="1846" y="7569"/>
                    <a:pt x="1715" y="7438"/>
                    <a:pt x="1715" y="7278"/>
                  </a:cubicBezTo>
                  <a:cubicBezTo>
                    <a:pt x="1715" y="7117"/>
                    <a:pt x="1846" y="6987"/>
                    <a:pt x="2006" y="6987"/>
                  </a:cubicBezTo>
                  <a:close/>
                  <a:moveTo>
                    <a:pt x="3090" y="8010"/>
                  </a:moveTo>
                  <a:cubicBezTo>
                    <a:pt x="3491" y="8010"/>
                    <a:pt x="3491" y="8592"/>
                    <a:pt x="3090" y="8592"/>
                  </a:cubicBezTo>
                  <a:lnTo>
                    <a:pt x="2357" y="8592"/>
                  </a:lnTo>
                  <a:cubicBezTo>
                    <a:pt x="2197" y="8592"/>
                    <a:pt x="2067" y="8462"/>
                    <a:pt x="2067" y="8301"/>
                  </a:cubicBezTo>
                  <a:cubicBezTo>
                    <a:pt x="2067" y="8141"/>
                    <a:pt x="2197" y="8010"/>
                    <a:pt x="2357" y="8010"/>
                  </a:cubicBezTo>
                  <a:close/>
                  <a:moveTo>
                    <a:pt x="3210" y="9023"/>
                  </a:moveTo>
                  <a:cubicBezTo>
                    <a:pt x="3601" y="9023"/>
                    <a:pt x="3601" y="9615"/>
                    <a:pt x="3210" y="9615"/>
                  </a:cubicBezTo>
                  <a:lnTo>
                    <a:pt x="2478" y="9615"/>
                  </a:lnTo>
                  <a:cubicBezTo>
                    <a:pt x="2087" y="9615"/>
                    <a:pt x="2087" y="9023"/>
                    <a:pt x="2478" y="9023"/>
                  </a:cubicBezTo>
                  <a:close/>
                  <a:moveTo>
                    <a:pt x="3330" y="10066"/>
                  </a:moveTo>
                  <a:lnTo>
                    <a:pt x="3992" y="10267"/>
                  </a:lnTo>
                  <a:lnTo>
                    <a:pt x="2769" y="10488"/>
                  </a:lnTo>
                  <a:lnTo>
                    <a:pt x="3330" y="10066"/>
                  </a:lnTo>
                  <a:close/>
                  <a:moveTo>
                    <a:pt x="2933" y="1"/>
                  </a:moveTo>
                  <a:cubicBezTo>
                    <a:pt x="2915" y="1"/>
                    <a:pt x="2897" y="2"/>
                    <a:pt x="2879" y="6"/>
                  </a:cubicBezTo>
                  <a:lnTo>
                    <a:pt x="261" y="467"/>
                  </a:lnTo>
                  <a:cubicBezTo>
                    <a:pt x="111" y="487"/>
                    <a:pt x="0" y="638"/>
                    <a:pt x="30" y="798"/>
                  </a:cubicBezTo>
                  <a:lnTo>
                    <a:pt x="121" y="1300"/>
                  </a:lnTo>
                  <a:cubicBezTo>
                    <a:pt x="142" y="1422"/>
                    <a:pt x="235" y="1478"/>
                    <a:pt x="327" y="1478"/>
                  </a:cubicBezTo>
                  <a:cubicBezTo>
                    <a:pt x="448" y="1478"/>
                    <a:pt x="570" y="1384"/>
                    <a:pt x="542" y="1220"/>
                  </a:cubicBezTo>
                  <a:lnTo>
                    <a:pt x="482" y="858"/>
                  </a:lnTo>
                  <a:lnTo>
                    <a:pt x="2809" y="447"/>
                  </a:lnTo>
                  <a:lnTo>
                    <a:pt x="3150" y="2383"/>
                  </a:lnTo>
                  <a:lnTo>
                    <a:pt x="3060" y="2383"/>
                  </a:lnTo>
                  <a:cubicBezTo>
                    <a:pt x="2849" y="2403"/>
                    <a:pt x="2648" y="2443"/>
                    <a:pt x="2458" y="2514"/>
                  </a:cubicBezTo>
                  <a:cubicBezTo>
                    <a:pt x="2367" y="2534"/>
                    <a:pt x="2277" y="2564"/>
                    <a:pt x="2187" y="2584"/>
                  </a:cubicBezTo>
                  <a:cubicBezTo>
                    <a:pt x="2002" y="2627"/>
                    <a:pt x="1813" y="2649"/>
                    <a:pt x="1626" y="2649"/>
                  </a:cubicBezTo>
                  <a:cubicBezTo>
                    <a:pt x="1335" y="2649"/>
                    <a:pt x="1047" y="2597"/>
                    <a:pt x="773" y="2493"/>
                  </a:cubicBezTo>
                  <a:lnTo>
                    <a:pt x="702" y="2072"/>
                  </a:lnTo>
                  <a:cubicBezTo>
                    <a:pt x="681" y="1945"/>
                    <a:pt x="586" y="1889"/>
                    <a:pt x="491" y="1889"/>
                  </a:cubicBezTo>
                  <a:cubicBezTo>
                    <a:pt x="368" y="1889"/>
                    <a:pt x="243" y="1984"/>
                    <a:pt x="271" y="2142"/>
                  </a:cubicBezTo>
                  <a:lnTo>
                    <a:pt x="361" y="2684"/>
                  </a:lnTo>
                  <a:lnTo>
                    <a:pt x="522" y="3587"/>
                  </a:lnTo>
                  <a:cubicBezTo>
                    <a:pt x="662" y="4359"/>
                    <a:pt x="1334" y="4921"/>
                    <a:pt x="2117" y="4921"/>
                  </a:cubicBezTo>
                  <a:lnTo>
                    <a:pt x="2177" y="4921"/>
                  </a:lnTo>
                  <a:lnTo>
                    <a:pt x="2287" y="5513"/>
                  </a:lnTo>
                  <a:lnTo>
                    <a:pt x="1665" y="5513"/>
                  </a:lnTo>
                  <a:cubicBezTo>
                    <a:pt x="883" y="5513"/>
                    <a:pt x="652" y="6596"/>
                    <a:pt x="1374" y="6907"/>
                  </a:cubicBezTo>
                  <a:cubicBezTo>
                    <a:pt x="1164" y="7288"/>
                    <a:pt x="1324" y="7759"/>
                    <a:pt x="1725" y="7930"/>
                  </a:cubicBezTo>
                  <a:cubicBezTo>
                    <a:pt x="1555" y="8241"/>
                    <a:pt x="1635" y="8632"/>
                    <a:pt x="1906" y="8853"/>
                  </a:cubicBezTo>
                  <a:cubicBezTo>
                    <a:pt x="1525" y="9324"/>
                    <a:pt x="1866" y="10036"/>
                    <a:pt x="2478" y="10036"/>
                  </a:cubicBezTo>
                  <a:lnTo>
                    <a:pt x="2628" y="10036"/>
                  </a:lnTo>
                  <a:lnTo>
                    <a:pt x="2077" y="10438"/>
                  </a:lnTo>
                  <a:cubicBezTo>
                    <a:pt x="1836" y="10618"/>
                    <a:pt x="1966" y="10989"/>
                    <a:pt x="2257" y="10989"/>
                  </a:cubicBezTo>
                  <a:cubicBezTo>
                    <a:pt x="2267" y="10994"/>
                    <a:pt x="2277" y="10997"/>
                    <a:pt x="2286" y="10997"/>
                  </a:cubicBezTo>
                  <a:cubicBezTo>
                    <a:pt x="2295" y="10997"/>
                    <a:pt x="2302" y="10994"/>
                    <a:pt x="2307" y="10989"/>
                  </a:cubicBezTo>
                  <a:lnTo>
                    <a:pt x="4604" y="10588"/>
                  </a:lnTo>
                  <a:cubicBezTo>
                    <a:pt x="4875" y="10548"/>
                    <a:pt x="4955" y="10197"/>
                    <a:pt x="4735" y="10036"/>
                  </a:cubicBezTo>
                  <a:lnTo>
                    <a:pt x="5417" y="10036"/>
                  </a:lnTo>
                  <a:cubicBezTo>
                    <a:pt x="5868" y="10036"/>
                    <a:pt x="6249" y="9705"/>
                    <a:pt x="6329" y="9264"/>
                  </a:cubicBezTo>
                  <a:lnTo>
                    <a:pt x="7022" y="9264"/>
                  </a:lnTo>
                  <a:cubicBezTo>
                    <a:pt x="7302" y="9264"/>
                    <a:pt x="7302" y="8833"/>
                    <a:pt x="7022" y="8833"/>
                  </a:cubicBezTo>
                  <a:lnTo>
                    <a:pt x="7012" y="8843"/>
                  </a:lnTo>
                  <a:lnTo>
                    <a:pt x="6119" y="8843"/>
                  </a:lnTo>
                  <a:cubicBezTo>
                    <a:pt x="5998" y="8843"/>
                    <a:pt x="5898" y="8943"/>
                    <a:pt x="5898" y="9063"/>
                  </a:cubicBezTo>
                  <a:lnTo>
                    <a:pt x="5898" y="9134"/>
                  </a:lnTo>
                  <a:cubicBezTo>
                    <a:pt x="5898" y="9394"/>
                    <a:pt x="5688" y="9615"/>
                    <a:pt x="5417" y="9615"/>
                  </a:cubicBezTo>
                  <a:lnTo>
                    <a:pt x="3872" y="9615"/>
                  </a:lnTo>
                  <a:cubicBezTo>
                    <a:pt x="4012" y="9314"/>
                    <a:pt x="3922" y="8953"/>
                    <a:pt x="3661" y="8752"/>
                  </a:cubicBezTo>
                  <a:cubicBezTo>
                    <a:pt x="3972" y="8371"/>
                    <a:pt x="3832" y="7810"/>
                    <a:pt x="3381" y="7619"/>
                  </a:cubicBezTo>
                  <a:cubicBezTo>
                    <a:pt x="3591" y="7248"/>
                    <a:pt x="3431" y="6776"/>
                    <a:pt x="3039" y="6606"/>
                  </a:cubicBezTo>
                  <a:cubicBezTo>
                    <a:pt x="3150" y="6405"/>
                    <a:pt x="3160" y="6165"/>
                    <a:pt x="3070" y="5954"/>
                  </a:cubicBezTo>
                  <a:lnTo>
                    <a:pt x="3080" y="5954"/>
                  </a:lnTo>
                  <a:cubicBezTo>
                    <a:pt x="3190" y="6054"/>
                    <a:pt x="3320" y="6124"/>
                    <a:pt x="3461" y="6175"/>
                  </a:cubicBezTo>
                  <a:lnTo>
                    <a:pt x="3471" y="6175"/>
                  </a:lnTo>
                  <a:lnTo>
                    <a:pt x="4012" y="6325"/>
                  </a:lnTo>
                  <a:cubicBezTo>
                    <a:pt x="4032" y="6335"/>
                    <a:pt x="4043" y="6345"/>
                    <a:pt x="4043" y="6365"/>
                  </a:cubicBezTo>
                  <a:lnTo>
                    <a:pt x="4022" y="7248"/>
                  </a:lnTo>
                  <a:cubicBezTo>
                    <a:pt x="4012" y="7769"/>
                    <a:pt x="4303" y="8251"/>
                    <a:pt x="4775" y="8492"/>
                  </a:cubicBezTo>
                  <a:cubicBezTo>
                    <a:pt x="4798" y="8499"/>
                    <a:pt x="4821" y="8502"/>
                    <a:pt x="4842" y="8502"/>
                  </a:cubicBezTo>
                  <a:cubicBezTo>
                    <a:pt x="5033" y="8502"/>
                    <a:pt x="5136" y="8246"/>
                    <a:pt x="4965" y="8110"/>
                  </a:cubicBezTo>
                  <a:cubicBezTo>
                    <a:pt x="4644" y="7950"/>
                    <a:pt x="4444" y="7619"/>
                    <a:pt x="4454" y="7268"/>
                  </a:cubicBezTo>
                  <a:lnTo>
                    <a:pt x="4474" y="6385"/>
                  </a:lnTo>
                  <a:cubicBezTo>
                    <a:pt x="4474" y="6175"/>
                    <a:pt x="4343" y="5984"/>
                    <a:pt x="4143" y="5924"/>
                  </a:cubicBezTo>
                  <a:lnTo>
                    <a:pt x="4133" y="5924"/>
                  </a:lnTo>
                  <a:lnTo>
                    <a:pt x="3591" y="5763"/>
                  </a:lnTo>
                  <a:cubicBezTo>
                    <a:pt x="3270" y="5663"/>
                    <a:pt x="3080" y="5342"/>
                    <a:pt x="3140" y="5011"/>
                  </a:cubicBezTo>
                  <a:lnTo>
                    <a:pt x="3170" y="4841"/>
                  </a:lnTo>
                  <a:cubicBezTo>
                    <a:pt x="3170" y="4831"/>
                    <a:pt x="3170" y="4831"/>
                    <a:pt x="3170" y="4831"/>
                  </a:cubicBezTo>
                  <a:lnTo>
                    <a:pt x="3190" y="4831"/>
                  </a:lnTo>
                  <a:lnTo>
                    <a:pt x="5026" y="5332"/>
                  </a:lnTo>
                  <a:lnTo>
                    <a:pt x="5667" y="6576"/>
                  </a:lnTo>
                  <a:lnTo>
                    <a:pt x="5657" y="6957"/>
                  </a:lnTo>
                  <a:cubicBezTo>
                    <a:pt x="5652" y="7105"/>
                    <a:pt x="5761" y="7180"/>
                    <a:pt x="5871" y="7180"/>
                  </a:cubicBezTo>
                  <a:cubicBezTo>
                    <a:pt x="5977" y="7180"/>
                    <a:pt x="6084" y="7110"/>
                    <a:pt x="6089" y="6967"/>
                  </a:cubicBezTo>
                  <a:lnTo>
                    <a:pt x="6089" y="6746"/>
                  </a:lnTo>
                  <a:lnTo>
                    <a:pt x="7002" y="6746"/>
                  </a:lnTo>
                  <a:cubicBezTo>
                    <a:pt x="7292" y="6746"/>
                    <a:pt x="7292" y="6315"/>
                    <a:pt x="7002" y="6315"/>
                  </a:cubicBezTo>
                  <a:lnTo>
                    <a:pt x="6009" y="6315"/>
                  </a:lnTo>
                  <a:lnTo>
                    <a:pt x="5367" y="5051"/>
                  </a:lnTo>
                  <a:cubicBezTo>
                    <a:pt x="5336" y="5001"/>
                    <a:pt x="5286" y="4961"/>
                    <a:pt x="5226" y="4941"/>
                  </a:cubicBezTo>
                  <a:lnTo>
                    <a:pt x="3300" y="4419"/>
                  </a:lnTo>
                  <a:cubicBezTo>
                    <a:pt x="3631" y="4048"/>
                    <a:pt x="3782" y="3547"/>
                    <a:pt x="3691" y="3045"/>
                  </a:cubicBezTo>
                  <a:lnTo>
                    <a:pt x="3210" y="237"/>
                  </a:lnTo>
                  <a:cubicBezTo>
                    <a:pt x="3183" y="95"/>
                    <a:pt x="3064" y="1"/>
                    <a:pt x="293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9"/>
            <p:cNvSpPr/>
            <p:nvPr/>
          </p:nvSpPr>
          <p:spPr>
            <a:xfrm>
              <a:off x="5993649" y="2356956"/>
              <a:ext cx="188021" cy="283810"/>
            </a:xfrm>
            <a:custGeom>
              <a:avLst/>
              <a:gdLst/>
              <a:ahLst/>
              <a:cxnLst/>
              <a:rect l="l" t="t" r="r" b="b"/>
              <a:pathLst>
                <a:path w="7294" h="11010" extrusionOk="0">
                  <a:moveTo>
                    <a:pt x="4147" y="2817"/>
                  </a:moveTo>
                  <a:cubicBezTo>
                    <a:pt x="4171" y="2817"/>
                    <a:pt x="4194" y="2819"/>
                    <a:pt x="4214" y="2824"/>
                  </a:cubicBezTo>
                  <a:cubicBezTo>
                    <a:pt x="4394" y="2845"/>
                    <a:pt x="4565" y="2885"/>
                    <a:pt x="4725" y="2935"/>
                  </a:cubicBezTo>
                  <a:cubicBezTo>
                    <a:pt x="4826" y="2965"/>
                    <a:pt x="4916" y="2995"/>
                    <a:pt x="5016" y="3015"/>
                  </a:cubicBezTo>
                  <a:cubicBezTo>
                    <a:pt x="5232" y="3066"/>
                    <a:pt x="5453" y="3091"/>
                    <a:pt x="5673" y="3091"/>
                  </a:cubicBezTo>
                  <a:cubicBezTo>
                    <a:pt x="5934" y="3091"/>
                    <a:pt x="6195" y="3056"/>
                    <a:pt x="6451" y="2985"/>
                  </a:cubicBezTo>
                  <a:lnTo>
                    <a:pt x="6451" y="2985"/>
                  </a:lnTo>
                  <a:cubicBezTo>
                    <a:pt x="6350" y="3537"/>
                    <a:pt x="6350" y="3567"/>
                    <a:pt x="6310" y="3697"/>
                  </a:cubicBezTo>
                  <a:cubicBezTo>
                    <a:pt x="6143" y="4182"/>
                    <a:pt x="5691" y="4499"/>
                    <a:pt x="5197" y="4499"/>
                  </a:cubicBezTo>
                  <a:cubicBezTo>
                    <a:pt x="5097" y="4499"/>
                    <a:pt x="4997" y="4486"/>
                    <a:pt x="4896" y="4459"/>
                  </a:cubicBezTo>
                  <a:cubicBezTo>
                    <a:pt x="4294" y="4309"/>
                    <a:pt x="3913" y="3717"/>
                    <a:pt x="4023" y="3105"/>
                  </a:cubicBezTo>
                  <a:lnTo>
                    <a:pt x="4073" y="2835"/>
                  </a:lnTo>
                  <a:lnTo>
                    <a:pt x="4073" y="2824"/>
                  </a:lnTo>
                  <a:cubicBezTo>
                    <a:pt x="4098" y="2819"/>
                    <a:pt x="4123" y="2817"/>
                    <a:pt x="4147" y="2817"/>
                  </a:cubicBezTo>
                  <a:close/>
                  <a:moveTo>
                    <a:pt x="4515" y="4780"/>
                  </a:moveTo>
                  <a:lnTo>
                    <a:pt x="4515" y="4780"/>
                  </a:lnTo>
                  <a:cubicBezTo>
                    <a:pt x="4575" y="4800"/>
                    <a:pt x="4635" y="4831"/>
                    <a:pt x="4705" y="4851"/>
                  </a:cubicBezTo>
                  <a:lnTo>
                    <a:pt x="4575" y="5523"/>
                  </a:lnTo>
                  <a:lnTo>
                    <a:pt x="4475" y="5523"/>
                  </a:lnTo>
                  <a:cubicBezTo>
                    <a:pt x="4555" y="5332"/>
                    <a:pt x="4575" y="5131"/>
                    <a:pt x="4535" y="4931"/>
                  </a:cubicBezTo>
                  <a:lnTo>
                    <a:pt x="4515" y="4780"/>
                  </a:lnTo>
                  <a:close/>
                  <a:moveTo>
                    <a:pt x="3983" y="10066"/>
                  </a:moveTo>
                  <a:lnTo>
                    <a:pt x="4535" y="10478"/>
                  </a:lnTo>
                  <a:lnTo>
                    <a:pt x="3311" y="10257"/>
                  </a:lnTo>
                  <a:lnTo>
                    <a:pt x="3983" y="10066"/>
                  </a:lnTo>
                  <a:close/>
                  <a:moveTo>
                    <a:pt x="4382" y="1"/>
                  </a:moveTo>
                  <a:cubicBezTo>
                    <a:pt x="4244" y="1"/>
                    <a:pt x="4130" y="103"/>
                    <a:pt x="4103" y="237"/>
                  </a:cubicBezTo>
                  <a:lnTo>
                    <a:pt x="3682" y="2614"/>
                  </a:lnTo>
                  <a:lnTo>
                    <a:pt x="3612" y="3035"/>
                  </a:lnTo>
                  <a:cubicBezTo>
                    <a:pt x="3532" y="3456"/>
                    <a:pt x="3632" y="3898"/>
                    <a:pt x="3873" y="4249"/>
                  </a:cubicBezTo>
                  <a:cubicBezTo>
                    <a:pt x="3913" y="4299"/>
                    <a:pt x="3953" y="4349"/>
                    <a:pt x="4003" y="4399"/>
                  </a:cubicBezTo>
                  <a:lnTo>
                    <a:pt x="3963" y="4409"/>
                  </a:lnTo>
                  <a:lnTo>
                    <a:pt x="2027" y="4931"/>
                  </a:lnTo>
                  <a:cubicBezTo>
                    <a:pt x="1967" y="4951"/>
                    <a:pt x="1917" y="4991"/>
                    <a:pt x="1887" y="5041"/>
                  </a:cubicBezTo>
                  <a:lnTo>
                    <a:pt x="1235" y="6305"/>
                  </a:lnTo>
                  <a:lnTo>
                    <a:pt x="302" y="6305"/>
                  </a:lnTo>
                  <a:cubicBezTo>
                    <a:pt x="11" y="6305"/>
                    <a:pt x="11" y="6736"/>
                    <a:pt x="302" y="6736"/>
                  </a:cubicBezTo>
                  <a:lnTo>
                    <a:pt x="1375" y="6736"/>
                  </a:lnTo>
                  <a:cubicBezTo>
                    <a:pt x="1455" y="6736"/>
                    <a:pt x="1526" y="6696"/>
                    <a:pt x="1566" y="6626"/>
                  </a:cubicBezTo>
                  <a:lnTo>
                    <a:pt x="2228" y="5322"/>
                  </a:lnTo>
                  <a:lnTo>
                    <a:pt x="4073" y="4821"/>
                  </a:lnTo>
                  <a:cubicBezTo>
                    <a:pt x="4083" y="4821"/>
                    <a:pt x="4093" y="4831"/>
                    <a:pt x="4093" y="4831"/>
                  </a:cubicBezTo>
                  <a:lnTo>
                    <a:pt x="4123" y="5011"/>
                  </a:lnTo>
                  <a:cubicBezTo>
                    <a:pt x="4154" y="5192"/>
                    <a:pt x="4103" y="5382"/>
                    <a:pt x="3993" y="5533"/>
                  </a:cubicBezTo>
                  <a:lnTo>
                    <a:pt x="3331" y="5533"/>
                  </a:lnTo>
                  <a:cubicBezTo>
                    <a:pt x="3040" y="5533"/>
                    <a:pt x="3040" y="5964"/>
                    <a:pt x="3331" y="5964"/>
                  </a:cubicBezTo>
                  <a:lnTo>
                    <a:pt x="5698" y="5964"/>
                  </a:lnTo>
                  <a:cubicBezTo>
                    <a:pt x="6089" y="5964"/>
                    <a:pt x="6089" y="6546"/>
                    <a:pt x="5698" y="6546"/>
                  </a:cubicBezTo>
                  <a:lnTo>
                    <a:pt x="5147" y="6546"/>
                  </a:lnTo>
                  <a:cubicBezTo>
                    <a:pt x="4866" y="6546"/>
                    <a:pt x="4866" y="6987"/>
                    <a:pt x="5147" y="6987"/>
                  </a:cubicBezTo>
                  <a:cubicBezTo>
                    <a:pt x="5538" y="6987"/>
                    <a:pt x="5538" y="7569"/>
                    <a:pt x="5147" y="7569"/>
                  </a:cubicBezTo>
                  <a:cubicBezTo>
                    <a:pt x="4866" y="7569"/>
                    <a:pt x="4866" y="8010"/>
                    <a:pt x="5147" y="8010"/>
                  </a:cubicBezTo>
                  <a:cubicBezTo>
                    <a:pt x="5538" y="8010"/>
                    <a:pt x="5538" y="8592"/>
                    <a:pt x="5147" y="8592"/>
                  </a:cubicBezTo>
                  <a:lnTo>
                    <a:pt x="4946" y="8592"/>
                  </a:lnTo>
                  <a:cubicBezTo>
                    <a:pt x="4655" y="8592"/>
                    <a:pt x="4655" y="9023"/>
                    <a:pt x="4946" y="9023"/>
                  </a:cubicBezTo>
                  <a:cubicBezTo>
                    <a:pt x="5337" y="9023"/>
                    <a:pt x="5337" y="9615"/>
                    <a:pt x="4946" y="9615"/>
                  </a:cubicBezTo>
                  <a:lnTo>
                    <a:pt x="1887" y="9615"/>
                  </a:lnTo>
                  <a:cubicBezTo>
                    <a:pt x="1626" y="9615"/>
                    <a:pt x="1405" y="9404"/>
                    <a:pt x="1405" y="9134"/>
                  </a:cubicBezTo>
                  <a:lnTo>
                    <a:pt x="1405" y="9063"/>
                  </a:lnTo>
                  <a:cubicBezTo>
                    <a:pt x="1405" y="8943"/>
                    <a:pt x="1315" y="8843"/>
                    <a:pt x="1195" y="8843"/>
                  </a:cubicBezTo>
                  <a:lnTo>
                    <a:pt x="292" y="8843"/>
                  </a:lnTo>
                  <a:cubicBezTo>
                    <a:pt x="1" y="8843"/>
                    <a:pt x="1" y="9274"/>
                    <a:pt x="292" y="9274"/>
                  </a:cubicBezTo>
                  <a:lnTo>
                    <a:pt x="984" y="9274"/>
                  </a:lnTo>
                  <a:cubicBezTo>
                    <a:pt x="1054" y="9725"/>
                    <a:pt x="1435" y="10046"/>
                    <a:pt x="1887" y="10046"/>
                  </a:cubicBezTo>
                  <a:lnTo>
                    <a:pt x="2579" y="10046"/>
                  </a:lnTo>
                  <a:cubicBezTo>
                    <a:pt x="2358" y="10207"/>
                    <a:pt x="2438" y="10558"/>
                    <a:pt x="2709" y="10598"/>
                  </a:cubicBezTo>
                  <a:cubicBezTo>
                    <a:pt x="4930" y="10993"/>
                    <a:pt x="5010" y="11009"/>
                    <a:pt x="5046" y="11009"/>
                  </a:cubicBezTo>
                  <a:cubicBezTo>
                    <a:pt x="5049" y="11009"/>
                    <a:pt x="5052" y="11009"/>
                    <a:pt x="5056" y="11009"/>
                  </a:cubicBezTo>
                  <a:cubicBezTo>
                    <a:pt x="5347" y="11009"/>
                    <a:pt x="5468" y="10628"/>
                    <a:pt x="5237" y="10458"/>
                  </a:cubicBezTo>
                  <a:lnTo>
                    <a:pt x="4685" y="10046"/>
                  </a:lnTo>
                  <a:lnTo>
                    <a:pt x="4946" y="10046"/>
                  </a:lnTo>
                  <a:cubicBezTo>
                    <a:pt x="5528" y="10046"/>
                    <a:pt x="5879" y="9394"/>
                    <a:pt x="5548" y="8913"/>
                  </a:cubicBezTo>
                  <a:cubicBezTo>
                    <a:pt x="5929" y="8662"/>
                    <a:pt x="5989" y="8121"/>
                    <a:pt x="5668" y="7790"/>
                  </a:cubicBezTo>
                  <a:cubicBezTo>
                    <a:pt x="5879" y="7579"/>
                    <a:pt x="5939" y="7248"/>
                    <a:pt x="5819" y="6977"/>
                  </a:cubicBezTo>
                  <a:cubicBezTo>
                    <a:pt x="6698" y="6837"/>
                    <a:pt x="6602" y="5533"/>
                    <a:pt x="5709" y="5533"/>
                  </a:cubicBezTo>
                  <a:cubicBezTo>
                    <a:pt x="5705" y="5533"/>
                    <a:pt x="5702" y="5533"/>
                    <a:pt x="5698" y="5533"/>
                  </a:cubicBezTo>
                  <a:lnTo>
                    <a:pt x="5026" y="5533"/>
                  </a:lnTo>
                  <a:lnTo>
                    <a:pt x="5137" y="4931"/>
                  </a:lnTo>
                  <a:lnTo>
                    <a:pt x="5197" y="4931"/>
                  </a:lnTo>
                  <a:cubicBezTo>
                    <a:pt x="5989" y="4931"/>
                    <a:pt x="6651" y="4359"/>
                    <a:pt x="6782" y="3587"/>
                  </a:cubicBezTo>
                  <a:lnTo>
                    <a:pt x="6942" y="2684"/>
                  </a:lnTo>
                  <a:lnTo>
                    <a:pt x="7283" y="788"/>
                  </a:lnTo>
                  <a:cubicBezTo>
                    <a:pt x="7293" y="718"/>
                    <a:pt x="7273" y="638"/>
                    <a:pt x="7233" y="578"/>
                  </a:cubicBezTo>
                  <a:cubicBezTo>
                    <a:pt x="7183" y="517"/>
                    <a:pt x="7123" y="467"/>
                    <a:pt x="7042" y="457"/>
                  </a:cubicBezTo>
                  <a:lnTo>
                    <a:pt x="5789" y="237"/>
                  </a:lnTo>
                  <a:cubicBezTo>
                    <a:pt x="5773" y="234"/>
                    <a:pt x="5758" y="233"/>
                    <a:pt x="5744" y="233"/>
                  </a:cubicBezTo>
                  <a:cubicBezTo>
                    <a:pt x="5500" y="233"/>
                    <a:pt x="5443" y="621"/>
                    <a:pt x="5718" y="668"/>
                  </a:cubicBezTo>
                  <a:lnTo>
                    <a:pt x="6832" y="859"/>
                  </a:lnTo>
                  <a:lnTo>
                    <a:pt x="6541" y="2493"/>
                  </a:lnTo>
                  <a:cubicBezTo>
                    <a:pt x="6259" y="2600"/>
                    <a:pt x="5958" y="2655"/>
                    <a:pt x="5657" y="2655"/>
                  </a:cubicBezTo>
                  <a:cubicBezTo>
                    <a:pt x="5475" y="2655"/>
                    <a:pt x="5294" y="2635"/>
                    <a:pt x="5117" y="2594"/>
                  </a:cubicBezTo>
                  <a:cubicBezTo>
                    <a:pt x="5036" y="2574"/>
                    <a:pt x="4946" y="2544"/>
                    <a:pt x="4856" y="2514"/>
                  </a:cubicBezTo>
                  <a:cubicBezTo>
                    <a:pt x="4655" y="2453"/>
                    <a:pt x="4455" y="2413"/>
                    <a:pt x="4254" y="2393"/>
                  </a:cubicBezTo>
                  <a:lnTo>
                    <a:pt x="4154" y="2393"/>
                  </a:lnTo>
                  <a:lnTo>
                    <a:pt x="4495" y="457"/>
                  </a:lnTo>
                  <a:lnTo>
                    <a:pt x="4866" y="517"/>
                  </a:lnTo>
                  <a:cubicBezTo>
                    <a:pt x="4881" y="520"/>
                    <a:pt x="4897" y="522"/>
                    <a:pt x="4911" y="522"/>
                  </a:cubicBezTo>
                  <a:cubicBezTo>
                    <a:pt x="5154" y="522"/>
                    <a:pt x="5211" y="144"/>
                    <a:pt x="4936" y="96"/>
                  </a:cubicBezTo>
                  <a:lnTo>
                    <a:pt x="4434" y="6"/>
                  </a:lnTo>
                  <a:cubicBezTo>
                    <a:pt x="4417" y="3"/>
                    <a:pt x="4399" y="1"/>
                    <a:pt x="438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9"/>
            <p:cNvSpPr/>
            <p:nvPr/>
          </p:nvSpPr>
          <p:spPr>
            <a:xfrm>
              <a:off x="6180613" y="2312077"/>
              <a:ext cx="11136" cy="34903"/>
            </a:xfrm>
            <a:custGeom>
              <a:avLst/>
              <a:gdLst/>
              <a:ahLst/>
              <a:cxnLst/>
              <a:rect l="l" t="t" r="r" b="b"/>
              <a:pathLst>
                <a:path w="432" h="1354" extrusionOk="0">
                  <a:moveTo>
                    <a:pt x="236" y="1"/>
                  </a:moveTo>
                  <a:cubicBezTo>
                    <a:pt x="231" y="1"/>
                    <a:pt x="226" y="1"/>
                    <a:pt x="221" y="2"/>
                  </a:cubicBezTo>
                  <a:cubicBezTo>
                    <a:pt x="100" y="2"/>
                    <a:pt x="0" y="92"/>
                    <a:pt x="0" y="212"/>
                  </a:cubicBezTo>
                  <a:lnTo>
                    <a:pt x="0" y="1135"/>
                  </a:lnTo>
                  <a:cubicBezTo>
                    <a:pt x="0" y="1281"/>
                    <a:pt x="108" y="1353"/>
                    <a:pt x="216" y="1353"/>
                  </a:cubicBezTo>
                  <a:cubicBezTo>
                    <a:pt x="324" y="1353"/>
                    <a:pt x="431" y="1281"/>
                    <a:pt x="431" y="1135"/>
                  </a:cubicBezTo>
                  <a:lnTo>
                    <a:pt x="431" y="212"/>
                  </a:lnTo>
                  <a:cubicBezTo>
                    <a:pt x="431" y="97"/>
                    <a:pt x="340" y="1"/>
                    <a:pt x="23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9"/>
            <p:cNvSpPr/>
            <p:nvPr/>
          </p:nvSpPr>
          <p:spPr>
            <a:xfrm>
              <a:off x="6142359" y="2321332"/>
              <a:ext cx="31500" cy="31577"/>
            </a:xfrm>
            <a:custGeom>
              <a:avLst/>
              <a:gdLst/>
              <a:ahLst/>
              <a:cxnLst/>
              <a:rect l="l" t="t" r="r" b="b"/>
              <a:pathLst>
                <a:path w="1222" h="1225" extrusionOk="0">
                  <a:moveTo>
                    <a:pt x="305" y="1"/>
                  </a:moveTo>
                  <a:cubicBezTo>
                    <a:pt x="147" y="1"/>
                    <a:pt x="1" y="183"/>
                    <a:pt x="120" y="355"/>
                  </a:cubicBezTo>
                  <a:lnTo>
                    <a:pt x="762" y="1147"/>
                  </a:lnTo>
                  <a:cubicBezTo>
                    <a:pt x="811" y="1202"/>
                    <a:pt x="869" y="1225"/>
                    <a:pt x="925" y="1225"/>
                  </a:cubicBezTo>
                  <a:cubicBezTo>
                    <a:pt x="1082" y="1225"/>
                    <a:pt x="1222" y="1040"/>
                    <a:pt x="1103" y="876"/>
                  </a:cubicBezTo>
                  <a:lnTo>
                    <a:pt x="461" y="74"/>
                  </a:lnTo>
                  <a:cubicBezTo>
                    <a:pt x="415" y="22"/>
                    <a:pt x="359" y="1"/>
                    <a:pt x="30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9"/>
            <p:cNvSpPr/>
            <p:nvPr/>
          </p:nvSpPr>
          <p:spPr>
            <a:xfrm>
              <a:off x="6198735" y="2321254"/>
              <a:ext cx="30237" cy="31655"/>
            </a:xfrm>
            <a:custGeom>
              <a:avLst/>
              <a:gdLst/>
              <a:ahLst/>
              <a:cxnLst/>
              <a:rect l="l" t="t" r="r" b="b"/>
              <a:pathLst>
                <a:path w="1173" h="1228" extrusionOk="0">
                  <a:moveTo>
                    <a:pt x="930" y="1"/>
                  </a:moveTo>
                  <a:cubicBezTo>
                    <a:pt x="868" y="1"/>
                    <a:pt x="807" y="26"/>
                    <a:pt x="761" y="77"/>
                  </a:cubicBezTo>
                  <a:lnTo>
                    <a:pt x="120" y="879"/>
                  </a:lnTo>
                  <a:cubicBezTo>
                    <a:pt x="1" y="1043"/>
                    <a:pt x="146" y="1228"/>
                    <a:pt x="302" y="1228"/>
                  </a:cubicBezTo>
                  <a:cubicBezTo>
                    <a:pt x="357" y="1228"/>
                    <a:pt x="414" y="1205"/>
                    <a:pt x="461" y="1150"/>
                  </a:cubicBezTo>
                  <a:lnTo>
                    <a:pt x="1103" y="348"/>
                  </a:lnTo>
                  <a:cubicBezTo>
                    <a:pt x="1173" y="257"/>
                    <a:pt x="1163" y="127"/>
                    <a:pt x="1072" y="47"/>
                  </a:cubicBezTo>
                  <a:cubicBezTo>
                    <a:pt x="1029" y="16"/>
                    <a:pt x="979" y="1"/>
                    <a:pt x="93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 name="Google Shape;1697;p69"/>
          <p:cNvGrpSpPr/>
          <p:nvPr/>
        </p:nvGrpSpPr>
        <p:grpSpPr>
          <a:xfrm>
            <a:off x="5357589" y="2355023"/>
            <a:ext cx="385296" cy="241535"/>
            <a:chOff x="5357589" y="2355023"/>
            <a:chExt cx="385296" cy="241535"/>
          </a:xfrm>
        </p:grpSpPr>
        <p:sp>
          <p:nvSpPr>
            <p:cNvPr id="1698" name="Google Shape;1698;p69"/>
            <p:cNvSpPr/>
            <p:nvPr/>
          </p:nvSpPr>
          <p:spPr>
            <a:xfrm>
              <a:off x="5596907" y="2375722"/>
              <a:ext cx="145978" cy="170699"/>
            </a:xfrm>
            <a:custGeom>
              <a:avLst/>
              <a:gdLst/>
              <a:ahLst/>
              <a:cxnLst/>
              <a:rect l="l" t="t" r="r" b="b"/>
              <a:pathLst>
                <a:path w="5663" h="6622" extrusionOk="0">
                  <a:moveTo>
                    <a:pt x="3676" y="0"/>
                  </a:moveTo>
                  <a:cubicBezTo>
                    <a:pt x="3375" y="0"/>
                    <a:pt x="3135" y="241"/>
                    <a:pt x="3135" y="542"/>
                  </a:cubicBezTo>
                  <a:lnTo>
                    <a:pt x="3135" y="793"/>
                  </a:lnTo>
                  <a:lnTo>
                    <a:pt x="2071" y="793"/>
                  </a:lnTo>
                  <a:cubicBezTo>
                    <a:pt x="1781" y="793"/>
                    <a:pt x="1781" y="1224"/>
                    <a:pt x="2071" y="1224"/>
                  </a:cubicBezTo>
                  <a:lnTo>
                    <a:pt x="3135" y="1224"/>
                  </a:lnTo>
                  <a:lnTo>
                    <a:pt x="3135" y="4504"/>
                  </a:lnTo>
                  <a:lnTo>
                    <a:pt x="2132" y="4504"/>
                  </a:lnTo>
                  <a:cubicBezTo>
                    <a:pt x="2081" y="4504"/>
                    <a:pt x="2021" y="4524"/>
                    <a:pt x="1981" y="4554"/>
                  </a:cubicBezTo>
                  <a:lnTo>
                    <a:pt x="186" y="6229"/>
                  </a:lnTo>
                  <a:cubicBezTo>
                    <a:pt x="0" y="6384"/>
                    <a:pt x="148" y="6622"/>
                    <a:pt x="322" y="6622"/>
                  </a:cubicBezTo>
                  <a:cubicBezTo>
                    <a:pt x="374" y="6622"/>
                    <a:pt x="428" y="6601"/>
                    <a:pt x="477" y="6550"/>
                  </a:cubicBezTo>
                  <a:lnTo>
                    <a:pt x="2222" y="4935"/>
                  </a:lnTo>
                  <a:lnTo>
                    <a:pt x="3135" y="4935"/>
                  </a:lnTo>
                  <a:lnTo>
                    <a:pt x="3135" y="5186"/>
                  </a:lnTo>
                  <a:cubicBezTo>
                    <a:pt x="3135" y="5477"/>
                    <a:pt x="3375" y="5728"/>
                    <a:pt x="3676" y="5728"/>
                  </a:cubicBezTo>
                  <a:lnTo>
                    <a:pt x="5361" y="5728"/>
                  </a:lnTo>
                  <a:cubicBezTo>
                    <a:pt x="5652" y="5728"/>
                    <a:pt x="5652" y="5286"/>
                    <a:pt x="5361" y="5286"/>
                  </a:cubicBezTo>
                  <a:lnTo>
                    <a:pt x="3676" y="5286"/>
                  </a:lnTo>
                  <a:cubicBezTo>
                    <a:pt x="3616" y="5286"/>
                    <a:pt x="3566" y="5236"/>
                    <a:pt x="3566" y="5176"/>
                  </a:cubicBezTo>
                  <a:lnTo>
                    <a:pt x="3566" y="542"/>
                  </a:lnTo>
                  <a:cubicBezTo>
                    <a:pt x="3566" y="482"/>
                    <a:pt x="3616" y="431"/>
                    <a:pt x="3676" y="431"/>
                  </a:cubicBezTo>
                  <a:lnTo>
                    <a:pt x="5371" y="431"/>
                  </a:lnTo>
                  <a:cubicBezTo>
                    <a:pt x="5662" y="431"/>
                    <a:pt x="5662" y="0"/>
                    <a:pt x="537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9"/>
            <p:cNvSpPr/>
            <p:nvPr/>
          </p:nvSpPr>
          <p:spPr>
            <a:xfrm>
              <a:off x="5357589" y="2355023"/>
              <a:ext cx="284197" cy="241535"/>
            </a:xfrm>
            <a:custGeom>
              <a:avLst/>
              <a:gdLst/>
              <a:ahLst/>
              <a:cxnLst/>
              <a:rect l="l" t="t" r="r" b="b"/>
              <a:pathLst>
                <a:path w="11025" h="9370" extrusionOk="0">
                  <a:moveTo>
                    <a:pt x="5638" y="1"/>
                  </a:moveTo>
                  <a:cubicBezTo>
                    <a:pt x="5467" y="1"/>
                    <a:pt x="5307" y="51"/>
                    <a:pt x="5177" y="151"/>
                  </a:cubicBezTo>
                  <a:lnTo>
                    <a:pt x="4795" y="422"/>
                  </a:lnTo>
                  <a:cubicBezTo>
                    <a:pt x="4584" y="552"/>
                    <a:pt x="4722" y="821"/>
                    <a:pt x="4911" y="821"/>
                  </a:cubicBezTo>
                  <a:cubicBezTo>
                    <a:pt x="4955" y="821"/>
                    <a:pt x="5001" y="807"/>
                    <a:pt x="5046" y="773"/>
                  </a:cubicBezTo>
                  <a:lnTo>
                    <a:pt x="5427" y="502"/>
                  </a:lnTo>
                  <a:cubicBezTo>
                    <a:pt x="5488" y="462"/>
                    <a:pt x="5558" y="432"/>
                    <a:pt x="5638" y="432"/>
                  </a:cubicBezTo>
                  <a:lnTo>
                    <a:pt x="7744" y="432"/>
                  </a:lnTo>
                  <a:lnTo>
                    <a:pt x="10523" y="2368"/>
                  </a:lnTo>
                  <a:lnTo>
                    <a:pt x="10413" y="2528"/>
                  </a:lnTo>
                  <a:cubicBezTo>
                    <a:pt x="10213" y="2803"/>
                    <a:pt x="9902" y="2953"/>
                    <a:pt x="9583" y="2953"/>
                  </a:cubicBezTo>
                  <a:cubicBezTo>
                    <a:pt x="9389" y="2953"/>
                    <a:pt x="9193" y="2897"/>
                    <a:pt x="9018" y="2779"/>
                  </a:cubicBezTo>
                  <a:lnTo>
                    <a:pt x="7764" y="1947"/>
                  </a:lnTo>
                  <a:cubicBezTo>
                    <a:pt x="7731" y="1926"/>
                    <a:pt x="7694" y="1915"/>
                    <a:pt x="7657" y="1915"/>
                  </a:cubicBezTo>
                  <a:cubicBezTo>
                    <a:pt x="7604" y="1915"/>
                    <a:pt x="7550" y="1936"/>
                    <a:pt x="7504" y="1977"/>
                  </a:cubicBezTo>
                  <a:lnTo>
                    <a:pt x="4735" y="4504"/>
                  </a:lnTo>
                  <a:lnTo>
                    <a:pt x="3582" y="5548"/>
                  </a:lnTo>
                  <a:cubicBezTo>
                    <a:pt x="3532" y="5598"/>
                    <a:pt x="3481" y="5668"/>
                    <a:pt x="3431" y="5728"/>
                  </a:cubicBezTo>
                  <a:cubicBezTo>
                    <a:pt x="3421" y="5487"/>
                    <a:pt x="3211" y="5297"/>
                    <a:pt x="2970" y="5297"/>
                  </a:cubicBezTo>
                  <a:lnTo>
                    <a:pt x="2518" y="5297"/>
                  </a:lnTo>
                  <a:lnTo>
                    <a:pt x="2518" y="2017"/>
                  </a:lnTo>
                  <a:lnTo>
                    <a:pt x="3180" y="2017"/>
                  </a:lnTo>
                  <a:cubicBezTo>
                    <a:pt x="3180" y="2047"/>
                    <a:pt x="3170" y="2067"/>
                    <a:pt x="3160" y="2097"/>
                  </a:cubicBezTo>
                  <a:cubicBezTo>
                    <a:pt x="3132" y="2257"/>
                    <a:pt x="3260" y="2352"/>
                    <a:pt x="3384" y="2352"/>
                  </a:cubicBezTo>
                  <a:cubicBezTo>
                    <a:pt x="3478" y="2352"/>
                    <a:pt x="3570" y="2298"/>
                    <a:pt x="3592" y="2177"/>
                  </a:cubicBezTo>
                  <a:cubicBezTo>
                    <a:pt x="3612" y="2077"/>
                    <a:pt x="3642" y="1997"/>
                    <a:pt x="3682" y="1906"/>
                  </a:cubicBezTo>
                  <a:cubicBezTo>
                    <a:pt x="3682" y="1896"/>
                    <a:pt x="3682" y="1896"/>
                    <a:pt x="3692" y="1886"/>
                  </a:cubicBezTo>
                  <a:cubicBezTo>
                    <a:pt x="3772" y="1736"/>
                    <a:pt x="3883" y="1606"/>
                    <a:pt x="4023" y="1505"/>
                  </a:cubicBezTo>
                  <a:lnTo>
                    <a:pt x="4314" y="1305"/>
                  </a:lnTo>
                  <a:cubicBezTo>
                    <a:pt x="4496" y="1164"/>
                    <a:pt x="4363" y="906"/>
                    <a:pt x="4182" y="906"/>
                  </a:cubicBezTo>
                  <a:cubicBezTo>
                    <a:pt x="4143" y="906"/>
                    <a:pt x="4103" y="917"/>
                    <a:pt x="4063" y="944"/>
                  </a:cubicBezTo>
                  <a:lnTo>
                    <a:pt x="3772" y="1154"/>
                  </a:lnTo>
                  <a:cubicBezTo>
                    <a:pt x="3602" y="1275"/>
                    <a:pt x="3461" y="1415"/>
                    <a:pt x="3361" y="1585"/>
                  </a:cubicBezTo>
                  <a:lnTo>
                    <a:pt x="2518" y="1585"/>
                  </a:lnTo>
                  <a:lnTo>
                    <a:pt x="2518" y="1335"/>
                  </a:lnTo>
                  <a:cubicBezTo>
                    <a:pt x="2518" y="1044"/>
                    <a:pt x="2278" y="803"/>
                    <a:pt x="1977" y="803"/>
                  </a:cubicBezTo>
                  <a:lnTo>
                    <a:pt x="292" y="803"/>
                  </a:lnTo>
                  <a:cubicBezTo>
                    <a:pt x="1" y="803"/>
                    <a:pt x="1" y="1234"/>
                    <a:pt x="292" y="1234"/>
                  </a:cubicBezTo>
                  <a:lnTo>
                    <a:pt x="1977" y="1234"/>
                  </a:lnTo>
                  <a:cubicBezTo>
                    <a:pt x="2037" y="1234"/>
                    <a:pt x="2087" y="1285"/>
                    <a:pt x="2087" y="1335"/>
                  </a:cubicBezTo>
                  <a:lnTo>
                    <a:pt x="2087" y="5979"/>
                  </a:lnTo>
                  <a:cubicBezTo>
                    <a:pt x="2087" y="6039"/>
                    <a:pt x="2037" y="6079"/>
                    <a:pt x="1977" y="6089"/>
                  </a:cubicBezTo>
                  <a:lnTo>
                    <a:pt x="292" y="6089"/>
                  </a:lnTo>
                  <a:cubicBezTo>
                    <a:pt x="1" y="6089"/>
                    <a:pt x="1" y="6520"/>
                    <a:pt x="292" y="6520"/>
                  </a:cubicBezTo>
                  <a:lnTo>
                    <a:pt x="1977" y="6520"/>
                  </a:lnTo>
                  <a:cubicBezTo>
                    <a:pt x="2278" y="6520"/>
                    <a:pt x="2518" y="6280"/>
                    <a:pt x="2518" y="5979"/>
                  </a:cubicBezTo>
                  <a:lnTo>
                    <a:pt x="2518" y="5728"/>
                  </a:lnTo>
                  <a:lnTo>
                    <a:pt x="2970" y="5728"/>
                  </a:lnTo>
                  <a:cubicBezTo>
                    <a:pt x="2990" y="5728"/>
                    <a:pt x="3000" y="5738"/>
                    <a:pt x="3000" y="5758"/>
                  </a:cubicBezTo>
                  <a:cubicBezTo>
                    <a:pt x="3010" y="5949"/>
                    <a:pt x="3040" y="6520"/>
                    <a:pt x="3421" y="6581"/>
                  </a:cubicBezTo>
                  <a:cubicBezTo>
                    <a:pt x="3552" y="6831"/>
                    <a:pt x="3802" y="6992"/>
                    <a:pt x="4083" y="7022"/>
                  </a:cubicBezTo>
                  <a:cubicBezTo>
                    <a:pt x="4073" y="7072"/>
                    <a:pt x="4063" y="7122"/>
                    <a:pt x="4063" y="7172"/>
                  </a:cubicBezTo>
                  <a:cubicBezTo>
                    <a:pt x="4047" y="7678"/>
                    <a:pt x="4454" y="8061"/>
                    <a:pt x="4916" y="8061"/>
                  </a:cubicBezTo>
                  <a:cubicBezTo>
                    <a:pt x="5031" y="8061"/>
                    <a:pt x="5150" y="8037"/>
                    <a:pt x="5267" y="7985"/>
                  </a:cubicBezTo>
                  <a:cubicBezTo>
                    <a:pt x="5339" y="8403"/>
                    <a:pt x="5708" y="8692"/>
                    <a:pt x="6105" y="8692"/>
                  </a:cubicBezTo>
                  <a:cubicBezTo>
                    <a:pt x="6203" y="8692"/>
                    <a:pt x="6303" y="8675"/>
                    <a:pt x="6400" y="8637"/>
                  </a:cubicBezTo>
                  <a:cubicBezTo>
                    <a:pt x="6460" y="9048"/>
                    <a:pt x="6812" y="9349"/>
                    <a:pt x="7223" y="9369"/>
                  </a:cubicBezTo>
                  <a:lnTo>
                    <a:pt x="7253" y="9369"/>
                  </a:lnTo>
                  <a:cubicBezTo>
                    <a:pt x="7464" y="9369"/>
                    <a:pt x="7674" y="9289"/>
                    <a:pt x="7835" y="9138"/>
                  </a:cubicBezTo>
                  <a:lnTo>
                    <a:pt x="9109" y="7945"/>
                  </a:lnTo>
                  <a:cubicBezTo>
                    <a:pt x="9293" y="7799"/>
                    <a:pt x="9147" y="7558"/>
                    <a:pt x="8974" y="7558"/>
                  </a:cubicBezTo>
                  <a:cubicBezTo>
                    <a:pt x="8922" y="7558"/>
                    <a:pt x="8867" y="7580"/>
                    <a:pt x="8818" y="7634"/>
                  </a:cubicBezTo>
                  <a:lnTo>
                    <a:pt x="7534" y="8817"/>
                  </a:lnTo>
                  <a:cubicBezTo>
                    <a:pt x="7448" y="8891"/>
                    <a:pt x="7355" y="8922"/>
                    <a:pt x="7267" y="8922"/>
                  </a:cubicBezTo>
                  <a:cubicBezTo>
                    <a:pt x="6945" y="8922"/>
                    <a:pt x="6678" y="8505"/>
                    <a:pt x="6962" y="8206"/>
                  </a:cubicBezTo>
                  <a:cubicBezTo>
                    <a:pt x="7126" y="8058"/>
                    <a:pt x="6987" y="7831"/>
                    <a:pt x="6818" y="7831"/>
                  </a:cubicBezTo>
                  <a:cubicBezTo>
                    <a:pt x="6769" y="7831"/>
                    <a:pt x="6718" y="7850"/>
                    <a:pt x="6671" y="7895"/>
                  </a:cubicBezTo>
                  <a:lnTo>
                    <a:pt x="6390" y="8145"/>
                  </a:lnTo>
                  <a:cubicBezTo>
                    <a:pt x="6305" y="8218"/>
                    <a:pt x="6214" y="8249"/>
                    <a:pt x="6126" y="8249"/>
                  </a:cubicBezTo>
                  <a:cubicBezTo>
                    <a:pt x="5800" y="8249"/>
                    <a:pt x="5526" y="7824"/>
                    <a:pt x="5819" y="7524"/>
                  </a:cubicBezTo>
                  <a:cubicBezTo>
                    <a:pt x="5982" y="7376"/>
                    <a:pt x="5843" y="7149"/>
                    <a:pt x="5674" y="7149"/>
                  </a:cubicBezTo>
                  <a:cubicBezTo>
                    <a:pt x="5626" y="7149"/>
                    <a:pt x="5575" y="7168"/>
                    <a:pt x="5528" y="7213"/>
                  </a:cubicBezTo>
                  <a:lnTo>
                    <a:pt x="5207" y="7513"/>
                  </a:lnTo>
                  <a:cubicBezTo>
                    <a:pt x="5114" y="7606"/>
                    <a:pt x="5011" y="7645"/>
                    <a:pt x="4913" y="7645"/>
                  </a:cubicBezTo>
                  <a:cubicBezTo>
                    <a:pt x="4574" y="7645"/>
                    <a:pt x="4285" y="7187"/>
                    <a:pt x="4635" y="6892"/>
                  </a:cubicBezTo>
                  <a:lnTo>
                    <a:pt x="4745" y="6791"/>
                  </a:lnTo>
                  <a:cubicBezTo>
                    <a:pt x="4910" y="6635"/>
                    <a:pt x="4768" y="6411"/>
                    <a:pt x="4598" y="6411"/>
                  </a:cubicBezTo>
                  <a:cubicBezTo>
                    <a:pt x="4551" y="6411"/>
                    <a:pt x="4501" y="6429"/>
                    <a:pt x="4454" y="6470"/>
                  </a:cubicBezTo>
                  <a:cubicBezTo>
                    <a:pt x="4394" y="6531"/>
                    <a:pt x="4314" y="6571"/>
                    <a:pt x="4224" y="6581"/>
                  </a:cubicBezTo>
                  <a:cubicBezTo>
                    <a:pt x="4201" y="6584"/>
                    <a:pt x="4179" y="6586"/>
                    <a:pt x="4158" y="6586"/>
                  </a:cubicBezTo>
                  <a:cubicBezTo>
                    <a:pt x="3797" y="6586"/>
                    <a:pt x="3598" y="6124"/>
                    <a:pt x="3883" y="5858"/>
                  </a:cubicBezTo>
                  <a:lnTo>
                    <a:pt x="7674" y="2408"/>
                  </a:lnTo>
                  <a:lnTo>
                    <a:pt x="8778" y="3140"/>
                  </a:lnTo>
                  <a:cubicBezTo>
                    <a:pt x="9027" y="3307"/>
                    <a:pt x="9308" y="3386"/>
                    <a:pt x="9585" y="3386"/>
                  </a:cubicBezTo>
                  <a:cubicBezTo>
                    <a:pt x="10044" y="3386"/>
                    <a:pt x="10492" y="3169"/>
                    <a:pt x="10774" y="2769"/>
                  </a:cubicBezTo>
                  <a:lnTo>
                    <a:pt x="10914" y="2568"/>
                  </a:lnTo>
                  <a:cubicBezTo>
                    <a:pt x="11024" y="2398"/>
                    <a:pt x="10984" y="2167"/>
                    <a:pt x="10814" y="2047"/>
                  </a:cubicBezTo>
                  <a:lnTo>
                    <a:pt x="7945" y="41"/>
                  </a:lnTo>
                  <a:cubicBezTo>
                    <a:pt x="7905" y="21"/>
                    <a:pt x="7865" y="1"/>
                    <a:pt x="781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 name="Google Shape;1700;p69"/>
          <p:cNvGrpSpPr/>
          <p:nvPr/>
        </p:nvGrpSpPr>
        <p:grpSpPr>
          <a:xfrm>
            <a:off x="4720086" y="2338242"/>
            <a:ext cx="385167" cy="276000"/>
            <a:chOff x="4720086" y="2338242"/>
            <a:chExt cx="385167" cy="276000"/>
          </a:xfrm>
        </p:grpSpPr>
        <p:sp>
          <p:nvSpPr>
            <p:cNvPr id="1701" name="Google Shape;1701;p69"/>
            <p:cNvSpPr/>
            <p:nvPr/>
          </p:nvSpPr>
          <p:spPr>
            <a:xfrm>
              <a:off x="4720086" y="2338242"/>
              <a:ext cx="193331" cy="275871"/>
            </a:xfrm>
            <a:custGeom>
              <a:avLst/>
              <a:gdLst/>
              <a:ahLst/>
              <a:cxnLst/>
              <a:rect l="l" t="t" r="r" b="b"/>
              <a:pathLst>
                <a:path w="7500" h="10702" extrusionOk="0">
                  <a:moveTo>
                    <a:pt x="1702" y="7238"/>
                  </a:moveTo>
                  <a:cubicBezTo>
                    <a:pt x="1706" y="7238"/>
                    <a:pt x="1709" y="7239"/>
                    <a:pt x="1712" y="7242"/>
                  </a:cubicBezTo>
                  <a:lnTo>
                    <a:pt x="1852" y="7292"/>
                  </a:lnTo>
                  <a:lnTo>
                    <a:pt x="2263" y="7442"/>
                  </a:lnTo>
                  <a:lnTo>
                    <a:pt x="1531" y="7954"/>
                  </a:lnTo>
                  <a:cubicBezTo>
                    <a:pt x="1501" y="7934"/>
                    <a:pt x="1431" y="7934"/>
                    <a:pt x="1451" y="7884"/>
                  </a:cubicBezTo>
                  <a:lnTo>
                    <a:pt x="1561" y="7573"/>
                  </a:lnTo>
                  <a:lnTo>
                    <a:pt x="1672" y="7262"/>
                  </a:lnTo>
                  <a:cubicBezTo>
                    <a:pt x="1679" y="7247"/>
                    <a:pt x="1692" y="7238"/>
                    <a:pt x="1702" y="7238"/>
                  </a:cubicBezTo>
                  <a:close/>
                  <a:moveTo>
                    <a:pt x="2765" y="7623"/>
                  </a:moveTo>
                  <a:lnTo>
                    <a:pt x="3176" y="7773"/>
                  </a:lnTo>
                  <a:lnTo>
                    <a:pt x="2444" y="8285"/>
                  </a:lnTo>
                  <a:lnTo>
                    <a:pt x="2033" y="8134"/>
                  </a:lnTo>
                  <a:lnTo>
                    <a:pt x="2765" y="7623"/>
                  </a:lnTo>
                  <a:close/>
                  <a:moveTo>
                    <a:pt x="3678" y="7954"/>
                  </a:moveTo>
                  <a:lnTo>
                    <a:pt x="4079" y="8104"/>
                  </a:lnTo>
                  <a:lnTo>
                    <a:pt x="3347" y="8606"/>
                  </a:lnTo>
                  <a:lnTo>
                    <a:pt x="2935" y="8465"/>
                  </a:lnTo>
                  <a:lnTo>
                    <a:pt x="3678" y="7954"/>
                  </a:lnTo>
                  <a:close/>
                  <a:moveTo>
                    <a:pt x="4580" y="8285"/>
                  </a:moveTo>
                  <a:lnTo>
                    <a:pt x="4611" y="8295"/>
                  </a:lnTo>
                  <a:cubicBezTo>
                    <a:pt x="4631" y="8295"/>
                    <a:pt x="4641" y="8315"/>
                    <a:pt x="4631" y="8335"/>
                  </a:cubicBezTo>
                  <a:lnTo>
                    <a:pt x="4410" y="8967"/>
                  </a:lnTo>
                  <a:cubicBezTo>
                    <a:pt x="4400" y="8977"/>
                    <a:pt x="4380" y="8987"/>
                    <a:pt x="4360" y="8987"/>
                  </a:cubicBezTo>
                  <a:lnTo>
                    <a:pt x="3848" y="8796"/>
                  </a:lnTo>
                  <a:lnTo>
                    <a:pt x="4580" y="8285"/>
                  </a:lnTo>
                  <a:close/>
                  <a:moveTo>
                    <a:pt x="3623" y="1"/>
                  </a:moveTo>
                  <a:cubicBezTo>
                    <a:pt x="3316" y="1"/>
                    <a:pt x="3010" y="176"/>
                    <a:pt x="2885" y="511"/>
                  </a:cubicBezTo>
                  <a:lnTo>
                    <a:pt x="2735" y="943"/>
                  </a:lnTo>
                  <a:lnTo>
                    <a:pt x="2614" y="1264"/>
                  </a:lnTo>
                  <a:cubicBezTo>
                    <a:pt x="2572" y="1258"/>
                    <a:pt x="2529" y="1255"/>
                    <a:pt x="2487" y="1255"/>
                  </a:cubicBezTo>
                  <a:cubicBezTo>
                    <a:pt x="2104" y="1255"/>
                    <a:pt x="1757" y="1495"/>
                    <a:pt x="1621" y="1865"/>
                  </a:cubicBezTo>
                  <a:lnTo>
                    <a:pt x="1060" y="3420"/>
                  </a:lnTo>
                  <a:cubicBezTo>
                    <a:pt x="1010" y="3550"/>
                    <a:pt x="1000" y="3701"/>
                    <a:pt x="1040" y="3841"/>
                  </a:cubicBezTo>
                  <a:lnTo>
                    <a:pt x="1421" y="5216"/>
                  </a:lnTo>
                  <a:cubicBezTo>
                    <a:pt x="1511" y="5567"/>
                    <a:pt x="1762" y="5868"/>
                    <a:pt x="2083" y="6028"/>
                  </a:cubicBezTo>
                  <a:lnTo>
                    <a:pt x="1802" y="6810"/>
                  </a:lnTo>
                  <a:cubicBezTo>
                    <a:pt x="1772" y="6805"/>
                    <a:pt x="1743" y="6803"/>
                    <a:pt x="1714" y="6803"/>
                  </a:cubicBezTo>
                  <a:cubicBezTo>
                    <a:pt x="1517" y="6803"/>
                    <a:pt x="1340" y="6919"/>
                    <a:pt x="1270" y="7111"/>
                  </a:cubicBezTo>
                  <a:lnTo>
                    <a:pt x="1230" y="7222"/>
                  </a:lnTo>
                  <a:lnTo>
                    <a:pt x="398" y="6921"/>
                  </a:lnTo>
                  <a:cubicBezTo>
                    <a:pt x="365" y="6906"/>
                    <a:pt x="334" y="6900"/>
                    <a:pt x="305" y="6900"/>
                  </a:cubicBezTo>
                  <a:cubicBezTo>
                    <a:pt x="95" y="6900"/>
                    <a:pt x="0" y="7243"/>
                    <a:pt x="247" y="7322"/>
                  </a:cubicBezTo>
                  <a:lnTo>
                    <a:pt x="1080" y="7623"/>
                  </a:lnTo>
                  <a:cubicBezTo>
                    <a:pt x="1050" y="7693"/>
                    <a:pt x="1030" y="7773"/>
                    <a:pt x="1020" y="7844"/>
                  </a:cubicBezTo>
                  <a:lnTo>
                    <a:pt x="307" y="8175"/>
                  </a:lnTo>
                  <a:cubicBezTo>
                    <a:pt x="68" y="8269"/>
                    <a:pt x="172" y="8597"/>
                    <a:pt x="376" y="8597"/>
                  </a:cubicBezTo>
                  <a:cubicBezTo>
                    <a:pt x="411" y="8597"/>
                    <a:pt x="449" y="8588"/>
                    <a:pt x="488" y="8566"/>
                  </a:cubicBezTo>
                  <a:lnTo>
                    <a:pt x="1180" y="8245"/>
                  </a:lnTo>
                  <a:cubicBezTo>
                    <a:pt x="1200" y="8265"/>
                    <a:pt x="1230" y="8285"/>
                    <a:pt x="1260" y="8305"/>
                  </a:cubicBezTo>
                  <a:lnTo>
                    <a:pt x="839" y="9448"/>
                  </a:lnTo>
                  <a:cubicBezTo>
                    <a:pt x="770" y="9624"/>
                    <a:pt x="913" y="9749"/>
                    <a:pt x="1052" y="9749"/>
                  </a:cubicBezTo>
                  <a:cubicBezTo>
                    <a:pt x="1135" y="9749"/>
                    <a:pt x="1217" y="9704"/>
                    <a:pt x="1250" y="9599"/>
                  </a:cubicBezTo>
                  <a:lnTo>
                    <a:pt x="1662" y="8455"/>
                  </a:lnTo>
                  <a:lnTo>
                    <a:pt x="3868" y="9258"/>
                  </a:lnTo>
                  <a:lnTo>
                    <a:pt x="3457" y="10401"/>
                  </a:lnTo>
                  <a:cubicBezTo>
                    <a:pt x="3388" y="10577"/>
                    <a:pt x="3527" y="10702"/>
                    <a:pt x="3663" y="10702"/>
                  </a:cubicBezTo>
                  <a:cubicBezTo>
                    <a:pt x="3744" y="10702"/>
                    <a:pt x="3824" y="10657"/>
                    <a:pt x="3858" y="10552"/>
                  </a:cubicBezTo>
                  <a:lnTo>
                    <a:pt x="4280" y="9398"/>
                  </a:lnTo>
                  <a:cubicBezTo>
                    <a:pt x="4310" y="9408"/>
                    <a:pt x="4340" y="9408"/>
                    <a:pt x="4370" y="9408"/>
                  </a:cubicBezTo>
                  <a:cubicBezTo>
                    <a:pt x="4570" y="9408"/>
                    <a:pt x="4741" y="9288"/>
                    <a:pt x="4811" y="9107"/>
                  </a:cubicBezTo>
                  <a:lnTo>
                    <a:pt x="5042" y="8475"/>
                  </a:lnTo>
                  <a:cubicBezTo>
                    <a:pt x="5122" y="8265"/>
                    <a:pt x="5032" y="8014"/>
                    <a:pt x="4821" y="7904"/>
                  </a:cubicBezTo>
                  <a:lnTo>
                    <a:pt x="5112" y="7121"/>
                  </a:lnTo>
                  <a:cubicBezTo>
                    <a:pt x="5168" y="7137"/>
                    <a:pt x="5225" y="7145"/>
                    <a:pt x="5281" y="7145"/>
                  </a:cubicBezTo>
                  <a:cubicBezTo>
                    <a:pt x="5548" y="7145"/>
                    <a:pt x="5803" y="6977"/>
                    <a:pt x="5894" y="6720"/>
                  </a:cubicBezTo>
                  <a:lnTo>
                    <a:pt x="6316" y="5567"/>
                  </a:lnTo>
                  <a:cubicBezTo>
                    <a:pt x="6366" y="5396"/>
                    <a:pt x="6234" y="5278"/>
                    <a:pt x="6102" y="5278"/>
                  </a:cubicBezTo>
                  <a:cubicBezTo>
                    <a:pt x="6024" y="5278"/>
                    <a:pt x="5945" y="5319"/>
                    <a:pt x="5904" y="5416"/>
                  </a:cubicBezTo>
                  <a:lnTo>
                    <a:pt x="5483" y="6570"/>
                  </a:lnTo>
                  <a:cubicBezTo>
                    <a:pt x="5453" y="6653"/>
                    <a:pt x="5377" y="6708"/>
                    <a:pt x="5289" y="6708"/>
                  </a:cubicBezTo>
                  <a:cubicBezTo>
                    <a:pt x="5261" y="6708"/>
                    <a:pt x="5232" y="6702"/>
                    <a:pt x="5202" y="6690"/>
                  </a:cubicBezTo>
                  <a:cubicBezTo>
                    <a:pt x="5161" y="6675"/>
                    <a:pt x="5119" y="6668"/>
                    <a:pt x="5077" y="6668"/>
                  </a:cubicBezTo>
                  <a:cubicBezTo>
                    <a:pt x="4924" y="6668"/>
                    <a:pt x="4776" y="6763"/>
                    <a:pt x="4721" y="6921"/>
                  </a:cubicBezTo>
                  <a:lnTo>
                    <a:pt x="4420" y="7753"/>
                  </a:lnTo>
                  <a:lnTo>
                    <a:pt x="3728" y="7502"/>
                  </a:lnTo>
                  <a:lnTo>
                    <a:pt x="2815" y="7171"/>
                  </a:lnTo>
                  <a:lnTo>
                    <a:pt x="2213" y="6951"/>
                  </a:lnTo>
                  <a:cubicBezTo>
                    <a:pt x="2544" y="5978"/>
                    <a:pt x="2635" y="5948"/>
                    <a:pt x="2564" y="5807"/>
                  </a:cubicBezTo>
                  <a:cubicBezTo>
                    <a:pt x="2524" y="5727"/>
                    <a:pt x="2454" y="5677"/>
                    <a:pt x="2364" y="5667"/>
                  </a:cubicBezTo>
                  <a:cubicBezTo>
                    <a:pt x="2113" y="5567"/>
                    <a:pt x="1912" y="5356"/>
                    <a:pt x="1842" y="5095"/>
                  </a:cubicBezTo>
                  <a:lnTo>
                    <a:pt x="1471" y="3711"/>
                  </a:lnTo>
                  <a:cubicBezTo>
                    <a:pt x="1451" y="3661"/>
                    <a:pt x="1451" y="3611"/>
                    <a:pt x="1471" y="3561"/>
                  </a:cubicBezTo>
                  <a:lnTo>
                    <a:pt x="2033" y="2006"/>
                  </a:lnTo>
                  <a:cubicBezTo>
                    <a:pt x="2103" y="1825"/>
                    <a:pt x="2273" y="1695"/>
                    <a:pt x="2464" y="1685"/>
                  </a:cubicBezTo>
                  <a:lnTo>
                    <a:pt x="2464" y="1685"/>
                  </a:lnTo>
                  <a:lnTo>
                    <a:pt x="1973" y="3039"/>
                  </a:lnTo>
                  <a:cubicBezTo>
                    <a:pt x="1904" y="3215"/>
                    <a:pt x="2046" y="3339"/>
                    <a:pt x="2185" y="3339"/>
                  </a:cubicBezTo>
                  <a:cubicBezTo>
                    <a:pt x="2268" y="3339"/>
                    <a:pt x="2350" y="3295"/>
                    <a:pt x="2384" y="3189"/>
                  </a:cubicBezTo>
                  <a:lnTo>
                    <a:pt x="2986" y="1514"/>
                  </a:lnTo>
                  <a:lnTo>
                    <a:pt x="3307" y="652"/>
                  </a:lnTo>
                  <a:cubicBezTo>
                    <a:pt x="3354" y="509"/>
                    <a:pt x="3490" y="422"/>
                    <a:pt x="3634" y="422"/>
                  </a:cubicBezTo>
                  <a:cubicBezTo>
                    <a:pt x="3672" y="422"/>
                    <a:pt x="3710" y="428"/>
                    <a:pt x="3748" y="441"/>
                  </a:cubicBezTo>
                  <a:cubicBezTo>
                    <a:pt x="3928" y="511"/>
                    <a:pt x="4019" y="712"/>
                    <a:pt x="3959" y="892"/>
                  </a:cubicBezTo>
                  <a:cubicBezTo>
                    <a:pt x="3901" y="1057"/>
                    <a:pt x="4037" y="1174"/>
                    <a:pt x="4170" y="1174"/>
                  </a:cubicBezTo>
                  <a:cubicBezTo>
                    <a:pt x="4247" y="1174"/>
                    <a:pt x="4323" y="1135"/>
                    <a:pt x="4360" y="1043"/>
                  </a:cubicBezTo>
                  <a:lnTo>
                    <a:pt x="4410" y="912"/>
                  </a:lnTo>
                  <a:cubicBezTo>
                    <a:pt x="4466" y="770"/>
                    <a:pt x="4603" y="683"/>
                    <a:pt x="4747" y="683"/>
                  </a:cubicBezTo>
                  <a:cubicBezTo>
                    <a:pt x="4785" y="683"/>
                    <a:pt x="4824" y="689"/>
                    <a:pt x="4861" y="702"/>
                  </a:cubicBezTo>
                  <a:cubicBezTo>
                    <a:pt x="5042" y="772"/>
                    <a:pt x="5132" y="973"/>
                    <a:pt x="5062" y="1153"/>
                  </a:cubicBezTo>
                  <a:lnTo>
                    <a:pt x="4932" y="1514"/>
                  </a:lnTo>
                  <a:cubicBezTo>
                    <a:pt x="4881" y="1684"/>
                    <a:pt x="5013" y="1803"/>
                    <a:pt x="5145" y="1803"/>
                  </a:cubicBezTo>
                  <a:cubicBezTo>
                    <a:pt x="5223" y="1803"/>
                    <a:pt x="5302" y="1762"/>
                    <a:pt x="5343" y="1665"/>
                  </a:cubicBezTo>
                  <a:cubicBezTo>
                    <a:pt x="5398" y="1506"/>
                    <a:pt x="5531" y="1434"/>
                    <a:pt x="5663" y="1434"/>
                  </a:cubicBezTo>
                  <a:cubicBezTo>
                    <a:pt x="5842" y="1434"/>
                    <a:pt x="6021" y="1565"/>
                    <a:pt x="6015" y="1795"/>
                  </a:cubicBezTo>
                  <a:cubicBezTo>
                    <a:pt x="6015" y="1835"/>
                    <a:pt x="6005" y="1875"/>
                    <a:pt x="5995" y="1916"/>
                  </a:cubicBezTo>
                  <a:lnTo>
                    <a:pt x="5874" y="2226"/>
                  </a:lnTo>
                  <a:cubicBezTo>
                    <a:pt x="5824" y="2397"/>
                    <a:pt x="5960" y="2515"/>
                    <a:pt x="6092" y="2515"/>
                  </a:cubicBezTo>
                  <a:cubicBezTo>
                    <a:pt x="6171" y="2515"/>
                    <a:pt x="6248" y="2474"/>
                    <a:pt x="6286" y="2377"/>
                  </a:cubicBezTo>
                  <a:cubicBezTo>
                    <a:pt x="6341" y="2234"/>
                    <a:pt x="6478" y="2148"/>
                    <a:pt x="6618" y="2148"/>
                  </a:cubicBezTo>
                  <a:cubicBezTo>
                    <a:pt x="6655" y="2148"/>
                    <a:pt x="6691" y="2154"/>
                    <a:pt x="6727" y="2166"/>
                  </a:cubicBezTo>
                  <a:cubicBezTo>
                    <a:pt x="6908" y="2236"/>
                    <a:pt x="7008" y="2437"/>
                    <a:pt x="6938" y="2618"/>
                  </a:cubicBezTo>
                  <a:lnTo>
                    <a:pt x="6225" y="4594"/>
                  </a:lnTo>
                  <a:cubicBezTo>
                    <a:pt x="6169" y="4757"/>
                    <a:pt x="6301" y="4873"/>
                    <a:pt x="6433" y="4873"/>
                  </a:cubicBezTo>
                  <a:cubicBezTo>
                    <a:pt x="6511" y="4873"/>
                    <a:pt x="6589" y="4832"/>
                    <a:pt x="6627" y="4734"/>
                  </a:cubicBezTo>
                  <a:lnTo>
                    <a:pt x="7349" y="2768"/>
                  </a:lnTo>
                  <a:cubicBezTo>
                    <a:pt x="7499" y="2357"/>
                    <a:pt x="7289" y="1905"/>
                    <a:pt x="6877" y="1765"/>
                  </a:cubicBezTo>
                  <a:lnTo>
                    <a:pt x="6877" y="1745"/>
                  </a:lnTo>
                  <a:cubicBezTo>
                    <a:pt x="6790" y="1714"/>
                    <a:pt x="6698" y="1698"/>
                    <a:pt x="6605" y="1698"/>
                  </a:cubicBezTo>
                  <a:cubicBezTo>
                    <a:pt x="6549" y="1698"/>
                    <a:pt x="6493" y="1704"/>
                    <a:pt x="6436" y="1715"/>
                  </a:cubicBezTo>
                  <a:cubicBezTo>
                    <a:pt x="6400" y="1301"/>
                    <a:pt x="6050" y="1000"/>
                    <a:pt x="5652" y="1000"/>
                  </a:cubicBezTo>
                  <a:cubicBezTo>
                    <a:pt x="5607" y="1000"/>
                    <a:pt x="5560" y="1004"/>
                    <a:pt x="5513" y="1013"/>
                  </a:cubicBezTo>
                  <a:cubicBezTo>
                    <a:pt x="5499" y="565"/>
                    <a:pt x="5130" y="258"/>
                    <a:pt x="4733" y="258"/>
                  </a:cubicBezTo>
                  <a:cubicBezTo>
                    <a:pt x="4587" y="258"/>
                    <a:pt x="4437" y="299"/>
                    <a:pt x="4300" y="391"/>
                  </a:cubicBezTo>
                  <a:cubicBezTo>
                    <a:pt x="4147" y="128"/>
                    <a:pt x="3884" y="1"/>
                    <a:pt x="362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9"/>
            <p:cNvSpPr/>
            <p:nvPr/>
          </p:nvSpPr>
          <p:spPr>
            <a:xfrm>
              <a:off x="4914165" y="2338345"/>
              <a:ext cx="191089" cy="275897"/>
            </a:xfrm>
            <a:custGeom>
              <a:avLst/>
              <a:gdLst/>
              <a:ahLst/>
              <a:cxnLst/>
              <a:rect l="l" t="t" r="r" b="b"/>
              <a:pathLst>
                <a:path w="7413" h="10703" extrusionOk="0">
                  <a:moveTo>
                    <a:pt x="5788" y="7238"/>
                  </a:moveTo>
                  <a:cubicBezTo>
                    <a:pt x="5798" y="7238"/>
                    <a:pt x="5808" y="7248"/>
                    <a:pt x="5808" y="7258"/>
                  </a:cubicBezTo>
                  <a:lnTo>
                    <a:pt x="5918" y="7569"/>
                  </a:lnTo>
                  <a:lnTo>
                    <a:pt x="6039" y="7880"/>
                  </a:lnTo>
                  <a:cubicBezTo>
                    <a:pt x="6039" y="7900"/>
                    <a:pt x="6039" y="7910"/>
                    <a:pt x="6019" y="7920"/>
                  </a:cubicBezTo>
                  <a:lnTo>
                    <a:pt x="5959" y="7950"/>
                  </a:lnTo>
                  <a:lnTo>
                    <a:pt x="5226" y="7438"/>
                  </a:lnTo>
                  <a:lnTo>
                    <a:pt x="5628" y="7288"/>
                  </a:lnTo>
                  <a:lnTo>
                    <a:pt x="5768" y="7238"/>
                  </a:lnTo>
                  <a:close/>
                  <a:moveTo>
                    <a:pt x="4725" y="7619"/>
                  </a:moveTo>
                  <a:lnTo>
                    <a:pt x="5457" y="8130"/>
                  </a:lnTo>
                  <a:lnTo>
                    <a:pt x="5046" y="8281"/>
                  </a:lnTo>
                  <a:lnTo>
                    <a:pt x="4314" y="7769"/>
                  </a:lnTo>
                  <a:lnTo>
                    <a:pt x="4725" y="7619"/>
                  </a:lnTo>
                  <a:close/>
                  <a:moveTo>
                    <a:pt x="3812" y="7950"/>
                  </a:moveTo>
                  <a:lnTo>
                    <a:pt x="4544" y="8461"/>
                  </a:lnTo>
                  <a:lnTo>
                    <a:pt x="4143" y="8612"/>
                  </a:lnTo>
                  <a:lnTo>
                    <a:pt x="3401" y="8100"/>
                  </a:lnTo>
                  <a:lnTo>
                    <a:pt x="3812" y="7950"/>
                  </a:lnTo>
                  <a:close/>
                  <a:moveTo>
                    <a:pt x="2909" y="8271"/>
                  </a:moveTo>
                  <a:lnTo>
                    <a:pt x="3642" y="8782"/>
                  </a:lnTo>
                  <a:lnTo>
                    <a:pt x="3130" y="8973"/>
                  </a:lnTo>
                  <a:cubicBezTo>
                    <a:pt x="3125" y="8976"/>
                    <a:pt x="3119" y="8977"/>
                    <a:pt x="3114" y="8977"/>
                  </a:cubicBezTo>
                  <a:cubicBezTo>
                    <a:pt x="3100" y="8977"/>
                    <a:pt x="3087" y="8968"/>
                    <a:pt x="3080" y="8953"/>
                  </a:cubicBezTo>
                  <a:lnTo>
                    <a:pt x="2859" y="8331"/>
                  </a:lnTo>
                  <a:cubicBezTo>
                    <a:pt x="2849" y="8311"/>
                    <a:pt x="2859" y="8291"/>
                    <a:pt x="2879" y="8281"/>
                  </a:cubicBezTo>
                  <a:lnTo>
                    <a:pt x="2909" y="8271"/>
                  </a:lnTo>
                  <a:close/>
                  <a:moveTo>
                    <a:pt x="3859" y="1"/>
                  </a:moveTo>
                  <a:cubicBezTo>
                    <a:pt x="3601" y="1"/>
                    <a:pt x="3341" y="126"/>
                    <a:pt x="3190" y="387"/>
                  </a:cubicBezTo>
                  <a:cubicBezTo>
                    <a:pt x="3054" y="296"/>
                    <a:pt x="2906" y="255"/>
                    <a:pt x="2762" y="255"/>
                  </a:cubicBezTo>
                  <a:cubicBezTo>
                    <a:pt x="2363" y="255"/>
                    <a:pt x="1991" y="569"/>
                    <a:pt x="1976" y="1019"/>
                  </a:cubicBezTo>
                  <a:cubicBezTo>
                    <a:pt x="1925" y="1009"/>
                    <a:pt x="1874" y="1004"/>
                    <a:pt x="1824" y="1004"/>
                  </a:cubicBezTo>
                  <a:cubicBezTo>
                    <a:pt x="1424" y="1004"/>
                    <a:pt x="1080" y="1311"/>
                    <a:pt x="1054" y="1721"/>
                  </a:cubicBezTo>
                  <a:cubicBezTo>
                    <a:pt x="997" y="1710"/>
                    <a:pt x="941" y="1704"/>
                    <a:pt x="885" y="1704"/>
                  </a:cubicBezTo>
                  <a:cubicBezTo>
                    <a:pt x="792" y="1704"/>
                    <a:pt x="700" y="1720"/>
                    <a:pt x="612" y="1751"/>
                  </a:cubicBezTo>
                  <a:cubicBezTo>
                    <a:pt x="211" y="1901"/>
                    <a:pt x="0" y="2343"/>
                    <a:pt x="151" y="2754"/>
                  </a:cubicBezTo>
                  <a:lnTo>
                    <a:pt x="221" y="2965"/>
                  </a:lnTo>
                  <a:cubicBezTo>
                    <a:pt x="255" y="3079"/>
                    <a:pt x="340" y="3127"/>
                    <a:pt x="426" y="3127"/>
                  </a:cubicBezTo>
                  <a:cubicBezTo>
                    <a:pt x="565" y="3127"/>
                    <a:pt x="707" y="2999"/>
                    <a:pt x="632" y="2824"/>
                  </a:cubicBezTo>
                  <a:lnTo>
                    <a:pt x="552" y="2604"/>
                  </a:lnTo>
                  <a:cubicBezTo>
                    <a:pt x="451" y="2332"/>
                    <a:pt x="672" y="2136"/>
                    <a:pt x="890" y="2136"/>
                  </a:cubicBezTo>
                  <a:cubicBezTo>
                    <a:pt x="1018" y="2136"/>
                    <a:pt x="1145" y="2203"/>
                    <a:pt x="1204" y="2363"/>
                  </a:cubicBezTo>
                  <a:cubicBezTo>
                    <a:pt x="1245" y="2460"/>
                    <a:pt x="1324" y="2502"/>
                    <a:pt x="1403" y="2502"/>
                  </a:cubicBezTo>
                  <a:cubicBezTo>
                    <a:pt x="1535" y="2502"/>
                    <a:pt x="1666" y="2386"/>
                    <a:pt x="1615" y="2222"/>
                  </a:cubicBezTo>
                  <a:lnTo>
                    <a:pt x="1495" y="1901"/>
                  </a:lnTo>
                  <a:cubicBezTo>
                    <a:pt x="1435" y="1721"/>
                    <a:pt x="1525" y="1520"/>
                    <a:pt x="1706" y="1460"/>
                  </a:cubicBezTo>
                  <a:cubicBezTo>
                    <a:pt x="1745" y="1445"/>
                    <a:pt x="1785" y="1438"/>
                    <a:pt x="1825" y="1438"/>
                  </a:cubicBezTo>
                  <a:cubicBezTo>
                    <a:pt x="1968" y="1438"/>
                    <a:pt x="2102" y="1530"/>
                    <a:pt x="2157" y="1671"/>
                  </a:cubicBezTo>
                  <a:cubicBezTo>
                    <a:pt x="2194" y="1763"/>
                    <a:pt x="2270" y="1802"/>
                    <a:pt x="2347" y="1802"/>
                  </a:cubicBezTo>
                  <a:cubicBezTo>
                    <a:pt x="2480" y="1802"/>
                    <a:pt x="2615" y="1685"/>
                    <a:pt x="2558" y="1520"/>
                  </a:cubicBezTo>
                  <a:lnTo>
                    <a:pt x="2428" y="1149"/>
                  </a:lnTo>
                  <a:cubicBezTo>
                    <a:pt x="2327" y="879"/>
                    <a:pt x="2545" y="684"/>
                    <a:pt x="2762" y="684"/>
                  </a:cubicBezTo>
                  <a:cubicBezTo>
                    <a:pt x="2891" y="684"/>
                    <a:pt x="3020" y="753"/>
                    <a:pt x="3080" y="918"/>
                  </a:cubicBezTo>
                  <a:lnTo>
                    <a:pt x="3130" y="1039"/>
                  </a:lnTo>
                  <a:cubicBezTo>
                    <a:pt x="3167" y="1136"/>
                    <a:pt x="3245" y="1177"/>
                    <a:pt x="3323" y="1177"/>
                  </a:cubicBezTo>
                  <a:cubicBezTo>
                    <a:pt x="3455" y="1177"/>
                    <a:pt x="3588" y="1059"/>
                    <a:pt x="3531" y="888"/>
                  </a:cubicBezTo>
                  <a:cubicBezTo>
                    <a:pt x="3471" y="708"/>
                    <a:pt x="3561" y="507"/>
                    <a:pt x="3742" y="447"/>
                  </a:cubicBezTo>
                  <a:cubicBezTo>
                    <a:pt x="3781" y="432"/>
                    <a:pt x="3822" y="425"/>
                    <a:pt x="3861" y="425"/>
                  </a:cubicBezTo>
                  <a:cubicBezTo>
                    <a:pt x="4004" y="425"/>
                    <a:pt x="4138" y="517"/>
                    <a:pt x="4193" y="658"/>
                  </a:cubicBezTo>
                  <a:lnTo>
                    <a:pt x="4504" y="1510"/>
                  </a:lnTo>
                  <a:lnTo>
                    <a:pt x="5116" y="3185"/>
                  </a:lnTo>
                  <a:cubicBezTo>
                    <a:pt x="5150" y="3294"/>
                    <a:pt x="5231" y="3340"/>
                    <a:pt x="5313" y="3340"/>
                  </a:cubicBezTo>
                  <a:cubicBezTo>
                    <a:pt x="5451" y="3340"/>
                    <a:pt x="5593" y="3211"/>
                    <a:pt x="5517" y="3035"/>
                  </a:cubicBezTo>
                  <a:lnTo>
                    <a:pt x="5026" y="1681"/>
                  </a:lnTo>
                  <a:lnTo>
                    <a:pt x="5026" y="1681"/>
                  </a:lnTo>
                  <a:cubicBezTo>
                    <a:pt x="5216" y="1701"/>
                    <a:pt x="5387" y="1821"/>
                    <a:pt x="5457" y="2012"/>
                  </a:cubicBezTo>
                  <a:lnTo>
                    <a:pt x="6019" y="3557"/>
                  </a:lnTo>
                  <a:cubicBezTo>
                    <a:pt x="6039" y="3607"/>
                    <a:pt x="6039" y="3667"/>
                    <a:pt x="6029" y="3717"/>
                  </a:cubicBezTo>
                  <a:lnTo>
                    <a:pt x="5648" y="5091"/>
                  </a:lnTo>
                  <a:cubicBezTo>
                    <a:pt x="5577" y="5362"/>
                    <a:pt x="5387" y="5573"/>
                    <a:pt x="5126" y="5663"/>
                  </a:cubicBezTo>
                  <a:lnTo>
                    <a:pt x="5046" y="5693"/>
                  </a:lnTo>
                  <a:cubicBezTo>
                    <a:pt x="4935" y="5733"/>
                    <a:pt x="4885" y="5853"/>
                    <a:pt x="4925" y="5974"/>
                  </a:cubicBezTo>
                  <a:lnTo>
                    <a:pt x="5277" y="6947"/>
                  </a:lnTo>
                  <a:lnTo>
                    <a:pt x="4675" y="7167"/>
                  </a:lnTo>
                  <a:lnTo>
                    <a:pt x="3772" y="7498"/>
                  </a:lnTo>
                  <a:lnTo>
                    <a:pt x="3080" y="7749"/>
                  </a:lnTo>
                  <a:lnTo>
                    <a:pt x="2779" y="6927"/>
                  </a:lnTo>
                  <a:cubicBezTo>
                    <a:pt x="2724" y="6771"/>
                    <a:pt x="2579" y="6670"/>
                    <a:pt x="2423" y="6670"/>
                  </a:cubicBezTo>
                  <a:cubicBezTo>
                    <a:pt x="2378" y="6670"/>
                    <a:pt x="2332" y="6678"/>
                    <a:pt x="2287" y="6696"/>
                  </a:cubicBezTo>
                  <a:cubicBezTo>
                    <a:pt x="2264" y="6705"/>
                    <a:pt x="2240" y="6709"/>
                    <a:pt x="2217" y="6709"/>
                  </a:cubicBezTo>
                  <a:cubicBezTo>
                    <a:pt x="2129" y="6709"/>
                    <a:pt x="2046" y="6653"/>
                    <a:pt x="2007" y="6566"/>
                  </a:cubicBezTo>
                  <a:lnTo>
                    <a:pt x="943" y="3637"/>
                  </a:lnTo>
                  <a:cubicBezTo>
                    <a:pt x="902" y="3540"/>
                    <a:pt x="824" y="3498"/>
                    <a:pt x="746" y="3498"/>
                  </a:cubicBezTo>
                  <a:cubicBezTo>
                    <a:pt x="613" y="3498"/>
                    <a:pt x="482" y="3617"/>
                    <a:pt x="532" y="3787"/>
                  </a:cubicBezTo>
                  <a:lnTo>
                    <a:pt x="1605" y="6716"/>
                  </a:lnTo>
                  <a:cubicBezTo>
                    <a:pt x="1696" y="6981"/>
                    <a:pt x="1945" y="7151"/>
                    <a:pt x="2215" y="7151"/>
                  </a:cubicBezTo>
                  <a:cubicBezTo>
                    <a:pt x="2272" y="7151"/>
                    <a:pt x="2330" y="7143"/>
                    <a:pt x="2388" y="7127"/>
                  </a:cubicBezTo>
                  <a:lnTo>
                    <a:pt x="2679" y="7910"/>
                  </a:lnTo>
                  <a:cubicBezTo>
                    <a:pt x="2468" y="8020"/>
                    <a:pt x="2378" y="8261"/>
                    <a:pt x="2458" y="8481"/>
                  </a:cubicBezTo>
                  <a:lnTo>
                    <a:pt x="2689" y="9103"/>
                  </a:lnTo>
                  <a:cubicBezTo>
                    <a:pt x="2749" y="9294"/>
                    <a:pt x="2929" y="9414"/>
                    <a:pt x="3120" y="9414"/>
                  </a:cubicBezTo>
                  <a:cubicBezTo>
                    <a:pt x="3160" y="9414"/>
                    <a:pt x="3190" y="9414"/>
                    <a:pt x="3220" y="9404"/>
                  </a:cubicBezTo>
                  <a:lnTo>
                    <a:pt x="3631" y="10548"/>
                  </a:lnTo>
                  <a:cubicBezTo>
                    <a:pt x="3669" y="10657"/>
                    <a:pt x="3752" y="10703"/>
                    <a:pt x="3835" y="10703"/>
                  </a:cubicBezTo>
                  <a:cubicBezTo>
                    <a:pt x="3973" y="10703"/>
                    <a:pt x="4112" y="10576"/>
                    <a:pt x="4043" y="10407"/>
                  </a:cubicBezTo>
                  <a:lnTo>
                    <a:pt x="3621" y="9264"/>
                  </a:lnTo>
                  <a:lnTo>
                    <a:pt x="5828" y="8461"/>
                  </a:lnTo>
                  <a:lnTo>
                    <a:pt x="6249" y="9605"/>
                  </a:lnTo>
                  <a:cubicBezTo>
                    <a:pt x="6283" y="9709"/>
                    <a:pt x="6363" y="9752"/>
                    <a:pt x="6445" y="9752"/>
                  </a:cubicBezTo>
                  <a:cubicBezTo>
                    <a:pt x="6584" y="9752"/>
                    <a:pt x="6730" y="9625"/>
                    <a:pt x="6661" y="9454"/>
                  </a:cubicBezTo>
                  <a:lnTo>
                    <a:pt x="6239" y="8301"/>
                  </a:lnTo>
                  <a:cubicBezTo>
                    <a:pt x="6270" y="8291"/>
                    <a:pt x="6300" y="8271"/>
                    <a:pt x="6320" y="8251"/>
                  </a:cubicBezTo>
                  <a:cubicBezTo>
                    <a:pt x="7022" y="8572"/>
                    <a:pt x="7012" y="8592"/>
                    <a:pt x="7102" y="8592"/>
                  </a:cubicBezTo>
                  <a:cubicBezTo>
                    <a:pt x="7333" y="8592"/>
                    <a:pt x="7403" y="8271"/>
                    <a:pt x="7192" y="8171"/>
                  </a:cubicBezTo>
                  <a:lnTo>
                    <a:pt x="6480" y="7850"/>
                  </a:lnTo>
                  <a:cubicBezTo>
                    <a:pt x="6470" y="7769"/>
                    <a:pt x="6450" y="7699"/>
                    <a:pt x="6420" y="7629"/>
                  </a:cubicBezTo>
                  <a:lnTo>
                    <a:pt x="7242" y="7328"/>
                  </a:lnTo>
                  <a:cubicBezTo>
                    <a:pt x="7353" y="7278"/>
                    <a:pt x="7413" y="7157"/>
                    <a:pt x="7363" y="7047"/>
                  </a:cubicBezTo>
                  <a:cubicBezTo>
                    <a:pt x="7331" y="6960"/>
                    <a:pt x="7250" y="6904"/>
                    <a:pt x="7162" y="6904"/>
                  </a:cubicBezTo>
                  <a:cubicBezTo>
                    <a:pt x="7139" y="6904"/>
                    <a:pt x="7115" y="6908"/>
                    <a:pt x="7092" y="6917"/>
                  </a:cubicBezTo>
                  <a:lnTo>
                    <a:pt x="6259" y="7218"/>
                  </a:lnTo>
                  <a:lnTo>
                    <a:pt x="6219" y="7117"/>
                  </a:lnTo>
                  <a:cubicBezTo>
                    <a:pt x="6151" y="6928"/>
                    <a:pt x="5979" y="6806"/>
                    <a:pt x="5786" y="6806"/>
                  </a:cubicBezTo>
                  <a:cubicBezTo>
                    <a:pt x="5754" y="6806"/>
                    <a:pt x="5721" y="6809"/>
                    <a:pt x="5688" y="6816"/>
                  </a:cubicBezTo>
                  <a:lnTo>
                    <a:pt x="5397" y="6024"/>
                  </a:lnTo>
                  <a:cubicBezTo>
                    <a:pt x="5728" y="5864"/>
                    <a:pt x="5979" y="5573"/>
                    <a:pt x="6069" y="5222"/>
                  </a:cubicBezTo>
                  <a:lnTo>
                    <a:pt x="6450" y="3837"/>
                  </a:lnTo>
                  <a:cubicBezTo>
                    <a:pt x="6480" y="3697"/>
                    <a:pt x="6480" y="3557"/>
                    <a:pt x="6430" y="3416"/>
                  </a:cubicBezTo>
                  <a:lnTo>
                    <a:pt x="5868" y="1871"/>
                  </a:lnTo>
                  <a:cubicBezTo>
                    <a:pt x="5733" y="1501"/>
                    <a:pt x="5386" y="1261"/>
                    <a:pt x="5003" y="1261"/>
                  </a:cubicBezTo>
                  <a:cubicBezTo>
                    <a:pt x="4961" y="1261"/>
                    <a:pt x="4918" y="1264"/>
                    <a:pt x="4875" y="1270"/>
                  </a:cubicBezTo>
                  <a:lnTo>
                    <a:pt x="4755" y="949"/>
                  </a:lnTo>
                  <a:lnTo>
                    <a:pt x="4594" y="517"/>
                  </a:lnTo>
                  <a:cubicBezTo>
                    <a:pt x="4474" y="179"/>
                    <a:pt x="4167" y="1"/>
                    <a:pt x="385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 name="Google Shape;1703;p69"/>
          <p:cNvGrpSpPr/>
          <p:nvPr/>
        </p:nvGrpSpPr>
        <p:grpSpPr>
          <a:xfrm>
            <a:off x="4081087" y="2354481"/>
            <a:ext cx="386817" cy="243365"/>
            <a:chOff x="4081087" y="2354481"/>
            <a:chExt cx="386817" cy="243365"/>
          </a:xfrm>
        </p:grpSpPr>
        <p:sp>
          <p:nvSpPr>
            <p:cNvPr id="1704" name="Google Shape;1704;p69"/>
            <p:cNvSpPr/>
            <p:nvPr/>
          </p:nvSpPr>
          <p:spPr>
            <a:xfrm>
              <a:off x="4365774" y="2463623"/>
              <a:ext cx="49957" cy="18869"/>
            </a:xfrm>
            <a:custGeom>
              <a:avLst/>
              <a:gdLst/>
              <a:ahLst/>
              <a:cxnLst/>
              <a:rect l="l" t="t" r="r" b="b"/>
              <a:pathLst>
                <a:path w="1938" h="732" extrusionOk="0">
                  <a:moveTo>
                    <a:pt x="973" y="0"/>
                  </a:moveTo>
                  <a:cubicBezTo>
                    <a:pt x="672" y="0"/>
                    <a:pt x="371" y="121"/>
                    <a:pt x="150" y="362"/>
                  </a:cubicBezTo>
                  <a:cubicBezTo>
                    <a:pt x="0" y="527"/>
                    <a:pt x="142" y="731"/>
                    <a:pt x="307" y="731"/>
                  </a:cubicBezTo>
                  <a:cubicBezTo>
                    <a:pt x="362" y="731"/>
                    <a:pt x="421" y="708"/>
                    <a:pt x="471" y="652"/>
                  </a:cubicBezTo>
                  <a:cubicBezTo>
                    <a:pt x="607" y="507"/>
                    <a:pt x="790" y="434"/>
                    <a:pt x="973" y="434"/>
                  </a:cubicBezTo>
                  <a:cubicBezTo>
                    <a:pt x="1156" y="434"/>
                    <a:pt x="1339" y="507"/>
                    <a:pt x="1474" y="652"/>
                  </a:cubicBezTo>
                  <a:cubicBezTo>
                    <a:pt x="1522" y="708"/>
                    <a:pt x="1578" y="731"/>
                    <a:pt x="1633" y="731"/>
                  </a:cubicBezTo>
                  <a:cubicBezTo>
                    <a:pt x="1794" y="731"/>
                    <a:pt x="1938" y="527"/>
                    <a:pt x="1795" y="362"/>
                  </a:cubicBezTo>
                  <a:cubicBezTo>
                    <a:pt x="1574" y="121"/>
                    <a:pt x="1274" y="0"/>
                    <a:pt x="97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9"/>
            <p:cNvSpPr/>
            <p:nvPr/>
          </p:nvSpPr>
          <p:spPr>
            <a:xfrm>
              <a:off x="4409441" y="2432587"/>
              <a:ext cx="11162" cy="13404"/>
            </a:xfrm>
            <a:custGeom>
              <a:avLst/>
              <a:gdLst/>
              <a:ahLst/>
              <a:cxnLst/>
              <a:rect l="l" t="t" r="r" b="b"/>
              <a:pathLst>
                <a:path w="433" h="520" extrusionOk="0">
                  <a:moveTo>
                    <a:pt x="222" y="1"/>
                  </a:moveTo>
                  <a:cubicBezTo>
                    <a:pt x="101" y="1"/>
                    <a:pt x="1" y="101"/>
                    <a:pt x="1" y="221"/>
                  </a:cubicBezTo>
                  <a:lnTo>
                    <a:pt x="1" y="302"/>
                  </a:lnTo>
                  <a:cubicBezTo>
                    <a:pt x="1" y="447"/>
                    <a:pt x="109" y="520"/>
                    <a:pt x="216" y="520"/>
                  </a:cubicBezTo>
                  <a:cubicBezTo>
                    <a:pt x="324" y="520"/>
                    <a:pt x="432" y="447"/>
                    <a:pt x="432" y="302"/>
                  </a:cubicBezTo>
                  <a:lnTo>
                    <a:pt x="432" y="221"/>
                  </a:lnTo>
                  <a:cubicBezTo>
                    <a:pt x="432" y="101"/>
                    <a:pt x="332" y="1"/>
                    <a:pt x="2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9"/>
            <p:cNvSpPr/>
            <p:nvPr/>
          </p:nvSpPr>
          <p:spPr>
            <a:xfrm>
              <a:off x="4361108" y="2432587"/>
              <a:ext cx="11136" cy="13404"/>
            </a:xfrm>
            <a:custGeom>
              <a:avLst/>
              <a:gdLst/>
              <a:ahLst/>
              <a:cxnLst/>
              <a:rect l="l" t="t" r="r" b="b"/>
              <a:pathLst>
                <a:path w="432" h="520" extrusionOk="0">
                  <a:moveTo>
                    <a:pt x="221" y="1"/>
                  </a:moveTo>
                  <a:cubicBezTo>
                    <a:pt x="100" y="1"/>
                    <a:pt x="0" y="101"/>
                    <a:pt x="0" y="221"/>
                  </a:cubicBezTo>
                  <a:lnTo>
                    <a:pt x="0" y="302"/>
                  </a:lnTo>
                  <a:cubicBezTo>
                    <a:pt x="0" y="447"/>
                    <a:pt x="108" y="520"/>
                    <a:pt x="216" y="520"/>
                  </a:cubicBezTo>
                  <a:cubicBezTo>
                    <a:pt x="324" y="520"/>
                    <a:pt x="431" y="447"/>
                    <a:pt x="431" y="302"/>
                  </a:cubicBezTo>
                  <a:lnTo>
                    <a:pt x="431" y="221"/>
                  </a:lnTo>
                  <a:cubicBezTo>
                    <a:pt x="431" y="101"/>
                    <a:pt x="341"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9"/>
            <p:cNvSpPr/>
            <p:nvPr/>
          </p:nvSpPr>
          <p:spPr>
            <a:xfrm>
              <a:off x="4308600" y="2354481"/>
              <a:ext cx="159305" cy="243365"/>
            </a:xfrm>
            <a:custGeom>
              <a:avLst/>
              <a:gdLst/>
              <a:ahLst/>
              <a:cxnLst/>
              <a:rect l="l" t="t" r="r" b="b"/>
              <a:pathLst>
                <a:path w="6180" h="9441" extrusionOk="0">
                  <a:moveTo>
                    <a:pt x="4605" y="2539"/>
                  </a:moveTo>
                  <a:lnTo>
                    <a:pt x="4605" y="4104"/>
                  </a:lnTo>
                  <a:cubicBezTo>
                    <a:pt x="4605" y="5067"/>
                    <a:pt x="3833" y="5849"/>
                    <a:pt x="2870" y="5849"/>
                  </a:cubicBezTo>
                  <a:cubicBezTo>
                    <a:pt x="1897" y="5849"/>
                    <a:pt x="1124" y="5067"/>
                    <a:pt x="1124" y="4104"/>
                  </a:cubicBezTo>
                  <a:lnTo>
                    <a:pt x="1124" y="4074"/>
                  </a:lnTo>
                  <a:cubicBezTo>
                    <a:pt x="1124" y="3954"/>
                    <a:pt x="1024" y="3853"/>
                    <a:pt x="904" y="3853"/>
                  </a:cubicBezTo>
                  <a:lnTo>
                    <a:pt x="543" y="3853"/>
                  </a:lnTo>
                  <a:cubicBezTo>
                    <a:pt x="482" y="3853"/>
                    <a:pt x="442" y="3813"/>
                    <a:pt x="442" y="3753"/>
                  </a:cubicBezTo>
                  <a:cubicBezTo>
                    <a:pt x="452" y="3572"/>
                    <a:pt x="422" y="3512"/>
                    <a:pt x="472" y="3462"/>
                  </a:cubicBezTo>
                  <a:cubicBezTo>
                    <a:pt x="509" y="3466"/>
                    <a:pt x="546" y="3468"/>
                    <a:pt x="583" y="3468"/>
                  </a:cubicBezTo>
                  <a:cubicBezTo>
                    <a:pt x="726" y="3468"/>
                    <a:pt x="866" y="3438"/>
                    <a:pt x="994" y="3382"/>
                  </a:cubicBezTo>
                  <a:cubicBezTo>
                    <a:pt x="1295" y="3241"/>
                    <a:pt x="1485" y="2941"/>
                    <a:pt x="1495" y="2610"/>
                  </a:cubicBezTo>
                  <a:lnTo>
                    <a:pt x="1495" y="2539"/>
                  </a:lnTo>
                  <a:close/>
                  <a:moveTo>
                    <a:pt x="1716" y="5950"/>
                  </a:moveTo>
                  <a:cubicBezTo>
                    <a:pt x="2057" y="6170"/>
                    <a:pt x="2458" y="6281"/>
                    <a:pt x="2860" y="6281"/>
                  </a:cubicBezTo>
                  <a:lnTo>
                    <a:pt x="2970" y="6281"/>
                  </a:lnTo>
                  <a:lnTo>
                    <a:pt x="2970" y="6401"/>
                  </a:lnTo>
                  <a:cubicBezTo>
                    <a:pt x="2970" y="6752"/>
                    <a:pt x="2689" y="7033"/>
                    <a:pt x="2348" y="7033"/>
                  </a:cubicBezTo>
                  <a:cubicBezTo>
                    <a:pt x="1997" y="7033"/>
                    <a:pt x="1716" y="6752"/>
                    <a:pt x="1716" y="6401"/>
                  </a:cubicBezTo>
                  <a:lnTo>
                    <a:pt x="1716" y="5950"/>
                  </a:lnTo>
                  <a:close/>
                  <a:moveTo>
                    <a:pt x="5725" y="0"/>
                  </a:moveTo>
                  <a:cubicBezTo>
                    <a:pt x="5713" y="0"/>
                    <a:pt x="5700" y="1"/>
                    <a:pt x="5688" y="2"/>
                  </a:cubicBezTo>
                  <a:lnTo>
                    <a:pt x="964" y="553"/>
                  </a:lnTo>
                  <a:cubicBezTo>
                    <a:pt x="512" y="593"/>
                    <a:pt x="171" y="975"/>
                    <a:pt x="181" y="1426"/>
                  </a:cubicBezTo>
                  <a:lnTo>
                    <a:pt x="181" y="3141"/>
                  </a:lnTo>
                  <a:cubicBezTo>
                    <a:pt x="61" y="3251"/>
                    <a:pt x="1" y="3392"/>
                    <a:pt x="1" y="3542"/>
                  </a:cubicBezTo>
                  <a:lnTo>
                    <a:pt x="1" y="3753"/>
                  </a:lnTo>
                  <a:cubicBezTo>
                    <a:pt x="1" y="4044"/>
                    <a:pt x="242" y="4285"/>
                    <a:pt x="543" y="4295"/>
                  </a:cubicBezTo>
                  <a:lnTo>
                    <a:pt x="693" y="4295"/>
                  </a:lnTo>
                  <a:cubicBezTo>
                    <a:pt x="733" y="4776"/>
                    <a:pt x="944" y="5238"/>
                    <a:pt x="1275" y="5599"/>
                  </a:cubicBezTo>
                  <a:lnTo>
                    <a:pt x="1275" y="6231"/>
                  </a:lnTo>
                  <a:cubicBezTo>
                    <a:pt x="1104" y="6291"/>
                    <a:pt x="934" y="6371"/>
                    <a:pt x="783" y="6481"/>
                  </a:cubicBezTo>
                  <a:cubicBezTo>
                    <a:pt x="583" y="6618"/>
                    <a:pt x="716" y="6889"/>
                    <a:pt x="901" y="6889"/>
                  </a:cubicBezTo>
                  <a:cubicBezTo>
                    <a:pt x="947" y="6889"/>
                    <a:pt x="996" y="6872"/>
                    <a:pt x="1044" y="6832"/>
                  </a:cubicBezTo>
                  <a:cubicBezTo>
                    <a:pt x="1124" y="6772"/>
                    <a:pt x="1215" y="6722"/>
                    <a:pt x="1315" y="6682"/>
                  </a:cubicBezTo>
                  <a:cubicBezTo>
                    <a:pt x="1455" y="7203"/>
                    <a:pt x="1899" y="7464"/>
                    <a:pt x="2343" y="7464"/>
                  </a:cubicBezTo>
                  <a:cubicBezTo>
                    <a:pt x="2787" y="7464"/>
                    <a:pt x="3231" y="7203"/>
                    <a:pt x="3371" y="6682"/>
                  </a:cubicBezTo>
                  <a:cubicBezTo>
                    <a:pt x="3853" y="6883"/>
                    <a:pt x="4174" y="7364"/>
                    <a:pt x="4174" y="7896"/>
                  </a:cubicBezTo>
                  <a:lnTo>
                    <a:pt x="4174" y="9009"/>
                  </a:lnTo>
                  <a:lnTo>
                    <a:pt x="512" y="9009"/>
                  </a:lnTo>
                  <a:lnTo>
                    <a:pt x="512" y="7896"/>
                  </a:lnTo>
                  <a:cubicBezTo>
                    <a:pt x="502" y="7735"/>
                    <a:pt x="533" y="7575"/>
                    <a:pt x="593" y="7424"/>
                  </a:cubicBezTo>
                  <a:cubicBezTo>
                    <a:pt x="656" y="7254"/>
                    <a:pt x="520" y="7131"/>
                    <a:pt x="384" y="7131"/>
                  </a:cubicBezTo>
                  <a:cubicBezTo>
                    <a:pt x="303" y="7131"/>
                    <a:pt x="222" y="7173"/>
                    <a:pt x="181" y="7274"/>
                  </a:cubicBezTo>
                  <a:cubicBezTo>
                    <a:pt x="111" y="7474"/>
                    <a:pt x="71" y="7675"/>
                    <a:pt x="71" y="7886"/>
                  </a:cubicBezTo>
                  <a:lnTo>
                    <a:pt x="71" y="9220"/>
                  </a:lnTo>
                  <a:cubicBezTo>
                    <a:pt x="71" y="9340"/>
                    <a:pt x="171" y="9440"/>
                    <a:pt x="292" y="9440"/>
                  </a:cubicBezTo>
                  <a:lnTo>
                    <a:pt x="4394" y="9440"/>
                  </a:lnTo>
                  <a:cubicBezTo>
                    <a:pt x="4515" y="9440"/>
                    <a:pt x="4615" y="9340"/>
                    <a:pt x="4615" y="9220"/>
                  </a:cubicBezTo>
                  <a:lnTo>
                    <a:pt x="4615" y="7896"/>
                  </a:lnTo>
                  <a:cubicBezTo>
                    <a:pt x="4605" y="7133"/>
                    <a:pt x="4123" y="6471"/>
                    <a:pt x="3411" y="6231"/>
                  </a:cubicBezTo>
                  <a:lnTo>
                    <a:pt x="3411" y="6210"/>
                  </a:lnTo>
                  <a:cubicBezTo>
                    <a:pt x="4364" y="5960"/>
                    <a:pt x="5036" y="5097"/>
                    <a:pt x="5036" y="4104"/>
                  </a:cubicBezTo>
                  <a:lnTo>
                    <a:pt x="5036" y="2539"/>
                  </a:lnTo>
                  <a:cubicBezTo>
                    <a:pt x="5237" y="2539"/>
                    <a:pt x="5448" y="2479"/>
                    <a:pt x="5618" y="2379"/>
                  </a:cubicBezTo>
                  <a:cubicBezTo>
                    <a:pt x="5829" y="2252"/>
                    <a:pt x="5707" y="1963"/>
                    <a:pt x="5513" y="1963"/>
                  </a:cubicBezTo>
                  <a:cubicBezTo>
                    <a:pt x="5477" y="1963"/>
                    <a:pt x="5437" y="1974"/>
                    <a:pt x="5397" y="1998"/>
                  </a:cubicBezTo>
                  <a:cubicBezTo>
                    <a:pt x="5287" y="2068"/>
                    <a:pt x="5167" y="2098"/>
                    <a:pt x="5036" y="2098"/>
                  </a:cubicBezTo>
                  <a:lnTo>
                    <a:pt x="1445" y="2098"/>
                  </a:lnTo>
                  <a:cubicBezTo>
                    <a:pt x="1225" y="2098"/>
                    <a:pt x="1054" y="2268"/>
                    <a:pt x="1054" y="2489"/>
                  </a:cubicBezTo>
                  <a:lnTo>
                    <a:pt x="1054" y="2600"/>
                  </a:lnTo>
                  <a:cubicBezTo>
                    <a:pt x="1054" y="2830"/>
                    <a:pt x="864" y="3021"/>
                    <a:pt x="623" y="3021"/>
                  </a:cubicBezTo>
                  <a:lnTo>
                    <a:pt x="623" y="1426"/>
                  </a:lnTo>
                  <a:cubicBezTo>
                    <a:pt x="613" y="1195"/>
                    <a:pt x="793" y="1005"/>
                    <a:pt x="1014" y="985"/>
                  </a:cubicBezTo>
                  <a:lnTo>
                    <a:pt x="5738" y="433"/>
                  </a:lnTo>
                  <a:lnTo>
                    <a:pt x="5748" y="433"/>
                  </a:lnTo>
                  <a:cubicBezTo>
                    <a:pt x="5758" y="443"/>
                    <a:pt x="5758" y="443"/>
                    <a:pt x="5748" y="453"/>
                  </a:cubicBezTo>
                  <a:lnTo>
                    <a:pt x="5748" y="1386"/>
                  </a:lnTo>
                  <a:lnTo>
                    <a:pt x="5748" y="1456"/>
                  </a:lnTo>
                  <a:cubicBezTo>
                    <a:pt x="5743" y="1608"/>
                    <a:pt x="5861" y="1689"/>
                    <a:pt x="5975" y="1689"/>
                  </a:cubicBezTo>
                  <a:cubicBezTo>
                    <a:pt x="6072" y="1689"/>
                    <a:pt x="6166" y="1631"/>
                    <a:pt x="6180" y="1506"/>
                  </a:cubicBezTo>
                  <a:lnTo>
                    <a:pt x="6180" y="1386"/>
                  </a:lnTo>
                  <a:lnTo>
                    <a:pt x="6180" y="453"/>
                  </a:lnTo>
                  <a:cubicBezTo>
                    <a:pt x="6180" y="323"/>
                    <a:pt x="6130" y="202"/>
                    <a:pt x="6039" y="112"/>
                  </a:cubicBezTo>
                  <a:cubicBezTo>
                    <a:pt x="5949" y="40"/>
                    <a:pt x="5835" y="0"/>
                    <a:pt x="572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9"/>
            <p:cNvSpPr/>
            <p:nvPr/>
          </p:nvSpPr>
          <p:spPr>
            <a:xfrm>
              <a:off x="4138674" y="2463623"/>
              <a:ext cx="49983" cy="18869"/>
            </a:xfrm>
            <a:custGeom>
              <a:avLst/>
              <a:gdLst/>
              <a:ahLst/>
              <a:cxnLst/>
              <a:rect l="l" t="t" r="r" b="b"/>
              <a:pathLst>
                <a:path w="1939" h="732" extrusionOk="0">
                  <a:moveTo>
                    <a:pt x="971" y="0"/>
                  </a:moveTo>
                  <a:cubicBezTo>
                    <a:pt x="667" y="0"/>
                    <a:pt x="364" y="121"/>
                    <a:pt x="143" y="362"/>
                  </a:cubicBezTo>
                  <a:cubicBezTo>
                    <a:pt x="1" y="527"/>
                    <a:pt x="145" y="731"/>
                    <a:pt x="306" y="731"/>
                  </a:cubicBezTo>
                  <a:cubicBezTo>
                    <a:pt x="360" y="731"/>
                    <a:pt x="416" y="708"/>
                    <a:pt x="464" y="652"/>
                  </a:cubicBezTo>
                  <a:cubicBezTo>
                    <a:pt x="600" y="507"/>
                    <a:pt x="783" y="434"/>
                    <a:pt x="966" y="434"/>
                  </a:cubicBezTo>
                  <a:cubicBezTo>
                    <a:pt x="1149" y="434"/>
                    <a:pt x="1332" y="507"/>
                    <a:pt x="1467" y="652"/>
                  </a:cubicBezTo>
                  <a:cubicBezTo>
                    <a:pt x="1518" y="708"/>
                    <a:pt x="1576" y="731"/>
                    <a:pt x="1631" y="731"/>
                  </a:cubicBezTo>
                  <a:cubicBezTo>
                    <a:pt x="1796" y="731"/>
                    <a:pt x="1938" y="527"/>
                    <a:pt x="1788" y="362"/>
                  </a:cubicBezTo>
                  <a:lnTo>
                    <a:pt x="1798" y="362"/>
                  </a:lnTo>
                  <a:cubicBezTo>
                    <a:pt x="1578" y="121"/>
                    <a:pt x="1274" y="0"/>
                    <a:pt x="97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9"/>
            <p:cNvSpPr/>
            <p:nvPr/>
          </p:nvSpPr>
          <p:spPr>
            <a:xfrm>
              <a:off x="4134086" y="2432587"/>
              <a:ext cx="11136" cy="13404"/>
            </a:xfrm>
            <a:custGeom>
              <a:avLst/>
              <a:gdLst/>
              <a:ahLst/>
              <a:cxnLst/>
              <a:rect l="l" t="t" r="r" b="b"/>
              <a:pathLst>
                <a:path w="432" h="520" extrusionOk="0">
                  <a:moveTo>
                    <a:pt x="211" y="1"/>
                  </a:moveTo>
                  <a:cubicBezTo>
                    <a:pt x="91" y="1"/>
                    <a:pt x="0" y="101"/>
                    <a:pt x="0" y="221"/>
                  </a:cubicBezTo>
                  <a:lnTo>
                    <a:pt x="0" y="302"/>
                  </a:lnTo>
                  <a:cubicBezTo>
                    <a:pt x="0" y="447"/>
                    <a:pt x="108" y="520"/>
                    <a:pt x="216" y="520"/>
                  </a:cubicBezTo>
                  <a:cubicBezTo>
                    <a:pt x="324" y="520"/>
                    <a:pt x="432" y="447"/>
                    <a:pt x="432" y="302"/>
                  </a:cubicBezTo>
                  <a:lnTo>
                    <a:pt x="432" y="221"/>
                  </a:lnTo>
                  <a:cubicBezTo>
                    <a:pt x="432" y="101"/>
                    <a:pt x="331" y="1"/>
                    <a:pt x="21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9"/>
            <p:cNvSpPr/>
            <p:nvPr/>
          </p:nvSpPr>
          <p:spPr>
            <a:xfrm>
              <a:off x="4182161" y="2432587"/>
              <a:ext cx="11419" cy="13404"/>
            </a:xfrm>
            <a:custGeom>
              <a:avLst/>
              <a:gdLst/>
              <a:ahLst/>
              <a:cxnLst/>
              <a:rect l="l" t="t" r="r" b="b"/>
              <a:pathLst>
                <a:path w="443" h="520" extrusionOk="0">
                  <a:moveTo>
                    <a:pt x="222" y="1"/>
                  </a:moveTo>
                  <a:cubicBezTo>
                    <a:pt x="101" y="1"/>
                    <a:pt x="1" y="101"/>
                    <a:pt x="1" y="221"/>
                  </a:cubicBezTo>
                  <a:lnTo>
                    <a:pt x="1" y="302"/>
                  </a:lnTo>
                  <a:cubicBezTo>
                    <a:pt x="1" y="447"/>
                    <a:pt x="111" y="520"/>
                    <a:pt x="222" y="520"/>
                  </a:cubicBezTo>
                  <a:cubicBezTo>
                    <a:pt x="332" y="520"/>
                    <a:pt x="442" y="447"/>
                    <a:pt x="442" y="302"/>
                  </a:cubicBezTo>
                  <a:lnTo>
                    <a:pt x="442" y="221"/>
                  </a:lnTo>
                  <a:cubicBezTo>
                    <a:pt x="442" y="101"/>
                    <a:pt x="342" y="1"/>
                    <a:pt x="2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9"/>
            <p:cNvSpPr/>
            <p:nvPr/>
          </p:nvSpPr>
          <p:spPr>
            <a:xfrm>
              <a:off x="4081087" y="2356312"/>
              <a:ext cx="164976" cy="241535"/>
            </a:xfrm>
            <a:custGeom>
              <a:avLst/>
              <a:gdLst/>
              <a:ahLst/>
              <a:cxnLst/>
              <a:rect l="l" t="t" r="r" b="b"/>
              <a:pathLst>
                <a:path w="6400" h="9370" extrusionOk="0">
                  <a:moveTo>
                    <a:pt x="4915" y="2468"/>
                  </a:moveTo>
                  <a:lnTo>
                    <a:pt x="4915" y="2539"/>
                  </a:lnTo>
                  <a:cubicBezTo>
                    <a:pt x="4915" y="2870"/>
                    <a:pt x="5106" y="3170"/>
                    <a:pt x="5407" y="3311"/>
                  </a:cubicBezTo>
                  <a:cubicBezTo>
                    <a:pt x="5447" y="3331"/>
                    <a:pt x="5487" y="3341"/>
                    <a:pt x="5527" y="3361"/>
                  </a:cubicBezTo>
                  <a:cubicBezTo>
                    <a:pt x="5625" y="3384"/>
                    <a:pt x="5728" y="3395"/>
                    <a:pt x="5833" y="3395"/>
                  </a:cubicBezTo>
                  <a:cubicBezTo>
                    <a:pt x="5868" y="3395"/>
                    <a:pt x="5903" y="3394"/>
                    <a:pt x="5938" y="3391"/>
                  </a:cubicBezTo>
                  <a:cubicBezTo>
                    <a:pt x="5988" y="3441"/>
                    <a:pt x="5958" y="3501"/>
                    <a:pt x="5968" y="3682"/>
                  </a:cubicBezTo>
                  <a:cubicBezTo>
                    <a:pt x="5968" y="3732"/>
                    <a:pt x="5918" y="3782"/>
                    <a:pt x="5858" y="3782"/>
                  </a:cubicBezTo>
                  <a:lnTo>
                    <a:pt x="5507" y="3782"/>
                  </a:lnTo>
                  <a:cubicBezTo>
                    <a:pt x="5386" y="3782"/>
                    <a:pt x="5286" y="3883"/>
                    <a:pt x="5286" y="4003"/>
                  </a:cubicBezTo>
                  <a:lnTo>
                    <a:pt x="5286" y="4033"/>
                  </a:lnTo>
                  <a:cubicBezTo>
                    <a:pt x="5286" y="4996"/>
                    <a:pt x="4504" y="5778"/>
                    <a:pt x="3541" y="5778"/>
                  </a:cubicBezTo>
                  <a:cubicBezTo>
                    <a:pt x="2578" y="5768"/>
                    <a:pt x="1796" y="4986"/>
                    <a:pt x="1796" y="4033"/>
                  </a:cubicBezTo>
                  <a:lnTo>
                    <a:pt x="1796" y="2468"/>
                  </a:lnTo>
                  <a:close/>
                  <a:moveTo>
                    <a:pt x="4574" y="5939"/>
                  </a:moveTo>
                  <a:lnTo>
                    <a:pt x="4574" y="6280"/>
                  </a:lnTo>
                  <a:cubicBezTo>
                    <a:pt x="4594" y="6601"/>
                    <a:pt x="4333" y="6882"/>
                    <a:pt x="4002" y="6882"/>
                  </a:cubicBezTo>
                  <a:cubicBezTo>
                    <a:pt x="3671" y="6882"/>
                    <a:pt x="3410" y="6601"/>
                    <a:pt x="3420" y="6280"/>
                  </a:cubicBezTo>
                  <a:lnTo>
                    <a:pt x="3420" y="6200"/>
                  </a:lnTo>
                  <a:lnTo>
                    <a:pt x="3541" y="6200"/>
                  </a:lnTo>
                  <a:cubicBezTo>
                    <a:pt x="3902" y="6200"/>
                    <a:pt x="4263" y="6109"/>
                    <a:pt x="4574" y="5939"/>
                  </a:cubicBezTo>
                  <a:close/>
                  <a:moveTo>
                    <a:pt x="1444" y="1"/>
                  </a:moveTo>
                  <a:cubicBezTo>
                    <a:pt x="592" y="1"/>
                    <a:pt x="0" y="833"/>
                    <a:pt x="271" y="1636"/>
                  </a:cubicBezTo>
                  <a:cubicBezTo>
                    <a:pt x="301" y="1746"/>
                    <a:pt x="386" y="1793"/>
                    <a:pt x="472" y="1793"/>
                  </a:cubicBezTo>
                  <a:cubicBezTo>
                    <a:pt x="612" y="1793"/>
                    <a:pt x="757" y="1669"/>
                    <a:pt x="682" y="1495"/>
                  </a:cubicBezTo>
                  <a:cubicBezTo>
                    <a:pt x="512" y="974"/>
                    <a:pt x="893" y="442"/>
                    <a:pt x="1434" y="442"/>
                  </a:cubicBezTo>
                  <a:lnTo>
                    <a:pt x="2819" y="442"/>
                  </a:lnTo>
                  <a:cubicBezTo>
                    <a:pt x="3120" y="442"/>
                    <a:pt x="3410" y="583"/>
                    <a:pt x="3601" y="833"/>
                  </a:cubicBezTo>
                  <a:lnTo>
                    <a:pt x="3701" y="964"/>
                  </a:lnTo>
                  <a:cubicBezTo>
                    <a:pt x="3741" y="1024"/>
                    <a:pt x="3802" y="1054"/>
                    <a:pt x="3872" y="1054"/>
                  </a:cubicBezTo>
                  <a:lnTo>
                    <a:pt x="5065" y="1054"/>
                  </a:lnTo>
                  <a:cubicBezTo>
                    <a:pt x="5457" y="1054"/>
                    <a:pt x="5778" y="1375"/>
                    <a:pt x="5778" y="1766"/>
                  </a:cubicBezTo>
                  <a:lnTo>
                    <a:pt x="5778" y="2960"/>
                  </a:lnTo>
                  <a:lnTo>
                    <a:pt x="5768" y="2960"/>
                  </a:lnTo>
                  <a:cubicBezTo>
                    <a:pt x="5756" y="2963"/>
                    <a:pt x="5743" y="2964"/>
                    <a:pt x="5730" y="2964"/>
                  </a:cubicBezTo>
                  <a:cubicBezTo>
                    <a:pt x="5699" y="2964"/>
                    <a:pt x="5666" y="2957"/>
                    <a:pt x="5637" y="2950"/>
                  </a:cubicBezTo>
                  <a:cubicBezTo>
                    <a:pt x="5617" y="2940"/>
                    <a:pt x="5607" y="2930"/>
                    <a:pt x="5587" y="2920"/>
                  </a:cubicBezTo>
                  <a:cubicBezTo>
                    <a:pt x="5437" y="2860"/>
                    <a:pt x="5336" y="2709"/>
                    <a:pt x="5336" y="2539"/>
                  </a:cubicBezTo>
                  <a:lnTo>
                    <a:pt x="5336" y="2428"/>
                  </a:lnTo>
                  <a:cubicBezTo>
                    <a:pt x="5336" y="2208"/>
                    <a:pt x="5156" y="2037"/>
                    <a:pt x="4945" y="2037"/>
                  </a:cubicBezTo>
                  <a:lnTo>
                    <a:pt x="1434" y="2037"/>
                  </a:lnTo>
                  <a:cubicBezTo>
                    <a:pt x="1334" y="2037"/>
                    <a:pt x="1234" y="2017"/>
                    <a:pt x="1133" y="1977"/>
                  </a:cubicBezTo>
                  <a:cubicBezTo>
                    <a:pt x="1104" y="1966"/>
                    <a:pt x="1076" y="1961"/>
                    <a:pt x="1050" y="1961"/>
                  </a:cubicBezTo>
                  <a:cubicBezTo>
                    <a:pt x="842" y="1961"/>
                    <a:pt x="741" y="2280"/>
                    <a:pt x="973" y="2378"/>
                  </a:cubicBezTo>
                  <a:cubicBezTo>
                    <a:pt x="1093" y="2428"/>
                    <a:pt x="1224" y="2458"/>
                    <a:pt x="1354" y="2468"/>
                  </a:cubicBezTo>
                  <a:lnTo>
                    <a:pt x="1354" y="4033"/>
                  </a:lnTo>
                  <a:cubicBezTo>
                    <a:pt x="1354" y="5026"/>
                    <a:pt x="2026" y="5889"/>
                    <a:pt x="2979" y="6139"/>
                  </a:cubicBezTo>
                  <a:lnTo>
                    <a:pt x="2979" y="6149"/>
                  </a:lnTo>
                  <a:cubicBezTo>
                    <a:pt x="2789" y="6210"/>
                    <a:pt x="2598" y="6300"/>
                    <a:pt x="2427" y="6420"/>
                  </a:cubicBezTo>
                  <a:cubicBezTo>
                    <a:pt x="2240" y="6559"/>
                    <a:pt x="2377" y="6817"/>
                    <a:pt x="2559" y="6817"/>
                  </a:cubicBezTo>
                  <a:cubicBezTo>
                    <a:pt x="2601" y="6817"/>
                    <a:pt x="2645" y="6803"/>
                    <a:pt x="2688" y="6771"/>
                  </a:cubicBezTo>
                  <a:cubicBezTo>
                    <a:pt x="2799" y="6691"/>
                    <a:pt x="2909" y="6631"/>
                    <a:pt x="3029" y="6591"/>
                  </a:cubicBezTo>
                  <a:cubicBezTo>
                    <a:pt x="3180" y="7057"/>
                    <a:pt x="3586" y="7290"/>
                    <a:pt x="3992" y="7290"/>
                  </a:cubicBezTo>
                  <a:cubicBezTo>
                    <a:pt x="4398" y="7290"/>
                    <a:pt x="4805" y="7057"/>
                    <a:pt x="4955" y="6591"/>
                  </a:cubicBezTo>
                  <a:cubicBezTo>
                    <a:pt x="5487" y="6771"/>
                    <a:pt x="5838" y="7273"/>
                    <a:pt x="5838" y="7825"/>
                  </a:cubicBezTo>
                  <a:lnTo>
                    <a:pt x="5838" y="8938"/>
                  </a:lnTo>
                  <a:lnTo>
                    <a:pt x="2177" y="8938"/>
                  </a:lnTo>
                  <a:lnTo>
                    <a:pt x="2177" y="7825"/>
                  </a:lnTo>
                  <a:cubicBezTo>
                    <a:pt x="2167" y="7674"/>
                    <a:pt x="2197" y="7524"/>
                    <a:pt x="2247" y="7373"/>
                  </a:cubicBezTo>
                  <a:cubicBezTo>
                    <a:pt x="2303" y="7210"/>
                    <a:pt x="2171" y="7094"/>
                    <a:pt x="2040" y="7094"/>
                  </a:cubicBezTo>
                  <a:cubicBezTo>
                    <a:pt x="1961" y="7094"/>
                    <a:pt x="1883" y="7135"/>
                    <a:pt x="1846" y="7233"/>
                  </a:cubicBezTo>
                  <a:cubicBezTo>
                    <a:pt x="1775" y="7423"/>
                    <a:pt x="1735" y="7624"/>
                    <a:pt x="1735" y="7825"/>
                  </a:cubicBezTo>
                  <a:lnTo>
                    <a:pt x="1735" y="9159"/>
                  </a:lnTo>
                  <a:cubicBezTo>
                    <a:pt x="1735" y="9279"/>
                    <a:pt x="1836" y="9369"/>
                    <a:pt x="1956" y="9369"/>
                  </a:cubicBezTo>
                  <a:lnTo>
                    <a:pt x="6058" y="9369"/>
                  </a:lnTo>
                  <a:cubicBezTo>
                    <a:pt x="6179" y="9369"/>
                    <a:pt x="6279" y="9279"/>
                    <a:pt x="6279" y="9159"/>
                  </a:cubicBezTo>
                  <a:lnTo>
                    <a:pt x="6279" y="7825"/>
                  </a:lnTo>
                  <a:cubicBezTo>
                    <a:pt x="6279" y="7042"/>
                    <a:pt x="5768" y="6360"/>
                    <a:pt x="5025" y="6149"/>
                  </a:cubicBezTo>
                  <a:lnTo>
                    <a:pt x="5025" y="5628"/>
                  </a:lnTo>
                  <a:cubicBezTo>
                    <a:pt x="5417" y="5257"/>
                    <a:pt x="5657" y="4755"/>
                    <a:pt x="5707" y="4214"/>
                  </a:cubicBezTo>
                  <a:lnTo>
                    <a:pt x="5858" y="4214"/>
                  </a:lnTo>
                  <a:cubicBezTo>
                    <a:pt x="6159" y="4214"/>
                    <a:pt x="6400" y="3973"/>
                    <a:pt x="6400" y="3682"/>
                  </a:cubicBezTo>
                  <a:lnTo>
                    <a:pt x="6400" y="3471"/>
                  </a:lnTo>
                  <a:cubicBezTo>
                    <a:pt x="6400" y="3321"/>
                    <a:pt x="6329" y="3170"/>
                    <a:pt x="6219" y="3070"/>
                  </a:cubicBezTo>
                  <a:lnTo>
                    <a:pt x="6219" y="1766"/>
                  </a:lnTo>
                  <a:cubicBezTo>
                    <a:pt x="6219" y="1134"/>
                    <a:pt x="5707" y="623"/>
                    <a:pt x="5065" y="623"/>
                  </a:cubicBezTo>
                  <a:lnTo>
                    <a:pt x="3982" y="623"/>
                  </a:lnTo>
                  <a:lnTo>
                    <a:pt x="3952" y="573"/>
                  </a:lnTo>
                  <a:cubicBezTo>
                    <a:pt x="3681" y="211"/>
                    <a:pt x="3260" y="1"/>
                    <a:pt x="281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9"/>
            <p:cNvSpPr/>
            <p:nvPr/>
          </p:nvSpPr>
          <p:spPr>
            <a:xfrm>
              <a:off x="4283003" y="2456638"/>
              <a:ext cx="23097" cy="86664"/>
            </a:xfrm>
            <a:custGeom>
              <a:avLst/>
              <a:gdLst/>
              <a:ahLst/>
              <a:cxnLst/>
              <a:rect l="l" t="t" r="r" b="b"/>
              <a:pathLst>
                <a:path w="896" h="3362" extrusionOk="0">
                  <a:moveTo>
                    <a:pt x="580" y="0"/>
                  </a:moveTo>
                  <a:cubicBezTo>
                    <a:pt x="515" y="0"/>
                    <a:pt x="449" y="32"/>
                    <a:pt x="402" y="111"/>
                  </a:cubicBezTo>
                  <a:lnTo>
                    <a:pt x="51" y="592"/>
                  </a:lnTo>
                  <a:cubicBezTo>
                    <a:pt x="1" y="663"/>
                    <a:pt x="1" y="763"/>
                    <a:pt x="51" y="843"/>
                  </a:cubicBezTo>
                  <a:lnTo>
                    <a:pt x="302" y="1194"/>
                  </a:lnTo>
                  <a:lnTo>
                    <a:pt x="51" y="1555"/>
                  </a:lnTo>
                  <a:cubicBezTo>
                    <a:pt x="1" y="1626"/>
                    <a:pt x="1" y="1726"/>
                    <a:pt x="51" y="1806"/>
                  </a:cubicBezTo>
                  <a:lnTo>
                    <a:pt x="302" y="2157"/>
                  </a:lnTo>
                  <a:lnTo>
                    <a:pt x="51" y="2518"/>
                  </a:lnTo>
                  <a:cubicBezTo>
                    <a:pt x="1" y="2589"/>
                    <a:pt x="1" y="2689"/>
                    <a:pt x="51" y="2769"/>
                  </a:cubicBezTo>
                  <a:lnTo>
                    <a:pt x="402" y="3251"/>
                  </a:lnTo>
                  <a:cubicBezTo>
                    <a:pt x="449" y="3329"/>
                    <a:pt x="515" y="3361"/>
                    <a:pt x="580" y="3361"/>
                  </a:cubicBezTo>
                  <a:cubicBezTo>
                    <a:pt x="740" y="3361"/>
                    <a:pt x="895" y="3170"/>
                    <a:pt x="753" y="3000"/>
                  </a:cubicBezTo>
                  <a:lnTo>
                    <a:pt x="502" y="2639"/>
                  </a:lnTo>
                  <a:lnTo>
                    <a:pt x="753" y="2288"/>
                  </a:lnTo>
                  <a:cubicBezTo>
                    <a:pt x="803" y="2207"/>
                    <a:pt x="803" y="2107"/>
                    <a:pt x="753" y="2037"/>
                  </a:cubicBezTo>
                  <a:lnTo>
                    <a:pt x="502" y="1676"/>
                  </a:lnTo>
                  <a:lnTo>
                    <a:pt x="753" y="1325"/>
                  </a:lnTo>
                  <a:cubicBezTo>
                    <a:pt x="803" y="1244"/>
                    <a:pt x="803" y="1144"/>
                    <a:pt x="753" y="1074"/>
                  </a:cubicBezTo>
                  <a:lnTo>
                    <a:pt x="502" y="713"/>
                  </a:lnTo>
                  <a:lnTo>
                    <a:pt x="753" y="362"/>
                  </a:lnTo>
                  <a:cubicBezTo>
                    <a:pt x="895" y="191"/>
                    <a:pt x="740" y="0"/>
                    <a:pt x="58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9"/>
            <p:cNvSpPr/>
            <p:nvPr/>
          </p:nvSpPr>
          <p:spPr>
            <a:xfrm>
              <a:off x="4248383" y="2456483"/>
              <a:ext cx="23277" cy="86561"/>
            </a:xfrm>
            <a:custGeom>
              <a:avLst/>
              <a:gdLst/>
              <a:ahLst/>
              <a:cxnLst/>
              <a:rect l="l" t="t" r="r" b="b"/>
              <a:pathLst>
                <a:path w="903" h="3358" extrusionOk="0">
                  <a:moveTo>
                    <a:pt x="322" y="0"/>
                  </a:moveTo>
                  <a:cubicBezTo>
                    <a:pt x="160" y="0"/>
                    <a:pt x="1" y="187"/>
                    <a:pt x="150" y="358"/>
                  </a:cubicBezTo>
                  <a:lnTo>
                    <a:pt x="401" y="719"/>
                  </a:lnTo>
                  <a:lnTo>
                    <a:pt x="150" y="1070"/>
                  </a:lnTo>
                  <a:cubicBezTo>
                    <a:pt x="90" y="1150"/>
                    <a:pt x="90" y="1250"/>
                    <a:pt x="150" y="1321"/>
                  </a:cubicBezTo>
                  <a:lnTo>
                    <a:pt x="401" y="1682"/>
                  </a:lnTo>
                  <a:lnTo>
                    <a:pt x="150" y="2033"/>
                  </a:lnTo>
                  <a:cubicBezTo>
                    <a:pt x="90" y="2113"/>
                    <a:pt x="90" y="2213"/>
                    <a:pt x="150" y="2284"/>
                  </a:cubicBezTo>
                  <a:lnTo>
                    <a:pt x="401" y="2645"/>
                  </a:lnTo>
                  <a:lnTo>
                    <a:pt x="150" y="2996"/>
                  </a:lnTo>
                  <a:cubicBezTo>
                    <a:pt x="1" y="3166"/>
                    <a:pt x="159" y="3357"/>
                    <a:pt x="321" y="3357"/>
                  </a:cubicBezTo>
                  <a:cubicBezTo>
                    <a:pt x="388" y="3357"/>
                    <a:pt x="455" y="3325"/>
                    <a:pt x="501" y="3246"/>
                  </a:cubicBezTo>
                  <a:lnTo>
                    <a:pt x="842" y="2765"/>
                  </a:lnTo>
                  <a:cubicBezTo>
                    <a:pt x="893" y="2695"/>
                    <a:pt x="893" y="2595"/>
                    <a:pt x="842" y="2524"/>
                  </a:cubicBezTo>
                  <a:lnTo>
                    <a:pt x="592" y="2163"/>
                  </a:lnTo>
                  <a:lnTo>
                    <a:pt x="842" y="1812"/>
                  </a:lnTo>
                  <a:cubicBezTo>
                    <a:pt x="903" y="1732"/>
                    <a:pt x="903" y="1632"/>
                    <a:pt x="842" y="1561"/>
                  </a:cubicBezTo>
                  <a:lnTo>
                    <a:pt x="592" y="1200"/>
                  </a:lnTo>
                  <a:lnTo>
                    <a:pt x="842" y="849"/>
                  </a:lnTo>
                  <a:cubicBezTo>
                    <a:pt x="903" y="769"/>
                    <a:pt x="903" y="669"/>
                    <a:pt x="842" y="598"/>
                  </a:cubicBezTo>
                  <a:lnTo>
                    <a:pt x="501" y="107"/>
                  </a:lnTo>
                  <a:cubicBezTo>
                    <a:pt x="455" y="31"/>
                    <a:pt x="38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 name="Google Shape;1714;p69"/>
          <p:cNvGrpSpPr/>
          <p:nvPr/>
        </p:nvGrpSpPr>
        <p:grpSpPr>
          <a:xfrm>
            <a:off x="3471037" y="2285862"/>
            <a:ext cx="341681" cy="381791"/>
            <a:chOff x="3471037" y="2285862"/>
            <a:chExt cx="341681" cy="381791"/>
          </a:xfrm>
        </p:grpSpPr>
        <p:sp>
          <p:nvSpPr>
            <p:cNvPr id="1715" name="Google Shape;1715;p69"/>
            <p:cNvSpPr/>
            <p:nvPr/>
          </p:nvSpPr>
          <p:spPr>
            <a:xfrm>
              <a:off x="3471037" y="2360720"/>
              <a:ext cx="276000" cy="306933"/>
            </a:xfrm>
            <a:custGeom>
              <a:avLst/>
              <a:gdLst/>
              <a:ahLst/>
              <a:cxnLst/>
              <a:rect l="l" t="t" r="r" b="b"/>
              <a:pathLst>
                <a:path w="10707" h="11907" extrusionOk="0">
                  <a:moveTo>
                    <a:pt x="3189" y="0"/>
                  </a:moveTo>
                  <a:cubicBezTo>
                    <a:pt x="3123" y="0"/>
                    <a:pt x="3057" y="33"/>
                    <a:pt x="3013" y="111"/>
                  </a:cubicBezTo>
                  <a:lnTo>
                    <a:pt x="2341" y="1264"/>
                  </a:lnTo>
                  <a:cubicBezTo>
                    <a:pt x="2251" y="1425"/>
                    <a:pt x="2211" y="1605"/>
                    <a:pt x="2231" y="1796"/>
                  </a:cubicBezTo>
                  <a:lnTo>
                    <a:pt x="2421" y="3822"/>
                  </a:lnTo>
                  <a:cubicBezTo>
                    <a:pt x="2472" y="4334"/>
                    <a:pt x="2752" y="4805"/>
                    <a:pt x="3194" y="5096"/>
                  </a:cubicBezTo>
                  <a:lnTo>
                    <a:pt x="2853" y="5698"/>
                  </a:lnTo>
                  <a:lnTo>
                    <a:pt x="2652" y="5587"/>
                  </a:lnTo>
                  <a:cubicBezTo>
                    <a:pt x="2552" y="5528"/>
                    <a:pt x="2444" y="5500"/>
                    <a:pt x="2337" y="5500"/>
                  </a:cubicBezTo>
                  <a:cubicBezTo>
                    <a:pt x="2122" y="5500"/>
                    <a:pt x="1914" y="5613"/>
                    <a:pt x="1799" y="5808"/>
                  </a:cubicBezTo>
                  <a:lnTo>
                    <a:pt x="104" y="8747"/>
                  </a:lnTo>
                  <a:cubicBezTo>
                    <a:pt x="1" y="8920"/>
                    <a:pt x="149" y="9078"/>
                    <a:pt x="298" y="9078"/>
                  </a:cubicBezTo>
                  <a:cubicBezTo>
                    <a:pt x="365" y="9078"/>
                    <a:pt x="432" y="9046"/>
                    <a:pt x="475" y="8968"/>
                  </a:cubicBezTo>
                  <a:lnTo>
                    <a:pt x="2171" y="6029"/>
                  </a:lnTo>
                  <a:cubicBezTo>
                    <a:pt x="2204" y="5968"/>
                    <a:pt x="2270" y="5934"/>
                    <a:pt x="2337" y="5934"/>
                  </a:cubicBezTo>
                  <a:cubicBezTo>
                    <a:pt x="2369" y="5934"/>
                    <a:pt x="2402" y="5942"/>
                    <a:pt x="2431" y="5958"/>
                  </a:cubicBezTo>
                  <a:lnTo>
                    <a:pt x="2823" y="6179"/>
                  </a:lnTo>
                  <a:lnTo>
                    <a:pt x="5310" y="7623"/>
                  </a:lnTo>
                  <a:lnTo>
                    <a:pt x="6634" y="8376"/>
                  </a:lnTo>
                  <a:cubicBezTo>
                    <a:pt x="6724" y="8436"/>
                    <a:pt x="6755" y="8546"/>
                    <a:pt x="6704" y="8637"/>
                  </a:cubicBezTo>
                  <a:lnTo>
                    <a:pt x="5009" y="11575"/>
                  </a:lnTo>
                  <a:cubicBezTo>
                    <a:pt x="4906" y="11748"/>
                    <a:pt x="5054" y="11907"/>
                    <a:pt x="5203" y="11907"/>
                  </a:cubicBezTo>
                  <a:cubicBezTo>
                    <a:pt x="5270" y="11907"/>
                    <a:pt x="5337" y="11874"/>
                    <a:pt x="5380" y="11796"/>
                  </a:cubicBezTo>
                  <a:lnTo>
                    <a:pt x="7076" y="8857"/>
                  </a:lnTo>
                  <a:cubicBezTo>
                    <a:pt x="7246" y="8556"/>
                    <a:pt x="7146" y="8175"/>
                    <a:pt x="6845" y="8005"/>
                  </a:cubicBezTo>
                  <a:lnTo>
                    <a:pt x="6644" y="7884"/>
                  </a:lnTo>
                  <a:lnTo>
                    <a:pt x="6975" y="7313"/>
                  </a:lnTo>
                  <a:cubicBezTo>
                    <a:pt x="6980" y="7308"/>
                    <a:pt x="6985" y="7305"/>
                    <a:pt x="6990" y="7305"/>
                  </a:cubicBezTo>
                  <a:cubicBezTo>
                    <a:pt x="6995" y="7305"/>
                    <a:pt x="7000" y="7308"/>
                    <a:pt x="7005" y="7313"/>
                  </a:cubicBezTo>
                  <a:cubicBezTo>
                    <a:pt x="7136" y="7388"/>
                    <a:pt x="7279" y="7424"/>
                    <a:pt x="7420" y="7424"/>
                  </a:cubicBezTo>
                  <a:cubicBezTo>
                    <a:pt x="7711" y="7424"/>
                    <a:pt x="7993" y="7272"/>
                    <a:pt x="8149" y="7002"/>
                  </a:cubicBezTo>
                  <a:lnTo>
                    <a:pt x="10636" y="2689"/>
                  </a:lnTo>
                  <a:cubicBezTo>
                    <a:pt x="10707" y="2588"/>
                    <a:pt x="10666" y="2438"/>
                    <a:pt x="10556" y="2388"/>
                  </a:cubicBezTo>
                  <a:cubicBezTo>
                    <a:pt x="10521" y="2367"/>
                    <a:pt x="10483" y="2357"/>
                    <a:pt x="10445" y="2357"/>
                  </a:cubicBezTo>
                  <a:cubicBezTo>
                    <a:pt x="10374" y="2357"/>
                    <a:pt x="10305" y="2392"/>
                    <a:pt x="10265" y="2458"/>
                  </a:cubicBezTo>
                  <a:lnTo>
                    <a:pt x="7768" y="6781"/>
                  </a:lnTo>
                  <a:cubicBezTo>
                    <a:pt x="7694" y="6907"/>
                    <a:pt x="7564" y="6976"/>
                    <a:pt x="7429" y="6976"/>
                  </a:cubicBezTo>
                  <a:cubicBezTo>
                    <a:pt x="7360" y="6976"/>
                    <a:pt x="7290" y="6959"/>
                    <a:pt x="7226" y="6921"/>
                  </a:cubicBezTo>
                  <a:cubicBezTo>
                    <a:pt x="7154" y="6882"/>
                    <a:pt x="7076" y="6863"/>
                    <a:pt x="7000" y="6863"/>
                  </a:cubicBezTo>
                  <a:cubicBezTo>
                    <a:pt x="6843" y="6863"/>
                    <a:pt x="6692" y="6943"/>
                    <a:pt x="6604" y="7092"/>
                  </a:cubicBezTo>
                  <a:lnTo>
                    <a:pt x="6273" y="7664"/>
                  </a:lnTo>
                  <a:lnTo>
                    <a:pt x="5521" y="7232"/>
                  </a:lnTo>
                  <a:lnTo>
                    <a:pt x="3224" y="5908"/>
                  </a:lnTo>
                  <a:lnTo>
                    <a:pt x="3565" y="5316"/>
                  </a:lnTo>
                  <a:lnTo>
                    <a:pt x="3816" y="5467"/>
                  </a:lnTo>
                  <a:cubicBezTo>
                    <a:pt x="4046" y="5597"/>
                    <a:pt x="4317" y="5668"/>
                    <a:pt x="4588" y="5668"/>
                  </a:cubicBezTo>
                  <a:cubicBezTo>
                    <a:pt x="4718" y="5668"/>
                    <a:pt x="4859" y="5647"/>
                    <a:pt x="4989" y="5617"/>
                  </a:cubicBezTo>
                  <a:cubicBezTo>
                    <a:pt x="5380" y="5507"/>
                    <a:pt x="5721" y="5256"/>
                    <a:pt x="5922" y="4895"/>
                  </a:cubicBezTo>
                  <a:lnTo>
                    <a:pt x="6072" y="4634"/>
                  </a:lnTo>
                  <a:cubicBezTo>
                    <a:pt x="6175" y="4463"/>
                    <a:pt x="6030" y="4311"/>
                    <a:pt x="5883" y="4311"/>
                  </a:cubicBezTo>
                  <a:cubicBezTo>
                    <a:pt x="5815" y="4311"/>
                    <a:pt x="5746" y="4344"/>
                    <a:pt x="5701" y="4424"/>
                  </a:cubicBezTo>
                  <a:lnTo>
                    <a:pt x="5551" y="4685"/>
                  </a:lnTo>
                  <a:cubicBezTo>
                    <a:pt x="5342" y="5035"/>
                    <a:pt x="4966" y="5236"/>
                    <a:pt x="4580" y="5236"/>
                  </a:cubicBezTo>
                  <a:cubicBezTo>
                    <a:pt x="4392" y="5236"/>
                    <a:pt x="4201" y="5188"/>
                    <a:pt x="4026" y="5086"/>
                  </a:cubicBezTo>
                  <a:lnTo>
                    <a:pt x="3585" y="4825"/>
                  </a:lnTo>
                  <a:lnTo>
                    <a:pt x="3485" y="4775"/>
                  </a:lnTo>
                  <a:cubicBezTo>
                    <a:pt x="3123" y="4564"/>
                    <a:pt x="2883" y="4193"/>
                    <a:pt x="2853" y="3782"/>
                  </a:cubicBezTo>
                  <a:lnTo>
                    <a:pt x="2662" y="1756"/>
                  </a:lnTo>
                  <a:cubicBezTo>
                    <a:pt x="2652" y="1655"/>
                    <a:pt x="2672" y="1555"/>
                    <a:pt x="2722" y="1475"/>
                  </a:cubicBezTo>
                  <a:lnTo>
                    <a:pt x="3384" y="331"/>
                  </a:lnTo>
                  <a:cubicBezTo>
                    <a:pt x="3481" y="159"/>
                    <a:pt x="3335" y="0"/>
                    <a:pt x="31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9"/>
            <p:cNvSpPr/>
            <p:nvPr/>
          </p:nvSpPr>
          <p:spPr>
            <a:xfrm>
              <a:off x="3557598" y="2285862"/>
              <a:ext cx="255120" cy="177220"/>
            </a:xfrm>
            <a:custGeom>
              <a:avLst/>
              <a:gdLst/>
              <a:ahLst/>
              <a:cxnLst/>
              <a:rect l="l" t="t" r="r" b="b"/>
              <a:pathLst>
                <a:path w="9897" h="6875" extrusionOk="0">
                  <a:moveTo>
                    <a:pt x="3124" y="490"/>
                  </a:moveTo>
                  <a:cubicBezTo>
                    <a:pt x="3517" y="490"/>
                    <a:pt x="3903" y="896"/>
                    <a:pt x="3667" y="1360"/>
                  </a:cubicBezTo>
                  <a:lnTo>
                    <a:pt x="3296" y="1992"/>
                  </a:lnTo>
                  <a:lnTo>
                    <a:pt x="2283" y="1410"/>
                  </a:lnTo>
                  <a:lnTo>
                    <a:pt x="2644" y="768"/>
                  </a:lnTo>
                  <a:cubicBezTo>
                    <a:pt x="2769" y="572"/>
                    <a:pt x="2947" y="490"/>
                    <a:pt x="3124" y="490"/>
                  </a:cubicBezTo>
                  <a:close/>
                  <a:moveTo>
                    <a:pt x="4635" y="1082"/>
                  </a:moveTo>
                  <a:cubicBezTo>
                    <a:pt x="5042" y="1082"/>
                    <a:pt x="5447" y="1518"/>
                    <a:pt x="5152" y="1992"/>
                  </a:cubicBezTo>
                  <a:lnTo>
                    <a:pt x="4871" y="2463"/>
                  </a:lnTo>
                  <a:lnTo>
                    <a:pt x="4670" y="2814"/>
                  </a:lnTo>
                  <a:cubicBezTo>
                    <a:pt x="4630" y="2774"/>
                    <a:pt x="4590" y="2734"/>
                    <a:pt x="4540" y="2704"/>
                  </a:cubicBezTo>
                  <a:lnTo>
                    <a:pt x="3677" y="2212"/>
                  </a:lnTo>
                  <a:lnTo>
                    <a:pt x="4139" y="1400"/>
                  </a:lnTo>
                  <a:cubicBezTo>
                    <a:pt x="4259" y="1175"/>
                    <a:pt x="4448" y="1082"/>
                    <a:pt x="4635" y="1082"/>
                  </a:cubicBezTo>
                  <a:close/>
                  <a:moveTo>
                    <a:pt x="5738" y="2398"/>
                  </a:moveTo>
                  <a:cubicBezTo>
                    <a:pt x="6132" y="2398"/>
                    <a:pt x="6518" y="2807"/>
                    <a:pt x="6275" y="3265"/>
                  </a:cubicBezTo>
                  <a:lnTo>
                    <a:pt x="6265" y="3265"/>
                  </a:lnTo>
                  <a:lnTo>
                    <a:pt x="6105" y="3546"/>
                  </a:lnTo>
                  <a:lnTo>
                    <a:pt x="5894" y="3907"/>
                  </a:lnTo>
                  <a:lnTo>
                    <a:pt x="5302" y="4941"/>
                  </a:lnTo>
                  <a:cubicBezTo>
                    <a:pt x="5194" y="5138"/>
                    <a:pt x="4988" y="5252"/>
                    <a:pt x="4779" y="5252"/>
                  </a:cubicBezTo>
                  <a:cubicBezTo>
                    <a:pt x="4680" y="5252"/>
                    <a:pt x="4580" y="5226"/>
                    <a:pt x="4490" y="5171"/>
                  </a:cubicBezTo>
                  <a:cubicBezTo>
                    <a:pt x="4199" y="5011"/>
                    <a:pt x="4109" y="4640"/>
                    <a:pt x="4289" y="4359"/>
                  </a:cubicBezTo>
                  <a:lnTo>
                    <a:pt x="4540" y="3927"/>
                  </a:lnTo>
                  <a:cubicBezTo>
                    <a:pt x="4630" y="3827"/>
                    <a:pt x="4721" y="3727"/>
                    <a:pt x="4791" y="3606"/>
                  </a:cubicBezTo>
                  <a:cubicBezTo>
                    <a:pt x="4831" y="3526"/>
                    <a:pt x="4861" y="3446"/>
                    <a:pt x="4871" y="3356"/>
                  </a:cubicBezTo>
                  <a:lnTo>
                    <a:pt x="5262" y="2674"/>
                  </a:lnTo>
                  <a:cubicBezTo>
                    <a:pt x="5386" y="2479"/>
                    <a:pt x="5563" y="2398"/>
                    <a:pt x="5738" y="2398"/>
                  </a:cubicBezTo>
                  <a:close/>
                  <a:moveTo>
                    <a:pt x="8738" y="1"/>
                  </a:moveTo>
                  <a:cubicBezTo>
                    <a:pt x="8383" y="1"/>
                    <a:pt x="8039" y="186"/>
                    <a:pt x="7850" y="517"/>
                  </a:cubicBezTo>
                  <a:lnTo>
                    <a:pt x="6687" y="2543"/>
                  </a:lnTo>
                  <a:cubicBezTo>
                    <a:pt x="6513" y="2179"/>
                    <a:pt x="6141" y="1955"/>
                    <a:pt x="5743" y="1955"/>
                  </a:cubicBezTo>
                  <a:cubicBezTo>
                    <a:pt x="5703" y="1955"/>
                    <a:pt x="5663" y="1957"/>
                    <a:pt x="5623" y="1961"/>
                  </a:cubicBezTo>
                  <a:cubicBezTo>
                    <a:pt x="5813" y="1272"/>
                    <a:pt x="5271" y="671"/>
                    <a:pt x="4645" y="671"/>
                  </a:cubicBezTo>
                  <a:cubicBezTo>
                    <a:pt x="4478" y="671"/>
                    <a:pt x="4305" y="713"/>
                    <a:pt x="4139" y="808"/>
                  </a:cubicBezTo>
                  <a:cubicBezTo>
                    <a:pt x="4009" y="313"/>
                    <a:pt x="3580" y="45"/>
                    <a:pt x="3149" y="45"/>
                  </a:cubicBezTo>
                  <a:cubicBezTo>
                    <a:pt x="2811" y="45"/>
                    <a:pt x="2471" y="209"/>
                    <a:pt x="2273" y="557"/>
                  </a:cubicBezTo>
                  <a:lnTo>
                    <a:pt x="1902" y="1209"/>
                  </a:lnTo>
                  <a:cubicBezTo>
                    <a:pt x="1753" y="1152"/>
                    <a:pt x="1601" y="1124"/>
                    <a:pt x="1451" y="1124"/>
                  </a:cubicBezTo>
                  <a:cubicBezTo>
                    <a:pt x="1024" y="1124"/>
                    <a:pt x="620" y="1347"/>
                    <a:pt x="397" y="1741"/>
                  </a:cubicBezTo>
                  <a:lnTo>
                    <a:pt x="97" y="2252"/>
                  </a:lnTo>
                  <a:cubicBezTo>
                    <a:pt x="1" y="2423"/>
                    <a:pt x="143" y="2576"/>
                    <a:pt x="291" y="2576"/>
                  </a:cubicBezTo>
                  <a:cubicBezTo>
                    <a:pt x="360" y="2576"/>
                    <a:pt x="430" y="2543"/>
                    <a:pt x="478" y="2463"/>
                  </a:cubicBezTo>
                  <a:lnTo>
                    <a:pt x="769" y="1951"/>
                  </a:lnTo>
                  <a:cubicBezTo>
                    <a:pt x="918" y="1701"/>
                    <a:pt x="1186" y="1560"/>
                    <a:pt x="1462" y="1560"/>
                  </a:cubicBezTo>
                  <a:cubicBezTo>
                    <a:pt x="1594" y="1560"/>
                    <a:pt x="1728" y="1592"/>
                    <a:pt x="1852" y="1661"/>
                  </a:cubicBezTo>
                  <a:lnTo>
                    <a:pt x="4319" y="3085"/>
                  </a:lnTo>
                  <a:cubicBezTo>
                    <a:pt x="4370" y="3115"/>
                    <a:pt x="4410" y="3165"/>
                    <a:pt x="4420" y="3225"/>
                  </a:cubicBezTo>
                  <a:lnTo>
                    <a:pt x="4420" y="3245"/>
                  </a:lnTo>
                  <a:lnTo>
                    <a:pt x="4169" y="3667"/>
                  </a:lnTo>
                  <a:cubicBezTo>
                    <a:pt x="3950" y="3867"/>
                    <a:pt x="3669" y="3971"/>
                    <a:pt x="3385" y="3971"/>
                  </a:cubicBezTo>
                  <a:cubicBezTo>
                    <a:pt x="3187" y="3971"/>
                    <a:pt x="2986" y="3920"/>
                    <a:pt x="2805" y="3817"/>
                  </a:cubicBezTo>
                  <a:lnTo>
                    <a:pt x="2103" y="3416"/>
                  </a:lnTo>
                  <a:cubicBezTo>
                    <a:pt x="2005" y="3359"/>
                    <a:pt x="1910" y="3334"/>
                    <a:pt x="1821" y="3334"/>
                  </a:cubicBezTo>
                  <a:cubicBezTo>
                    <a:pt x="1351" y="3334"/>
                    <a:pt x="1056" y="4033"/>
                    <a:pt x="1571" y="4329"/>
                  </a:cubicBezTo>
                  <a:lnTo>
                    <a:pt x="1701" y="4399"/>
                  </a:lnTo>
                  <a:cubicBezTo>
                    <a:pt x="2474" y="4840"/>
                    <a:pt x="2865" y="5733"/>
                    <a:pt x="2674" y="6596"/>
                  </a:cubicBezTo>
                  <a:cubicBezTo>
                    <a:pt x="2621" y="6766"/>
                    <a:pt x="2758" y="6875"/>
                    <a:pt x="2890" y="6875"/>
                  </a:cubicBezTo>
                  <a:cubicBezTo>
                    <a:pt x="2984" y="6875"/>
                    <a:pt x="3075" y="6820"/>
                    <a:pt x="3096" y="6696"/>
                  </a:cubicBezTo>
                  <a:cubicBezTo>
                    <a:pt x="3206" y="6184"/>
                    <a:pt x="3156" y="5653"/>
                    <a:pt x="2955" y="5181"/>
                  </a:cubicBezTo>
                  <a:cubicBezTo>
                    <a:pt x="2745" y="4690"/>
                    <a:pt x="2383" y="4289"/>
                    <a:pt x="1922" y="4018"/>
                  </a:cubicBezTo>
                  <a:lnTo>
                    <a:pt x="1802" y="3948"/>
                  </a:lnTo>
                  <a:cubicBezTo>
                    <a:pt x="1708" y="3897"/>
                    <a:pt x="1759" y="3774"/>
                    <a:pt x="1843" y="3774"/>
                  </a:cubicBezTo>
                  <a:cubicBezTo>
                    <a:pt x="1859" y="3774"/>
                    <a:pt x="1875" y="3778"/>
                    <a:pt x="1892" y="3787"/>
                  </a:cubicBezTo>
                  <a:lnTo>
                    <a:pt x="2594" y="4188"/>
                  </a:lnTo>
                  <a:lnTo>
                    <a:pt x="2624" y="4208"/>
                  </a:lnTo>
                  <a:cubicBezTo>
                    <a:pt x="2714" y="4349"/>
                    <a:pt x="2845" y="4479"/>
                    <a:pt x="2985" y="4559"/>
                  </a:cubicBezTo>
                  <a:lnTo>
                    <a:pt x="2995" y="4559"/>
                  </a:lnTo>
                  <a:cubicBezTo>
                    <a:pt x="3146" y="4650"/>
                    <a:pt x="3316" y="4690"/>
                    <a:pt x="3497" y="4690"/>
                  </a:cubicBezTo>
                  <a:cubicBezTo>
                    <a:pt x="3587" y="4690"/>
                    <a:pt x="3677" y="4680"/>
                    <a:pt x="3768" y="4650"/>
                  </a:cubicBezTo>
                  <a:cubicBezTo>
                    <a:pt x="3774" y="5283"/>
                    <a:pt x="4283" y="5665"/>
                    <a:pt x="4799" y="5665"/>
                  </a:cubicBezTo>
                  <a:cubicBezTo>
                    <a:pt x="5132" y="5665"/>
                    <a:pt x="5469" y="5506"/>
                    <a:pt x="5673" y="5151"/>
                  </a:cubicBezTo>
                  <a:lnTo>
                    <a:pt x="6516" y="3687"/>
                  </a:lnTo>
                  <a:lnTo>
                    <a:pt x="6636" y="3476"/>
                  </a:lnTo>
                  <a:lnTo>
                    <a:pt x="8231" y="718"/>
                  </a:lnTo>
                  <a:cubicBezTo>
                    <a:pt x="8348" y="493"/>
                    <a:pt x="8536" y="400"/>
                    <a:pt x="8723" y="400"/>
                  </a:cubicBezTo>
                  <a:cubicBezTo>
                    <a:pt x="9130" y="400"/>
                    <a:pt x="9539" y="836"/>
                    <a:pt x="9244" y="1310"/>
                  </a:cubicBezTo>
                  <a:lnTo>
                    <a:pt x="7349" y="4589"/>
                  </a:lnTo>
                  <a:cubicBezTo>
                    <a:pt x="7245" y="4762"/>
                    <a:pt x="7393" y="4921"/>
                    <a:pt x="7542" y="4921"/>
                  </a:cubicBezTo>
                  <a:cubicBezTo>
                    <a:pt x="7609" y="4921"/>
                    <a:pt x="7676" y="4888"/>
                    <a:pt x="7720" y="4810"/>
                  </a:cubicBezTo>
                  <a:lnTo>
                    <a:pt x="9615" y="1520"/>
                  </a:lnTo>
                  <a:cubicBezTo>
                    <a:pt x="9896" y="1039"/>
                    <a:pt x="9726" y="417"/>
                    <a:pt x="9244" y="136"/>
                  </a:cubicBezTo>
                  <a:cubicBezTo>
                    <a:pt x="9084" y="44"/>
                    <a:pt x="8909" y="1"/>
                    <a:pt x="873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9"/>
            <p:cNvSpPr/>
            <p:nvPr/>
          </p:nvSpPr>
          <p:spPr>
            <a:xfrm>
              <a:off x="3578349" y="2582922"/>
              <a:ext cx="44312" cy="38872"/>
            </a:xfrm>
            <a:custGeom>
              <a:avLst/>
              <a:gdLst/>
              <a:ahLst/>
              <a:cxnLst/>
              <a:rect l="l" t="t" r="r" b="b"/>
              <a:pathLst>
                <a:path w="1719" h="1508" extrusionOk="0">
                  <a:moveTo>
                    <a:pt x="870" y="438"/>
                  </a:moveTo>
                  <a:cubicBezTo>
                    <a:pt x="1113" y="438"/>
                    <a:pt x="1265" y="703"/>
                    <a:pt x="1147" y="919"/>
                  </a:cubicBezTo>
                  <a:lnTo>
                    <a:pt x="1137" y="919"/>
                  </a:lnTo>
                  <a:cubicBezTo>
                    <a:pt x="1077" y="1030"/>
                    <a:pt x="969" y="1085"/>
                    <a:pt x="860" y="1085"/>
                  </a:cubicBezTo>
                  <a:cubicBezTo>
                    <a:pt x="751" y="1085"/>
                    <a:pt x="641" y="1030"/>
                    <a:pt x="575" y="919"/>
                  </a:cubicBezTo>
                  <a:cubicBezTo>
                    <a:pt x="457" y="703"/>
                    <a:pt x="600" y="438"/>
                    <a:pt x="843" y="438"/>
                  </a:cubicBezTo>
                  <a:cubicBezTo>
                    <a:pt x="847" y="438"/>
                    <a:pt x="852" y="438"/>
                    <a:pt x="856" y="438"/>
                  </a:cubicBezTo>
                  <a:cubicBezTo>
                    <a:pt x="861" y="438"/>
                    <a:pt x="865" y="438"/>
                    <a:pt x="870" y="438"/>
                  </a:cubicBezTo>
                  <a:close/>
                  <a:moveTo>
                    <a:pt x="871" y="0"/>
                  </a:moveTo>
                  <a:cubicBezTo>
                    <a:pt x="407" y="0"/>
                    <a:pt x="1" y="440"/>
                    <a:pt x="144" y="949"/>
                  </a:cubicBezTo>
                  <a:cubicBezTo>
                    <a:pt x="240" y="1311"/>
                    <a:pt x="556" y="1507"/>
                    <a:pt x="874" y="1507"/>
                  </a:cubicBezTo>
                  <a:cubicBezTo>
                    <a:pt x="1121" y="1507"/>
                    <a:pt x="1369" y="1390"/>
                    <a:pt x="1518" y="1140"/>
                  </a:cubicBezTo>
                  <a:cubicBezTo>
                    <a:pt x="1719" y="769"/>
                    <a:pt x="1599" y="307"/>
                    <a:pt x="1237" y="97"/>
                  </a:cubicBezTo>
                  <a:cubicBezTo>
                    <a:pt x="1117" y="30"/>
                    <a:pt x="992" y="0"/>
                    <a:pt x="87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 name="Google Shape;1718;p69"/>
          <p:cNvGrpSpPr/>
          <p:nvPr/>
        </p:nvGrpSpPr>
        <p:grpSpPr>
          <a:xfrm>
            <a:off x="2853434" y="2285217"/>
            <a:ext cx="304149" cy="381404"/>
            <a:chOff x="2853434" y="2285217"/>
            <a:chExt cx="304149" cy="381404"/>
          </a:xfrm>
        </p:grpSpPr>
        <p:sp>
          <p:nvSpPr>
            <p:cNvPr id="1719" name="Google Shape;1719;p69"/>
            <p:cNvSpPr/>
            <p:nvPr/>
          </p:nvSpPr>
          <p:spPr>
            <a:xfrm>
              <a:off x="2853434" y="2285217"/>
              <a:ext cx="210473" cy="362277"/>
            </a:xfrm>
            <a:custGeom>
              <a:avLst/>
              <a:gdLst/>
              <a:ahLst/>
              <a:cxnLst/>
              <a:rect l="l" t="t" r="r" b="b"/>
              <a:pathLst>
                <a:path w="8165" h="14054" extrusionOk="0">
                  <a:moveTo>
                    <a:pt x="903" y="3742"/>
                  </a:moveTo>
                  <a:cubicBezTo>
                    <a:pt x="923" y="3832"/>
                    <a:pt x="1013" y="3902"/>
                    <a:pt x="1103" y="3902"/>
                  </a:cubicBezTo>
                  <a:lnTo>
                    <a:pt x="1234" y="3902"/>
                  </a:lnTo>
                  <a:lnTo>
                    <a:pt x="1234" y="4574"/>
                  </a:lnTo>
                  <a:lnTo>
                    <a:pt x="903" y="4574"/>
                  </a:lnTo>
                  <a:lnTo>
                    <a:pt x="903" y="3742"/>
                  </a:lnTo>
                  <a:close/>
                  <a:moveTo>
                    <a:pt x="5948" y="2147"/>
                  </a:moveTo>
                  <a:cubicBezTo>
                    <a:pt x="6319" y="2538"/>
                    <a:pt x="6520" y="3060"/>
                    <a:pt x="6520" y="3601"/>
                  </a:cubicBezTo>
                  <a:lnTo>
                    <a:pt x="6520" y="4795"/>
                  </a:lnTo>
                  <a:cubicBezTo>
                    <a:pt x="6520" y="4905"/>
                    <a:pt x="6620" y="5006"/>
                    <a:pt x="6741" y="5006"/>
                  </a:cubicBezTo>
                  <a:lnTo>
                    <a:pt x="7342" y="5006"/>
                  </a:lnTo>
                  <a:cubicBezTo>
                    <a:pt x="7563" y="5006"/>
                    <a:pt x="7744" y="5186"/>
                    <a:pt x="7744" y="5407"/>
                  </a:cubicBezTo>
                  <a:lnTo>
                    <a:pt x="7744" y="5698"/>
                  </a:lnTo>
                  <a:cubicBezTo>
                    <a:pt x="7744" y="5918"/>
                    <a:pt x="7563" y="6099"/>
                    <a:pt x="7342" y="6099"/>
                  </a:cubicBezTo>
                  <a:lnTo>
                    <a:pt x="6731" y="6099"/>
                  </a:lnTo>
                  <a:cubicBezTo>
                    <a:pt x="6620" y="6099"/>
                    <a:pt x="6520" y="6189"/>
                    <a:pt x="6520" y="6310"/>
                  </a:cubicBezTo>
                  <a:cubicBezTo>
                    <a:pt x="6470" y="7242"/>
                    <a:pt x="5878" y="8075"/>
                    <a:pt x="5005" y="8426"/>
                  </a:cubicBezTo>
                  <a:lnTo>
                    <a:pt x="4995" y="8426"/>
                  </a:lnTo>
                  <a:cubicBezTo>
                    <a:pt x="4704" y="8541"/>
                    <a:pt x="4396" y="8599"/>
                    <a:pt x="4087" y="8599"/>
                  </a:cubicBezTo>
                  <a:cubicBezTo>
                    <a:pt x="3779" y="8599"/>
                    <a:pt x="3471" y="8541"/>
                    <a:pt x="3180" y="8426"/>
                  </a:cubicBezTo>
                  <a:lnTo>
                    <a:pt x="3170" y="8426"/>
                  </a:lnTo>
                  <a:cubicBezTo>
                    <a:pt x="2307" y="8065"/>
                    <a:pt x="1715" y="7242"/>
                    <a:pt x="1665" y="6310"/>
                  </a:cubicBezTo>
                  <a:cubicBezTo>
                    <a:pt x="1665" y="6189"/>
                    <a:pt x="1565" y="6099"/>
                    <a:pt x="1454" y="6099"/>
                  </a:cubicBezTo>
                  <a:lnTo>
                    <a:pt x="843" y="6099"/>
                  </a:lnTo>
                  <a:cubicBezTo>
                    <a:pt x="622" y="6099"/>
                    <a:pt x="441" y="5918"/>
                    <a:pt x="441" y="5698"/>
                  </a:cubicBezTo>
                  <a:lnTo>
                    <a:pt x="441" y="5407"/>
                  </a:lnTo>
                  <a:cubicBezTo>
                    <a:pt x="441" y="5186"/>
                    <a:pt x="622" y="5006"/>
                    <a:pt x="843" y="5006"/>
                  </a:cubicBezTo>
                  <a:lnTo>
                    <a:pt x="1444" y="5006"/>
                  </a:lnTo>
                  <a:cubicBezTo>
                    <a:pt x="1565" y="5006"/>
                    <a:pt x="1665" y="4905"/>
                    <a:pt x="1665" y="4795"/>
                  </a:cubicBezTo>
                  <a:lnTo>
                    <a:pt x="1665" y="3902"/>
                  </a:lnTo>
                  <a:lnTo>
                    <a:pt x="3671" y="3902"/>
                  </a:lnTo>
                  <a:cubicBezTo>
                    <a:pt x="4744" y="3902"/>
                    <a:pt x="5677" y="3180"/>
                    <a:pt x="5948" y="2147"/>
                  </a:cubicBezTo>
                  <a:close/>
                  <a:moveTo>
                    <a:pt x="4865" y="8928"/>
                  </a:moveTo>
                  <a:lnTo>
                    <a:pt x="4865" y="9790"/>
                  </a:lnTo>
                  <a:cubicBezTo>
                    <a:pt x="4865" y="10221"/>
                    <a:pt x="4514" y="10563"/>
                    <a:pt x="4082" y="10563"/>
                  </a:cubicBezTo>
                  <a:cubicBezTo>
                    <a:pt x="3661" y="10563"/>
                    <a:pt x="3310" y="10221"/>
                    <a:pt x="3310" y="9790"/>
                  </a:cubicBezTo>
                  <a:lnTo>
                    <a:pt x="3310" y="8928"/>
                  </a:lnTo>
                  <a:cubicBezTo>
                    <a:pt x="3566" y="8998"/>
                    <a:pt x="3827" y="9033"/>
                    <a:pt x="4087" y="9033"/>
                  </a:cubicBezTo>
                  <a:cubicBezTo>
                    <a:pt x="4348" y="9033"/>
                    <a:pt x="4609" y="8998"/>
                    <a:pt x="4865" y="8928"/>
                  </a:cubicBezTo>
                  <a:close/>
                  <a:moveTo>
                    <a:pt x="2919" y="0"/>
                  </a:moveTo>
                  <a:cubicBezTo>
                    <a:pt x="2458" y="0"/>
                    <a:pt x="1996" y="131"/>
                    <a:pt x="1605" y="382"/>
                  </a:cubicBezTo>
                  <a:cubicBezTo>
                    <a:pt x="1396" y="515"/>
                    <a:pt x="1528" y="789"/>
                    <a:pt x="1718" y="789"/>
                  </a:cubicBezTo>
                  <a:cubicBezTo>
                    <a:pt x="1756" y="789"/>
                    <a:pt x="1796" y="778"/>
                    <a:pt x="1836" y="753"/>
                  </a:cubicBezTo>
                  <a:cubicBezTo>
                    <a:pt x="2157" y="542"/>
                    <a:pt x="2538" y="432"/>
                    <a:pt x="2919" y="432"/>
                  </a:cubicBezTo>
                  <a:lnTo>
                    <a:pt x="4644" y="432"/>
                  </a:lnTo>
                  <a:cubicBezTo>
                    <a:pt x="5025" y="442"/>
                    <a:pt x="5376" y="652"/>
                    <a:pt x="5537" y="993"/>
                  </a:cubicBezTo>
                  <a:lnTo>
                    <a:pt x="5577" y="1074"/>
                  </a:lnTo>
                  <a:cubicBezTo>
                    <a:pt x="5617" y="1144"/>
                    <a:pt x="5687" y="1194"/>
                    <a:pt x="5768" y="1194"/>
                  </a:cubicBezTo>
                  <a:lnTo>
                    <a:pt x="6269" y="1194"/>
                  </a:lnTo>
                  <a:cubicBezTo>
                    <a:pt x="6821" y="1194"/>
                    <a:pt x="7272" y="1645"/>
                    <a:pt x="7272" y="2197"/>
                  </a:cubicBezTo>
                  <a:lnTo>
                    <a:pt x="7272" y="4584"/>
                  </a:lnTo>
                  <a:lnTo>
                    <a:pt x="6941" y="4584"/>
                  </a:lnTo>
                  <a:lnTo>
                    <a:pt x="6941" y="3601"/>
                  </a:lnTo>
                  <a:cubicBezTo>
                    <a:pt x="6941" y="2879"/>
                    <a:pt x="6630" y="2187"/>
                    <a:pt x="6099" y="1706"/>
                  </a:cubicBezTo>
                  <a:cubicBezTo>
                    <a:pt x="6034" y="1644"/>
                    <a:pt x="5955" y="1616"/>
                    <a:pt x="5878" y="1616"/>
                  </a:cubicBezTo>
                  <a:cubicBezTo>
                    <a:pt x="5728" y="1616"/>
                    <a:pt x="5583" y="1721"/>
                    <a:pt x="5557" y="1886"/>
                  </a:cubicBezTo>
                  <a:cubicBezTo>
                    <a:pt x="5386" y="2809"/>
                    <a:pt x="4584" y="3471"/>
                    <a:pt x="3661" y="3471"/>
                  </a:cubicBezTo>
                  <a:lnTo>
                    <a:pt x="1103" y="3471"/>
                  </a:lnTo>
                  <a:cubicBezTo>
                    <a:pt x="1003" y="3471"/>
                    <a:pt x="923" y="3541"/>
                    <a:pt x="893" y="3631"/>
                  </a:cubicBezTo>
                  <a:lnTo>
                    <a:pt x="893" y="2458"/>
                  </a:lnTo>
                  <a:cubicBezTo>
                    <a:pt x="893" y="2027"/>
                    <a:pt x="1033" y="1605"/>
                    <a:pt x="1284" y="1254"/>
                  </a:cubicBezTo>
                  <a:cubicBezTo>
                    <a:pt x="1393" y="1094"/>
                    <a:pt x="1253" y="922"/>
                    <a:pt x="1103" y="922"/>
                  </a:cubicBezTo>
                  <a:cubicBezTo>
                    <a:pt x="1047" y="922"/>
                    <a:pt x="989" y="946"/>
                    <a:pt x="943" y="1004"/>
                  </a:cubicBezTo>
                  <a:cubicBezTo>
                    <a:pt x="622" y="1425"/>
                    <a:pt x="461" y="1936"/>
                    <a:pt x="461" y="2458"/>
                  </a:cubicBezTo>
                  <a:lnTo>
                    <a:pt x="461" y="4665"/>
                  </a:lnTo>
                  <a:cubicBezTo>
                    <a:pt x="181" y="4805"/>
                    <a:pt x="0" y="5096"/>
                    <a:pt x="0" y="5407"/>
                  </a:cubicBezTo>
                  <a:lnTo>
                    <a:pt x="0" y="5698"/>
                  </a:lnTo>
                  <a:cubicBezTo>
                    <a:pt x="0" y="6159"/>
                    <a:pt x="371" y="6530"/>
                    <a:pt x="833" y="6530"/>
                  </a:cubicBezTo>
                  <a:lnTo>
                    <a:pt x="1244" y="6530"/>
                  </a:lnTo>
                  <a:cubicBezTo>
                    <a:pt x="1364" y="7513"/>
                    <a:pt x="1986" y="8356"/>
                    <a:pt x="2879" y="8767"/>
                  </a:cubicBezTo>
                  <a:lnTo>
                    <a:pt x="2879" y="9228"/>
                  </a:lnTo>
                  <a:lnTo>
                    <a:pt x="2718" y="9228"/>
                  </a:lnTo>
                  <a:cubicBezTo>
                    <a:pt x="1515" y="9228"/>
                    <a:pt x="502" y="10131"/>
                    <a:pt x="361" y="11325"/>
                  </a:cubicBezTo>
                  <a:lnTo>
                    <a:pt x="90" y="13702"/>
                  </a:lnTo>
                  <a:cubicBezTo>
                    <a:pt x="70" y="13893"/>
                    <a:pt x="211" y="14053"/>
                    <a:pt x="401" y="14053"/>
                  </a:cubicBezTo>
                  <a:lnTo>
                    <a:pt x="7774" y="14053"/>
                  </a:lnTo>
                  <a:cubicBezTo>
                    <a:pt x="7954" y="14053"/>
                    <a:pt x="8095" y="13893"/>
                    <a:pt x="8075" y="13702"/>
                  </a:cubicBezTo>
                  <a:lnTo>
                    <a:pt x="8024" y="13231"/>
                  </a:lnTo>
                  <a:cubicBezTo>
                    <a:pt x="8011" y="13098"/>
                    <a:pt x="7913" y="13036"/>
                    <a:pt x="7814" y="13036"/>
                  </a:cubicBezTo>
                  <a:cubicBezTo>
                    <a:pt x="7696" y="13036"/>
                    <a:pt x="7577" y="13123"/>
                    <a:pt x="7593" y="13281"/>
                  </a:cubicBezTo>
                  <a:lnTo>
                    <a:pt x="7633" y="13622"/>
                  </a:lnTo>
                  <a:lnTo>
                    <a:pt x="6680" y="13622"/>
                  </a:lnTo>
                  <a:lnTo>
                    <a:pt x="6680" y="12508"/>
                  </a:lnTo>
                  <a:cubicBezTo>
                    <a:pt x="6680" y="12363"/>
                    <a:pt x="6573" y="12290"/>
                    <a:pt x="6465" y="12290"/>
                  </a:cubicBezTo>
                  <a:cubicBezTo>
                    <a:pt x="6357" y="12290"/>
                    <a:pt x="6249" y="12363"/>
                    <a:pt x="6249" y="12508"/>
                  </a:cubicBezTo>
                  <a:lnTo>
                    <a:pt x="6249" y="13622"/>
                  </a:lnTo>
                  <a:lnTo>
                    <a:pt x="1916" y="13622"/>
                  </a:lnTo>
                  <a:lnTo>
                    <a:pt x="1916" y="11947"/>
                  </a:lnTo>
                  <a:cubicBezTo>
                    <a:pt x="1916" y="11801"/>
                    <a:pt x="1808" y="11729"/>
                    <a:pt x="1700" y="11729"/>
                  </a:cubicBezTo>
                  <a:cubicBezTo>
                    <a:pt x="1592" y="11729"/>
                    <a:pt x="1485" y="11801"/>
                    <a:pt x="1485" y="11947"/>
                  </a:cubicBezTo>
                  <a:lnTo>
                    <a:pt x="1485" y="13622"/>
                  </a:lnTo>
                  <a:lnTo>
                    <a:pt x="532" y="13622"/>
                  </a:lnTo>
                  <a:lnTo>
                    <a:pt x="792" y="11375"/>
                  </a:lnTo>
                  <a:cubicBezTo>
                    <a:pt x="903" y="10402"/>
                    <a:pt x="1735" y="9660"/>
                    <a:pt x="2718" y="9660"/>
                  </a:cubicBezTo>
                  <a:lnTo>
                    <a:pt x="2879" y="9660"/>
                  </a:lnTo>
                  <a:lnTo>
                    <a:pt x="2879" y="9790"/>
                  </a:lnTo>
                  <a:cubicBezTo>
                    <a:pt x="2849" y="10472"/>
                    <a:pt x="3400" y="11034"/>
                    <a:pt x="4082" y="11034"/>
                  </a:cubicBezTo>
                  <a:cubicBezTo>
                    <a:pt x="4765" y="11034"/>
                    <a:pt x="5316" y="10472"/>
                    <a:pt x="5296" y="9790"/>
                  </a:cubicBezTo>
                  <a:lnTo>
                    <a:pt x="5296" y="9660"/>
                  </a:lnTo>
                  <a:lnTo>
                    <a:pt x="5507" y="9660"/>
                  </a:lnTo>
                  <a:cubicBezTo>
                    <a:pt x="5798" y="9660"/>
                    <a:pt x="5798" y="9228"/>
                    <a:pt x="5507" y="9228"/>
                  </a:cubicBezTo>
                  <a:lnTo>
                    <a:pt x="5286" y="9228"/>
                  </a:lnTo>
                  <a:lnTo>
                    <a:pt x="5286" y="8767"/>
                  </a:lnTo>
                  <a:cubicBezTo>
                    <a:pt x="5567" y="8637"/>
                    <a:pt x="5828" y="8466"/>
                    <a:pt x="6058" y="8256"/>
                  </a:cubicBezTo>
                  <a:cubicBezTo>
                    <a:pt x="6530" y="7794"/>
                    <a:pt x="6841" y="7192"/>
                    <a:pt x="6921" y="6540"/>
                  </a:cubicBezTo>
                  <a:lnTo>
                    <a:pt x="7332" y="6540"/>
                  </a:lnTo>
                  <a:cubicBezTo>
                    <a:pt x="7784" y="6530"/>
                    <a:pt x="8165" y="6159"/>
                    <a:pt x="8165" y="5698"/>
                  </a:cubicBezTo>
                  <a:lnTo>
                    <a:pt x="8165" y="5407"/>
                  </a:lnTo>
                  <a:cubicBezTo>
                    <a:pt x="8165" y="5096"/>
                    <a:pt x="7984" y="4805"/>
                    <a:pt x="7703" y="4665"/>
                  </a:cubicBezTo>
                  <a:lnTo>
                    <a:pt x="7703" y="2187"/>
                  </a:lnTo>
                  <a:cubicBezTo>
                    <a:pt x="7703" y="1395"/>
                    <a:pt x="7062" y="753"/>
                    <a:pt x="6269" y="753"/>
                  </a:cubicBezTo>
                  <a:lnTo>
                    <a:pt x="5918" y="753"/>
                  </a:lnTo>
                  <a:cubicBezTo>
                    <a:pt x="5667" y="291"/>
                    <a:pt x="5186" y="0"/>
                    <a:pt x="466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9"/>
            <p:cNvSpPr/>
            <p:nvPr/>
          </p:nvSpPr>
          <p:spPr>
            <a:xfrm>
              <a:off x="2926333" y="2444393"/>
              <a:ext cx="64418" cy="28433"/>
            </a:xfrm>
            <a:custGeom>
              <a:avLst/>
              <a:gdLst/>
              <a:ahLst/>
              <a:cxnLst/>
              <a:rect l="l" t="t" r="r" b="b"/>
              <a:pathLst>
                <a:path w="2499" h="1103" extrusionOk="0">
                  <a:moveTo>
                    <a:pt x="2256" y="1"/>
                  </a:moveTo>
                  <a:cubicBezTo>
                    <a:pt x="2166" y="1"/>
                    <a:pt x="2086" y="52"/>
                    <a:pt x="2047" y="145"/>
                  </a:cubicBezTo>
                  <a:cubicBezTo>
                    <a:pt x="1906" y="496"/>
                    <a:pt x="1585" y="671"/>
                    <a:pt x="1263" y="671"/>
                  </a:cubicBezTo>
                  <a:cubicBezTo>
                    <a:pt x="941" y="671"/>
                    <a:pt x="618" y="496"/>
                    <a:pt x="472" y="145"/>
                  </a:cubicBezTo>
                  <a:cubicBezTo>
                    <a:pt x="432" y="50"/>
                    <a:pt x="353" y="9"/>
                    <a:pt x="275" y="9"/>
                  </a:cubicBezTo>
                  <a:cubicBezTo>
                    <a:pt x="137" y="9"/>
                    <a:pt x="1" y="133"/>
                    <a:pt x="71" y="305"/>
                  </a:cubicBezTo>
                  <a:cubicBezTo>
                    <a:pt x="287" y="837"/>
                    <a:pt x="773" y="1103"/>
                    <a:pt x="1259" y="1103"/>
                  </a:cubicBezTo>
                  <a:cubicBezTo>
                    <a:pt x="1746" y="1103"/>
                    <a:pt x="2232" y="837"/>
                    <a:pt x="2448" y="305"/>
                  </a:cubicBezTo>
                  <a:cubicBezTo>
                    <a:pt x="2498" y="195"/>
                    <a:pt x="2448" y="64"/>
                    <a:pt x="2338" y="14"/>
                  </a:cubicBezTo>
                  <a:cubicBezTo>
                    <a:pt x="2310" y="5"/>
                    <a:pt x="2283" y="1"/>
                    <a:pt x="225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9"/>
            <p:cNvSpPr/>
            <p:nvPr/>
          </p:nvSpPr>
          <p:spPr>
            <a:xfrm>
              <a:off x="2919089" y="2404155"/>
              <a:ext cx="11162" cy="14435"/>
            </a:xfrm>
            <a:custGeom>
              <a:avLst/>
              <a:gdLst/>
              <a:ahLst/>
              <a:cxnLst/>
              <a:rect l="l" t="t" r="r" b="b"/>
              <a:pathLst>
                <a:path w="433" h="560" extrusionOk="0">
                  <a:moveTo>
                    <a:pt x="211" y="0"/>
                  </a:moveTo>
                  <a:cubicBezTo>
                    <a:pt x="91" y="0"/>
                    <a:pt x="1" y="101"/>
                    <a:pt x="1" y="221"/>
                  </a:cubicBezTo>
                  <a:lnTo>
                    <a:pt x="1" y="341"/>
                  </a:lnTo>
                  <a:cubicBezTo>
                    <a:pt x="1" y="487"/>
                    <a:pt x="109" y="560"/>
                    <a:pt x="216" y="560"/>
                  </a:cubicBezTo>
                  <a:cubicBezTo>
                    <a:pt x="324" y="560"/>
                    <a:pt x="432" y="487"/>
                    <a:pt x="432" y="341"/>
                  </a:cubicBezTo>
                  <a:lnTo>
                    <a:pt x="432" y="221"/>
                  </a:lnTo>
                  <a:cubicBezTo>
                    <a:pt x="432" y="101"/>
                    <a:pt x="332" y="0"/>
                    <a:pt x="21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9"/>
            <p:cNvSpPr/>
            <p:nvPr/>
          </p:nvSpPr>
          <p:spPr>
            <a:xfrm>
              <a:off x="2987090" y="2404155"/>
              <a:ext cx="11419" cy="14435"/>
            </a:xfrm>
            <a:custGeom>
              <a:avLst/>
              <a:gdLst/>
              <a:ahLst/>
              <a:cxnLst/>
              <a:rect l="l" t="t" r="r" b="b"/>
              <a:pathLst>
                <a:path w="443" h="560" extrusionOk="0">
                  <a:moveTo>
                    <a:pt x="222" y="0"/>
                  </a:moveTo>
                  <a:cubicBezTo>
                    <a:pt x="101" y="0"/>
                    <a:pt x="1" y="101"/>
                    <a:pt x="1" y="221"/>
                  </a:cubicBezTo>
                  <a:lnTo>
                    <a:pt x="1" y="341"/>
                  </a:lnTo>
                  <a:cubicBezTo>
                    <a:pt x="1" y="487"/>
                    <a:pt x="111" y="560"/>
                    <a:pt x="222" y="560"/>
                  </a:cubicBezTo>
                  <a:cubicBezTo>
                    <a:pt x="332" y="560"/>
                    <a:pt x="442" y="487"/>
                    <a:pt x="442" y="341"/>
                  </a:cubicBezTo>
                  <a:lnTo>
                    <a:pt x="442" y="221"/>
                  </a:lnTo>
                  <a:cubicBezTo>
                    <a:pt x="442" y="101"/>
                    <a:pt x="342" y="0"/>
                    <a:pt x="2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9"/>
            <p:cNvSpPr/>
            <p:nvPr/>
          </p:nvSpPr>
          <p:spPr>
            <a:xfrm>
              <a:off x="2988920" y="2477157"/>
              <a:ext cx="168662" cy="189465"/>
            </a:xfrm>
            <a:custGeom>
              <a:avLst/>
              <a:gdLst/>
              <a:ahLst/>
              <a:cxnLst/>
              <a:rect l="l" t="t" r="r" b="b"/>
              <a:pathLst>
                <a:path w="6543" h="7350" extrusionOk="0">
                  <a:moveTo>
                    <a:pt x="4845" y="4852"/>
                  </a:moveTo>
                  <a:lnTo>
                    <a:pt x="4915" y="4972"/>
                  </a:lnTo>
                  <a:lnTo>
                    <a:pt x="4584" y="5163"/>
                  </a:lnTo>
                  <a:lnTo>
                    <a:pt x="4524" y="5042"/>
                  </a:lnTo>
                  <a:cubicBezTo>
                    <a:pt x="4574" y="5012"/>
                    <a:pt x="4634" y="4982"/>
                    <a:pt x="4694" y="4952"/>
                  </a:cubicBezTo>
                  <a:lnTo>
                    <a:pt x="4684" y="4952"/>
                  </a:lnTo>
                  <a:cubicBezTo>
                    <a:pt x="4744" y="4922"/>
                    <a:pt x="4795" y="4892"/>
                    <a:pt x="4845" y="4852"/>
                  </a:cubicBezTo>
                  <a:close/>
                  <a:moveTo>
                    <a:pt x="5497" y="5143"/>
                  </a:moveTo>
                  <a:lnTo>
                    <a:pt x="5597" y="5313"/>
                  </a:lnTo>
                  <a:lnTo>
                    <a:pt x="5527" y="5353"/>
                  </a:lnTo>
                  <a:lnTo>
                    <a:pt x="5065" y="5614"/>
                  </a:lnTo>
                  <a:lnTo>
                    <a:pt x="4544" y="5925"/>
                  </a:lnTo>
                  <a:lnTo>
                    <a:pt x="4444" y="5744"/>
                  </a:lnTo>
                  <a:lnTo>
                    <a:pt x="5497" y="5143"/>
                  </a:lnTo>
                  <a:close/>
                  <a:moveTo>
                    <a:pt x="3352" y="0"/>
                  </a:moveTo>
                  <a:cubicBezTo>
                    <a:pt x="2481" y="0"/>
                    <a:pt x="1605" y="418"/>
                    <a:pt x="1083" y="1311"/>
                  </a:cubicBezTo>
                  <a:cubicBezTo>
                    <a:pt x="0" y="3140"/>
                    <a:pt x="1401" y="5307"/>
                    <a:pt x="3337" y="5307"/>
                  </a:cubicBezTo>
                  <a:cubicBezTo>
                    <a:pt x="3588" y="5307"/>
                    <a:pt x="3848" y="5271"/>
                    <a:pt x="4113" y="5193"/>
                  </a:cubicBezTo>
                  <a:lnTo>
                    <a:pt x="4213" y="5373"/>
                  </a:lnTo>
                  <a:lnTo>
                    <a:pt x="4183" y="5393"/>
                  </a:lnTo>
                  <a:cubicBezTo>
                    <a:pt x="3992" y="5494"/>
                    <a:pt x="3932" y="5724"/>
                    <a:pt x="4042" y="5915"/>
                  </a:cubicBezTo>
                  <a:lnTo>
                    <a:pt x="4193" y="6176"/>
                  </a:lnTo>
                  <a:cubicBezTo>
                    <a:pt x="4243" y="6266"/>
                    <a:pt x="4323" y="6326"/>
                    <a:pt x="4424" y="6356"/>
                  </a:cubicBezTo>
                  <a:cubicBezTo>
                    <a:pt x="4454" y="6366"/>
                    <a:pt x="4494" y="6366"/>
                    <a:pt x="4524" y="6366"/>
                  </a:cubicBezTo>
                  <a:cubicBezTo>
                    <a:pt x="4564" y="6366"/>
                    <a:pt x="4594" y="6366"/>
                    <a:pt x="4634" y="6356"/>
                  </a:cubicBezTo>
                  <a:lnTo>
                    <a:pt x="5146" y="7239"/>
                  </a:lnTo>
                  <a:cubicBezTo>
                    <a:pt x="5193" y="7317"/>
                    <a:pt x="5261" y="7349"/>
                    <a:pt x="5328" y="7349"/>
                  </a:cubicBezTo>
                  <a:cubicBezTo>
                    <a:pt x="5478" y="7349"/>
                    <a:pt x="5624" y="7191"/>
                    <a:pt x="5527" y="7018"/>
                  </a:cubicBezTo>
                  <a:lnTo>
                    <a:pt x="5025" y="6146"/>
                  </a:lnTo>
                  <a:lnTo>
                    <a:pt x="5296" y="5985"/>
                  </a:lnTo>
                  <a:lnTo>
                    <a:pt x="5567" y="5835"/>
                  </a:lnTo>
                  <a:lnTo>
                    <a:pt x="6069" y="6707"/>
                  </a:lnTo>
                  <a:cubicBezTo>
                    <a:pt x="6113" y="6787"/>
                    <a:pt x="6182" y="6820"/>
                    <a:pt x="6251" y="6820"/>
                  </a:cubicBezTo>
                  <a:cubicBezTo>
                    <a:pt x="6398" y="6820"/>
                    <a:pt x="6542" y="6668"/>
                    <a:pt x="6440" y="6497"/>
                  </a:cubicBezTo>
                  <a:lnTo>
                    <a:pt x="5928" y="5614"/>
                  </a:lnTo>
                  <a:cubicBezTo>
                    <a:pt x="6048" y="5494"/>
                    <a:pt x="6079" y="5293"/>
                    <a:pt x="5998" y="5143"/>
                  </a:cubicBezTo>
                  <a:lnTo>
                    <a:pt x="5838" y="4872"/>
                  </a:lnTo>
                  <a:cubicBezTo>
                    <a:pt x="5770" y="4750"/>
                    <a:pt x="5639" y="4683"/>
                    <a:pt x="5505" y="4683"/>
                  </a:cubicBezTo>
                  <a:cubicBezTo>
                    <a:pt x="5440" y="4683"/>
                    <a:pt x="5375" y="4699"/>
                    <a:pt x="5316" y="4731"/>
                  </a:cubicBezTo>
                  <a:lnTo>
                    <a:pt x="5286" y="4762"/>
                  </a:lnTo>
                  <a:lnTo>
                    <a:pt x="5186" y="4581"/>
                  </a:lnTo>
                  <a:cubicBezTo>
                    <a:pt x="5607" y="4180"/>
                    <a:pt x="5888" y="3638"/>
                    <a:pt x="5978" y="3056"/>
                  </a:cubicBezTo>
                  <a:cubicBezTo>
                    <a:pt x="6001" y="2900"/>
                    <a:pt x="5879" y="2811"/>
                    <a:pt x="5759" y="2811"/>
                  </a:cubicBezTo>
                  <a:cubicBezTo>
                    <a:pt x="5664" y="2811"/>
                    <a:pt x="5569" y="2867"/>
                    <a:pt x="5547" y="2986"/>
                  </a:cubicBezTo>
                  <a:cubicBezTo>
                    <a:pt x="5467" y="3528"/>
                    <a:pt x="5186" y="4019"/>
                    <a:pt x="4765" y="4370"/>
                  </a:cubicBezTo>
                  <a:cubicBezTo>
                    <a:pt x="4353" y="4708"/>
                    <a:pt x="3859" y="4869"/>
                    <a:pt x="3370" y="4869"/>
                  </a:cubicBezTo>
                  <a:cubicBezTo>
                    <a:pt x="2609" y="4869"/>
                    <a:pt x="1860" y="4479"/>
                    <a:pt x="1444" y="3758"/>
                  </a:cubicBezTo>
                  <a:cubicBezTo>
                    <a:pt x="762" y="2585"/>
                    <a:pt x="1294" y="1080"/>
                    <a:pt x="2558" y="589"/>
                  </a:cubicBezTo>
                  <a:cubicBezTo>
                    <a:pt x="2823" y="486"/>
                    <a:pt x="3093" y="438"/>
                    <a:pt x="3359" y="438"/>
                  </a:cubicBezTo>
                  <a:cubicBezTo>
                    <a:pt x="4361" y="438"/>
                    <a:pt x="5289" y="1127"/>
                    <a:pt x="5527" y="2174"/>
                  </a:cubicBezTo>
                  <a:cubicBezTo>
                    <a:pt x="5552" y="2291"/>
                    <a:pt x="5641" y="2344"/>
                    <a:pt x="5730" y="2344"/>
                  </a:cubicBezTo>
                  <a:cubicBezTo>
                    <a:pt x="5855" y="2344"/>
                    <a:pt x="5983" y="2242"/>
                    <a:pt x="5948" y="2073"/>
                  </a:cubicBezTo>
                  <a:cubicBezTo>
                    <a:pt x="5651" y="735"/>
                    <a:pt x="4506" y="0"/>
                    <a:pt x="335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9"/>
            <p:cNvSpPr/>
            <p:nvPr/>
          </p:nvSpPr>
          <p:spPr>
            <a:xfrm>
              <a:off x="3024081" y="2494221"/>
              <a:ext cx="110689" cy="103368"/>
            </a:xfrm>
            <a:custGeom>
              <a:avLst/>
              <a:gdLst/>
              <a:ahLst/>
              <a:cxnLst/>
              <a:rect l="l" t="t" r="r" b="b"/>
              <a:pathLst>
                <a:path w="4294" h="4010" extrusionOk="0">
                  <a:moveTo>
                    <a:pt x="1996" y="1"/>
                  </a:moveTo>
                  <a:cubicBezTo>
                    <a:pt x="1658" y="1"/>
                    <a:pt x="1316" y="87"/>
                    <a:pt x="1003" y="268"/>
                  </a:cubicBezTo>
                  <a:cubicBezTo>
                    <a:pt x="381" y="629"/>
                    <a:pt x="0" y="1281"/>
                    <a:pt x="0" y="2003"/>
                  </a:cubicBezTo>
                  <a:cubicBezTo>
                    <a:pt x="0" y="2144"/>
                    <a:pt x="108" y="2214"/>
                    <a:pt x="216" y="2214"/>
                  </a:cubicBezTo>
                  <a:cubicBezTo>
                    <a:pt x="324" y="2214"/>
                    <a:pt x="432" y="2144"/>
                    <a:pt x="432" y="2003"/>
                  </a:cubicBezTo>
                  <a:cubicBezTo>
                    <a:pt x="432" y="1211"/>
                    <a:pt x="1013" y="549"/>
                    <a:pt x="1786" y="448"/>
                  </a:cubicBezTo>
                  <a:cubicBezTo>
                    <a:pt x="1855" y="440"/>
                    <a:pt x="1923" y="435"/>
                    <a:pt x="1991" y="435"/>
                  </a:cubicBezTo>
                  <a:cubicBezTo>
                    <a:pt x="2693" y="435"/>
                    <a:pt x="3318" y="897"/>
                    <a:pt x="3501" y="1592"/>
                  </a:cubicBezTo>
                  <a:cubicBezTo>
                    <a:pt x="3711" y="2354"/>
                    <a:pt x="3320" y="3137"/>
                    <a:pt x="2598" y="3438"/>
                  </a:cubicBezTo>
                  <a:cubicBezTo>
                    <a:pt x="2400" y="3519"/>
                    <a:pt x="2196" y="3558"/>
                    <a:pt x="1994" y="3558"/>
                  </a:cubicBezTo>
                  <a:cubicBezTo>
                    <a:pt x="1449" y="3558"/>
                    <a:pt x="928" y="3273"/>
                    <a:pt x="642" y="2775"/>
                  </a:cubicBezTo>
                  <a:lnTo>
                    <a:pt x="622" y="2745"/>
                  </a:lnTo>
                  <a:cubicBezTo>
                    <a:pt x="576" y="2685"/>
                    <a:pt x="516" y="2659"/>
                    <a:pt x="457" y="2659"/>
                  </a:cubicBezTo>
                  <a:cubicBezTo>
                    <a:pt x="320" y="2659"/>
                    <a:pt x="188" y="2795"/>
                    <a:pt x="251" y="2956"/>
                  </a:cubicBezTo>
                  <a:lnTo>
                    <a:pt x="271" y="2996"/>
                  </a:lnTo>
                  <a:cubicBezTo>
                    <a:pt x="635" y="3643"/>
                    <a:pt x="1312" y="4010"/>
                    <a:pt x="2009" y="4010"/>
                  </a:cubicBezTo>
                  <a:cubicBezTo>
                    <a:pt x="2349" y="4010"/>
                    <a:pt x="2694" y="3923"/>
                    <a:pt x="3009" y="3738"/>
                  </a:cubicBezTo>
                  <a:cubicBezTo>
                    <a:pt x="3972" y="3187"/>
                    <a:pt x="4293" y="1953"/>
                    <a:pt x="3732" y="1000"/>
                  </a:cubicBezTo>
                  <a:cubicBezTo>
                    <a:pt x="3361" y="360"/>
                    <a:pt x="2687" y="1"/>
                    <a:pt x="199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 name="Google Shape;1725;p69"/>
          <p:cNvGrpSpPr/>
          <p:nvPr/>
        </p:nvGrpSpPr>
        <p:grpSpPr>
          <a:xfrm>
            <a:off x="2181414" y="2285217"/>
            <a:ext cx="381404" cy="381455"/>
            <a:chOff x="2181414" y="2285217"/>
            <a:chExt cx="381404" cy="381455"/>
          </a:xfrm>
        </p:grpSpPr>
        <p:sp>
          <p:nvSpPr>
            <p:cNvPr id="1726" name="Google Shape;1726;p69"/>
            <p:cNvSpPr/>
            <p:nvPr/>
          </p:nvSpPr>
          <p:spPr>
            <a:xfrm>
              <a:off x="2235805" y="2494195"/>
              <a:ext cx="53024" cy="24489"/>
            </a:xfrm>
            <a:custGeom>
              <a:avLst/>
              <a:gdLst/>
              <a:ahLst/>
              <a:cxnLst/>
              <a:rect l="l" t="t" r="r" b="b"/>
              <a:pathLst>
                <a:path w="2057" h="950" extrusionOk="0">
                  <a:moveTo>
                    <a:pt x="1021" y="1"/>
                  </a:moveTo>
                  <a:cubicBezTo>
                    <a:pt x="634" y="1"/>
                    <a:pt x="248" y="214"/>
                    <a:pt x="77" y="640"/>
                  </a:cubicBezTo>
                  <a:cubicBezTo>
                    <a:pt x="1" y="813"/>
                    <a:pt x="140" y="940"/>
                    <a:pt x="279" y="940"/>
                  </a:cubicBezTo>
                  <a:cubicBezTo>
                    <a:pt x="359" y="940"/>
                    <a:pt x="438" y="899"/>
                    <a:pt x="479" y="800"/>
                  </a:cubicBezTo>
                  <a:cubicBezTo>
                    <a:pt x="579" y="555"/>
                    <a:pt x="802" y="432"/>
                    <a:pt x="1025" y="432"/>
                  </a:cubicBezTo>
                  <a:cubicBezTo>
                    <a:pt x="1248" y="432"/>
                    <a:pt x="1472" y="555"/>
                    <a:pt x="1572" y="800"/>
                  </a:cubicBezTo>
                  <a:cubicBezTo>
                    <a:pt x="1604" y="906"/>
                    <a:pt x="1683" y="949"/>
                    <a:pt x="1764" y="949"/>
                  </a:cubicBezTo>
                  <a:cubicBezTo>
                    <a:pt x="1906" y="949"/>
                    <a:pt x="2056" y="813"/>
                    <a:pt x="1973" y="640"/>
                  </a:cubicBezTo>
                  <a:cubicBezTo>
                    <a:pt x="1798" y="214"/>
                    <a:pt x="1409" y="1"/>
                    <a:pt x="10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9"/>
            <p:cNvSpPr/>
            <p:nvPr/>
          </p:nvSpPr>
          <p:spPr>
            <a:xfrm>
              <a:off x="2230804" y="2463881"/>
              <a:ext cx="11394" cy="13739"/>
            </a:xfrm>
            <a:custGeom>
              <a:avLst/>
              <a:gdLst/>
              <a:ahLst/>
              <a:cxnLst/>
              <a:rect l="l" t="t" r="r" b="b"/>
              <a:pathLst>
                <a:path w="442" h="533" extrusionOk="0">
                  <a:moveTo>
                    <a:pt x="221" y="0"/>
                  </a:moveTo>
                  <a:cubicBezTo>
                    <a:pt x="101" y="0"/>
                    <a:pt x="1" y="91"/>
                    <a:pt x="1" y="211"/>
                  </a:cubicBezTo>
                  <a:lnTo>
                    <a:pt x="1" y="321"/>
                  </a:lnTo>
                  <a:cubicBezTo>
                    <a:pt x="1" y="462"/>
                    <a:pt x="108" y="532"/>
                    <a:pt x="216" y="532"/>
                  </a:cubicBezTo>
                  <a:cubicBezTo>
                    <a:pt x="324" y="532"/>
                    <a:pt x="432" y="462"/>
                    <a:pt x="432" y="321"/>
                  </a:cubicBezTo>
                  <a:lnTo>
                    <a:pt x="432" y="221"/>
                  </a:lnTo>
                  <a:cubicBezTo>
                    <a:pt x="442" y="101"/>
                    <a:pt x="342"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9"/>
            <p:cNvSpPr/>
            <p:nvPr/>
          </p:nvSpPr>
          <p:spPr>
            <a:xfrm>
              <a:off x="2282256" y="2463881"/>
              <a:ext cx="11136" cy="13739"/>
            </a:xfrm>
            <a:custGeom>
              <a:avLst/>
              <a:gdLst/>
              <a:ahLst/>
              <a:cxnLst/>
              <a:rect l="l" t="t" r="r" b="b"/>
              <a:pathLst>
                <a:path w="432" h="533" extrusionOk="0">
                  <a:moveTo>
                    <a:pt x="221" y="0"/>
                  </a:moveTo>
                  <a:cubicBezTo>
                    <a:pt x="101" y="0"/>
                    <a:pt x="1" y="91"/>
                    <a:pt x="1" y="211"/>
                  </a:cubicBezTo>
                  <a:lnTo>
                    <a:pt x="1" y="321"/>
                  </a:lnTo>
                  <a:cubicBezTo>
                    <a:pt x="1" y="462"/>
                    <a:pt x="108" y="532"/>
                    <a:pt x="216" y="532"/>
                  </a:cubicBezTo>
                  <a:cubicBezTo>
                    <a:pt x="324" y="532"/>
                    <a:pt x="432" y="462"/>
                    <a:pt x="432" y="321"/>
                  </a:cubicBezTo>
                  <a:lnTo>
                    <a:pt x="432" y="221"/>
                  </a:lnTo>
                  <a:cubicBezTo>
                    <a:pt x="432" y="101"/>
                    <a:pt x="342"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9"/>
            <p:cNvSpPr/>
            <p:nvPr/>
          </p:nvSpPr>
          <p:spPr>
            <a:xfrm>
              <a:off x="2346365" y="2451353"/>
              <a:ext cx="66944" cy="29206"/>
            </a:xfrm>
            <a:custGeom>
              <a:avLst/>
              <a:gdLst/>
              <a:ahLst/>
              <a:cxnLst/>
              <a:rect l="l" t="t" r="r" b="b"/>
              <a:pathLst>
                <a:path w="2597" h="1133" extrusionOk="0">
                  <a:moveTo>
                    <a:pt x="1310" y="0"/>
                  </a:moveTo>
                  <a:cubicBezTo>
                    <a:pt x="804" y="0"/>
                    <a:pt x="297" y="276"/>
                    <a:pt x="71" y="828"/>
                  </a:cubicBezTo>
                  <a:cubicBezTo>
                    <a:pt x="1" y="1000"/>
                    <a:pt x="143" y="1132"/>
                    <a:pt x="281" y="1132"/>
                  </a:cubicBezTo>
                  <a:cubicBezTo>
                    <a:pt x="359" y="1132"/>
                    <a:pt x="436" y="1090"/>
                    <a:pt x="473" y="988"/>
                  </a:cubicBezTo>
                  <a:cubicBezTo>
                    <a:pt x="628" y="617"/>
                    <a:pt x="969" y="431"/>
                    <a:pt x="1309" y="431"/>
                  </a:cubicBezTo>
                  <a:cubicBezTo>
                    <a:pt x="1649" y="431"/>
                    <a:pt x="1987" y="617"/>
                    <a:pt x="2138" y="988"/>
                  </a:cubicBezTo>
                  <a:cubicBezTo>
                    <a:pt x="2181" y="1078"/>
                    <a:pt x="2257" y="1116"/>
                    <a:pt x="2331" y="1116"/>
                  </a:cubicBezTo>
                  <a:cubicBezTo>
                    <a:pt x="2465" y="1116"/>
                    <a:pt x="2597" y="995"/>
                    <a:pt x="2539" y="828"/>
                  </a:cubicBezTo>
                  <a:lnTo>
                    <a:pt x="2549" y="828"/>
                  </a:lnTo>
                  <a:cubicBezTo>
                    <a:pt x="2323" y="276"/>
                    <a:pt x="1817" y="0"/>
                    <a:pt x="131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9"/>
            <p:cNvSpPr/>
            <p:nvPr/>
          </p:nvSpPr>
          <p:spPr>
            <a:xfrm>
              <a:off x="2338889" y="2409336"/>
              <a:ext cx="11136" cy="14693"/>
            </a:xfrm>
            <a:custGeom>
              <a:avLst/>
              <a:gdLst/>
              <a:ahLst/>
              <a:cxnLst/>
              <a:rect l="l" t="t" r="r" b="b"/>
              <a:pathLst>
                <a:path w="432" h="570" extrusionOk="0">
                  <a:moveTo>
                    <a:pt x="221" y="0"/>
                  </a:moveTo>
                  <a:cubicBezTo>
                    <a:pt x="101" y="0"/>
                    <a:pt x="0" y="100"/>
                    <a:pt x="0" y="221"/>
                  </a:cubicBezTo>
                  <a:lnTo>
                    <a:pt x="0" y="351"/>
                  </a:lnTo>
                  <a:cubicBezTo>
                    <a:pt x="0" y="497"/>
                    <a:pt x="108" y="569"/>
                    <a:pt x="216" y="569"/>
                  </a:cubicBezTo>
                  <a:cubicBezTo>
                    <a:pt x="324" y="569"/>
                    <a:pt x="432" y="497"/>
                    <a:pt x="432" y="351"/>
                  </a:cubicBezTo>
                  <a:lnTo>
                    <a:pt x="432" y="221"/>
                  </a:lnTo>
                  <a:cubicBezTo>
                    <a:pt x="432" y="100"/>
                    <a:pt x="341"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9"/>
            <p:cNvSpPr/>
            <p:nvPr/>
          </p:nvSpPr>
          <p:spPr>
            <a:xfrm>
              <a:off x="2409984" y="2409336"/>
              <a:ext cx="11136" cy="14693"/>
            </a:xfrm>
            <a:custGeom>
              <a:avLst/>
              <a:gdLst/>
              <a:ahLst/>
              <a:cxnLst/>
              <a:rect l="l" t="t" r="r" b="b"/>
              <a:pathLst>
                <a:path w="432" h="570" extrusionOk="0">
                  <a:moveTo>
                    <a:pt x="221" y="0"/>
                  </a:moveTo>
                  <a:cubicBezTo>
                    <a:pt x="101" y="0"/>
                    <a:pt x="1" y="100"/>
                    <a:pt x="1" y="221"/>
                  </a:cubicBezTo>
                  <a:lnTo>
                    <a:pt x="1" y="351"/>
                  </a:lnTo>
                  <a:cubicBezTo>
                    <a:pt x="1" y="497"/>
                    <a:pt x="108" y="569"/>
                    <a:pt x="216" y="569"/>
                  </a:cubicBezTo>
                  <a:cubicBezTo>
                    <a:pt x="324" y="569"/>
                    <a:pt x="432" y="497"/>
                    <a:pt x="432" y="351"/>
                  </a:cubicBezTo>
                  <a:lnTo>
                    <a:pt x="432" y="221"/>
                  </a:lnTo>
                  <a:cubicBezTo>
                    <a:pt x="432" y="100"/>
                    <a:pt x="342"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9"/>
            <p:cNvSpPr/>
            <p:nvPr/>
          </p:nvSpPr>
          <p:spPr>
            <a:xfrm>
              <a:off x="2181414" y="2285217"/>
              <a:ext cx="381404" cy="381455"/>
            </a:xfrm>
            <a:custGeom>
              <a:avLst/>
              <a:gdLst/>
              <a:ahLst/>
              <a:cxnLst/>
              <a:rect l="l" t="t" r="r" b="b"/>
              <a:pathLst>
                <a:path w="14796" h="14798" extrusionOk="0">
                  <a:moveTo>
                    <a:pt x="9640" y="2207"/>
                  </a:moveTo>
                  <a:cubicBezTo>
                    <a:pt x="10031" y="2628"/>
                    <a:pt x="10242" y="3170"/>
                    <a:pt x="10242" y="3742"/>
                  </a:cubicBezTo>
                  <a:lnTo>
                    <a:pt x="10242" y="4996"/>
                  </a:lnTo>
                  <a:cubicBezTo>
                    <a:pt x="10242" y="5106"/>
                    <a:pt x="10342" y="5206"/>
                    <a:pt x="10463" y="5206"/>
                  </a:cubicBezTo>
                  <a:lnTo>
                    <a:pt x="11084" y="5206"/>
                  </a:lnTo>
                  <a:cubicBezTo>
                    <a:pt x="11325" y="5206"/>
                    <a:pt x="11516" y="5397"/>
                    <a:pt x="11516" y="5638"/>
                  </a:cubicBezTo>
                  <a:lnTo>
                    <a:pt x="11516" y="5938"/>
                  </a:lnTo>
                  <a:cubicBezTo>
                    <a:pt x="11516" y="6179"/>
                    <a:pt x="11325" y="6370"/>
                    <a:pt x="11084" y="6370"/>
                  </a:cubicBezTo>
                  <a:lnTo>
                    <a:pt x="10452" y="6370"/>
                  </a:lnTo>
                  <a:cubicBezTo>
                    <a:pt x="10342" y="6370"/>
                    <a:pt x="10242" y="6460"/>
                    <a:pt x="10242" y="6570"/>
                  </a:cubicBezTo>
                  <a:cubicBezTo>
                    <a:pt x="10182" y="7553"/>
                    <a:pt x="9570" y="8416"/>
                    <a:pt x="8667" y="8787"/>
                  </a:cubicBezTo>
                  <a:lnTo>
                    <a:pt x="8657" y="8787"/>
                  </a:lnTo>
                  <a:cubicBezTo>
                    <a:pt x="8351" y="8907"/>
                    <a:pt x="8030" y="8968"/>
                    <a:pt x="7709" y="8968"/>
                  </a:cubicBezTo>
                  <a:cubicBezTo>
                    <a:pt x="7388" y="8968"/>
                    <a:pt x="7067" y="8907"/>
                    <a:pt x="6761" y="8787"/>
                  </a:cubicBezTo>
                  <a:lnTo>
                    <a:pt x="6751" y="8787"/>
                  </a:lnTo>
                  <a:cubicBezTo>
                    <a:pt x="5838" y="8416"/>
                    <a:pt x="5227" y="7553"/>
                    <a:pt x="5176" y="6570"/>
                  </a:cubicBezTo>
                  <a:cubicBezTo>
                    <a:pt x="5167" y="6456"/>
                    <a:pt x="5085" y="6369"/>
                    <a:pt x="4974" y="6369"/>
                  </a:cubicBezTo>
                  <a:cubicBezTo>
                    <a:pt x="4968" y="6369"/>
                    <a:pt x="4962" y="6369"/>
                    <a:pt x="4956" y="6370"/>
                  </a:cubicBezTo>
                  <a:lnTo>
                    <a:pt x="4324" y="6370"/>
                  </a:lnTo>
                  <a:cubicBezTo>
                    <a:pt x="4083" y="6370"/>
                    <a:pt x="3893" y="6169"/>
                    <a:pt x="3893" y="5938"/>
                  </a:cubicBezTo>
                  <a:lnTo>
                    <a:pt x="3893" y="5638"/>
                  </a:lnTo>
                  <a:cubicBezTo>
                    <a:pt x="3893" y="5397"/>
                    <a:pt x="4083" y="5206"/>
                    <a:pt x="4324" y="5206"/>
                  </a:cubicBezTo>
                  <a:lnTo>
                    <a:pt x="4946" y="5206"/>
                  </a:lnTo>
                  <a:cubicBezTo>
                    <a:pt x="5066" y="5206"/>
                    <a:pt x="5166" y="5106"/>
                    <a:pt x="5166" y="4986"/>
                  </a:cubicBezTo>
                  <a:lnTo>
                    <a:pt x="5166" y="4053"/>
                  </a:lnTo>
                  <a:lnTo>
                    <a:pt x="7263" y="4053"/>
                  </a:lnTo>
                  <a:cubicBezTo>
                    <a:pt x="8386" y="4053"/>
                    <a:pt x="9359" y="3300"/>
                    <a:pt x="9640" y="2207"/>
                  </a:cubicBezTo>
                  <a:close/>
                  <a:moveTo>
                    <a:pt x="2398" y="5738"/>
                  </a:moveTo>
                  <a:lnTo>
                    <a:pt x="3040" y="6239"/>
                  </a:lnTo>
                  <a:cubicBezTo>
                    <a:pt x="3150" y="6330"/>
                    <a:pt x="3281" y="6380"/>
                    <a:pt x="3421" y="6380"/>
                  </a:cubicBezTo>
                  <a:lnTo>
                    <a:pt x="3582" y="6380"/>
                  </a:lnTo>
                  <a:cubicBezTo>
                    <a:pt x="3742" y="6631"/>
                    <a:pt x="4023" y="6791"/>
                    <a:pt x="4324" y="6791"/>
                  </a:cubicBezTo>
                  <a:lnTo>
                    <a:pt x="4755" y="6791"/>
                  </a:lnTo>
                  <a:cubicBezTo>
                    <a:pt x="4876" y="7814"/>
                    <a:pt x="5527" y="8697"/>
                    <a:pt x="6460" y="9128"/>
                  </a:cubicBezTo>
                  <a:lnTo>
                    <a:pt x="6460" y="9630"/>
                  </a:lnTo>
                  <a:lnTo>
                    <a:pt x="6280" y="9630"/>
                  </a:lnTo>
                  <a:cubicBezTo>
                    <a:pt x="5588" y="9630"/>
                    <a:pt x="4926" y="9921"/>
                    <a:pt x="4464" y="10432"/>
                  </a:cubicBezTo>
                  <a:cubicBezTo>
                    <a:pt x="4364" y="10412"/>
                    <a:pt x="4264" y="10412"/>
                    <a:pt x="4163" y="10412"/>
                  </a:cubicBezTo>
                  <a:lnTo>
                    <a:pt x="4103" y="10412"/>
                  </a:lnTo>
                  <a:lnTo>
                    <a:pt x="4103" y="10151"/>
                  </a:lnTo>
                  <a:cubicBezTo>
                    <a:pt x="4625" y="9890"/>
                    <a:pt x="5026" y="9449"/>
                    <a:pt x="5217" y="8897"/>
                  </a:cubicBezTo>
                  <a:cubicBezTo>
                    <a:pt x="5279" y="8729"/>
                    <a:pt x="5143" y="8611"/>
                    <a:pt x="5008" y="8611"/>
                  </a:cubicBezTo>
                  <a:cubicBezTo>
                    <a:pt x="4926" y="8611"/>
                    <a:pt x="4843" y="8655"/>
                    <a:pt x="4805" y="8757"/>
                  </a:cubicBezTo>
                  <a:cubicBezTo>
                    <a:pt x="4635" y="9228"/>
                    <a:pt x="4274" y="9620"/>
                    <a:pt x="3802" y="9810"/>
                  </a:cubicBezTo>
                  <a:cubicBezTo>
                    <a:pt x="3592" y="9895"/>
                    <a:pt x="3368" y="9938"/>
                    <a:pt x="3144" y="9938"/>
                  </a:cubicBezTo>
                  <a:cubicBezTo>
                    <a:pt x="2920" y="9938"/>
                    <a:pt x="2694" y="9895"/>
                    <a:pt x="2478" y="9810"/>
                  </a:cubicBezTo>
                  <a:cubicBezTo>
                    <a:pt x="1836" y="9549"/>
                    <a:pt x="1405" y="8938"/>
                    <a:pt x="1375" y="8256"/>
                  </a:cubicBezTo>
                  <a:cubicBezTo>
                    <a:pt x="1365" y="8135"/>
                    <a:pt x="1265" y="8045"/>
                    <a:pt x="1154" y="8045"/>
                  </a:cubicBezTo>
                  <a:lnTo>
                    <a:pt x="693" y="8045"/>
                  </a:lnTo>
                  <a:cubicBezTo>
                    <a:pt x="552" y="8045"/>
                    <a:pt x="442" y="7935"/>
                    <a:pt x="442" y="7794"/>
                  </a:cubicBezTo>
                  <a:lnTo>
                    <a:pt x="442" y="7583"/>
                  </a:lnTo>
                  <a:cubicBezTo>
                    <a:pt x="442" y="7443"/>
                    <a:pt x="552" y="7333"/>
                    <a:pt x="693" y="7333"/>
                  </a:cubicBezTo>
                  <a:lnTo>
                    <a:pt x="1144" y="7333"/>
                  </a:lnTo>
                  <a:cubicBezTo>
                    <a:pt x="1254" y="7333"/>
                    <a:pt x="1355" y="7232"/>
                    <a:pt x="1355" y="7112"/>
                  </a:cubicBezTo>
                  <a:lnTo>
                    <a:pt x="1355" y="6380"/>
                  </a:lnTo>
                  <a:lnTo>
                    <a:pt x="1716" y="6380"/>
                  </a:lnTo>
                  <a:cubicBezTo>
                    <a:pt x="1957" y="6380"/>
                    <a:pt x="2187" y="6229"/>
                    <a:pt x="2288" y="5999"/>
                  </a:cubicBezTo>
                  <a:lnTo>
                    <a:pt x="2398" y="5738"/>
                  </a:lnTo>
                  <a:close/>
                  <a:moveTo>
                    <a:pt x="6892" y="9289"/>
                  </a:moveTo>
                  <a:cubicBezTo>
                    <a:pt x="7162" y="9370"/>
                    <a:pt x="7442" y="9410"/>
                    <a:pt x="7722" y="9410"/>
                  </a:cubicBezTo>
                  <a:cubicBezTo>
                    <a:pt x="7994" y="9410"/>
                    <a:pt x="8265" y="9373"/>
                    <a:pt x="8527" y="9299"/>
                  </a:cubicBezTo>
                  <a:lnTo>
                    <a:pt x="8527" y="10201"/>
                  </a:lnTo>
                  <a:cubicBezTo>
                    <a:pt x="8567" y="10683"/>
                    <a:pt x="8186" y="11084"/>
                    <a:pt x="7714" y="11084"/>
                  </a:cubicBezTo>
                  <a:cubicBezTo>
                    <a:pt x="7233" y="11084"/>
                    <a:pt x="6862" y="10683"/>
                    <a:pt x="6892" y="10201"/>
                  </a:cubicBezTo>
                  <a:lnTo>
                    <a:pt x="6892" y="9289"/>
                  </a:lnTo>
                  <a:close/>
                  <a:moveTo>
                    <a:pt x="3662" y="10302"/>
                  </a:moveTo>
                  <a:lnTo>
                    <a:pt x="3662" y="10683"/>
                  </a:lnTo>
                  <a:cubicBezTo>
                    <a:pt x="3662" y="11039"/>
                    <a:pt x="3396" y="11217"/>
                    <a:pt x="3130" y="11217"/>
                  </a:cubicBezTo>
                  <a:cubicBezTo>
                    <a:pt x="2864" y="11217"/>
                    <a:pt x="2599" y="11039"/>
                    <a:pt x="2599" y="10683"/>
                  </a:cubicBezTo>
                  <a:lnTo>
                    <a:pt x="2599" y="10302"/>
                  </a:lnTo>
                  <a:cubicBezTo>
                    <a:pt x="2774" y="10347"/>
                    <a:pt x="2952" y="10369"/>
                    <a:pt x="3130" y="10369"/>
                  </a:cubicBezTo>
                  <a:cubicBezTo>
                    <a:pt x="3308" y="10369"/>
                    <a:pt x="3486" y="10347"/>
                    <a:pt x="3662" y="10302"/>
                  </a:cubicBezTo>
                  <a:close/>
                  <a:moveTo>
                    <a:pt x="9128" y="10061"/>
                  </a:moveTo>
                  <a:cubicBezTo>
                    <a:pt x="9339" y="10061"/>
                    <a:pt x="9540" y="10091"/>
                    <a:pt x="9730" y="10151"/>
                  </a:cubicBezTo>
                  <a:cubicBezTo>
                    <a:pt x="8627" y="11335"/>
                    <a:pt x="8767" y="13211"/>
                    <a:pt x="10031" y="14204"/>
                  </a:cubicBezTo>
                  <a:lnTo>
                    <a:pt x="5467" y="14204"/>
                  </a:lnTo>
                  <a:lnTo>
                    <a:pt x="5467" y="12458"/>
                  </a:lnTo>
                  <a:cubicBezTo>
                    <a:pt x="5467" y="12313"/>
                    <a:pt x="5359" y="12240"/>
                    <a:pt x="5252" y="12240"/>
                  </a:cubicBezTo>
                  <a:cubicBezTo>
                    <a:pt x="5144" y="12240"/>
                    <a:pt x="5036" y="12313"/>
                    <a:pt x="5036" y="12458"/>
                  </a:cubicBezTo>
                  <a:lnTo>
                    <a:pt x="5036" y="14214"/>
                  </a:lnTo>
                  <a:lnTo>
                    <a:pt x="4003" y="14214"/>
                  </a:lnTo>
                  <a:lnTo>
                    <a:pt x="4274" y="11856"/>
                  </a:lnTo>
                  <a:cubicBezTo>
                    <a:pt x="4384" y="10843"/>
                    <a:pt x="5247" y="10071"/>
                    <a:pt x="6280" y="10061"/>
                  </a:cubicBezTo>
                  <a:lnTo>
                    <a:pt x="6450" y="10061"/>
                  </a:lnTo>
                  <a:lnTo>
                    <a:pt x="6450" y="10201"/>
                  </a:lnTo>
                  <a:cubicBezTo>
                    <a:pt x="6450" y="10894"/>
                    <a:pt x="7012" y="11455"/>
                    <a:pt x="7704" y="11455"/>
                  </a:cubicBezTo>
                  <a:cubicBezTo>
                    <a:pt x="8396" y="11455"/>
                    <a:pt x="8958" y="10894"/>
                    <a:pt x="8958" y="10201"/>
                  </a:cubicBezTo>
                  <a:lnTo>
                    <a:pt x="8958" y="10061"/>
                  </a:lnTo>
                  <a:close/>
                  <a:moveTo>
                    <a:pt x="6500" y="0"/>
                  </a:moveTo>
                  <a:cubicBezTo>
                    <a:pt x="6009" y="0"/>
                    <a:pt x="5538" y="131"/>
                    <a:pt x="5126" y="402"/>
                  </a:cubicBezTo>
                  <a:cubicBezTo>
                    <a:pt x="4917" y="527"/>
                    <a:pt x="5050" y="799"/>
                    <a:pt x="5239" y="799"/>
                  </a:cubicBezTo>
                  <a:cubicBezTo>
                    <a:pt x="5277" y="799"/>
                    <a:pt x="5317" y="788"/>
                    <a:pt x="5357" y="763"/>
                  </a:cubicBezTo>
                  <a:cubicBezTo>
                    <a:pt x="5698" y="542"/>
                    <a:pt x="6089" y="432"/>
                    <a:pt x="6500" y="432"/>
                  </a:cubicBezTo>
                  <a:lnTo>
                    <a:pt x="8296" y="432"/>
                  </a:lnTo>
                  <a:cubicBezTo>
                    <a:pt x="8697" y="432"/>
                    <a:pt x="9058" y="662"/>
                    <a:pt x="9239" y="1024"/>
                  </a:cubicBezTo>
                  <a:lnTo>
                    <a:pt x="9279" y="1104"/>
                  </a:lnTo>
                  <a:cubicBezTo>
                    <a:pt x="9309" y="1174"/>
                    <a:pt x="9389" y="1224"/>
                    <a:pt x="9469" y="1224"/>
                  </a:cubicBezTo>
                  <a:lnTo>
                    <a:pt x="9991" y="1224"/>
                  </a:lnTo>
                  <a:cubicBezTo>
                    <a:pt x="10573" y="1224"/>
                    <a:pt x="11044" y="1696"/>
                    <a:pt x="11044" y="2277"/>
                  </a:cubicBezTo>
                  <a:lnTo>
                    <a:pt x="11044" y="4775"/>
                  </a:lnTo>
                  <a:lnTo>
                    <a:pt x="10683" y="4775"/>
                  </a:lnTo>
                  <a:lnTo>
                    <a:pt x="10683" y="3742"/>
                  </a:lnTo>
                  <a:cubicBezTo>
                    <a:pt x="10683" y="2979"/>
                    <a:pt x="10362" y="2267"/>
                    <a:pt x="9801" y="1766"/>
                  </a:cubicBezTo>
                  <a:cubicBezTo>
                    <a:pt x="9736" y="1704"/>
                    <a:pt x="9657" y="1677"/>
                    <a:pt x="9579" y="1677"/>
                  </a:cubicBezTo>
                  <a:cubicBezTo>
                    <a:pt x="9428" y="1677"/>
                    <a:pt x="9282" y="1781"/>
                    <a:pt x="9249" y="1946"/>
                  </a:cubicBezTo>
                  <a:cubicBezTo>
                    <a:pt x="9080" y="2912"/>
                    <a:pt x="8257" y="3612"/>
                    <a:pt x="7284" y="3612"/>
                  </a:cubicBezTo>
                  <a:cubicBezTo>
                    <a:pt x="7277" y="3612"/>
                    <a:pt x="7270" y="3611"/>
                    <a:pt x="7263" y="3611"/>
                  </a:cubicBezTo>
                  <a:lnTo>
                    <a:pt x="4605" y="3611"/>
                  </a:lnTo>
                  <a:cubicBezTo>
                    <a:pt x="4314" y="3611"/>
                    <a:pt x="4314" y="4053"/>
                    <a:pt x="4605" y="4053"/>
                  </a:cubicBezTo>
                  <a:lnTo>
                    <a:pt x="4735" y="4053"/>
                  </a:lnTo>
                  <a:lnTo>
                    <a:pt x="4735" y="4765"/>
                  </a:lnTo>
                  <a:lnTo>
                    <a:pt x="4374" y="4765"/>
                  </a:lnTo>
                  <a:lnTo>
                    <a:pt x="4374" y="2558"/>
                  </a:lnTo>
                  <a:cubicBezTo>
                    <a:pt x="4374" y="2107"/>
                    <a:pt x="4514" y="1666"/>
                    <a:pt x="4785" y="1304"/>
                  </a:cubicBezTo>
                  <a:cubicBezTo>
                    <a:pt x="4895" y="1136"/>
                    <a:pt x="4754" y="963"/>
                    <a:pt x="4600" y="963"/>
                  </a:cubicBezTo>
                  <a:cubicBezTo>
                    <a:pt x="4542" y="963"/>
                    <a:pt x="4483" y="987"/>
                    <a:pt x="4434" y="1044"/>
                  </a:cubicBezTo>
                  <a:cubicBezTo>
                    <a:pt x="4113" y="1485"/>
                    <a:pt x="3933" y="2017"/>
                    <a:pt x="3933" y="2558"/>
                  </a:cubicBezTo>
                  <a:lnTo>
                    <a:pt x="3933" y="4865"/>
                  </a:lnTo>
                  <a:cubicBezTo>
                    <a:pt x="3642" y="5006"/>
                    <a:pt x="3461" y="5307"/>
                    <a:pt x="3461" y="5638"/>
                  </a:cubicBezTo>
                  <a:lnTo>
                    <a:pt x="3461" y="5938"/>
                  </a:lnTo>
                  <a:lnTo>
                    <a:pt x="3461" y="5949"/>
                  </a:lnTo>
                  <a:lnTo>
                    <a:pt x="3421" y="5949"/>
                  </a:lnTo>
                  <a:cubicBezTo>
                    <a:pt x="3381" y="5949"/>
                    <a:pt x="3341" y="5938"/>
                    <a:pt x="3301" y="5908"/>
                  </a:cubicBezTo>
                  <a:lnTo>
                    <a:pt x="2599" y="5357"/>
                  </a:lnTo>
                  <a:cubicBezTo>
                    <a:pt x="2531" y="5307"/>
                    <a:pt x="2452" y="5284"/>
                    <a:pt x="2375" y="5284"/>
                  </a:cubicBezTo>
                  <a:cubicBezTo>
                    <a:pt x="2233" y="5284"/>
                    <a:pt x="2095" y="5361"/>
                    <a:pt x="2037" y="5497"/>
                  </a:cubicBezTo>
                  <a:lnTo>
                    <a:pt x="1896" y="5828"/>
                  </a:lnTo>
                  <a:cubicBezTo>
                    <a:pt x="1856" y="5898"/>
                    <a:pt x="1796" y="5949"/>
                    <a:pt x="1716" y="5949"/>
                  </a:cubicBezTo>
                  <a:lnTo>
                    <a:pt x="1355" y="5949"/>
                  </a:lnTo>
                  <a:lnTo>
                    <a:pt x="1355" y="4915"/>
                  </a:lnTo>
                  <a:cubicBezTo>
                    <a:pt x="1355" y="4735"/>
                    <a:pt x="1505" y="4584"/>
                    <a:pt x="1686" y="4584"/>
                  </a:cubicBezTo>
                  <a:lnTo>
                    <a:pt x="2278" y="4584"/>
                  </a:lnTo>
                  <a:cubicBezTo>
                    <a:pt x="2398" y="4584"/>
                    <a:pt x="2498" y="4494"/>
                    <a:pt x="2498" y="4374"/>
                  </a:cubicBezTo>
                  <a:lnTo>
                    <a:pt x="2498" y="4173"/>
                  </a:lnTo>
                  <a:cubicBezTo>
                    <a:pt x="2498" y="4093"/>
                    <a:pt x="2558" y="4023"/>
                    <a:pt x="2649" y="4023"/>
                  </a:cubicBezTo>
                  <a:lnTo>
                    <a:pt x="3331" y="4023"/>
                  </a:lnTo>
                  <a:cubicBezTo>
                    <a:pt x="3622" y="4023"/>
                    <a:pt x="3622" y="3591"/>
                    <a:pt x="3331" y="3591"/>
                  </a:cubicBezTo>
                  <a:lnTo>
                    <a:pt x="2649" y="3591"/>
                  </a:lnTo>
                  <a:cubicBezTo>
                    <a:pt x="2328" y="3591"/>
                    <a:pt x="2067" y="3842"/>
                    <a:pt x="2057" y="4153"/>
                  </a:cubicBezTo>
                  <a:lnTo>
                    <a:pt x="1686" y="4153"/>
                  </a:lnTo>
                  <a:cubicBezTo>
                    <a:pt x="1265" y="4153"/>
                    <a:pt x="923" y="4494"/>
                    <a:pt x="923" y="4905"/>
                  </a:cubicBezTo>
                  <a:lnTo>
                    <a:pt x="923" y="6901"/>
                  </a:lnTo>
                  <a:lnTo>
                    <a:pt x="683" y="6901"/>
                  </a:lnTo>
                  <a:cubicBezTo>
                    <a:pt x="312" y="6901"/>
                    <a:pt x="1" y="7202"/>
                    <a:pt x="1" y="7583"/>
                  </a:cubicBezTo>
                  <a:lnTo>
                    <a:pt x="1" y="7794"/>
                  </a:lnTo>
                  <a:cubicBezTo>
                    <a:pt x="1" y="8175"/>
                    <a:pt x="312" y="8476"/>
                    <a:pt x="683" y="8476"/>
                  </a:cubicBezTo>
                  <a:lnTo>
                    <a:pt x="944" y="8476"/>
                  </a:lnTo>
                  <a:cubicBezTo>
                    <a:pt x="1054" y="9208"/>
                    <a:pt x="1515" y="9830"/>
                    <a:pt x="2167" y="10151"/>
                  </a:cubicBezTo>
                  <a:lnTo>
                    <a:pt x="2167" y="10412"/>
                  </a:lnTo>
                  <a:lnTo>
                    <a:pt x="2107" y="10412"/>
                  </a:lnTo>
                  <a:cubicBezTo>
                    <a:pt x="2100" y="10412"/>
                    <a:pt x="2094" y="10412"/>
                    <a:pt x="2087" y="10412"/>
                  </a:cubicBezTo>
                  <a:cubicBezTo>
                    <a:pt x="1153" y="10412"/>
                    <a:pt x="381" y="11111"/>
                    <a:pt x="271" y="12037"/>
                  </a:cubicBezTo>
                  <a:lnTo>
                    <a:pt x="71" y="13832"/>
                  </a:lnTo>
                  <a:cubicBezTo>
                    <a:pt x="51" y="14003"/>
                    <a:pt x="181" y="14153"/>
                    <a:pt x="352" y="14153"/>
                  </a:cubicBezTo>
                  <a:lnTo>
                    <a:pt x="2960" y="14153"/>
                  </a:lnTo>
                  <a:cubicBezTo>
                    <a:pt x="3251" y="14153"/>
                    <a:pt x="3251" y="13712"/>
                    <a:pt x="2960" y="13712"/>
                  </a:cubicBezTo>
                  <a:lnTo>
                    <a:pt x="1575" y="13712"/>
                  </a:lnTo>
                  <a:lnTo>
                    <a:pt x="1575" y="12518"/>
                  </a:lnTo>
                  <a:cubicBezTo>
                    <a:pt x="1575" y="12373"/>
                    <a:pt x="1468" y="12300"/>
                    <a:pt x="1360" y="12300"/>
                  </a:cubicBezTo>
                  <a:cubicBezTo>
                    <a:pt x="1252" y="12300"/>
                    <a:pt x="1144" y="12373"/>
                    <a:pt x="1144" y="12518"/>
                  </a:cubicBezTo>
                  <a:lnTo>
                    <a:pt x="1144" y="13722"/>
                  </a:lnTo>
                  <a:lnTo>
                    <a:pt x="522" y="13722"/>
                  </a:lnTo>
                  <a:lnTo>
                    <a:pt x="703" y="12087"/>
                  </a:lnTo>
                  <a:cubicBezTo>
                    <a:pt x="793" y="11375"/>
                    <a:pt x="1395" y="10843"/>
                    <a:pt x="2107" y="10843"/>
                  </a:cubicBezTo>
                  <a:lnTo>
                    <a:pt x="2187" y="10843"/>
                  </a:lnTo>
                  <a:cubicBezTo>
                    <a:pt x="2278" y="11380"/>
                    <a:pt x="2706" y="11648"/>
                    <a:pt x="3135" y="11648"/>
                  </a:cubicBezTo>
                  <a:cubicBezTo>
                    <a:pt x="3564" y="11648"/>
                    <a:pt x="3993" y="11380"/>
                    <a:pt x="4083" y="10843"/>
                  </a:cubicBezTo>
                  <a:lnTo>
                    <a:pt x="4163" y="10843"/>
                  </a:lnTo>
                  <a:cubicBezTo>
                    <a:pt x="3993" y="11144"/>
                    <a:pt x="3882" y="11475"/>
                    <a:pt x="3842" y="11816"/>
                  </a:cubicBezTo>
                  <a:lnTo>
                    <a:pt x="3551" y="14294"/>
                  </a:lnTo>
                  <a:cubicBezTo>
                    <a:pt x="3531" y="14474"/>
                    <a:pt x="3682" y="14645"/>
                    <a:pt x="3862" y="14645"/>
                  </a:cubicBezTo>
                  <a:lnTo>
                    <a:pt x="10824" y="14645"/>
                  </a:lnTo>
                  <a:cubicBezTo>
                    <a:pt x="11122" y="14748"/>
                    <a:pt x="11428" y="14798"/>
                    <a:pt x="11729" y="14798"/>
                  </a:cubicBezTo>
                  <a:cubicBezTo>
                    <a:pt x="12714" y="14798"/>
                    <a:pt x="13652" y="14270"/>
                    <a:pt x="14144" y="13371"/>
                  </a:cubicBezTo>
                  <a:cubicBezTo>
                    <a:pt x="14796" y="12187"/>
                    <a:pt x="14505" y="10713"/>
                    <a:pt x="13452" y="9880"/>
                  </a:cubicBezTo>
                  <a:lnTo>
                    <a:pt x="13442" y="9880"/>
                  </a:lnTo>
                  <a:cubicBezTo>
                    <a:pt x="13398" y="9845"/>
                    <a:pt x="13352" y="9829"/>
                    <a:pt x="13308" y="9829"/>
                  </a:cubicBezTo>
                  <a:cubicBezTo>
                    <a:pt x="13133" y="9829"/>
                    <a:pt x="12996" y="10077"/>
                    <a:pt x="13181" y="10221"/>
                  </a:cubicBezTo>
                  <a:cubicBezTo>
                    <a:pt x="14114" y="10964"/>
                    <a:pt x="14334" y="12298"/>
                    <a:pt x="13672" y="13301"/>
                  </a:cubicBezTo>
                  <a:cubicBezTo>
                    <a:pt x="13234" y="13975"/>
                    <a:pt x="12497" y="14346"/>
                    <a:pt x="11741" y="14346"/>
                  </a:cubicBezTo>
                  <a:cubicBezTo>
                    <a:pt x="11372" y="14346"/>
                    <a:pt x="10998" y="14257"/>
                    <a:pt x="10653" y="14073"/>
                  </a:cubicBezTo>
                  <a:cubicBezTo>
                    <a:pt x="9600" y="13511"/>
                    <a:pt x="9149" y="12238"/>
                    <a:pt x="9610" y="11134"/>
                  </a:cubicBezTo>
                  <a:cubicBezTo>
                    <a:pt x="9977" y="10256"/>
                    <a:pt x="10833" y="9721"/>
                    <a:pt x="11744" y="9721"/>
                  </a:cubicBezTo>
                  <a:cubicBezTo>
                    <a:pt x="11978" y="9721"/>
                    <a:pt x="12215" y="9757"/>
                    <a:pt x="12449" y="9830"/>
                  </a:cubicBezTo>
                  <a:cubicBezTo>
                    <a:pt x="12479" y="9842"/>
                    <a:pt x="12509" y="9848"/>
                    <a:pt x="12536" y="9848"/>
                  </a:cubicBezTo>
                  <a:cubicBezTo>
                    <a:pt x="12757" y="9848"/>
                    <a:pt x="12847" y="9490"/>
                    <a:pt x="12579" y="9419"/>
                  </a:cubicBezTo>
                  <a:cubicBezTo>
                    <a:pt x="12307" y="9332"/>
                    <a:pt x="12027" y="9289"/>
                    <a:pt x="11749" y="9289"/>
                  </a:cubicBezTo>
                  <a:cubicBezTo>
                    <a:pt x="11163" y="9289"/>
                    <a:pt x="10584" y="9477"/>
                    <a:pt x="10101" y="9830"/>
                  </a:cubicBezTo>
                  <a:cubicBezTo>
                    <a:pt x="9790" y="9700"/>
                    <a:pt x="9459" y="9640"/>
                    <a:pt x="9128" y="9640"/>
                  </a:cubicBezTo>
                  <a:lnTo>
                    <a:pt x="8958" y="9640"/>
                  </a:lnTo>
                  <a:lnTo>
                    <a:pt x="8958" y="9138"/>
                  </a:lnTo>
                  <a:cubicBezTo>
                    <a:pt x="9891" y="8697"/>
                    <a:pt x="10533" y="7814"/>
                    <a:pt x="10663" y="6801"/>
                  </a:cubicBezTo>
                  <a:lnTo>
                    <a:pt x="11094" y="6801"/>
                  </a:lnTo>
                  <a:cubicBezTo>
                    <a:pt x="11566" y="6801"/>
                    <a:pt x="11957" y="6410"/>
                    <a:pt x="11957" y="5938"/>
                  </a:cubicBezTo>
                  <a:lnTo>
                    <a:pt x="11957" y="5638"/>
                  </a:lnTo>
                  <a:cubicBezTo>
                    <a:pt x="11957" y="5307"/>
                    <a:pt x="11766" y="5006"/>
                    <a:pt x="11476" y="4865"/>
                  </a:cubicBezTo>
                  <a:lnTo>
                    <a:pt x="11476" y="2277"/>
                  </a:lnTo>
                  <a:cubicBezTo>
                    <a:pt x="11476" y="1455"/>
                    <a:pt x="10814" y="793"/>
                    <a:pt x="9991" y="793"/>
                  </a:cubicBezTo>
                  <a:lnTo>
                    <a:pt x="9610" y="793"/>
                  </a:lnTo>
                  <a:cubicBezTo>
                    <a:pt x="9359" y="301"/>
                    <a:pt x="8848" y="0"/>
                    <a:pt x="830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9"/>
            <p:cNvSpPr/>
            <p:nvPr/>
          </p:nvSpPr>
          <p:spPr>
            <a:xfrm>
              <a:off x="2436354" y="2578952"/>
              <a:ext cx="95454" cy="33356"/>
            </a:xfrm>
            <a:custGeom>
              <a:avLst/>
              <a:gdLst/>
              <a:ahLst/>
              <a:cxnLst/>
              <a:rect l="l" t="t" r="r" b="b"/>
              <a:pathLst>
                <a:path w="3703" h="1294" extrusionOk="0">
                  <a:moveTo>
                    <a:pt x="3261" y="431"/>
                  </a:moveTo>
                  <a:lnTo>
                    <a:pt x="3261" y="863"/>
                  </a:lnTo>
                  <a:lnTo>
                    <a:pt x="432" y="863"/>
                  </a:lnTo>
                  <a:lnTo>
                    <a:pt x="432" y="431"/>
                  </a:lnTo>
                  <a:close/>
                  <a:moveTo>
                    <a:pt x="312" y="0"/>
                  </a:moveTo>
                  <a:cubicBezTo>
                    <a:pt x="141" y="0"/>
                    <a:pt x="1" y="140"/>
                    <a:pt x="1" y="311"/>
                  </a:cubicBezTo>
                  <a:lnTo>
                    <a:pt x="1" y="983"/>
                  </a:lnTo>
                  <a:cubicBezTo>
                    <a:pt x="1" y="1154"/>
                    <a:pt x="141" y="1294"/>
                    <a:pt x="312" y="1294"/>
                  </a:cubicBezTo>
                  <a:lnTo>
                    <a:pt x="3391" y="1294"/>
                  </a:lnTo>
                  <a:cubicBezTo>
                    <a:pt x="3562" y="1294"/>
                    <a:pt x="3702" y="1154"/>
                    <a:pt x="3702" y="983"/>
                  </a:cubicBezTo>
                  <a:lnTo>
                    <a:pt x="3702" y="311"/>
                  </a:lnTo>
                  <a:cubicBezTo>
                    <a:pt x="3702" y="140"/>
                    <a:pt x="3562" y="0"/>
                    <a:pt x="339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 name="Google Shape;1734;p69"/>
          <p:cNvGrpSpPr/>
          <p:nvPr/>
        </p:nvGrpSpPr>
        <p:grpSpPr>
          <a:xfrm>
            <a:off x="1545097" y="2285217"/>
            <a:ext cx="381404" cy="381455"/>
            <a:chOff x="1545097" y="2285217"/>
            <a:chExt cx="381404" cy="381455"/>
          </a:xfrm>
        </p:grpSpPr>
        <p:sp>
          <p:nvSpPr>
            <p:cNvPr id="1735" name="Google Shape;1735;p69"/>
            <p:cNvSpPr/>
            <p:nvPr/>
          </p:nvSpPr>
          <p:spPr>
            <a:xfrm>
              <a:off x="1599384" y="2494299"/>
              <a:ext cx="52019" cy="24154"/>
            </a:xfrm>
            <a:custGeom>
              <a:avLst/>
              <a:gdLst/>
              <a:ahLst/>
              <a:cxnLst/>
              <a:rect l="l" t="t" r="r" b="b"/>
              <a:pathLst>
                <a:path w="2018" h="937" extrusionOk="0">
                  <a:moveTo>
                    <a:pt x="283" y="0"/>
                  </a:moveTo>
                  <a:cubicBezTo>
                    <a:pt x="143" y="0"/>
                    <a:pt x="1" y="132"/>
                    <a:pt x="71" y="305"/>
                  </a:cubicBezTo>
                  <a:cubicBezTo>
                    <a:pt x="247" y="726"/>
                    <a:pt x="635" y="937"/>
                    <a:pt x="1024" y="937"/>
                  </a:cubicBezTo>
                  <a:cubicBezTo>
                    <a:pt x="1413" y="937"/>
                    <a:pt x="1801" y="726"/>
                    <a:pt x="1977" y="305"/>
                  </a:cubicBezTo>
                  <a:cubicBezTo>
                    <a:pt x="2017" y="185"/>
                    <a:pt x="1967" y="54"/>
                    <a:pt x="1857" y="14"/>
                  </a:cubicBezTo>
                  <a:cubicBezTo>
                    <a:pt x="1829" y="5"/>
                    <a:pt x="1802" y="1"/>
                    <a:pt x="1775" y="1"/>
                  </a:cubicBezTo>
                  <a:cubicBezTo>
                    <a:pt x="1685" y="1"/>
                    <a:pt x="1607" y="52"/>
                    <a:pt x="1576" y="145"/>
                  </a:cubicBezTo>
                  <a:cubicBezTo>
                    <a:pt x="1475" y="385"/>
                    <a:pt x="1250" y="506"/>
                    <a:pt x="1025" y="506"/>
                  </a:cubicBezTo>
                  <a:cubicBezTo>
                    <a:pt x="801" y="506"/>
                    <a:pt x="578" y="385"/>
                    <a:pt x="482" y="145"/>
                  </a:cubicBezTo>
                  <a:cubicBezTo>
                    <a:pt x="442" y="43"/>
                    <a:pt x="363" y="0"/>
                    <a:pt x="28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9"/>
            <p:cNvSpPr/>
            <p:nvPr/>
          </p:nvSpPr>
          <p:spPr>
            <a:xfrm>
              <a:off x="1594229" y="2463881"/>
              <a:ext cx="11394" cy="13739"/>
            </a:xfrm>
            <a:custGeom>
              <a:avLst/>
              <a:gdLst/>
              <a:ahLst/>
              <a:cxnLst/>
              <a:rect l="l" t="t" r="r" b="b"/>
              <a:pathLst>
                <a:path w="442" h="533" extrusionOk="0">
                  <a:moveTo>
                    <a:pt x="221" y="0"/>
                  </a:moveTo>
                  <a:cubicBezTo>
                    <a:pt x="101" y="0"/>
                    <a:pt x="0" y="91"/>
                    <a:pt x="0" y="211"/>
                  </a:cubicBezTo>
                  <a:lnTo>
                    <a:pt x="0" y="321"/>
                  </a:lnTo>
                  <a:cubicBezTo>
                    <a:pt x="0" y="462"/>
                    <a:pt x="111" y="532"/>
                    <a:pt x="221" y="532"/>
                  </a:cubicBezTo>
                  <a:cubicBezTo>
                    <a:pt x="331" y="532"/>
                    <a:pt x="442" y="462"/>
                    <a:pt x="442" y="321"/>
                  </a:cubicBezTo>
                  <a:lnTo>
                    <a:pt x="442" y="221"/>
                  </a:lnTo>
                  <a:cubicBezTo>
                    <a:pt x="442" y="101"/>
                    <a:pt x="341"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9"/>
            <p:cNvSpPr/>
            <p:nvPr/>
          </p:nvSpPr>
          <p:spPr>
            <a:xfrm>
              <a:off x="1645938" y="2463881"/>
              <a:ext cx="11394" cy="13739"/>
            </a:xfrm>
            <a:custGeom>
              <a:avLst/>
              <a:gdLst/>
              <a:ahLst/>
              <a:cxnLst/>
              <a:rect l="l" t="t" r="r" b="b"/>
              <a:pathLst>
                <a:path w="442" h="533" extrusionOk="0">
                  <a:moveTo>
                    <a:pt x="221" y="0"/>
                  </a:moveTo>
                  <a:cubicBezTo>
                    <a:pt x="101" y="0"/>
                    <a:pt x="0" y="91"/>
                    <a:pt x="0" y="211"/>
                  </a:cubicBezTo>
                  <a:lnTo>
                    <a:pt x="0" y="321"/>
                  </a:lnTo>
                  <a:cubicBezTo>
                    <a:pt x="0" y="462"/>
                    <a:pt x="111" y="532"/>
                    <a:pt x="221" y="532"/>
                  </a:cubicBezTo>
                  <a:cubicBezTo>
                    <a:pt x="331" y="532"/>
                    <a:pt x="442" y="462"/>
                    <a:pt x="442" y="321"/>
                  </a:cubicBezTo>
                  <a:lnTo>
                    <a:pt x="442" y="221"/>
                  </a:lnTo>
                  <a:cubicBezTo>
                    <a:pt x="442" y="101"/>
                    <a:pt x="341"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9"/>
            <p:cNvSpPr/>
            <p:nvPr/>
          </p:nvSpPr>
          <p:spPr>
            <a:xfrm>
              <a:off x="1710202" y="2451276"/>
              <a:ext cx="66583" cy="29309"/>
            </a:xfrm>
            <a:custGeom>
              <a:avLst/>
              <a:gdLst/>
              <a:ahLst/>
              <a:cxnLst/>
              <a:rect l="l" t="t" r="r" b="b"/>
              <a:pathLst>
                <a:path w="2583" h="1137" extrusionOk="0">
                  <a:moveTo>
                    <a:pt x="2331" y="0"/>
                  </a:moveTo>
                  <a:cubicBezTo>
                    <a:pt x="2248" y="0"/>
                    <a:pt x="2169" y="55"/>
                    <a:pt x="2131" y="138"/>
                  </a:cubicBezTo>
                  <a:cubicBezTo>
                    <a:pt x="1981" y="515"/>
                    <a:pt x="1643" y="703"/>
                    <a:pt x="1303" y="703"/>
                  </a:cubicBezTo>
                  <a:cubicBezTo>
                    <a:pt x="963" y="703"/>
                    <a:pt x="622" y="515"/>
                    <a:pt x="466" y="138"/>
                  </a:cubicBezTo>
                  <a:cubicBezTo>
                    <a:pt x="427" y="45"/>
                    <a:pt x="352" y="6"/>
                    <a:pt x="276" y="6"/>
                  </a:cubicBezTo>
                  <a:cubicBezTo>
                    <a:pt x="140" y="6"/>
                    <a:pt x="1" y="135"/>
                    <a:pt x="65" y="309"/>
                  </a:cubicBezTo>
                  <a:cubicBezTo>
                    <a:pt x="291" y="861"/>
                    <a:pt x="797" y="1136"/>
                    <a:pt x="1303" y="1136"/>
                  </a:cubicBezTo>
                  <a:cubicBezTo>
                    <a:pt x="1808" y="1136"/>
                    <a:pt x="2312" y="861"/>
                    <a:pt x="2533" y="309"/>
                  </a:cubicBezTo>
                  <a:cubicBezTo>
                    <a:pt x="2583" y="189"/>
                    <a:pt x="2533" y="58"/>
                    <a:pt x="2412" y="18"/>
                  </a:cubicBezTo>
                  <a:cubicBezTo>
                    <a:pt x="2385" y="6"/>
                    <a:pt x="2358" y="0"/>
                    <a:pt x="233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9"/>
            <p:cNvSpPr/>
            <p:nvPr/>
          </p:nvSpPr>
          <p:spPr>
            <a:xfrm>
              <a:off x="1702572" y="2409336"/>
              <a:ext cx="11136" cy="14693"/>
            </a:xfrm>
            <a:custGeom>
              <a:avLst/>
              <a:gdLst/>
              <a:ahLst/>
              <a:cxnLst/>
              <a:rect l="l" t="t" r="r" b="b"/>
              <a:pathLst>
                <a:path w="432" h="570" extrusionOk="0">
                  <a:moveTo>
                    <a:pt x="221" y="0"/>
                  </a:moveTo>
                  <a:cubicBezTo>
                    <a:pt x="100" y="0"/>
                    <a:pt x="0" y="100"/>
                    <a:pt x="0" y="221"/>
                  </a:cubicBezTo>
                  <a:lnTo>
                    <a:pt x="0" y="351"/>
                  </a:lnTo>
                  <a:cubicBezTo>
                    <a:pt x="0" y="497"/>
                    <a:pt x="108" y="569"/>
                    <a:pt x="216" y="569"/>
                  </a:cubicBezTo>
                  <a:cubicBezTo>
                    <a:pt x="324" y="569"/>
                    <a:pt x="431" y="497"/>
                    <a:pt x="431" y="351"/>
                  </a:cubicBezTo>
                  <a:lnTo>
                    <a:pt x="431" y="221"/>
                  </a:lnTo>
                  <a:cubicBezTo>
                    <a:pt x="431" y="100"/>
                    <a:pt x="341"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9"/>
            <p:cNvSpPr/>
            <p:nvPr/>
          </p:nvSpPr>
          <p:spPr>
            <a:xfrm>
              <a:off x="1773666" y="2409336"/>
              <a:ext cx="11136" cy="14693"/>
            </a:xfrm>
            <a:custGeom>
              <a:avLst/>
              <a:gdLst/>
              <a:ahLst/>
              <a:cxnLst/>
              <a:rect l="l" t="t" r="r" b="b"/>
              <a:pathLst>
                <a:path w="432" h="570" extrusionOk="0">
                  <a:moveTo>
                    <a:pt x="221" y="0"/>
                  </a:moveTo>
                  <a:cubicBezTo>
                    <a:pt x="101" y="0"/>
                    <a:pt x="1" y="100"/>
                    <a:pt x="1" y="221"/>
                  </a:cubicBezTo>
                  <a:lnTo>
                    <a:pt x="1" y="351"/>
                  </a:lnTo>
                  <a:cubicBezTo>
                    <a:pt x="1" y="497"/>
                    <a:pt x="108" y="569"/>
                    <a:pt x="216" y="569"/>
                  </a:cubicBezTo>
                  <a:cubicBezTo>
                    <a:pt x="324" y="569"/>
                    <a:pt x="432" y="497"/>
                    <a:pt x="432" y="351"/>
                  </a:cubicBezTo>
                  <a:lnTo>
                    <a:pt x="432" y="221"/>
                  </a:lnTo>
                  <a:cubicBezTo>
                    <a:pt x="432" y="100"/>
                    <a:pt x="342"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9"/>
            <p:cNvSpPr/>
            <p:nvPr/>
          </p:nvSpPr>
          <p:spPr>
            <a:xfrm>
              <a:off x="1545097" y="2285217"/>
              <a:ext cx="381404" cy="381455"/>
            </a:xfrm>
            <a:custGeom>
              <a:avLst/>
              <a:gdLst/>
              <a:ahLst/>
              <a:cxnLst/>
              <a:rect l="l" t="t" r="r" b="b"/>
              <a:pathLst>
                <a:path w="14796" h="14798" extrusionOk="0">
                  <a:moveTo>
                    <a:pt x="9640" y="2217"/>
                  </a:moveTo>
                  <a:cubicBezTo>
                    <a:pt x="10031" y="2628"/>
                    <a:pt x="10252" y="3180"/>
                    <a:pt x="10252" y="3752"/>
                  </a:cubicBezTo>
                  <a:lnTo>
                    <a:pt x="10252" y="4996"/>
                  </a:lnTo>
                  <a:cubicBezTo>
                    <a:pt x="10252" y="5106"/>
                    <a:pt x="10342" y="5206"/>
                    <a:pt x="10462" y="5206"/>
                  </a:cubicBezTo>
                  <a:lnTo>
                    <a:pt x="11094" y="5206"/>
                  </a:lnTo>
                  <a:cubicBezTo>
                    <a:pt x="11325" y="5206"/>
                    <a:pt x="11526" y="5397"/>
                    <a:pt x="11526" y="5638"/>
                  </a:cubicBezTo>
                  <a:lnTo>
                    <a:pt x="11526" y="5938"/>
                  </a:lnTo>
                  <a:cubicBezTo>
                    <a:pt x="11516" y="6179"/>
                    <a:pt x="11325" y="6370"/>
                    <a:pt x="11094" y="6370"/>
                  </a:cubicBezTo>
                  <a:lnTo>
                    <a:pt x="10462" y="6370"/>
                  </a:lnTo>
                  <a:cubicBezTo>
                    <a:pt x="10342" y="6370"/>
                    <a:pt x="10252" y="6460"/>
                    <a:pt x="10242" y="6570"/>
                  </a:cubicBezTo>
                  <a:cubicBezTo>
                    <a:pt x="10192" y="7553"/>
                    <a:pt x="9570" y="8426"/>
                    <a:pt x="8657" y="8797"/>
                  </a:cubicBezTo>
                  <a:lnTo>
                    <a:pt x="8647" y="8797"/>
                  </a:lnTo>
                  <a:cubicBezTo>
                    <a:pt x="8346" y="8918"/>
                    <a:pt x="8025" y="8978"/>
                    <a:pt x="7704" y="8978"/>
                  </a:cubicBezTo>
                  <a:cubicBezTo>
                    <a:pt x="7383" y="8978"/>
                    <a:pt x="7062" y="8918"/>
                    <a:pt x="6761" y="8797"/>
                  </a:cubicBezTo>
                  <a:lnTo>
                    <a:pt x="6751" y="8797"/>
                  </a:lnTo>
                  <a:cubicBezTo>
                    <a:pt x="5838" y="8426"/>
                    <a:pt x="5216" y="7563"/>
                    <a:pt x="5166" y="6580"/>
                  </a:cubicBezTo>
                  <a:cubicBezTo>
                    <a:pt x="5166" y="6460"/>
                    <a:pt x="5066" y="6370"/>
                    <a:pt x="4956" y="6370"/>
                  </a:cubicBezTo>
                  <a:lnTo>
                    <a:pt x="4314" y="6370"/>
                  </a:lnTo>
                  <a:cubicBezTo>
                    <a:pt x="4083" y="6370"/>
                    <a:pt x="3892" y="6179"/>
                    <a:pt x="3892" y="5938"/>
                  </a:cubicBezTo>
                  <a:lnTo>
                    <a:pt x="3892" y="5638"/>
                  </a:lnTo>
                  <a:cubicBezTo>
                    <a:pt x="3892" y="5397"/>
                    <a:pt x="4083" y="5206"/>
                    <a:pt x="4324" y="5206"/>
                  </a:cubicBezTo>
                  <a:lnTo>
                    <a:pt x="4946" y="5206"/>
                  </a:lnTo>
                  <a:cubicBezTo>
                    <a:pt x="5066" y="5206"/>
                    <a:pt x="5166" y="5116"/>
                    <a:pt x="5166" y="4996"/>
                  </a:cubicBezTo>
                  <a:lnTo>
                    <a:pt x="5166" y="4063"/>
                  </a:lnTo>
                  <a:lnTo>
                    <a:pt x="7273" y="4063"/>
                  </a:lnTo>
                  <a:cubicBezTo>
                    <a:pt x="8386" y="4063"/>
                    <a:pt x="9369" y="3300"/>
                    <a:pt x="9640" y="2217"/>
                  </a:cubicBezTo>
                  <a:close/>
                  <a:moveTo>
                    <a:pt x="2408" y="5738"/>
                  </a:moveTo>
                  <a:lnTo>
                    <a:pt x="3050" y="6239"/>
                  </a:lnTo>
                  <a:cubicBezTo>
                    <a:pt x="3160" y="6330"/>
                    <a:pt x="3291" y="6380"/>
                    <a:pt x="3431" y="6380"/>
                  </a:cubicBezTo>
                  <a:lnTo>
                    <a:pt x="3591" y="6380"/>
                  </a:lnTo>
                  <a:cubicBezTo>
                    <a:pt x="3752" y="6631"/>
                    <a:pt x="4023" y="6791"/>
                    <a:pt x="4324" y="6791"/>
                  </a:cubicBezTo>
                  <a:lnTo>
                    <a:pt x="4765" y="6791"/>
                  </a:lnTo>
                  <a:cubicBezTo>
                    <a:pt x="4885" y="7814"/>
                    <a:pt x="5527" y="8697"/>
                    <a:pt x="6460" y="9128"/>
                  </a:cubicBezTo>
                  <a:lnTo>
                    <a:pt x="6460" y="9630"/>
                  </a:lnTo>
                  <a:lnTo>
                    <a:pt x="6280" y="9630"/>
                  </a:lnTo>
                  <a:cubicBezTo>
                    <a:pt x="5588" y="9630"/>
                    <a:pt x="4926" y="9921"/>
                    <a:pt x="4464" y="10432"/>
                  </a:cubicBezTo>
                  <a:cubicBezTo>
                    <a:pt x="4364" y="10412"/>
                    <a:pt x="4263" y="10412"/>
                    <a:pt x="4163" y="10412"/>
                  </a:cubicBezTo>
                  <a:lnTo>
                    <a:pt x="4103" y="10412"/>
                  </a:lnTo>
                  <a:lnTo>
                    <a:pt x="4103" y="10151"/>
                  </a:lnTo>
                  <a:cubicBezTo>
                    <a:pt x="4615" y="9890"/>
                    <a:pt x="5016" y="9449"/>
                    <a:pt x="5216" y="8897"/>
                  </a:cubicBezTo>
                  <a:cubicBezTo>
                    <a:pt x="5279" y="8729"/>
                    <a:pt x="5143" y="8611"/>
                    <a:pt x="5008" y="8611"/>
                  </a:cubicBezTo>
                  <a:cubicBezTo>
                    <a:pt x="4925" y="8611"/>
                    <a:pt x="4843" y="8655"/>
                    <a:pt x="4805" y="8757"/>
                  </a:cubicBezTo>
                  <a:cubicBezTo>
                    <a:pt x="4635" y="9228"/>
                    <a:pt x="4274" y="9620"/>
                    <a:pt x="3802" y="9810"/>
                  </a:cubicBezTo>
                  <a:cubicBezTo>
                    <a:pt x="3591" y="9895"/>
                    <a:pt x="3366" y="9938"/>
                    <a:pt x="3140" y="9938"/>
                  </a:cubicBezTo>
                  <a:cubicBezTo>
                    <a:pt x="2914" y="9938"/>
                    <a:pt x="2689" y="9895"/>
                    <a:pt x="2478" y="9810"/>
                  </a:cubicBezTo>
                  <a:lnTo>
                    <a:pt x="2468" y="9810"/>
                  </a:lnTo>
                  <a:cubicBezTo>
                    <a:pt x="1836" y="9549"/>
                    <a:pt x="1405" y="8938"/>
                    <a:pt x="1365" y="8256"/>
                  </a:cubicBezTo>
                  <a:cubicBezTo>
                    <a:pt x="1365" y="8135"/>
                    <a:pt x="1264" y="8045"/>
                    <a:pt x="1154" y="8045"/>
                  </a:cubicBezTo>
                  <a:lnTo>
                    <a:pt x="693" y="8045"/>
                  </a:lnTo>
                  <a:cubicBezTo>
                    <a:pt x="552" y="8045"/>
                    <a:pt x="442" y="7935"/>
                    <a:pt x="442" y="7794"/>
                  </a:cubicBezTo>
                  <a:lnTo>
                    <a:pt x="442" y="7583"/>
                  </a:lnTo>
                  <a:cubicBezTo>
                    <a:pt x="442" y="7443"/>
                    <a:pt x="552" y="7333"/>
                    <a:pt x="693" y="7333"/>
                  </a:cubicBezTo>
                  <a:lnTo>
                    <a:pt x="1144" y="7333"/>
                  </a:lnTo>
                  <a:cubicBezTo>
                    <a:pt x="1264" y="7333"/>
                    <a:pt x="1365" y="7232"/>
                    <a:pt x="1365" y="7112"/>
                  </a:cubicBezTo>
                  <a:lnTo>
                    <a:pt x="1365" y="6380"/>
                  </a:lnTo>
                  <a:lnTo>
                    <a:pt x="1726" y="6380"/>
                  </a:lnTo>
                  <a:cubicBezTo>
                    <a:pt x="1966" y="6380"/>
                    <a:pt x="2197" y="6229"/>
                    <a:pt x="2298" y="5999"/>
                  </a:cubicBezTo>
                  <a:lnTo>
                    <a:pt x="2408" y="5738"/>
                  </a:lnTo>
                  <a:close/>
                  <a:moveTo>
                    <a:pt x="8526" y="9299"/>
                  </a:moveTo>
                  <a:lnTo>
                    <a:pt x="8526" y="10211"/>
                  </a:lnTo>
                  <a:cubicBezTo>
                    <a:pt x="8557" y="10683"/>
                    <a:pt x="8185" y="11084"/>
                    <a:pt x="7704" y="11084"/>
                  </a:cubicBezTo>
                  <a:cubicBezTo>
                    <a:pt x="7233" y="11084"/>
                    <a:pt x="6851" y="10683"/>
                    <a:pt x="6891" y="10211"/>
                  </a:cubicBezTo>
                  <a:lnTo>
                    <a:pt x="6891" y="9299"/>
                  </a:lnTo>
                  <a:cubicBezTo>
                    <a:pt x="7157" y="9374"/>
                    <a:pt x="7431" y="9412"/>
                    <a:pt x="7705" y="9412"/>
                  </a:cubicBezTo>
                  <a:cubicBezTo>
                    <a:pt x="7980" y="9412"/>
                    <a:pt x="8256" y="9374"/>
                    <a:pt x="8526" y="9299"/>
                  </a:cubicBezTo>
                  <a:close/>
                  <a:moveTo>
                    <a:pt x="3662" y="10302"/>
                  </a:moveTo>
                  <a:lnTo>
                    <a:pt x="3662" y="10683"/>
                  </a:lnTo>
                  <a:cubicBezTo>
                    <a:pt x="3662" y="11039"/>
                    <a:pt x="3396" y="11217"/>
                    <a:pt x="3130" y="11217"/>
                  </a:cubicBezTo>
                  <a:cubicBezTo>
                    <a:pt x="2864" y="11217"/>
                    <a:pt x="2598" y="11039"/>
                    <a:pt x="2598" y="10683"/>
                  </a:cubicBezTo>
                  <a:lnTo>
                    <a:pt x="2598" y="10302"/>
                  </a:lnTo>
                  <a:cubicBezTo>
                    <a:pt x="2774" y="10347"/>
                    <a:pt x="2952" y="10369"/>
                    <a:pt x="3130" y="10369"/>
                  </a:cubicBezTo>
                  <a:cubicBezTo>
                    <a:pt x="3308" y="10369"/>
                    <a:pt x="3486" y="10347"/>
                    <a:pt x="3662" y="10302"/>
                  </a:cubicBezTo>
                  <a:close/>
                  <a:moveTo>
                    <a:pt x="9138" y="10061"/>
                  </a:moveTo>
                  <a:cubicBezTo>
                    <a:pt x="9339" y="10061"/>
                    <a:pt x="9540" y="10091"/>
                    <a:pt x="9740" y="10151"/>
                  </a:cubicBezTo>
                  <a:cubicBezTo>
                    <a:pt x="8627" y="11335"/>
                    <a:pt x="8767" y="13211"/>
                    <a:pt x="10041" y="14214"/>
                  </a:cubicBezTo>
                  <a:lnTo>
                    <a:pt x="5467" y="14214"/>
                  </a:lnTo>
                  <a:lnTo>
                    <a:pt x="5467" y="12458"/>
                  </a:lnTo>
                  <a:cubicBezTo>
                    <a:pt x="5467" y="12313"/>
                    <a:pt x="5359" y="12240"/>
                    <a:pt x="5251" y="12240"/>
                  </a:cubicBezTo>
                  <a:cubicBezTo>
                    <a:pt x="5144" y="12240"/>
                    <a:pt x="5036" y="12313"/>
                    <a:pt x="5036" y="12458"/>
                  </a:cubicBezTo>
                  <a:lnTo>
                    <a:pt x="5036" y="14214"/>
                  </a:lnTo>
                  <a:lnTo>
                    <a:pt x="3993" y="14214"/>
                  </a:lnTo>
                  <a:lnTo>
                    <a:pt x="4263" y="11856"/>
                  </a:lnTo>
                  <a:cubicBezTo>
                    <a:pt x="4384" y="10833"/>
                    <a:pt x="5257" y="10061"/>
                    <a:pt x="6290" y="10061"/>
                  </a:cubicBezTo>
                  <a:lnTo>
                    <a:pt x="6460" y="10061"/>
                  </a:lnTo>
                  <a:lnTo>
                    <a:pt x="6460" y="10201"/>
                  </a:lnTo>
                  <a:cubicBezTo>
                    <a:pt x="6460" y="10904"/>
                    <a:pt x="7022" y="11455"/>
                    <a:pt x="7714" y="11455"/>
                  </a:cubicBezTo>
                  <a:cubicBezTo>
                    <a:pt x="8406" y="11455"/>
                    <a:pt x="8968" y="10904"/>
                    <a:pt x="8968" y="10201"/>
                  </a:cubicBezTo>
                  <a:lnTo>
                    <a:pt x="8968" y="10061"/>
                  </a:lnTo>
                  <a:close/>
                  <a:moveTo>
                    <a:pt x="6500" y="0"/>
                  </a:moveTo>
                  <a:cubicBezTo>
                    <a:pt x="6009" y="0"/>
                    <a:pt x="5537" y="131"/>
                    <a:pt x="5126" y="402"/>
                  </a:cubicBezTo>
                  <a:cubicBezTo>
                    <a:pt x="4917" y="527"/>
                    <a:pt x="5049" y="799"/>
                    <a:pt x="5239" y="799"/>
                  </a:cubicBezTo>
                  <a:cubicBezTo>
                    <a:pt x="5277" y="799"/>
                    <a:pt x="5317" y="788"/>
                    <a:pt x="5357" y="763"/>
                  </a:cubicBezTo>
                  <a:cubicBezTo>
                    <a:pt x="5698" y="542"/>
                    <a:pt x="6089" y="432"/>
                    <a:pt x="6500" y="432"/>
                  </a:cubicBezTo>
                  <a:lnTo>
                    <a:pt x="8296" y="432"/>
                  </a:lnTo>
                  <a:cubicBezTo>
                    <a:pt x="8697" y="432"/>
                    <a:pt x="9058" y="662"/>
                    <a:pt x="9239" y="1024"/>
                  </a:cubicBezTo>
                  <a:lnTo>
                    <a:pt x="9279" y="1104"/>
                  </a:lnTo>
                  <a:cubicBezTo>
                    <a:pt x="9309" y="1174"/>
                    <a:pt x="9389" y="1224"/>
                    <a:pt x="9469" y="1224"/>
                  </a:cubicBezTo>
                  <a:lnTo>
                    <a:pt x="9991" y="1224"/>
                  </a:lnTo>
                  <a:cubicBezTo>
                    <a:pt x="10573" y="1224"/>
                    <a:pt x="11044" y="1696"/>
                    <a:pt x="11044" y="2277"/>
                  </a:cubicBezTo>
                  <a:lnTo>
                    <a:pt x="11044" y="4775"/>
                  </a:lnTo>
                  <a:lnTo>
                    <a:pt x="10683" y="4775"/>
                  </a:lnTo>
                  <a:lnTo>
                    <a:pt x="10683" y="3742"/>
                  </a:lnTo>
                  <a:cubicBezTo>
                    <a:pt x="10683" y="2979"/>
                    <a:pt x="10362" y="2267"/>
                    <a:pt x="9800" y="1766"/>
                  </a:cubicBezTo>
                  <a:cubicBezTo>
                    <a:pt x="9735" y="1704"/>
                    <a:pt x="9657" y="1677"/>
                    <a:pt x="9579" y="1677"/>
                  </a:cubicBezTo>
                  <a:cubicBezTo>
                    <a:pt x="9428" y="1677"/>
                    <a:pt x="9282" y="1781"/>
                    <a:pt x="9249" y="1946"/>
                  </a:cubicBezTo>
                  <a:cubicBezTo>
                    <a:pt x="9088" y="2919"/>
                    <a:pt x="8246" y="3621"/>
                    <a:pt x="7273" y="3621"/>
                  </a:cubicBezTo>
                  <a:lnTo>
                    <a:pt x="4605" y="3621"/>
                  </a:lnTo>
                  <a:cubicBezTo>
                    <a:pt x="4314" y="3621"/>
                    <a:pt x="4314" y="4053"/>
                    <a:pt x="4605" y="4053"/>
                  </a:cubicBezTo>
                  <a:lnTo>
                    <a:pt x="4735" y="4053"/>
                  </a:lnTo>
                  <a:lnTo>
                    <a:pt x="4735" y="4775"/>
                  </a:lnTo>
                  <a:lnTo>
                    <a:pt x="4374" y="4775"/>
                  </a:lnTo>
                  <a:lnTo>
                    <a:pt x="4374" y="2558"/>
                  </a:lnTo>
                  <a:cubicBezTo>
                    <a:pt x="4374" y="2107"/>
                    <a:pt x="4514" y="1666"/>
                    <a:pt x="4785" y="1304"/>
                  </a:cubicBezTo>
                  <a:cubicBezTo>
                    <a:pt x="4895" y="1136"/>
                    <a:pt x="4754" y="963"/>
                    <a:pt x="4599" y="963"/>
                  </a:cubicBezTo>
                  <a:cubicBezTo>
                    <a:pt x="4542" y="963"/>
                    <a:pt x="4483" y="987"/>
                    <a:pt x="4434" y="1044"/>
                  </a:cubicBezTo>
                  <a:cubicBezTo>
                    <a:pt x="4113" y="1485"/>
                    <a:pt x="3932" y="2017"/>
                    <a:pt x="3932" y="2558"/>
                  </a:cubicBezTo>
                  <a:lnTo>
                    <a:pt x="3932" y="4865"/>
                  </a:lnTo>
                  <a:cubicBezTo>
                    <a:pt x="3642" y="5006"/>
                    <a:pt x="3461" y="5307"/>
                    <a:pt x="3461" y="5638"/>
                  </a:cubicBezTo>
                  <a:lnTo>
                    <a:pt x="3461" y="5938"/>
                  </a:lnTo>
                  <a:lnTo>
                    <a:pt x="3461" y="5949"/>
                  </a:lnTo>
                  <a:lnTo>
                    <a:pt x="3421" y="5949"/>
                  </a:lnTo>
                  <a:cubicBezTo>
                    <a:pt x="3381" y="5949"/>
                    <a:pt x="3331" y="5938"/>
                    <a:pt x="3301" y="5908"/>
                  </a:cubicBezTo>
                  <a:lnTo>
                    <a:pt x="2598" y="5357"/>
                  </a:lnTo>
                  <a:cubicBezTo>
                    <a:pt x="2531" y="5307"/>
                    <a:pt x="2452" y="5284"/>
                    <a:pt x="2374" y="5284"/>
                  </a:cubicBezTo>
                  <a:cubicBezTo>
                    <a:pt x="2233" y="5284"/>
                    <a:pt x="2095" y="5361"/>
                    <a:pt x="2037" y="5497"/>
                  </a:cubicBezTo>
                  <a:lnTo>
                    <a:pt x="1886" y="5828"/>
                  </a:lnTo>
                  <a:cubicBezTo>
                    <a:pt x="1856" y="5898"/>
                    <a:pt x="1786" y="5949"/>
                    <a:pt x="1706" y="5949"/>
                  </a:cubicBezTo>
                  <a:lnTo>
                    <a:pt x="1355" y="5949"/>
                  </a:lnTo>
                  <a:lnTo>
                    <a:pt x="1355" y="4915"/>
                  </a:lnTo>
                  <a:cubicBezTo>
                    <a:pt x="1355" y="4735"/>
                    <a:pt x="1495" y="4594"/>
                    <a:pt x="1676" y="4594"/>
                  </a:cubicBezTo>
                  <a:lnTo>
                    <a:pt x="2267" y="4594"/>
                  </a:lnTo>
                  <a:cubicBezTo>
                    <a:pt x="2388" y="4594"/>
                    <a:pt x="2488" y="4494"/>
                    <a:pt x="2488" y="4374"/>
                  </a:cubicBezTo>
                  <a:lnTo>
                    <a:pt x="2488" y="4183"/>
                  </a:lnTo>
                  <a:cubicBezTo>
                    <a:pt x="2488" y="4093"/>
                    <a:pt x="2558" y="4023"/>
                    <a:pt x="2639" y="4023"/>
                  </a:cubicBezTo>
                  <a:lnTo>
                    <a:pt x="3321" y="4023"/>
                  </a:lnTo>
                  <a:cubicBezTo>
                    <a:pt x="3612" y="4023"/>
                    <a:pt x="3612" y="3591"/>
                    <a:pt x="3321" y="3591"/>
                  </a:cubicBezTo>
                  <a:lnTo>
                    <a:pt x="2639" y="3591"/>
                  </a:lnTo>
                  <a:cubicBezTo>
                    <a:pt x="2328" y="3591"/>
                    <a:pt x="2067" y="3842"/>
                    <a:pt x="2057" y="4153"/>
                  </a:cubicBezTo>
                  <a:lnTo>
                    <a:pt x="1676" y="4153"/>
                  </a:lnTo>
                  <a:cubicBezTo>
                    <a:pt x="1264" y="4163"/>
                    <a:pt x="923" y="4494"/>
                    <a:pt x="923" y="4905"/>
                  </a:cubicBezTo>
                  <a:lnTo>
                    <a:pt x="923" y="6901"/>
                  </a:lnTo>
                  <a:lnTo>
                    <a:pt x="683" y="6901"/>
                  </a:lnTo>
                  <a:cubicBezTo>
                    <a:pt x="301" y="6901"/>
                    <a:pt x="1" y="7202"/>
                    <a:pt x="1" y="7583"/>
                  </a:cubicBezTo>
                  <a:lnTo>
                    <a:pt x="1" y="7794"/>
                  </a:lnTo>
                  <a:cubicBezTo>
                    <a:pt x="1" y="8175"/>
                    <a:pt x="301" y="8476"/>
                    <a:pt x="683" y="8476"/>
                  </a:cubicBezTo>
                  <a:lnTo>
                    <a:pt x="943" y="8476"/>
                  </a:lnTo>
                  <a:cubicBezTo>
                    <a:pt x="1054" y="9208"/>
                    <a:pt x="1505" y="9830"/>
                    <a:pt x="2167" y="10151"/>
                  </a:cubicBezTo>
                  <a:lnTo>
                    <a:pt x="2167" y="10412"/>
                  </a:lnTo>
                  <a:lnTo>
                    <a:pt x="2107" y="10412"/>
                  </a:lnTo>
                  <a:cubicBezTo>
                    <a:pt x="2100" y="10412"/>
                    <a:pt x="2094" y="10412"/>
                    <a:pt x="2087" y="10412"/>
                  </a:cubicBezTo>
                  <a:cubicBezTo>
                    <a:pt x="1153" y="10412"/>
                    <a:pt x="381" y="11111"/>
                    <a:pt x="271" y="12037"/>
                  </a:cubicBezTo>
                  <a:lnTo>
                    <a:pt x="71" y="13822"/>
                  </a:lnTo>
                  <a:cubicBezTo>
                    <a:pt x="51" y="13997"/>
                    <a:pt x="173" y="14144"/>
                    <a:pt x="336" y="14144"/>
                  </a:cubicBezTo>
                  <a:cubicBezTo>
                    <a:pt x="341" y="14144"/>
                    <a:pt x="346" y="14144"/>
                    <a:pt x="352" y="14143"/>
                  </a:cubicBezTo>
                  <a:lnTo>
                    <a:pt x="2960" y="14143"/>
                  </a:lnTo>
                  <a:cubicBezTo>
                    <a:pt x="3240" y="14143"/>
                    <a:pt x="3240" y="13712"/>
                    <a:pt x="2960" y="13712"/>
                  </a:cubicBezTo>
                  <a:lnTo>
                    <a:pt x="1575" y="13712"/>
                  </a:lnTo>
                  <a:lnTo>
                    <a:pt x="1575" y="12518"/>
                  </a:lnTo>
                  <a:cubicBezTo>
                    <a:pt x="1575" y="12373"/>
                    <a:pt x="1467" y="12300"/>
                    <a:pt x="1360" y="12300"/>
                  </a:cubicBezTo>
                  <a:cubicBezTo>
                    <a:pt x="1252" y="12300"/>
                    <a:pt x="1144" y="12373"/>
                    <a:pt x="1144" y="12518"/>
                  </a:cubicBezTo>
                  <a:lnTo>
                    <a:pt x="1144" y="13722"/>
                  </a:lnTo>
                  <a:lnTo>
                    <a:pt x="512" y="13722"/>
                  </a:lnTo>
                  <a:lnTo>
                    <a:pt x="703" y="12087"/>
                  </a:lnTo>
                  <a:cubicBezTo>
                    <a:pt x="783" y="11375"/>
                    <a:pt x="1385" y="10843"/>
                    <a:pt x="2107" y="10843"/>
                  </a:cubicBezTo>
                  <a:lnTo>
                    <a:pt x="2177" y="10843"/>
                  </a:lnTo>
                  <a:cubicBezTo>
                    <a:pt x="2267" y="11380"/>
                    <a:pt x="2699" y="11648"/>
                    <a:pt x="3130" y="11648"/>
                  </a:cubicBezTo>
                  <a:cubicBezTo>
                    <a:pt x="3561" y="11648"/>
                    <a:pt x="3993" y="11380"/>
                    <a:pt x="4083" y="10843"/>
                  </a:cubicBezTo>
                  <a:lnTo>
                    <a:pt x="4163" y="10843"/>
                  </a:lnTo>
                  <a:cubicBezTo>
                    <a:pt x="3983" y="11144"/>
                    <a:pt x="3872" y="11475"/>
                    <a:pt x="3832" y="11816"/>
                  </a:cubicBezTo>
                  <a:lnTo>
                    <a:pt x="3551" y="14294"/>
                  </a:lnTo>
                  <a:cubicBezTo>
                    <a:pt x="3531" y="14474"/>
                    <a:pt x="3672" y="14645"/>
                    <a:pt x="3862" y="14645"/>
                  </a:cubicBezTo>
                  <a:lnTo>
                    <a:pt x="10823" y="14645"/>
                  </a:lnTo>
                  <a:cubicBezTo>
                    <a:pt x="11120" y="14748"/>
                    <a:pt x="11423" y="14798"/>
                    <a:pt x="11723" y="14798"/>
                  </a:cubicBezTo>
                  <a:cubicBezTo>
                    <a:pt x="12704" y="14798"/>
                    <a:pt x="13644" y="14270"/>
                    <a:pt x="14144" y="13371"/>
                  </a:cubicBezTo>
                  <a:cubicBezTo>
                    <a:pt x="14796" y="12187"/>
                    <a:pt x="14495" y="10713"/>
                    <a:pt x="13441" y="9880"/>
                  </a:cubicBezTo>
                  <a:cubicBezTo>
                    <a:pt x="13396" y="9845"/>
                    <a:pt x="13348" y="9829"/>
                    <a:pt x="13304" y="9829"/>
                  </a:cubicBezTo>
                  <a:cubicBezTo>
                    <a:pt x="13126" y="9829"/>
                    <a:pt x="12994" y="10077"/>
                    <a:pt x="13171" y="10221"/>
                  </a:cubicBezTo>
                  <a:cubicBezTo>
                    <a:pt x="14113" y="10964"/>
                    <a:pt x="14334" y="12298"/>
                    <a:pt x="13672" y="13301"/>
                  </a:cubicBezTo>
                  <a:cubicBezTo>
                    <a:pt x="13234" y="13975"/>
                    <a:pt x="12497" y="14346"/>
                    <a:pt x="11741" y="14346"/>
                  </a:cubicBezTo>
                  <a:cubicBezTo>
                    <a:pt x="11372" y="14346"/>
                    <a:pt x="10998" y="14257"/>
                    <a:pt x="10653" y="14073"/>
                  </a:cubicBezTo>
                  <a:cubicBezTo>
                    <a:pt x="9600" y="13511"/>
                    <a:pt x="9138" y="12238"/>
                    <a:pt x="9610" y="11134"/>
                  </a:cubicBezTo>
                  <a:cubicBezTo>
                    <a:pt x="9977" y="10256"/>
                    <a:pt x="10833" y="9721"/>
                    <a:pt x="11744" y="9721"/>
                  </a:cubicBezTo>
                  <a:cubicBezTo>
                    <a:pt x="11977" y="9721"/>
                    <a:pt x="12215" y="9757"/>
                    <a:pt x="12448" y="9830"/>
                  </a:cubicBezTo>
                  <a:cubicBezTo>
                    <a:pt x="12479" y="9842"/>
                    <a:pt x="12509" y="9848"/>
                    <a:pt x="12536" y="9848"/>
                  </a:cubicBezTo>
                  <a:cubicBezTo>
                    <a:pt x="12755" y="9848"/>
                    <a:pt x="12838" y="9490"/>
                    <a:pt x="12579" y="9419"/>
                  </a:cubicBezTo>
                  <a:cubicBezTo>
                    <a:pt x="12307" y="9332"/>
                    <a:pt x="12027" y="9289"/>
                    <a:pt x="11749" y="9289"/>
                  </a:cubicBezTo>
                  <a:cubicBezTo>
                    <a:pt x="11163" y="9289"/>
                    <a:pt x="10584" y="9477"/>
                    <a:pt x="10101" y="9830"/>
                  </a:cubicBezTo>
                  <a:cubicBezTo>
                    <a:pt x="9790" y="9700"/>
                    <a:pt x="9459" y="9640"/>
                    <a:pt x="9128" y="9640"/>
                  </a:cubicBezTo>
                  <a:lnTo>
                    <a:pt x="8958" y="9640"/>
                  </a:lnTo>
                  <a:lnTo>
                    <a:pt x="8958" y="9138"/>
                  </a:lnTo>
                  <a:cubicBezTo>
                    <a:pt x="9891" y="8697"/>
                    <a:pt x="10533" y="7814"/>
                    <a:pt x="10653" y="6801"/>
                  </a:cubicBezTo>
                  <a:lnTo>
                    <a:pt x="11084" y="6801"/>
                  </a:lnTo>
                  <a:cubicBezTo>
                    <a:pt x="11566" y="6791"/>
                    <a:pt x="11947" y="6410"/>
                    <a:pt x="11947" y="5938"/>
                  </a:cubicBezTo>
                  <a:lnTo>
                    <a:pt x="11947" y="5628"/>
                  </a:lnTo>
                  <a:cubicBezTo>
                    <a:pt x="11947" y="5307"/>
                    <a:pt x="11766" y="5006"/>
                    <a:pt x="11475" y="4865"/>
                  </a:cubicBezTo>
                  <a:lnTo>
                    <a:pt x="11475" y="2277"/>
                  </a:lnTo>
                  <a:cubicBezTo>
                    <a:pt x="11465" y="1455"/>
                    <a:pt x="10803" y="793"/>
                    <a:pt x="9981" y="793"/>
                  </a:cubicBezTo>
                  <a:lnTo>
                    <a:pt x="9610" y="793"/>
                  </a:lnTo>
                  <a:cubicBezTo>
                    <a:pt x="9349" y="301"/>
                    <a:pt x="8847" y="0"/>
                    <a:pt x="829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9"/>
            <p:cNvSpPr/>
            <p:nvPr/>
          </p:nvSpPr>
          <p:spPr>
            <a:xfrm>
              <a:off x="1800036" y="2548174"/>
              <a:ext cx="95428" cy="95171"/>
            </a:xfrm>
            <a:custGeom>
              <a:avLst/>
              <a:gdLst/>
              <a:ahLst/>
              <a:cxnLst/>
              <a:rect l="l" t="t" r="r" b="b"/>
              <a:pathLst>
                <a:path w="3702" h="3692" extrusionOk="0">
                  <a:moveTo>
                    <a:pt x="2057" y="422"/>
                  </a:moveTo>
                  <a:lnTo>
                    <a:pt x="2057" y="1314"/>
                  </a:lnTo>
                  <a:cubicBezTo>
                    <a:pt x="2057" y="1485"/>
                    <a:pt x="2197" y="1625"/>
                    <a:pt x="2368" y="1625"/>
                  </a:cubicBezTo>
                  <a:lnTo>
                    <a:pt x="3261" y="1625"/>
                  </a:lnTo>
                  <a:lnTo>
                    <a:pt x="3261" y="2057"/>
                  </a:lnTo>
                  <a:lnTo>
                    <a:pt x="2368" y="2057"/>
                  </a:lnTo>
                  <a:cubicBezTo>
                    <a:pt x="2197" y="2057"/>
                    <a:pt x="2057" y="2187"/>
                    <a:pt x="2057" y="2368"/>
                  </a:cubicBezTo>
                  <a:lnTo>
                    <a:pt x="2057" y="3260"/>
                  </a:lnTo>
                  <a:lnTo>
                    <a:pt x="1626" y="3260"/>
                  </a:lnTo>
                  <a:lnTo>
                    <a:pt x="1626" y="2368"/>
                  </a:lnTo>
                  <a:cubicBezTo>
                    <a:pt x="1626" y="2187"/>
                    <a:pt x="1495" y="2057"/>
                    <a:pt x="1325" y="2057"/>
                  </a:cubicBezTo>
                  <a:lnTo>
                    <a:pt x="432" y="2057"/>
                  </a:lnTo>
                  <a:lnTo>
                    <a:pt x="432" y="1625"/>
                  </a:lnTo>
                  <a:lnTo>
                    <a:pt x="1325" y="1625"/>
                  </a:lnTo>
                  <a:cubicBezTo>
                    <a:pt x="1495" y="1625"/>
                    <a:pt x="1626" y="1485"/>
                    <a:pt x="1626" y="1314"/>
                  </a:cubicBezTo>
                  <a:lnTo>
                    <a:pt x="1626" y="422"/>
                  </a:lnTo>
                  <a:close/>
                  <a:moveTo>
                    <a:pt x="1515" y="0"/>
                  </a:moveTo>
                  <a:cubicBezTo>
                    <a:pt x="1345" y="0"/>
                    <a:pt x="1204" y="131"/>
                    <a:pt x="1204" y="311"/>
                  </a:cubicBezTo>
                  <a:lnTo>
                    <a:pt x="1204" y="1204"/>
                  </a:lnTo>
                  <a:lnTo>
                    <a:pt x="312" y="1204"/>
                  </a:lnTo>
                  <a:cubicBezTo>
                    <a:pt x="141" y="1204"/>
                    <a:pt x="1" y="1334"/>
                    <a:pt x="1" y="1505"/>
                  </a:cubicBezTo>
                  <a:lnTo>
                    <a:pt x="1" y="2187"/>
                  </a:lnTo>
                  <a:cubicBezTo>
                    <a:pt x="1" y="2358"/>
                    <a:pt x="141" y="2498"/>
                    <a:pt x="312" y="2498"/>
                  </a:cubicBezTo>
                  <a:lnTo>
                    <a:pt x="1204" y="2498"/>
                  </a:lnTo>
                  <a:lnTo>
                    <a:pt x="1204" y="3391"/>
                  </a:lnTo>
                  <a:cubicBezTo>
                    <a:pt x="1204" y="3551"/>
                    <a:pt x="1345" y="3692"/>
                    <a:pt x="1515" y="3692"/>
                  </a:cubicBezTo>
                  <a:lnTo>
                    <a:pt x="2187" y="3692"/>
                  </a:lnTo>
                  <a:cubicBezTo>
                    <a:pt x="2358" y="3692"/>
                    <a:pt x="2498" y="3551"/>
                    <a:pt x="2498" y="3381"/>
                  </a:cubicBezTo>
                  <a:lnTo>
                    <a:pt x="2498" y="2488"/>
                  </a:lnTo>
                  <a:lnTo>
                    <a:pt x="3391" y="2488"/>
                  </a:lnTo>
                  <a:cubicBezTo>
                    <a:pt x="3561" y="2488"/>
                    <a:pt x="3702" y="2348"/>
                    <a:pt x="3702" y="2177"/>
                  </a:cubicBezTo>
                  <a:lnTo>
                    <a:pt x="3702" y="1505"/>
                  </a:lnTo>
                  <a:cubicBezTo>
                    <a:pt x="3702" y="1334"/>
                    <a:pt x="3561" y="1194"/>
                    <a:pt x="3391" y="1194"/>
                  </a:cubicBezTo>
                  <a:lnTo>
                    <a:pt x="2498" y="1194"/>
                  </a:lnTo>
                  <a:lnTo>
                    <a:pt x="2498" y="311"/>
                  </a:lnTo>
                  <a:cubicBezTo>
                    <a:pt x="2498" y="131"/>
                    <a:pt x="2358" y="0"/>
                    <a:pt x="218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 name="Google Shape;1743;p69"/>
          <p:cNvGrpSpPr/>
          <p:nvPr/>
        </p:nvGrpSpPr>
        <p:grpSpPr>
          <a:xfrm>
            <a:off x="904887" y="2296327"/>
            <a:ext cx="381662" cy="359184"/>
            <a:chOff x="904887" y="2296327"/>
            <a:chExt cx="381662" cy="359184"/>
          </a:xfrm>
        </p:grpSpPr>
        <p:sp>
          <p:nvSpPr>
            <p:cNvPr id="1744" name="Google Shape;1744;p69"/>
            <p:cNvSpPr/>
            <p:nvPr/>
          </p:nvSpPr>
          <p:spPr>
            <a:xfrm>
              <a:off x="904887" y="2366932"/>
              <a:ext cx="246716" cy="218232"/>
            </a:xfrm>
            <a:custGeom>
              <a:avLst/>
              <a:gdLst/>
              <a:ahLst/>
              <a:cxnLst/>
              <a:rect l="l" t="t" r="r" b="b"/>
              <a:pathLst>
                <a:path w="9571" h="8466" extrusionOk="0">
                  <a:moveTo>
                    <a:pt x="432" y="2628"/>
                  </a:moveTo>
                  <a:lnTo>
                    <a:pt x="803" y="2829"/>
                  </a:lnTo>
                  <a:cubicBezTo>
                    <a:pt x="894" y="2869"/>
                    <a:pt x="954" y="2969"/>
                    <a:pt x="944" y="3079"/>
                  </a:cubicBezTo>
                  <a:lnTo>
                    <a:pt x="944" y="5396"/>
                  </a:lnTo>
                  <a:cubicBezTo>
                    <a:pt x="954" y="5507"/>
                    <a:pt x="894" y="5597"/>
                    <a:pt x="803" y="5647"/>
                  </a:cubicBezTo>
                  <a:lnTo>
                    <a:pt x="432" y="5838"/>
                  </a:lnTo>
                  <a:lnTo>
                    <a:pt x="432" y="2628"/>
                  </a:lnTo>
                  <a:close/>
                  <a:moveTo>
                    <a:pt x="823" y="0"/>
                  </a:moveTo>
                  <a:cubicBezTo>
                    <a:pt x="372" y="0"/>
                    <a:pt x="1" y="371"/>
                    <a:pt x="1" y="823"/>
                  </a:cubicBezTo>
                  <a:lnTo>
                    <a:pt x="1" y="7633"/>
                  </a:lnTo>
                  <a:cubicBezTo>
                    <a:pt x="1" y="8095"/>
                    <a:pt x="372" y="8466"/>
                    <a:pt x="823" y="8466"/>
                  </a:cubicBezTo>
                  <a:lnTo>
                    <a:pt x="1014" y="8466"/>
                  </a:lnTo>
                  <a:cubicBezTo>
                    <a:pt x="1295" y="8466"/>
                    <a:pt x="1295" y="8034"/>
                    <a:pt x="1014" y="8034"/>
                  </a:cubicBezTo>
                  <a:lnTo>
                    <a:pt x="823" y="8034"/>
                  </a:lnTo>
                  <a:cubicBezTo>
                    <a:pt x="613" y="8034"/>
                    <a:pt x="432" y="7854"/>
                    <a:pt x="432" y="7633"/>
                  </a:cubicBezTo>
                  <a:lnTo>
                    <a:pt x="432" y="6329"/>
                  </a:lnTo>
                  <a:lnTo>
                    <a:pt x="1004" y="6018"/>
                  </a:lnTo>
                  <a:cubicBezTo>
                    <a:pt x="1235" y="5898"/>
                    <a:pt x="1375" y="5657"/>
                    <a:pt x="1375" y="5396"/>
                  </a:cubicBezTo>
                  <a:lnTo>
                    <a:pt x="1375" y="3069"/>
                  </a:lnTo>
                  <a:cubicBezTo>
                    <a:pt x="1375" y="2809"/>
                    <a:pt x="1235" y="2568"/>
                    <a:pt x="1004" y="2437"/>
                  </a:cubicBezTo>
                  <a:lnTo>
                    <a:pt x="432" y="2137"/>
                  </a:lnTo>
                  <a:lnTo>
                    <a:pt x="432" y="823"/>
                  </a:lnTo>
                  <a:cubicBezTo>
                    <a:pt x="432" y="602"/>
                    <a:pt x="613" y="431"/>
                    <a:pt x="823" y="431"/>
                  </a:cubicBezTo>
                  <a:lnTo>
                    <a:pt x="9289" y="431"/>
                  </a:lnTo>
                  <a:cubicBezTo>
                    <a:pt x="9570" y="431"/>
                    <a:pt x="9570" y="0"/>
                    <a:pt x="9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9"/>
            <p:cNvSpPr/>
            <p:nvPr/>
          </p:nvSpPr>
          <p:spPr>
            <a:xfrm>
              <a:off x="1230173" y="2459215"/>
              <a:ext cx="39311" cy="33691"/>
            </a:xfrm>
            <a:custGeom>
              <a:avLst/>
              <a:gdLst/>
              <a:ahLst/>
              <a:cxnLst/>
              <a:rect l="l" t="t" r="r" b="b"/>
              <a:pathLst>
                <a:path w="1525" h="1307" extrusionOk="0">
                  <a:moveTo>
                    <a:pt x="872" y="437"/>
                  </a:moveTo>
                  <a:cubicBezTo>
                    <a:pt x="984" y="437"/>
                    <a:pt x="1094" y="524"/>
                    <a:pt x="1094" y="653"/>
                  </a:cubicBezTo>
                  <a:cubicBezTo>
                    <a:pt x="1094" y="773"/>
                    <a:pt x="993" y="874"/>
                    <a:pt x="873" y="874"/>
                  </a:cubicBezTo>
                  <a:cubicBezTo>
                    <a:pt x="682" y="874"/>
                    <a:pt x="582" y="633"/>
                    <a:pt x="723" y="502"/>
                  </a:cubicBezTo>
                  <a:cubicBezTo>
                    <a:pt x="765" y="457"/>
                    <a:pt x="819" y="437"/>
                    <a:pt x="872" y="437"/>
                  </a:cubicBezTo>
                  <a:close/>
                  <a:moveTo>
                    <a:pt x="873" y="1"/>
                  </a:moveTo>
                  <a:cubicBezTo>
                    <a:pt x="291" y="1"/>
                    <a:pt x="0" y="703"/>
                    <a:pt x="412" y="1114"/>
                  </a:cubicBezTo>
                  <a:cubicBezTo>
                    <a:pt x="545" y="1247"/>
                    <a:pt x="708" y="1307"/>
                    <a:pt x="868" y="1307"/>
                  </a:cubicBezTo>
                  <a:cubicBezTo>
                    <a:pt x="1204" y="1307"/>
                    <a:pt x="1525" y="1046"/>
                    <a:pt x="1525" y="653"/>
                  </a:cubicBezTo>
                  <a:cubicBezTo>
                    <a:pt x="1525" y="292"/>
                    <a:pt x="1234" y="1"/>
                    <a:pt x="87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9"/>
            <p:cNvSpPr/>
            <p:nvPr/>
          </p:nvSpPr>
          <p:spPr>
            <a:xfrm>
              <a:off x="945744" y="2366906"/>
              <a:ext cx="340804" cy="218258"/>
            </a:xfrm>
            <a:custGeom>
              <a:avLst/>
              <a:gdLst/>
              <a:ahLst/>
              <a:cxnLst/>
              <a:rect l="l" t="t" r="r" b="b"/>
              <a:pathLst>
                <a:path w="13221" h="8467" extrusionOk="0">
                  <a:moveTo>
                    <a:pt x="7132" y="1415"/>
                  </a:moveTo>
                  <a:cubicBezTo>
                    <a:pt x="7654" y="1415"/>
                    <a:pt x="8075" y="1837"/>
                    <a:pt x="8075" y="2368"/>
                  </a:cubicBezTo>
                  <a:lnTo>
                    <a:pt x="8075" y="2599"/>
                  </a:lnTo>
                  <a:lnTo>
                    <a:pt x="5969" y="2599"/>
                  </a:lnTo>
                  <a:cubicBezTo>
                    <a:pt x="5668" y="2599"/>
                    <a:pt x="5417" y="2358"/>
                    <a:pt x="5417" y="2047"/>
                  </a:cubicBezTo>
                  <a:lnTo>
                    <a:pt x="5417" y="1415"/>
                  </a:lnTo>
                  <a:close/>
                  <a:moveTo>
                    <a:pt x="3552" y="1496"/>
                  </a:moveTo>
                  <a:cubicBezTo>
                    <a:pt x="3842" y="1496"/>
                    <a:pt x="4083" y="1736"/>
                    <a:pt x="4083" y="2027"/>
                  </a:cubicBezTo>
                  <a:lnTo>
                    <a:pt x="4083" y="2639"/>
                  </a:lnTo>
                  <a:lnTo>
                    <a:pt x="3160" y="2639"/>
                  </a:lnTo>
                  <a:cubicBezTo>
                    <a:pt x="3150" y="2639"/>
                    <a:pt x="3140" y="2639"/>
                    <a:pt x="3130" y="2629"/>
                  </a:cubicBezTo>
                  <a:lnTo>
                    <a:pt x="2649" y="2268"/>
                  </a:lnTo>
                  <a:cubicBezTo>
                    <a:pt x="2599" y="2218"/>
                    <a:pt x="2528" y="2198"/>
                    <a:pt x="2458" y="2198"/>
                  </a:cubicBezTo>
                  <a:cubicBezTo>
                    <a:pt x="2428" y="2198"/>
                    <a:pt x="2408" y="2198"/>
                    <a:pt x="2378" y="2208"/>
                  </a:cubicBezTo>
                  <a:cubicBezTo>
                    <a:pt x="2288" y="2228"/>
                    <a:pt x="2207" y="2298"/>
                    <a:pt x="2167" y="2388"/>
                  </a:cubicBezTo>
                  <a:lnTo>
                    <a:pt x="2067" y="2609"/>
                  </a:lnTo>
                  <a:cubicBezTo>
                    <a:pt x="2057" y="2629"/>
                    <a:pt x="2037" y="2639"/>
                    <a:pt x="2007" y="2639"/>
                  </a:cubicBezTo>
                  <a:lnTo>
                    <a:pt x="1846" y="2639"/>
                  </a:lnTo>
                  <a:lnTo>
                    <a:pt x="1846" y="2017"/>
                  </a:lnTo>
                  <a:cubicBezTo>
                    <a:pt x="1846" y="1937"/>
                    <a:pt x="1907" y="1877"/>
                    <a:pt x="1987" y="1877"/>
                  </a:cubicBezTo>
                  <a:lnTo>
                    <a:pt x="2388" y="1877"/>
                  </a:lnTo>
                  <a:cubicBezTo>
                    <a:pt x="2508" y="1877"/>
                    <a:pt x="2609" y="1776"/>
                    <a:pt x="2609" y="1656"/>
                  </a:cubicBezTo>
                  <a:lnTo>
                    <a:pt x="2609" y="1526"/>
                  </a:lnTo>
                  <a:cubicBezTo>
                    <a:pt x="2609" y="1506"/>
                    <a:pt x="2619" y="1496"/>
                    <a:pt x="2639" y="1496"/>
                  </a:cubicBezTo>
                  <a:close/>
                  <a:moveTo>
                    <a:pt x="2508" y="2689"/>
                  </a:moveTo>
                  <a:lnTo>
                    <a:pt x="2859" y="2970"/>
                  </a:lnTo>
                  <a:cubicBezTo>
                    <a:pt x="2950" y="3040"/>
                    <a:pt x="3050" y="3070"/>
                    <a:pt x="3160" y="3080"/>
                  </a:cubicBezTo>
                  <a:lnTo>
                    <a:pt x="4083" y="3080"/>
                  </a:lnTo>
                  <a:lnTo>
                    <a:pt x="4083" y="3502"/>
                  </a:lnTo>
                  <a:cubicBezTo>
                    <a:pt x="4083" y="3622"/>
                    <a:pt x="4183" y="3712"/>
                    <a:pt x="4304" y="3712"/>
                  </a:cubicBezTo>
                  <a:lnTo>
                    <a:pt x="4404" y="3712"/>
                  </a:lnTo>
                  <a:cubicBezTo>
                    <a:pt x="4464" y="3712"/>
                    <a:pt x="4504" y="3762"/>
                    <a:pt x="4504" y="3813"/>
                  </a:cubicBezTo>
                  <a:lnTo>
                    <a:pt x="4504" y="3953"/>
                  </a:lnTo>
                  <a:cubicBezTo>
                    <a:pt x="4504" y="4003"/>
                    <a:pt x="4464" y="4053"/>
                    <a:pt x="4404" y="4053"/>
                  </a:cubicBezTo>
                  <a:lnTo>
                    <a:pt x="4304" y="4053"/>
                  </a:lnTo>
                  <a:cubicBezTo>
                    <a:pt x="4298" y="4053"/>
                    <a:pt x="4292" y="4053"/>
                    <a:pt x="4286" y="4053"/>
                  </a:cubicBezTo>
                  <a:cubicBezTo>
                    <a:pt x="4174" y="4053"/>
                    <a:pt x="4093" y="4140"/>
                    <a:pt x="4083" y="4254"/>
                  </a:cubicBezTo>
                  <a:cubicBezTo>
                    <a:pt x="4063" y="4685"/>
                    <a:pt x="3792" y="5066"/>
                    <a:pt x="3391" y="5237"/>
                  </a:cubicBezTo>
                  <a:lnTo>
                    <a:pt x="3381" y="5237"/>
                  </a:lnTo>
                  <a:cubicBezTo>
                    <a:pt x="3246" y="5287"/>
                    <a:pt x="3105" y="5312"/>
                    <a:pt x="2965" y="5312"/>
                  </a:cubicBezTo>
                  <a:cubicBezTo>
                    <a:pt x="2824" y="5312"/>
                    <a:pt x="2684" y="5287"/>
                    <a:pt x="2548" y="5237"/>
                  </a:cubicBezTo>
                  <a:cubicBezTo>
                    <a:pt x="2147" y="5076"/>
                    <a:pt x="1866" y="4695"/>
                    <a:pt x="1846" y="4264"/>
                  </a:cubicBezTo>
                  <a:cubicBezTo>
                    <a:pt x="1836" y="4144"/>
                    <a:pt x="1746" y="4053"/>
                    <a:pt x="1626" y="4053"/>
                  </a:cubicBezTo>
                  <a:lnTo>
                    <a:pt x="1525" y="4053"/>
                  </a:lnTo>
                  <a:cubicBezTo>
                    <a:pt x="1465" y="4053"/>
                    <a:pt x="1425" y="4003"/>
                    <a:pt x="1435" y="3953"/>
                  </a:cubicBezTo>
                  <a:lnTo>
                    <a:pt x="1435" y="3803"/>
                  </a:lnTo>
                  <a:cubicBezTo>
                    <a:pt x="1435" y="3752"/>
                    <a:pt x="1475" y="3712"/>
                    <a:pt x="1525" y="3712"/>
                  </a:cubicBezTo>
                  <a:lnTo>
                    <a:pt x="1626" y="3712"/>
                  </a:lnTo>
                  <a:cubicBezTo>
                    <a:pt x="1746" y="3712"/>
                    <a:pt x="1846" y="3612"/>
                    <a:pt x="1846" y="3492"/>
                  </a:cubicBezTo>
                  <a:lnTo>
                    <a:pt x="1846" y="3080"/>
                  </a:lnTo>
                  <a:lnTo>
                    <a:pt x="2017" y="3080"/>
                  </a:lnTo>
                  <a:cubicBezTo>
                    <a:pt x="2207" y="3080"/>
                    <a:pt x="2388" y="2960"/>
                    <a:pt x="2468" y="2780"/>
                  </a:cubicBezTo>
                  <a:lnTo>
                    <a:pt x="2508" y="2689"/>
                  </a:lnTo>
                  <a:close/>
                  <a:moveTo>
                    <a:pt x="5838" y="3030"/>
                  </a:moveTo>
                  <a:cubicBezTo>
                    <a:pt x="5879" y="3040"/>
                    <a:pt x="5929" y="3040"/>
                    <a:pt x="5969" y="3040"/>
                  </a:cubicBezTo>
                  <a:lnTo>
                    <a:pt x="8075" y="3040"/>
                  </a:lnTo>
                  <a:lnTo>
                    <a:pt x="8075" y="3502"/>
                  </a:lnTo>
                  <a:cubicBezTo>
                    <a:pt x="8075" y="3622"/>
                    <a:pt x="8176" y="3722"/>
                    <a:pt x="8296" y="3722"/>
                  </a:cubicBezTo>
                  <a:lnTo>
                    <a:pt x="8396" y="3722"/>
                  </a:lnTo>
                  <a:cubicBezTo>
                    <a:pt x="8446" y="3722"/>
                    <a:pt x="8497" y="3762"/>
                    <a:pt x="8497" y="3813"/>
                  </a:cubicBezTo>
                  <a:lnTo>
                    <a:pt x="8497" y="3953"/>
                  </a:lnTo>
                  <a:cubicBezTo>
                    <a:pt x="8497" y="4003"/>
                    <a:pt x="8446" y="4053"/>
                    <a:pt x="8396" y="4053"/>
                  </a:cubicBezTo>
                  <a:lnTo>
                    <a:pt x="8296" y="4053"/>
                  </a:lnTo>
                  <a:cubicBezTo>
                    <a:pt x="8176" y="4053"/>
                    <a:pt x="8075" y="4144"/>
                    <a:pt x="8075" y="4264"/>
                  </a:cubicBezTo>
                  <a:cubicBezTo>
                    <a:pt x="8045" y="4856"/>
                    <a:pt x="7554" y="5317"/>
                    <a:pt x="6952" y="5317"/>
                  </a:cubicBezTo>
                  <a:cubicBezTo>
                    <a:pt x="6360" y="5317"/>
                    <a:pt x="5869" y="4856"/>
                    <a:pt x="5838" y="4264"/>
                  </a:cubicBezTo>
                  <a:cubicBezTo>
                    <a:pt x="5838" y="4144"/>
                    <a:pt x="5738" y="4053"/>
                    <a:pt x="5628" y="4053"/>
                  </a:cubicBezTo>
                  <a:lnTo>
                    <a:pt x="5518" y="4053"/>
                  </a:lnTo>
                  <a:cubicBezTo>
                    <a:pt x="5467" y="4053"/>
                    <a:pt x="5427" y="4013"/>
                    <a:pt x="5427" y="3963"/>
                  </a:cubicBezTo>
                  <a:lnTo>
                    <a:pt x="5427" y="3813"/>
                  </a:lnTo>
                  <a:cubicBezTo>
                    <a:pt x="5427" y="3762"/>
                    <a:pt x="5467" y="3712"/>
                    <a:pt x="5518" y="3712"/>
                  </a:cubicBezTo>
                  <a:lnTo>
                    <a:pt x="5618" y="3712"/>
                  </a:lnTo>
                  <a:cubicBezTo>
                    <a:pt x="5738" y="3712"/>
                    <a:pt x="5838" y="3622"/>
                    <a:pt x="5838" y="3502"/>
                  </a:cubicBezTo>
                  <a:lnTo>
                    <a:pt x="5838" y="3030"/>
                  </a:lnTo>
                  <a:close/>
                  <a:moveTo>
                    <a:pt x="7243" y="5728"/>
                  </a:moveTo>
                  <a:lnTo>
                    <a:pt x="7243" y="5959"/>
                  </a:lnTo>
                  <a:lnTo>
                    <a:pt x="6962" y="6300"/>
                  </a:lnTo>
                  <a:lnTo>
                    <a:pt x="6671" y="5959"/>
                  </a:lnTo>
                  <a:lnTo>
                    <a:pt x="6671" y="5728"/>
                  </a:lnTo>
                  <a:cubicBezTo>
                    <a:pt x="6766" y="5749"/>
                    <a:pt x="6862" y="5759"/>
                    <a:pt x="6957" y="5759"/>
                  </a:cubicBezTo>
                  <a:cubicBezTo>
                    <a:pt x="7052" y="5759"/>
                    <a:pt x="7147" y="5749"/>
                    <a:pt x="7243" y="5728"/>
                  </a:cubicBezTo>
                  <a:close/>
                  <a:moveTo>
                    <a:pt x="3251" y="5728"/>
                  </a:moveTo>
                  <a:lnTo>
                    <a:pt x="3251" y="6029"/>
                  </a:lnTo>
                  <a:cubicBezTo>
                    <a:pt x="3251" y="6220"/>
                    <a:pt x="3108" y="6315"/>
                    <a:pt x="2965" y="6315"/>
                  </a:cubicBezTo>
                  <a:cubicBezTo>
                    <a:pt x="2822" y="6315"/>
                    <a:pt x="2679" y="6220"/>
                    <a:pt x="2679" y="6029"/>
                  </a:cubicBezTo>
                  <a:lnTo>
                    <a:pt x="2679" y="5728"/>
                  </a:lnTo>
                  <a:cubicBezTo>
                    <a:pt x="2774" y="5744"/>
                    <a:pt x="2869" y="5751"/>
                    <a:pt x="2965" y="5751"/>
                  </a:cubicBezTo>
                  <a:cubicBezTo>
                    <a:pt x="3060" y="5751"/>
                    <a:pt x="3155" y="5744"/>
                    <a:pt x="3251" y="5728"/>
                  </a:cubicBezTo>
                  <a:close/>
                  <a:moveTo>
                    <a:pt x="5929" y="6070"/>
                  </a:moveTo>
                  <a:cubicBezTo>
                    <a:pt x="5909" y="6150"/>
                    <a:pt x="5899" y="6220"/>
                    <a:pt x="5909" y="6300"/>
                  </a:cubicBezTo>
                  <a:lnTo>
                    <a:pt x="5959" y="6621"/>
                  </a:lnTo>
                  <a:cubicBezTo>
                    <a:pt x="5919" y="6591"/>
                    <a:pt x="5879" y="6571"/>
                    <a:pt x="5828" y="6571"/>
                  </a:cubicBezTo>
                  <a:lnTo>
                    <a:pt x="4866" y="6571"/>
                  </a:lnTo>
                  <a:cubicBezTo>
                    <a:pt x="4845" y="6390"/>
                    <a:pt x="4785" y="6220"/>
                    <a:pt x="4675" y="6070"/>
                  </a:cubicBezTo>
                  <a:close/>
                  <a:moveTo>
                    <a:pt x="1606" y="5929"/>
                  </a:moveTo>
                  <a:lnTo>
                    <a:pt x="1606" y="6711"/>
                  </a:lnTo>
                  <a:lnTo>
                    <a:pt x="1325" y="6711"/>
                  </a:lnTo>
                  <a:cubicBezTo>
                    <a:pt x="1285" y="6711"/>
                    <a:pt x="1245" y="6681"/>
                    <a:pt x="1255" y="6641"/>
                  </a:cubicBezTo>
                  <a:lnTo>
                    <a:pt x="1255" y="5999"/>
                  </a:lnTo>
                  <a:cubicBezTo>
                    <a:pt x="1255" y="5959"/>
                    <a:pt x="1285" y="5929"/>
                    <a:pt x="1325" y="5929"/>
                  </a:cubicBezTo>
                  <a:close/>
                  <a:moveTo>
                    <a:pt x="6340" y="6230"/>
                  </a:moveTo>
                  <a:lnTo>
                    <a:pt x="6631" y="6591"/>
                  </a:lnTo>
                  <a:lnTo>
                    <a:pt x="6420" y="6711"/>
                  </a:lnTo>
                  <a:lnTo>
                    <a:pt x="6340" y="6230"/>
                  </a:lnTo>
                  <a:close/>
                  <a:moveTo>
                    <a:pt x="7574" y="6230"/>
                  </a:moveTo>
                  <a:lnTo>
                    <a:pt x="7504" y="6711"/>
                  </a:lnTo>
                  <a:lnTo>
                    <a:pt x="7293" y="6591"/>
                  </a:lnTo>
                  <a:lnTo>
                    <a:pt x="7574" y="6230"/>
                  </a:lnTo>
                  <a:close/>
                  <a:moveTo>
                    <a:pt x="10603" y="5177"/>
                  </a:moveTo>
                  <a:lnTo>
                    <a:pt x="10603" y="6330"/>
                  </a:lnTo>
                  <a:lnTo>
                    <a:pt x="8246" y="6631"/>
                  </a:lnTo>
                  <a:cubicBezTo>
                    <a:pt x="8135" y="6641"/>
                    <a:pt x="8055" y="6732"/>
                    <a:pt x="8055" y="6842"/>
                  </a:cubicBezTo>
                  <a:lnTo>
                    <a:pt x="8055" y="8025"/>
                  </a:lnTo>
                  <a:lnTo>
                    <a:pt x="6039" y="8025"/>
                  </a:lnTo>
                  <a:lnTo>
                    <a:pt x="6039" y="7073"/>
                  </a:lnTo>
                  <a:cubicBezTo>
                    <a:pt x="6087" y="7182"/>
                    <a:pt x="6196" y="7245"/>
                    <a:pt x="6308" y="7245"/>
                  </a:cubicBezTo>
                  <a:cubicBezTo>
                    <a:pt x="6360" y="7245"/>
                    <a:pt x="6413" y="7232"/>
                    <a:pt x="6460" y="7203"/>
                  </a:cubicBezTo>
                  <a:lnTo>
                    <a:pt x="6962" y="6882"/>
                  </a:lnTo>
                  <a:lnTo>
                    <a:pt x="7463" y="7203"/>
                  </a:lnTo>
                  <a:cubicBezTo>
                    <a:pt x="7510" y="7233"/>
                    <a:pt x="7561" y="7247"/>
                    <a:pt x="7611" y="7247"/>
                  </a:cubicBezTo>
                  <a:cubicBezTo>
                    <a:pt x="7745" y="7247"/>
                    <a:pt x="7873" y="7148"/>
                    <a:pt x="7895" y="7002"/>
                  </a:cubicBezTo>
                  <a:lnTo>
                    <a:pt x="8005" y="6290"/>
                  </a:lnTo>
                  <a:cubicBezTo>
                    <a:pt x="8015" y="6220"/>
                    <a:pt x="8005" y="6140"/>
                    <a:pt x="7985" y="6070"/>
                  </a:cubicBezTo>
                  <a:lnTo>
                    <a:pt x="8085" y="6070"/>
                  </a:lnTo>
                  <a:cubicBezTo>
                    <a:pt x="8126" y="6104"/>
                    <a:pt x="8176" y="6124"/>
                    <a:pt x="8229" y="6124"/>
                  </a:cubicBezTo>
                  <a:cubicBezTo>
                    <a:pt x="8255" y="6124"/>
                    <a:pt x="8280" y="6119"/>
                    <a:pt x="8306" y="6110"/>
                  </a:cubicBezTo>
                  <a:lnTo>
                    <a:pt x="10603" y="5177"/>
                  </a:lnTo>
                  <a:close/>
                  <a:moveTo>
                    <a:pt x="2068" y="6072"/>
                  </a:moveTo>
                  <a:cubicBezTo>
                    <a:pt x="2080" y="6072"/>
                    <a:pt x="2092" y="6075"/>
                    <a:pt x="2107" y="6080"/>
                  </a:cubicBezTo>
                  <a:lnTo>
                    <a:pt x="2248" y="6080"/>
                  </a:lnTo>
                  <a:cubicBezTo>
                    <a:pt x="2268" y="6451"/>
                    <a:pt x="2579" y="6752"/>
                    <a:pt x="2960" y="6752"/>
                  </a:cubicBezTo>
                  <a:cubicBezTo>
                    <a:pt x="3341" y="6752"/>
                    <a:pt x="3662" y="6451"/>
                    <a:pt x="3682" y="6080"/>
                  </a:cubicBezTo>
                  <a:lnTo>
                    <a:pt x="3822" y="6080"/>
                  </a:lnTo>
                  <a:cubicBezTo>
                    <a:pt x="4163" y="6080"/>
                    <a:pt x="4434" y="6350"/>
                    <a:pt x="4444" y="6691"/>
                  </a:cubicBezTo>
                  <a:lnTo>
                    <a:pt x="4444" y="8035"/>
                  </a:lnTo>
                  <a:lnTo>
                    <a:pt x="4314" y="8035"/>
                  </a:lnTo>
                  <a:lnTo>
                    <a:pt x="4314" y="7353"/>
                  </a:lnTo>
                  <a:cubicBezTo>
                    <a:pt x="4314" y="7208"/>
                    <a:pt x="4206" y="7135"/>
                    <a:pt x="4098" y="7135"/>
                  </a:cubicBezTo>
                  <a:cubicBezTo>
                    <a:pt x="3990" y="7135"/>
                    <a:pt x="3883" y="7208"/>
                    <a:pt x="3883" y="7353"/>
                  </a:cubicBezTo>
                  <a:lnTo>
                    <a:pt x="3883" y="8035"/>
                  </a:lnTo>
                  <a:lnTo>
                    <a:pt x="2047" y="8035"/>
                  </a:lnTo>
                  <a:lnTo>
                    <a:pt x="2047" y="7353"/>
                  </a:lnTo>
                  <a:cubicBezTo>
                    <a:pt x="2047" y="7208"/>
                    <a:pt x="1939" y="7135"/>
                    <a:pt x="1831" y="7135"/>
                  </a:cubicBezTo>
                  <a:cubicBezTo>
                    <a:pt x="1723" y="7135"/>
                    <a:pt x="1616" y="7208"/>
                    <a:pt x="1616" y="7353"/>
                  </a:cubicBezTo>
                  <a:lnTo>
                    <a:pt x="1616" y="8035"/>
                  </a:lnTo>
                  <a:lnTo>
                    <a:pt x="1485" y="8035"/>
                  </a:lnTo>
                  <a:lnTo>
                    <a:pt x="1485" y="7143"/>
                  </a:lnTo>
                  <a:lnTo>
                    <a:pt x="1616" y="7143"/>
                  </a:lnTo>
                  <a:cubicBezTo>
                    <a:pt x="1846" y="7143"/>
                    <a:pt x="2037" y="6952"/>
                    <a:pt x="2037" y="6711"/>
                  </a:cubicBezTo>
                  <a:lnTo>
                    <a:pt x="2037" y="6080"/>
                  </a:lnTo>
                  <a:cubicBezTo>
                    <a:pt x="2047" y="6075"/>
                    <a:pt x="2057" y="6072"/>
                    <a:pt x="2068" y="6072"/>
                  </a:cubicBezTo>
                  <a:close/>
                  <a:moveTo>
                    <a:pt x="5608" y="7012"/>
                  </a:moveTo>
                  <a:lnTo>
                    <a:pt x="5608" y="8035"/>
                  </a:lnTo>
                  <a:lnTo>
                    <a:pt x="4876" y="8035"/>
                  </a:lnTo>
                  <a:lnTo>
                    <a:pt x="4876" y="7012"/>
                  </a:lnTo>
                  <a:close/>
                  <a:moveTo>
                    <a:pt x="10603" y="6762"/>
                  </a:moveTo>
                  <a:lnTo>
                    <a:pt x="10603" y="8035"/>
                  </a:lnTo>
                  <a:lnTo>
                    <a:pt x="8487" y="8035"/>
                  </a:lnTo>
                  <a:lnTo>
                    <a:pt x="8487" y="7032"/>
                  </a:lnTo>
                  <a:lnTo>
                    <a:pt x="10603" y="6762"/>
                  </a:lnTo>
                  <a:close/>
                  <a:moveTo>
                    <a:pt x="12397" y="1"/>
                  </a:moveTo>
                  <a:cubicBezTo>
                    <a:pt x="12391" y="1"/>
                    <a:pt x="12385" y="1"/>
                    <a:pt x="12378" y="1"/>
                  </a:cubicBezTo>
                  <a:cubicBezTo>
                    <a:pt x="12098" y="1"/>
                    <a:pt x="12098" y="432"/>
                    <a:pt x="12378" y="432"/>
                  </a:cubicBezTo>
                  <a:cubicBezTo>
                    <a:pt x="12599" y="432"/>
                    <a:pt x="12780" y="603"/>
                    <a:pt x="12780" y="824"/>
                  </a:cubicBezTo>
                  <a:lnTo>
                    <a:pt x="12780" y="7634"/>
                  </a:lnTo>
                  <a:cubicBezTo>
                    <a:pt x="12780" y="7855"/>
                    <a:pt x="12599" y="8035"/>
                    <a:pt x="12378" y="8035"/>
                  </a:cubicBezTo>
                  <a:lnTo>
                    <a:pt x="11034" y="8035"/>
                  </a:lnTo>
                  <a:lnTo>
                    <a:pt x="11034" y="1596"/>
                  </a:lnTo>
                  <a:cubicBezTo>
                    <a:pt x="11034" y="1450"/>
                    <a:pt x="10926" y="1378"/>
                    <a:pt x="10819" y="1378"/>
                  </a:cubicBezTo>
                  <a:cubicBezTo>
                    <a:pt x="10711" y="1378"/>
                    <a:pt x="10603" y="1450"/>
                    <a:pt x="10603" y="1596"/>
                  </a:cubicBezTo>
                  <a:lnTo>
                    <a:pt x="10603" y="4715"/>
                  </a:lnTo>
                  <a:lnTo>
                    <a:pt x="8246" y="5668"/>
                  </a:lnTo>
                  <a:cubicBezTo>
                    <a:pt x="8196" y="5648"/>
                    <a:pt x="8146" y="5638"/>
                    <a:pt x="8105" y="5638"/>
                  </a:cubicBezTo>
                  <a:lnTo>
                    <a:pt x="7704" y="5638"/>
                  </a:lnTo>
                  <a:lnTo>
                    <a:pt x="7684" y="5618"/>
                  </a:lnTo>
                  <a:lnTo>
                    <a:pt x="7684" y="5588"/>
                  </a:lnTo>
                  <a:cubicBezTo>
                    <a:pt x="8105" y="5357"/>
                    <a:pt x="8406" y="4956"/>
                    <a:pt x="8487" y="4485"/>
                  </a:cubicBezTo>
                  <a:cubicBezTo>
                    <a:pt x="8747" y="4445"/>
                    <a:pt x="8938" y="4214"/>
                    <a:pt x="8928" y="3953"/>
                  </a:cubicBezTo>
                  <a:lnTo>
                    <a:pt x="8928" y="3803"/>
                  </a:lnTo>
                  <a:cubicBezTo>
                    <a:pt x="8928" y="3552"/>
                    <a:pt x="8757" y="3341"/>
                    <a:pt x="8517" y="3291"/>
                  </a:cubicBezTo>
                  <a:lnTo>
                    <a:pt x="8517" y="2830"/>
                  </a:lnTo>
                  <a:lnTo>
                    <a:pt x="8517" y="2368"/>
                  </a:lnTo>
                  <a:cubicBezTo>
                    <a:pt x="8507" y="1606"/>
                    <a:pt x="7895" y="994"/>
                    <a:pt x="7132" y="994"/>
                  </a:cubicBezTo>
                  <a:lnTo>
                    <a:pt x="5207" y="994"/>
                  </a:lnTo>
                  <a:cubicBezTo>
                    <a:pt x="5086" y="994"/>
                    <a:pt x="4996" y="1084"/>
                    <a:pt x="4986" y="1195"/>
                  </a:cubicBezTo>
                  <a:lnTo>
                    <a:pt x="4986" y="2047"/>
                  </a:lnTo>
                  <a:cubicBezTo>
                    <a:pt x="4986" y="2368"/>
                    <a:pt x="5146" y="2669"/>
                    <a:pt x="5407" y="2860"/>
                  </a:cubicBezTo>
                  <a:lnTo>
                    <a:pt x="5407" y="3291"/>
                  </a:lnTo>
                  <a:cubicBezTo>
                    <a:pt x="5166" y="3341"/>
                    <a:pt x="4986" y="3562"/>
                    <a:pt x="4986" y="3813"/>
                  </a:cubicBezTo>
                  <a:lnTo>
                    <a:pt x="4986" y="3953"/>
                  </a:lnTo>
                  <a:cubicBezTo>
                    <a:pt x="4986" y="4214"/>
                    <a:pt x="5176" y="4435"/>
                    <a:pt x="5427" y="4475"/>
                  </a:cubicBezTo>
                  <a:cubicBezTo>
                    <a:pt x="5518" y="4946"/>
                    <a:pt x="5818" y="5357"/>
                    <a:pt x="6240" y="5588"/>
                  </a:cubicBezTo>
                  <a:lnTo>
                    <a:pt x="6240" y="5618"/>
                  </a:lnTo>
                  <a:lnTo>
                    <a:pt x="6220" y="5648"/>
                  </a:lnTo>
                  <a:lnTo>
                    <a:pt x="3692" y="5648"/>
                  </a:lnTo>
                  <a:lnTo>
                    <a:pt x="3692" y="5588"/>
                  </a:lnTo>
                  <a:cubicBezTo>
                    <a:pt x="4113" y="5357"/>
                    <a:pt x="4414" y="4956"/>
                    <a:pt x="4494" y="4485"/>
                  </a:cubicBezTo>
                  <a:cubicBezTo>
                    <a:pt x="4755" y="4445"/>
                    <a:pt x="4946" y="4214"/>
                    <a:pt x="4946" y="3953"/>
                  </a:cubicBezTo>
                  <a:lnTo>
                    <a:pt x="4946" y="3803"/>
                  </a:lnTo>
                  <a:cubicBezTo>
                    <a:pt x="4936" y="3552"/>
                    <a:pt x="4765" y="3341"/>
                    <a:pt x="4524" y="3291"/>
                  </a:cubicBezTo>
                  <a:lnTo>
                    <a:pt x="4524" y="2027"/>
                  </a:lnTo>
                  <a:cubicBezTo>
                    <a:pt x="4524" y="1496"/>
                    <a:pt x="4093" y="1064"/>
                    <a:pt x="3562" y="1064"/>
                  </a:cubicBezTo>
                  <a:lnTo>
                    <a:pt x="2639" y="1064"/>
                  </a:lnTo>
                  <a:cubicBezTo>
                    <a:pt x="2408" y="1064"/>
                    <a:pt x="2217" y="1225"/>
                    <a:pt x="2187" y="1445"/>
                  </a:cubicBezTo>
                  <a:lnTo>
                    <a:pt x="1987" y="1445"/>
                  </a:lnTo>
                  <a:cubicBezTo>
                    <a:pt x="1666" y="1445"/>
                    <a:pt x="1415" y="1706"/>
                    <a:pt x="1415" y="2027"/>
                  </a:cubicBezTo>
                  <a:lnTo>
                    <a:pt x="1415" y="3301"/>
                  </a:lnTo>
                  <a:cubicBezTo>
                    <a:pt x="1164" y="3351"/>
                    <a:pt x="994" y="3562"/>
                    <a:pt x="994" y="3813"/>
                  </a:cubicBezTo>
                  <a:lnTo>
                    <a:pt x="994" y="3953"/>
                  </a:lnTo>
                  <a:cubicBezTo>
                    <a:pt x="994" y="4214"/>
                    <a:pt x="1174" y="4435"/>
                    <a:pt x="1435" y="4485"/>
                  </a:cubicBezTo>
                  <a:cubicBezTo>
                    <a:pt x="1515" y="4956"/>
                    <a:pt x="1816" y="5357"/>
                    <a:pt x="2248" y="5588"/>
                  </a:cubicBezTo>
                  <a:lnTo>
                    <a:pt x="2248" y="5638"/>
                  </a:lnTo>
                  <a:lnTo>
                    <a:pt x="2107" y="5638"/>
                  </a:lnTo>
                  <a:cubicBezTo>
                    <a:pt x="2047" y="5638"/>
                    <a:pt x="1997" y="5648"/>
                    <a:pt x="1937" y="5658"/>
                  </a:cubicBezTo>
                  <a:cubicBezTo>
                    <a:pt x="1856" y="5558"/>
                    <a:pt x="1736" y="5498"/>
                    <a:pt x="1606" y="5498"/>
                  </a:cubicBezTo>
                  <a:lnTo>
                    <a:pt x="1325" y="5498"/>
                  </a:lnTo>
                  <a:cubicBezTo>
                    <a:pt x="1044" y="5498"/>
                    <a:pt x="823" y="5718"/>
                    <a:pt x="823" y="5999"/>
                  </a:cubicBezTo>
                  <a:lnTo>
                    <a:pt x="823" y="6631"/>
                  </a:lnTo>
                  <a:cubicBezTo>
                    <a:pt x="823" y="6812"/>
                    <a:pt x="903" y="6972"/>
                    <a:pt x="1054" y="7063"/>
                  </a:cubicBezTo>
                  <a:lnTo>
                    <a:pt x="1054" y="8035"/>
                  </a:lnTo>
                  <a:lnTo>
                    <a:pt x="292" y="8035"/>
                  </a:lnTo>
                  <a:cubicBezTo>
                    <a:pt x="1" y="8035"/>
                    <a:pt x="1" y="8467"/>
                    <a:pt x="292" y="8467"/>
                  </a:cubicBezTo>
                  <a:lnTo>
                    <a:pt x="12378" y="8467"/>
                  </a:lnTo>
                  <a:cubicBezTo>
                    <a:pt x="12659" y="8467"/>
                    <a:pt x="12920" y="8326"/>
                    <a:pt x="13071" y="8096"/>
                  </a:cubicBezTo>
                  <a:lnTo>
                    <a:pt x="13091" y="8066"/>
                  </a:lnTo>
                  <a:cubicBezTo>
                    <a:pt x="13171" y="7935"/>
                    <a:pt x="13211" y="7785"/>
                    <a:pt x="13221" y="7634"/>
                  </a:cubicBezTo>
                  <a:lnTo>
                    <a:pt x="13221" y="824"/>
                  </a:lnTo>
                  <a:cubicBezTo>
                    <a:pt x="13221" y="368"/>
                    <a:pt x="12850" y="1"/>
                    <a:pt x="1239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9"/>
            <p:cNvSpPr/>
            <p:nvPr/>
          </p:nvSpPr>
          <p:spPr>
            <a:xfrm>
              <a:off x="1105127" y="2472439"/>
              <a:ext cx="39491" cy="19978"/>
            </a:xfrm>
            <a:custGeom>
              <a:avLst/>
              <a:gdLst/>
              <a:ahLst/>
              <a:cxnLst/>
              <a:rect l="l" t="t" r="r" b="b"/>
              <a:pathLst>
                <a:path w="1532" h="775" extrusionOk="0">
                  <a:moveTo>
                    <a:pt x="279" y="0"/>
                  </a:moveTo>
                  <a:cubicBezTo>
                    <a:pt x="139" y="0"/>
                    <a:pt x="0" y="128"/>
                    <a:pt x="77" y="300"/>
                  </a:cubicBezTo>
                  <a:cubicBezTo>
                    <a:pt x="202" y="616"/>
                    <a:pt x="488" y="774"/>
                    <a:pt x="775" y="774"/>
                  </a:cubicBezTo>
                  <a:cubicBezTo>
                    <a:pt x="1062" y="774"/>
                    <a:pt x="1351" y="616"/>
                    <a:pt x="1481" y="300"/>
                  </a:cubicBezTo>
                  <a:cubicBezTo>
                    <a:pt x="1531" y="190"/>
                    <a:pt x="1471" y="60"/>
                    <a:pt x="1361" y="20"/>
                  </a:cubicBezTo>
                  <a:cubicBezTo>
                    <a:pt x="1334" y="7"/>
                    <a:pt x="1306" y="2"/>
                    <a:pt x="1278" y="2"/>
                  </a:cubicBezTo>
                  <a:cubicBezTo>
                    <a:pt x="1192" y="2"/>
                    <a:pt x="1110" y="56"/>
                    <a:pt x="1080" y="140"/>
                  </a:cubicBezTo>
                  <a:cubicBezTo>
                    <a:pt x="1025" y="275"/>
                    <a:pt x="902" y="343"/>
                    <a:pt x="779" y="343"/>
                  </a:cubicBezTo>
                  <a:cubicBezTo>
                    <a:pt x="656" y="343"/>
                    <a:pt x="533" y="275"/>
                    <a:pt x="478" y="140"/>
                  </a:cubicBezTo>
                  <a:cubicBezTo>
                    <a:pt x="438" y="42"/>
                    <a:pt x="358" y="0"/>
                    <a:pt x="27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9"/>
            <p:cNvSpPr/>
            <p:nvPr/>
          </p:nvSpPr>
          <p:spPr>
            <a:xfrm>
              <a:off x="1002120" y="2472439"/>
              <a:ext cx="39336" cy="19978"/>
            </a:xfrm>
            <a:custGeom>
              <a:avLst/>
              <a:gdLst/>
              <a:ahLst/>
              <a:cxnLst/>
              <a:rect l="l" t="t" r="r" b="b"/>
              <a:pathLst>
                <a:path w="1526" h="775" extrusionOk="0">
                  <a:moveTo>
                    <a:pt x="279" y="0"/>
                  </a:moveTo>
                  <a:cubicBezTo>
                    <a:pt x="142" y="0"/>
                    <a:pt x="0" y="128"/>
                    <a:pt x="71" y="300"/>
                  </a:cubicBezTo>
                  <a:cubicBezTo>
                    <a:pt x="201" y="616"/>
                    <a:pt x="489" y="774"/>
                    <a:pt x="778" y="774"/>
                  </a:cubicBezTo>
                  <a:cubicBezTo>
                    <a:pt x="1066" y="774"/>
                    <a:pt x="1354" y="616"/>
                    <a:pt x="1485" y="300"/>
                  </a:cubicBezTo>
                  <a:cubicBezTo>
                    <a:pt x="1525" y="190"/>
                    <a:pt x="1475" y="60"/>
                    <a:pt x="1365" y="20"/>
                  </a:cubicBezTo>
                  <a:cubicBezTo>
                    <a:pt x="1335" y="7"/>
                    <a:pt x="1306" y="2"/>
                    <a:pt x="1278" y="2"/>
                  </a:cubicBezTo>
                  <a:cubicBezTo>
                    <a:pt x="1190" y="2"/>
                    <a:pt x="1114" y="56"/>
                    <a:pt x="1084" y="140"/>
                  </a:cubicBezTo>
                  <a:cubicBezTo>
                    <a:pt x="1028" y="269"/>
                    <a:pt x="902" y="342"/>
                    <a:pt x="775" y="342"/>
                  </a:cubicBezTo>
                  <a:cubicBezTo>
                    <a:pt x="695" y="342"/>
                    <a:pt x="614" y="312"/>
                    <a:pt x="552" y="250"/>
                  </a:cubicBezTo>
                  <a:cubicBezTo>
                    <a:pt x="522" y="220"/>
                    <a:pt x="492" y="180"/>
                    <a:pt x="472" y="140"/>
                  </a:cubicBezTo>
                  <a:cubicBezTo>
                    <a:pt x="435" y="42"/>
                    <a:pt x="358" y="0"/>
                    <a:pt x="27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9"/>
            <p:cNvSpPr/>
            <p:nvPr/>
          </p:nvSpPr>
          <p:spPr>
            <a:xfrm>
              <a:off x="1182846" y="2594960"/>
              <a:ext cx="11162" cy="23251"/>
            </a:xfrm>
            <a:custGeom>
              <a:avLst/>
              <a:gdLst/>
              <a:ahLst/>
              <a:cxnLst/>
              <a:rect l="l" t="t" r="r" b="b"/>
              <a:pathLst>
                <a:path w="433" h="902" extrusionOk="0">
                  <a:moveTo>
                    <a:pt x="211" y="1"/>
                  </a:moveTo>
                  <a:cubicBezTo>
                    <a:pt x="91" y="1"/>
                    <a:pt x="1" y="91"/>
                    <a:pt x="1" y="212"/>
                  </a:cubicBezTo>
                  <a:lnTo>
                    <a:pt x="1" y="683"/>
                  </a:lnTo>
                  <a:cubicBezTo>
                    <a:pt x="1" y="828"/>
                    <a:pt x="109" y="901"/>
                    <a:pt x="216" y="901"/>
                  </a:cubicBezTo>
                  <a:cubicBezTo>
                    <a:pt x="324" y="901"/>
                    <a:pt x="432" y="828"/>
                    <a:pt x="432" y="683"/>
                  </a:cubicBezTo>
                  <a:lnTo>
                    <a:pt x="432" y="212"/>
                  </a:lnTo>
                  <a:cubicBezTo>
                    <a:pt x="432" y="91"/>
                    <a:pt x="332" y="1"/>
                    <a:pt x="21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9"/>
            <p:cNvSpPr/>
            <p:nvPr/>
          </p:nvSpPr>
          <p:spPr>
            <a:xfrm>
              <a:off x="1182846" y="2632208"/>
              <a:ext cx="11162" cy="23303"/>
            </a:xfrm>
            <a:custGeom>
              <a:avLst/>
              <a:gdLst/>
              <a:ahLst/>
              <a:cxnLst/>
              <a:rect l="l" t="t" r="r" b="b"/>
              <a:pathLst>
                <a:path w="433" h="904" extrusionOk="0">
                  <a:moveTo>
                    <a:pt x="211" y="0"/>
                  </a:moveTo>
                  <a:cubicBezTo>
                    <a:pt x="91" y="0"/>
                    <a:pt x="1" y="101"/>
                    <a:pt x="1" y="221"/>
                  </a:cubicBezTo>
                  <a:lnTo>
                    <a:pt x="1" y="692"/>
                  </a:lnTo>
                  <a:cubicBezTo>
                    <a:pt x="1" y="833"/>
                    <a:pt x="109" y="903"/>
                    <a:pt x="216" y="903"/>
                  </a:cubicBezTo>
                  <a:cubicBezTo>
                    <a:pt x="324" y="903"/>
                    <a:pt x="432" y="833"/>
                    <a:pt x="432" y="692"/>
                  </a:cubicBezTo>
                  <a:lnTo>
                    <a:pt x="432" y="221"/>
                  </a:lnTo>
                  <a:cubicBezTo>
                    <a:pt x="432" y="101"/>
                    <a:pt x="332" y="0"/>
                    <a:pt x="21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9"/>
            <p:cNvSpPr/>
            <p:nvPr/>
          </p:nvSpPr>
          <p:spPr>
            <a:xfrm>
              <a:off x="1193440" y="2619526"/>
              <a:ext cx="27195" cy="11162"/>
            </a:xfrm>
            <a:custGeom>
              <a:avLst/>
              <a:gdLst/>
              <a:ahLst/>
              <a:cxnLst/>
              <a:rect l="l" t="t" r="r" b="b"/>
              <a:pathLst>
                <a:path w="1055" h="433" extrusionOk="0">
                  <a:moveTo>
                    <a:pt x="292" y="1"/>
                  </a:moveTo>
                  <a:cubicBezTo>
                    <a:pt x="1" y="1"/>
                    <a:pt x="1" y="432"/>
                    <a:pt x="292" y="432"/>
                  </a:cubicBezTo>
                  <a:lnTo>
                    <a:pt x="763" y="432"/>
                  </a:lnTo>
                  <a:cubicBezTo>
                    <a:pt x="1054" y="432"/>
                    <a:pt x="1054" y="1"/>
                    <a:pt x="76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9"/>
            <p:cNvSpPr/>
            <p:nvPr/>
          </p:nvSpPr>
          <p:spPr>
            <a:xfrm>
              <a:off x="1156218" y="2619526"/>
              <a:ext cx="26912" cy="11162"/>
            </a:xfrm>
            <a:custGeom>
              <a:avLst/>
              <a:gdLst/>
              <a:ahLst/>
              <a:cxnLst/>
              <a:rect l="l" t="t" r="r" b="b"/>
              <a:pathLst>
                <a:path w="1044" h="433" extrusionOk="0">
                  <a:moveTo>
                    <a:pt x="291" y="1"/>
                  </a:moveTo>
                  <a:cubicBezTo>
                    <a:pt x="1" y="1"/>
                    <a:pt x="1" y="432"/>
                    <a:pt x="291" y="432"/>
                  </a:cubicBezTo>
                  <a:lnTo>
                    <a:pt x="763" y="432"/>
                  </a:lnTo>
                  <a:cubicBezTo>
                    <a:pt x="1044" y="432"/>
                    <a:pt x="1044" y="1"/>
                    <a:pt x="76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9"/>
            <p:cNvSpPr/>
            <p:nvPr/>
          </p:nvSpPr>
          <p:spPr>
            <a:xfrm>
              <a:off x="997196" y="2296327"/>
              <a:ext cx="11162" cy="23509"/>
            </a:xfrm>
            <a:custGeom>
              <a:avLst/>
              <a:gdLst/>
              <a:ahLst/>
              <a:cxnLst/>
              <a:rect l="l" t="t" r="r" b="b"/>
              <a:pathLst>
                <a:path w="433" h="912" extrusionOk="0">
                  <a:moveTo>
                    <a:pt x="221" y="1"/>
                  </a:moveTo>
                  <a:cubicBezTo>
                    <a:pt x="101" y="1"/>
                    <a:pt x="1" y="101"/>
                    <a:pt x="1" y="221"/>
                  </a:cubicBezTo>
                  <a:lnTo>
                    <a:pt x="1" y="693"/>
                  </a:lnTo>
                  <a:cubicBezTo>
                    <a:pt x="1" y="838"/>
                    <a:pt x="109" y="911"/>
                    <a:pt x="216" y="911"/>
                  </a:cubicBezTo>
                  <a:cubicBezTo>
                    <a:pt x="324" y="911"/>
                    <a:pt x="432" y="838"/>
                    <a:pt x="432" y="693"/>
                  </a:cubicBezTo>
                  <a:lnTo>
                    <a:pt x="432" y="221"/>
                  </a:lnTo>
                  <a:cubicBezTo>
                    <a:pt x="432" y="101"/>
                    <a:pt x="342"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9"/>
            <p:cNvSpPr/>
            <p:nvPr/>
          </p:nvSpPr>
          <p:spPr>
            <a:xfrm>
              <a:off x="997196" y="2333834"/>
              <a:ext cx="11419" cy="23483"/>
            </a:xfrm>
            <a:custGeom>
              <a:avLst/>
              <a:gdLst/>
              <a:ahLst/>
              <a:cxnLst/>
              <a:rect l="l" t="t" r="r" b="b"/>
              <a:pathLst>
                <a:path w="443" h="911" extrusionOk="0">
                  <a:moveTo>
                    <a:pt x="221" y="0"/>
                  </a:moveTo>
                  <a:cubicBezTo>
                    <a:pt x="91" y="0"/>
                    <a:pt x="1" y="100"/>
                    <a:pt x="1" y="221"/>
                  </a:cubicBezTo>
                  <a:lnTo>
                    <a:pt x="1" y="692"/>
                  </a:lnTo>
                  <a:cubicBezTo>
                    <a:pt x="1" y="838"/>
                    <a:pt x="109" y="910"/>
                    <a:pt x="216" y="910"/>
                  </a:cubicBezTo>
                  <a:cubicBezTo>
                    <a:pt x="324" y="910"/>
                    <a:pt x="432" y="838"/>
                    <a:pt x="432" y="692"/>
                  </a:cubicBezTo>
                  <a:lnTo>
                    <a:pt x="432" y="221"/>
                  </a:lnTo>
                  <a:cubicBezTo>
                    <a:pt x="442" y="100"/>
                    <a:pt x="342"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9"/>
            <p:cNvSpPr/>
            <p:nvPr/>
          </p:nvSpPr>
          <p:spPr>
            <a:xfrm>
              <a:off x="1008074" y="2321151"/>
              <a:ext cx="26912" cy="11136"/>
            </a:xfrm>
            <a:custGeom>
              <a:avLst/>
              <a:gdLst/>
              <a:ahLst/>
              <a:cxnLst/>
              <a:rect l="l" t="t" r="r" b="b"/>
              <a:pathLst>
                <a:path w="1044" h="432" extrusionOk="0">
                  <a:moveTo>
                    <a:pt x="281" y="1"/>
                  </a:moveTo>
                  <a:cubicBezTo>
                    <a:pt x="0" y="1"/>
                    <a:pt x="0" y="432"/>
                    <a:pt x="281" y="432"/>
                  </a:cubicBezTo>
                  <a:lnTo>
                    <a:pt x="762" y="432"/>
                  </a:lnTo>
                  <a:cubicBezTo>
                    <a:pt x="1043" y="432"/>
                    <a:pt x="1043" y="1"/>
                    <a:pt x="76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9"/>
            <p:cNvSpPr/>
            <p:nvPr/>
          </p:nvSpPr>
          <p:spPr>
            <a:xfrm>
              <a:off x="970568" y="2321151"/>
              <a:ext cx="27169" cy="11136"/>
            </a:xfrm>
            <a:custGeom>
              <a:avLst/>
              <a:gdLst/>
              <a:ahLst/>
              <a:cxnLst/>
              <a:rect l="l" t="t" r="r" b="b"/>
              <a:pathLst>
                <a:path w="1054" h="432" extrusionOk="0">
                  <a:moveTo>
                    <a:pt x="292" y="1"/>
                  </a:moveTo>
                  <a:cubicBezTo>
                    <a:pt x="1" y="1"/>
                    <a:pt x="1" y="432"/>
                    <a:pt x="292" y="432"/>
                  </a:cubicBezTo>
                  <a:lnTo>
                    <a:pt x="763" y="432"/>
                  </a:lnTo>
                  <a:cubicBezTo>
                    <a:pt x="1054" y="432"/>
                    <a:pt x="1054" y="1"/>
                    <a:pt x="76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9"/>
            <p:cNvSpPr/>
            <p:nvPr/>
          </p:nvSpPr>
          <p:spPr>
            <a:xfrm>
              <a:off x="1159569" y="2329297"/>
              <a:ext cx="89242" cy="86200"/>
            </a:xfrm>
            <a:custGeom>
              <a:avLst/>
              <a:gdLst/>
              <a:ahLst/>
              <a:cxnLst/>
              <a:rect l="l" t="t" r="r" b="b"/>
              <a:pathLst>
                <a:path w="3462" h="3344" extrusionOk="0">
                  <a:moveTo>
                    <a:pt x="1736" y="918"/>
                  </a:moveTo>
                  <a:cubicBezTo>
                    <a:pt x="1867" y="1259"/>
                    <a:pt x="2148" y="1540"/>
                    <a:pt x="2489" y="1671"/>
                  </a:cubicBezTo>
                  <a:cubicBezTo>
                    <a:pt x="2142" y="1800"/>
                    <a:pt x="1873" y="2075"/>
                    <a:pt x="1731" y="2411"/>
                  </a:cubicBezTo>
                  <a:lnTo>
                    <a:pt x="1731" y="2411"/>
                  </a:lnTo>
                  <a:cubicBezTo>
                    <a:pt x="1599" y="2075"/>
                    <a:pt x="1321" y="1809"/>
                    <a:pt x="984" y="1671"/>
                  </a:cubicBezTo>
                  <a:cubicBezTo>
                    <a:pt x="1325" y="1540"/>
                    <a:pt x="1606" y="1259"/>
                    <a:pt x="1736" y="918"/>
                  </a:cubicBezTo>
                  <a:close/>
                  <a:moveTo>
                    <a:pt x="1731" y="1"/>
                  </a:moveTo>
                  <a:cubicBezTo>
                    <a:pt x="1641" y="1"/>
                    <a:pt x="1551" y="56"/>
                    <a:pt x="1526" y="166"/>
                  </a:cubicBezTo>
                  <a:cubicBezTo>
                    <a:pt x="1285" y="1079"/>
                    <a:pt x="1144" y="1229"/>
                    <a:pt x="222" y="1460"/>
                  </a:cubicBezTo>
                  <a:cubicBezTo>
                    <a:pt x="1" y="1520"/>
                    <a:pt x="1" y="1821"/>
                    <a:pt x="222" y="1881"/>
                  </a:cubicBezTo>
                  <a:cubicBezTo>
                    <a:pt x="1144" y="2112"/>
                    <a:pt x="1285" y="2263"/>
                    <a:pt x="1526" y="3185"/>
                  </a:cubicBezTo>
                  <a:cubicBezTo>
                    <a:pt x="1551" y="3291"/>
                    <a:pt x="1641" y="3343"/>
                    <a:pt x="1731" y="3343"/>
                  </a:cubicBezTo>
                  <a:cubicBezTo>
                    <a:pt x="1822" y="3343"/>
                    <a:pt x="1912" y="3291"/>
                    <a:pt x="1937" y="3185"/>
                  </a:cubicBezTo>
                  <a:cubicBezTo>
                    <a:pt x="2178" y="2263"/>
                    <a:pt x="2318" y="2112"/>
                    <a:pt x="3241" y="1881"/>
                  </a:cubicBezTo>
                  <a:cubicBezTo>
                    <a:pt x="3462" y="1821"/>
                    <a:pt x="3462" y="1520"/>
                    <a:pt x="3241" y="1460"/>
                  </a:cubicBezTo>
                  <a:cubicBezTo>
                    <a:pt x="2318" y="1229"/>
                    <a:pt x="2178" y="1089"/>
                    <a:pt x="1937" y="166"/>
                  </a:cubicBezTo>
                  <a:cubicBezTo>
                    <a:pt x="1912" y="56"/>
                    <a:pt x="1822" y="1"/>
                    <a:pt x="173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 name="Google Shape;1758;p69"/>
          <p:cNvGrpSpPr/>
          <p:nvPr/>
        </p:nvGrpSpPr>
        <p:grpSpPr>
          <a:xfrm>
            <a:off x="7954595" y="1712493"/>
            <a:ext cx="282109" cy="381687"/>
            <a:chOff x="7954595" y="1712493"/>
            <a:chExt cx="282109" cy="381687"/>
          </a:xfrm>
        </p:grpSpPr>
        <p:sp>
          <p:nvSpPr>
            <p:cNvPr id="1759" name="Google Shape;1759;p69"/>
            <p:cNvSpPr/>
            <p:nvPr/>
          </p:nvSpPr>
          <p:spPr>
            <a:xfrm>
              <a:off x="7954595" y="1712493"/>
              <a:ext cx="282109" cy="381687"/>
            </a:xfrm>
            <a:custGeom>
              <a:avLst/>
              <a:gdLst/>
              <a:ahLst/>
              <a:cxnLst/>
              <a:rect l="l" t="t" r="r" b="b"/>
              <a:pathLst>
                <a:path w="10944" h="14807" extrusionOk="0">
                  <a:moveTo>
                    <a:pt x="2498" y="3702"/>
                  </a:moveTo>
                  <a:cubicBezTo>
                    <a:pt x="2558" y="3702"/>
                    <a:pt x="2619" y="3712"/>
                    <a:pt x="2679" y="3722"/>
                  </a:cubicBezTo>
                  <a:cubicBezTo>
                    <a:pt x="3130" y="3823"/>
                    <a:pt x="3421" y="4264"/>
                    <a:pt x="3331" y="4725"/>
                  </a:cubicBezTo>
                  <a:lnTo>
                    <a:pt x="3050" y="6340"/>
                  </a:lnTo>
                  <a:cubicBezTo>
                    <a:pt x="2978" y="6752"/>
                    <a:pt x="2620" y="7035"/>
                    <a:pt x="2216" y="7035"/>
                  </a:cubicBezTo>
                  <a:cubicBezTo>
                    <a:pt x="2167" y="7035"/>
                    <a:pt x="2117" y="7031"/>
                    <a:pt x="2067" y="7022"/>
                  </a:cubicBezTo>
                  <a:cubicBezTo>
                    <a:pt x="1605" y="6942"/>
                    <a:pt x="1294" y="6501"/>
                    <a:pt x="1375" y="6049"/>
                  </a:cubicBezTo>
                  <a:lnTo>
                    <a:pt x="1555" y="5056"/>
                  </a:lnTo>
                  <a:lnTo>
                    <a:pt x="1666" y="4404"/>
                  </a:lnTo>
                  <a:cubicBezTo>
                    <a:pt x="1736" y="4003"/>
                    <a:pt x="2087" y="3702"/>
                    <a:pt x="2498" y="3702"/>
                  </a:cubicBezTo>
                  <a:close/>
                  <a:moveTo>
                    <a:pt x="4610" y="4075"/>
                  </a:moveTo>
                  <a:cubicBezTo>
                    <a:pt x="4668" y="4075"/>
                    <a:pt x="4727" y="4081"/>
                    <a:pt x="4785" y="4093"/>
                  </a:cubicBezTo>
                  <a:cubicBezTo>
                    <a:pt x="5237" y="4194"/>
                    <a:pt x="5527" y="4635"/>
                    <a:pt x="5447" y="5096"/>
                  </a:cubicBezTo>
                  <a:lnTo>
                    <a:pt x="5387" y="5407"/>
                  </a:lnTo>
                  <a:cubicBezTo>
                    <a:pt x="5359" y="5566"/>
                    <a:pt x="5484" y="5661"/>
                    <a:pt x="5607" y="5661"/>
                  </a:cubicBezTo>
                  <a:cubicBezTo>
                    <a:pt x="5702" y="5661"/>
                    <a:pt x="5796" y="5604"/>
                    <a:pt x="5818" y="5478"/>
                  </a:cubicBezTo>
                  <a:lnTo>
                    <a:pt x="5868" y="5177"/>
                  </a:lnTo>
                  <a:lnTo>
                    <a:pt x="5868" y="5157"/>
                  </a:lnTo>
                  <a:cubicBezTo>
                    <a:pt x="5938" y="4738"/>
                    <a:pt x="6297" y="4455"/>
                    <a:pt x="6700" y="4455"/>
                  </a:cubicBezTo>
                  <a:cubicBezTo>
                    <a:pt x="6759" y="4455"/>
                    <a:pt x="6820" y="4462"/>
                    <a:pt x="6882" y="4475"/>
                  </a:cubicBezTo>
                  <a:cubicBezTo>
                    <a:pt x="7323" y="4585"/>
                    <a:pt x="7604" y="5016"/>
                    <a:pt x="7523" y="5458"/>
                  </a:cubicBezTo>
                  <a:lnTo>
                    <a:pt x="7363" y="6420"/>
                  </a:lnTo>
                  <a:lnTo>
                    <a:pt x="5337" y="6059"/>
                  </a:lnTo>
                  <a:cubicBezTo>
                    <a:pt x="5318" y="6056"/>
                    <a:pt x="5300" y="6055"/>
                    <a:pt x="5282" y="6055"/>
                  </a:cubicBezTo>
                  <a:cubicBezTo>
                    <a:pt x="5124" y="6055"/>
                    <a:pt x="4992" y="6168"/>
                    <a:pt x="4956" y="6330"/>
                  </a:cubicBezTo>
                  <a:lnTo>
                    <a:pt x="4875" y="6812"/>
                  </a:lnTo>
                  <a:cubicBezTo>
                    <a:pt x="4855" y="6942"/>
                    <a:pt x="4845" y="7083"/>
                    <a:pt x="4855" y="7213"/>
                  </a:cubicBezTo>
                  <a:cubicBezTo>
                    <a:pt x="4693" y="7346"/>
                    <a:pt x="4507" y="7406"/>
                    <a:pt x="4325" y="7406"/>
                  </a:cubicBezTo>
                  <a:cubicBezTo>
                    <a:pt x="3889" y="7406"/>
                    <a:pt x="3478" y="7063"/>
                    <a:pt x="3471" y="6561"/>
                  </a:cubicBezTo>
                  <a:cubicBezTo>
                    <a:pt x="3471" y="6511"/>
                    <a:pt x="3481" y="6461"/>
                    <a:pt x="3491" y="6410"/>
                  </a:cubicBezTo>
                  <a:lnTo>
                    <a:pt x="3772" y="4775"/>
                  </a:lnTo>
                  <a:cubicBezTo>
                    <a:pt x="3851" y="4364"/>
                    <a:pt x="4213" y="4075"/>
                    <a:pt x="4610" y="4075"/>
                  </a:cubicBezTo>
                  <a:close/>
                  <a:moveTo>
                    <a:pt x="9579" y="0"/>
                  </a:moveTo>
                  <a:cubicBezTo>
                    <a:pt x="9321" y="0"/>
                    <a:pt x="9064" y="77"/>
                    <a:pt x="8847" y="232"/>
                  </a:cubicBezTo>
                  <a:cubicBezTo>
                    <a:pt x="8557" y="422"/>
                    <a:pt x="8366" y="733"/>
                    <a:pt x="8296" y="1084"/>
                  </a:cubicBezTo>
                  <a:lnTo>
                    <a:pt x="7694" y="4505"/>
                  </a:lnTo>
                  <a:cubicBezTo>
                    <a:pt x="7513" y="4264"/>
                    <a:pt x="7253" y="4103"/>
                    <a:pt x="6962" y="4033"/>
                  </a:cubicBezTo>
                  <a:cubicBezTo>
                    <a:pt x="6875" y="4015"/>
                    <a:pt x="6787" y="4007"/>
                    <a:pt x="6700" y="4007"/>
                  </a:cubicBezTo>
                  <a:cubicBezTo>
                    <a:pt x="6446" y="4007"/>
                    <a:pt x="6196" y="4082"/>
                    <a:pt x="5979" y="4224"/>
                  </a:cubicBezTo>
                  <a:cubicBezTo>
                    <a:pt x="5899" y="4284"/>
                    <a:pt x="5828" y="4344"/>
                    <a:pt x="5768" y="4414"/>
                  </a:cubicBezTo>
                  <a:cubicBezTo>
                    <a:pt x="5554" y="3918"/>
                    <a:pt x="5079" y="3637"/>
                    <a:pt x="4590" y="3637"/>
                  </a:cubicBezTo>
                  <a:cubicBezTo>
                    <a:pt x="4348" y="3637"/>
                    <a:pt x="4102" y="3706"/>
                    <a:pt x="3882" y="3853"/>
                  </a:cubicBezTo>
                  <a:cubicBezTo>
                    <a:pt x="3802" y="3913"/>
                    <a:pt x="3732" y="3973"/>
                    <a:pt x="3672" y="4043"/>
                  </a:cubicBezTo>
                  <a:cubicBezTo>
                    <a:pt x="3501" y="3662"/>
                    <a:pt x="3170" y="3381"/>
                    <a:pt x="2769" y="3301"/>
                  </a:cubicBezTo>
                  <a:cubicBezTo>
                    <a:pt x="2675" y="3280"/>
                    <a:pt x="2581" y="3270"/>
                    <a:pt x="2488" y="3270"/>
                  </a:cubicBezTo>
                  <a:cubicBezTo>
                    <a:pt x="1884" y="3270"/>
                    <a:pt x="1349" y="3706"/>
                    <a:pt x="1244" y="4324"/>
                  </a:cubicBezTo>
                  <a:lnTo>
                    <a:pt x="953" y="5969"/>
                  </a:lnTo>
                  <a:lnTo>
                    <a:pt x="552" y="8226"/>
                  </a:lnTo>
                  <a:cubicBezTo>
                    <a:pt x="532" y="8336"/>
                    <a:pt x="612" y="8457"/>
                    <a:pt x="733" y="8477"/>
                  </a:cubicBezTo>
                  <a:lnTo>
                    <a:pt x="773" y="8477"/>
                  </a:lnTo>
                  <a:cubicBezTo>
                    <a:pt x="873" y="8477"/>
                    <a:pt x="963" y="8396"/>
                    <a:pt x="984" y="8296"/>
                  </a:cubicBezTo>
                  <a:lnTo>
                    <a:pt x="1214" y="6982"/>
                  </a:lnTo>
                  <a:cubicBezTo>
                    <a:pt x="1405" y="7233"/>
                    <a:pt x="1686" y="7393"/>
                    <a:pt x="1987" y="7454"/>
                  </a:cubicBezTo>
                  <a:cubicBezTo>
                    <a:pt x="2067" y="7464"/>
                    <a:pt x="2137" y="7474"/>
                    <a:pt x="2217" y="7474"/>
                  </a:cubicBezTo>
                  <a:cubicBezTo>
                    <a:pt x="2478" y="7474"/>
                    <a:pt x="2739" y="7393"/>
                    <a:pt x="2950" y="7233"/>
                  </a:cubicBezTo>
                  <a:cubicBezTo>
                    <a:pt x="3020" y="7193"/>
                    <a:pt x="3080" y="7133"/>
                    <a:pt x="3140" y="7072"/>
                  </a:cubicBezTo>
                  <a:cubicBezTo>
                    <a:pt x="3350" y="7556"/>
                    <a:pt x="3825" y="7839"/>
                    <a:pt x="4314" y="7839"/>
                  </a:cubicBezTo>
                  <a:cubicBezTo>
                    <a:pt x="4525" y="7839"/>
                    <a:pt x="4739" y="7786"/>
                    <a:pt x="4936" y="7674"/>
                  </a:cubicBezTo>
                  <a:cubicBezTo>
                    <a:pt x="4996" y="7825"/>
                    <a:pt x="5066" y="7965"/>
                    <a:pt x="5156" y="8096"/>
                  </a:cubicBezTo>
                  <a:cubicBezTo>
                    <a:pt x="5417" y="8467"/>
                    <a:pt x="5818" y="8727"/>
                    <a:pt x="6270" y="8808"/>
                  </a:cubicBezTo>
                  <a:lnTo>
                    <a:pt x="7052" y="8938"/>
                  </a:lnTo>
                  <a:lnTo>
                    <a:pt x="6801" y="10332"/>
                  </a:lnTo>
                  <a:cubicBezTo>
                    <a:pt x="6781" y="10453"/>
                    <a:pt x="6861" y="10563"/>
                    <a:pt x="6982" y="10583"/>
                  </a:cubicBezTo>
                  <a:lnTo>
                    <a:pt x="7012" y="10583"/>
                  </a:lnTo>
                  <a:cubicBezTo>
                    <a:pt x="7122" y="10583"/>
                    <a:pt x="7213" y="10513"/>
                    <a:pt x="7233" y="10403"/>
                  </a:cubicBezTo>
                  <a:lnTo>
                    <a:pt x="7513" y="8798"/>
                  </a:lnTo>
                  <a:cubicBezTo>
                    <a:pt x="7533" y="8687"/>
                    <a:pt x="7453" y="8567"/>
                    <a:pt x="7333" y="8547"/>
                  </a:cubicBezTo>
                  <a:lnTo>
                    <a:pt x="6340" y="8376"/>
                  </a:lnTo>
                  <a:cubicBezTo>
                    <a:pt x="5638" y="8246"/>
                    <a:pt x="5166" y="7584"/>
                    <a:pt x="5297" y="6872"/>
                  </a:cubicBezTo>
                  <a:lnTo>
                    <a:pt x="5357" y="6501"/>
                  </a:lnTo>
                  <a:lnTo>
                    <a:pt x="7493" y="6872"/>
                  </a:lnTo>
                  <a:lnTo>
                    <a:pt x="9369" y="7213"/>
                  </a:lnTo>
                  <a:lnTo>
                    <a:pt x="8155" y="14084"/>
                  </a:lnTo>
                  <a:cubicBezTo>
                    <a:pt x="8129" y="14250"/>
                    <a:pt x="7997" y="14362"/>
                    <a:pt x="7844" y="14362"/>
                  </a:cubicBezTo>
                  <a:cubicBezTo>
                    <a:pt x="7821" y="14362"/>
                    <a:pt x="7798" y="14360"/>
                    <a:pt x="7774" y="14355"/>
                  </a:cubicBezTo>
                  <a:lnTo>
                    <a:pt x="1284" y="13221"/>
                  </a:lnTo>
                  <a:cubicBezTo>
                    <a:pt x="1104" y="13181"/>
                    <a:pt x="984" y="13011"/>
                    <a:pt x="1014" y="12830"/>
                  </a:cubicBezTo>
                  <a:lnTo>
                    <a:pt x="1224" y="11646"/>
                  </a:lnTo>
                  <a:cubicBezTo>
                    <a:pt x="1244" y="11526"/>
                    <a:pt x="1164" y="11416"/>
                    <a:pt x="1054" y="11396"/>
                  </a:cubicBezTo>
                  <a:lnTo>
                    <a:pt x="793" y="11345"/>
                  </a:lnTo>
                  <a:cubicBezTo>
                    <a:pt x="602" y="11315"/>
                    <a:pt x="472" y="11135"/>
                    <a:pt x="502" y="10944"/>
                  </a:cubicBezTo>
                  <a:lnTo>
                    <a:pt x="823" y="9149"/>
                  </a:lnTo>
                  <a:cubicBezTo>
                    <a:pt x="852" y="8989"/>
                    <a:pt x="724" y="8894"/>
                    <a:pt x="599" y="8894"/>
                  </a:cubicBezTo>
                  <a:cubicBezTo>
                    <a:pt x="505" y="8894"/>
                    <a:pt x="413" y="8948"/>
                    <a:pt x="392" y="9069"/>
                  </a:cubicBezTo>
                  <a:lnTo>
                    <a:pt x="81" y="10864"/>
                  </a:lnTo>
                  <a:cubicBezTo>
                    <a:pt x="1" y="11295"/>
                    <a:pt x="291" y="11697"/>
                    <a:pt x="713" y="11777"/>
                  </a:cubicBezTo>
                  <a:lnTo>
                    <a:pt x="763" y="11787"/>
                  </a:lnTo>
                  <a:lnTo>
                    <a:pt x="592" y="12750"/>
                  </a:lnTo>
                  <a:cubicBezTo>
                    <a:pt x="512" y="13171"/>
                    <a:pt x="793" y="13572"/>
                    <a:pt x="1214" y="13642"/>
                  </a:cubicBezTo>
                  <a:lnTo>
                    <a:pt x="7704" y="14796"/>
                  </a:lnTo>
                  <a:cubicBezTo>
                    <a:pt x="7748" y="14803"/>
                    <a:pt x="7791" y="14807"/>
                    <a:pt x="7834" y="14807"/>
                  </a:cubicBezTo>
                  <a:cubicBezTo>
                    <a:pt x="8205" y="14807"/>
                    <a:pt x="8534" y="14543"/>
                    <a:pt x="8597" y="14174"/>
                  </a:cubicBezTo>
                  <a:lnTo>
                    <a:pt x="10482" y="3462"/>
                  </a:lnTo>
                  <a:cubicBezTo>
                    <a:pt x="10511" y="3297"/>
                    <a:pt x="10386" y="3203"/>
                    <a:pt x="10264" y="3203"/>
                  </a:cubicBezTo>
                  <a:cubicBezTo>
                    <a:pt x="10170" y="3203"/>
                    <a:pt x="10079" y="3259"/>
                    <a:pt x="10061" y="3381"/>
                  </a:cubicBezTo>
                  <a:lnTo>
                    <a:pt x="9459" y="6792"/>
                  </a:lnTo>
                  <a:lnTo>
                    <a:pt x="7784" y="6491"/>
                  </a:lnTo>
                  <a:lnTo>
                    <a:pt x="7844" y="6170"/>
                  </a:lnTo>
                  <a:lnTo>
                    <a:pt x="8717" y="1165"/>
                  </a:lnTo>
                  <a:cubicBezTo>
                    <a:pt x="8757" y="934"/>
                    <a:pt x="8898" y="723"/>
                    <a:pt x="9088" y="593"/>
                  </a:cubicBezTo>
                  <a:cubicBezTo>
                    <a:pt x="9222" y="496"/>
                    <a:pt x="9384" y="443"/>
                    <a:pt x="9549" y="443"/>
                  </a:cubicBezTo>
                  <a:cubicBezTo>
                    <a:pt x="9606" y="443"/>
                    <a:pt x="9664" y="450"/>
                    <a:pt x="9720" y="462"/>
                  </a:cubicBezTo>
                  <a:cubicBezTo>
                    <a:pt x="10172" y="553"/>
                    <a:pt x="10472" y="984"/>
                    <a:pt x="10392" y="1435"/>
                  </a:cubicBezTo>
                  <a:lnTo>
                    <a:pt x="10202" y="2529"/>
                  </a:lnTo>
                  <a:cubicBezTo>
                    <a:pt x="10173" y="2693"/>
                    <a:pt x="10299" y="2787"/>
                    <a:pt x="10422" y="2787"/>
                  </a:cubicBezTo>
                  <a:cubicBezTo>
                    <a:pt x="10517" y="2787"/>
                    <a:pt x="10611" y="2731"/>
                    <a:pt x="10633" y="2609"/>
                  </a:cubicBezTo>
                  <a:lnTo>
                    <a:pt x="10824" y="1516"/>
                  </a:lnTo>
                  <a:cubicBezTo>
                    <a:pt x="10944" y="823"/>
                    <a:pt x="10493" y="161"/>
                    <a:pt x="9810" y="21"/>
                  </a:cubicBezTo>
                  <a:cubicBezTo>
                    <a:pt x="9734" y="7"/>
                    <a:pt x="9657" y="0"/>
                    <a:pt x="957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9"/>
            <p:cNvSpPr/>
            <p:nvPr/>
          </p:nvSpPr>
          <p:spPr>
            <a:xfrm>
              <a:off x="7989678" y="1919641"/>
              <a:ext cx="58283" cy="55009"/>
            </a:xfrm>
            <a:custGeom>
              <a:avLst/>
              <a:gdLst/>
              <a:ahLst/>
              <a:cxnLst/>
              <a:rect l="l" t="t" r="r" b="b"/>
              <a:pathLst>
                <a:path w="2261" h="2134" extrusionOk="0">
                  <a:moveTo>
                    <a:pt x="1047" y="872"/>
                  </a:moveTo>
                  <a:lnTo>
                    <a:pt x="1358" y="932"/>
                  </a:lnTo>
                  <a:lnTo>
                    <a:pt x="1247" y="1233"/>
                  </a:lnTo>
                  <a:lnTo>
                    <a:pt x="937" y="1173"/>
                  </a:lnTo>
                  <a:lnTo>
                    <a:pt x="1047" y="872"/>
                  </a:lnTo>
                  <a:close/>
                  <a:moveTo>
                    <a:pt x="1061" y="1"/>
                  </a:moveTo>
                  <a:cubicBezTo>
                    <a:pt x="990" y="1"/>
                    <a:pt x="925" y="25"/>
                    <a:pt x="906" y="70"/>
                  </a:cubicBezTo>
                  <a:lnTo>
                    <a:pt x="756" y="441"/>
                  </a:lnTo>
                  <a:lnTo>
                    <a:pt x="485" y="391"/>
                  </a:lnTo>
                  <a:cubicBezTo>
                    <a:pt x="480" y="390"/>
                    <a:pt x="476" y="390"/>
                    <a:pt x="471" y="390"/>
                  </a:cubicBezTo>
                  <a:cubicBezTo>
                    <a:pt x="310" y="390"/>
                    <a:pt x="239" y="722"/>
                    <a:pt x="415" y="752"/>
                  </a:cubicBezTo>
                  <a:lnTo>
                    <a:pt x="626" y="792"/>
                  </a:lnTo>
                  <a:lnTo>
                    <a:pt x="515" y="1093"/>
                  </a:lnTo>
                  <a:lnTo>
                    <a:pt x="234" y="1043"/>
                  </a:lnTo>
                  <a:cubicBezTo>
                    <a:pt x="228" y="1041"/>
                    <a:pt x="222" y="1041"/>
                    <a:pt x="216" y="1041"/>
                  </a:cubicBezTo>
                  <a:cubicBezTo>
                    <a:pt x="68" y="1041"/>
                    <a:pt x="0" y="1375"/>
                    <a:pt x="164" y="1404"/>
                  </a:cubicBezTo>
                  <a:lnTo>
                    <a:pt x="375" y="1444"/>
                  </a:lnTo>
                  <a:lnTo>
                    <a:pt x="254" y="1805"/>
                  </a:lnTo>
                  <a:cubicBezTo>
                    <a:pt x="237" y="1900"/>
                    <a:pt x="355" y="2003"/>
                    <a:pt x="498" y="2003"/>
                  </a:cubicBezTo>
                  <a:cubicBezTo>
                    <a:pt x="520" y="2003"/>
                    <a:pt x="542" y="2001"/>
                    <a:pt x="565" y="1995"/>
                  </a:cubicBezTo>
                  <a:cubicBezTo>
                    <a:pt x="606" y="1985"/>
                    <a:pt x="626" y="1975"/>
                    <a:pt x="646" y="1945"/>
                  </a:cubicBezTo>
                  <a:lnTo>
                    <a:pt x="806" y="1524"/>
                  </a:lnTo>
                  <a:lnTo>
                    <a:pt x="1117" y="1574"/>
                  </a:lnTo>
                  <a:lnTo>
                    <a:pt x="977" y="1925"/>
                  </a:lnTo>
                  <a:cubicBezTo>
                    <a:pt x="959" y="2029"/>
                    <a:pt x="1092" y="2134"/>
                    <a:pt x="1233" y="2134"/>
                  </a:cubicBezTo>
                  <a:cubicBezTo>
                    <a:pt x="1254" y="2134"/>
                    <a:pt x="1276" y="2131"/>
                    <a:pt x="1298" y="2126"/>
                  </a:cubicBezTo>
                  <a:cubicBezTo>
                    <a:pt x="1328" y="2116"/>
                    <a:pt x="1358" y="2096"/>
                    <a:pt x="1378" y="2076"/>
                  </a:cubicBezTo>
                  <a:lnTo>
                    <a:pt x="1538" y="1654"/>
                  </a:lnTo>
                  <a:lnTo>
                    <a:pt x="1809" y="1705"/>
                  </a:lnTo>
                  <a:cubicBezTo>
                    <a:pt x="1849" y="1705"/>
                    <a:pt x="1889" y="1695"/>
                    <a:pt x="1920" y="1664"/>
                  </a:cubicBezTo>
                  <a:cubicBezTo>
                    <a:pt x="2030" y="1574"/>
                    <a:pt x="1990" y="1364"/>
                    <a:pt x="1879" y="1343"/>
                  </a:cubicBezTo>
                  <a:lnTo>
                    <a:pt x="1669" y="1303"/>
                  </a:lnTo>
                  <a:lnTo>
                    <a:pt x="1779" y="1002"/>
                  </a:lnTo>
                  <a:lnTo>
                    <a:pt x="2060" y="1053"/>
                  </a:lnTo>
                  <a:cubicBezTo>
                    <a:pt x="2100" y="1053"/>
                    <a:pt x="2130" y="1043"/>
                    <a:pt x="2160" y="1012"/>
                  </a:cubicBezTo>
                  <a:cubicBezTo>
                    <a:pt x="2261" y="922"/>
                    <a:pt x="2241" y="712"/>
                    <a:pt x="2120" y="691"/>
                  </a:cubicBezTo>
                  <a:lnTo>
                    <a:pt x="1910" y="651"/>
                  </a:lnTo>
                  <a:lnTo>
                    <a:pt x="2030" y="350"/>
                  </a:lnTo>
                  <a:cubicBezTo>
                    <a:pt x="2049" y="203"/>
                    <a:pt x="1905" y="134"/>
                    <a:pt x="1785" y="134"/>
                  </a:cubicBezTo>
                  <a:cubicBezTo>
                    <a:pt x="1717" y="134"/>
                    <a:pt x="1657" y="156"/>
                    <a:pt x="1639" y="200"/>
                  </a:cubicBezTo>
                  <a:lnTo>
                    <a:pt x="1488" y="581"/>
                  </a:lnTo>
                  <a:lnTo>
                    <a:pt x="1187" y="521"/>
                  </a:lnTo>
                  <a:lnTo>
                    <a:pt x="1298" y="220"/>
                  </a:lnTo>
                  <a:cubicBezTo>
                    <a:pt x="1323" y="69"/>
                    <a:pt x="1182" y="1"/>
                    <a:pt x="10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9"/>
            <p:cNvSpPr/>
            <p:nvPr/>
          </p:nvSpPr>
          <p:spPr>
            <a:xfrm>
              <a:off x="8047935" y="1926626"/>
              <a:ext cx="23690" cy="56968"/>
            </a:xfrm>
            <a:custGeom>
              <a:avLst/>
              <a:gdLst/>
              <a:ahLst/>
              <a:cxnLst/>
              <a:rect l="l" t="t" r="r" b="b"/>
              <a:pathLst>
                <a:path w="919" h="2210" extrusionOk="0">
                  <a:moveTo>
                    <a:pt x="674" y="0"/>
                  </a:moveTo>
                  <a:cubicBezTo>
                    <a:pt x="655" y="0"/>
                    <a:pt x="638" y="3"/>
                    <a:pt x="622" y="9"/>
                  </a:cubicBezTo>
                  <a:lnTo>
                    <a:pt x="181" y="180"/>
                  </a:lnTo>
                  <a:cubicBezTo>
                    <a:pt x="1" y="252"/>
                    <a:pt x="47" y="543"/>
                    <a:pt x="204" y="543"/>
                  </a:cubicBezTo>
                  <a:cubicBezTo>
                    <a:pt x="222" y="543"/>
                    <a:pt x="241" y="539"/>
                    <a:pt x="261" y="531"/>
                  </a:cubicBezTo>
                  <a:lnTo>
                    <a:pt x="362" y="491"/>
                  </a:lnTo>
                  <a:lnTo>
                    <a:pt x="91" y="2015"/>
                  </a:lnTo>
                  <a:cubicBezTo>
                    <a:pt x="81" y="2065"/>
                    <a:pt x="101" y="2116"/>
                    <a:pt x="141" y="2136"/>
                  </a:cubicBezTo>
                  <a:cubicBezTo>
                    <a:pt x="204" y="2185"/>
                    <a:pt x="287" y="2209"/>
                    <a:pt x="369" y="2209"/>
                  </a:cubicBezTo>
                  <a:cubicBezTo>
                    <a:pt x="404" y="2209"/>
                    <a:pt x="439" y="2205"/>
                    <a:pt x="472" y="2196"/>
                  </a:cubicBezTo>
                  <a:cubicBezTo>
                    <a:pt x="512" y="2186"/>
                    <a:pt x="552" y="2146"/>
                    <a:pt x="562" y="2106"/>
                  </a:cubicBezTo>
                  <a:lnTo>
                    <a:pt x="893" y="190"/>
                  </a:lnTo>
                  <a:cubicBezTo>
                    <a:pt x="919" y="88"/>
                    <a:pt x="779" y="0"/>
                    <a:pt x="67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9"/>
            <p:cNvSpPr/>
            <p:nvPr/>
          </p:nvSpPr>
          <p:spPr>
            <a:xfrm>
              <a:off x="8009424" y="1992411"/>
              <a:ext cx="39826" cy="54777"/>
            </a:xfrm>
            <a:custGeom>
              <a:avLst/>
              <a:gdLst/>
              <a:ahLst/>
              <a:cxnLst/>
              <a:rect l="l" t="t" r="r" b="b"/>
              <a:pathLst>
                <a:path w="1545" h="2125" extrusionOk="0">
                  <a:moveTo>
                    <a:pt x="642" y="356"/>
                  </a:moveTo>
                  <a:lnTo>
                    <a:pt x="943" y="406"/>
                  </a:lnTo>
                  <a:cubicBezTo>
                    <a:pt x="1003" y="416"/>
                    <a:pt x="1053" y="446"/>
                    <a:pt x="1093" y="496"/>
                  </a:cubicBezTo>
                  <a:cubicBezTo>
                    <a:pt x="1123" y="547"/>
                    <a:pt x="1133" y="607"/>
                    <a:pt x="1123" y="667"/>
                  </a:cubicBezTo>
                  <a:lnTo>
                    <a:pt x="1123" y="677"/>
                  </a:lnTo>
                  <a:cubicBezTo>
                    <a:pt x="1113" y="737"/>
                    <a:pt x="1083" y="797"/>
                    <a:pt x="1033" y="838"/>
                  </a:cubicBezTo>
                  <a:cubicBezTo>
                    <a:pt x="1000" y="864"/>
                    <a:pt x="962" y="878"/>
                    <a:pt x="922" y="878"/>
                  </a:cubicBezTo>
                  <a:cubicBezTo>
                    <a:pt x="903" y="878"/>
                    <a:pt x="883" y="874"/>
                    <a:pt x="863" y="868"/>
                  </a:cubicBezTo>
                  <a:lnTo>
                    <a:pt x="552" y="817"/>
                  </a:lnTo>
                  <a:lnTo>
                    <a:pt x="642" y="356"/>
                  </a:lnTo>
                  <a:close/>
                  <a:moveTo>
                    <a:pt x="512" y="1098"/>
                  </a:moveTo>
                  <a:lnTo>
                    <a:pt x="813" y="1158"/>
                  </a:lnTo>
                  <a:cubicBezTo>
                    <a:pt x="893" y="1158"/>
                    <a:pt x="953" y="1199"/>
                    <a:pt x="1003" y="1259"/>
                  </a:cubicBezTo>
                  <a:cubicBezTo>
                    <a:pt x="1043" y="1329"/>
                    <a:pt x="1053" y="1409"/>
                    <a:pt x="1033" y="1479"/>
                  </a:cubicBezTo>
                  <a:lnTo>
                    <a:pt x="1033" y="1489"/>
                  </a:lnTo>
                  <a:lnTo>
                    <a:pt x="1023" y="1530"/>
                  </a:lnTo>
                  <a:cubicBezTo>
                    <a:pt x="997" y="1703"/>
                    <a:pt x="911" y="1787"/>
                    <a:pt x="772" y="1787"/>
                  </a:cubicBezTo>
                  <a:cubicBezTo>
                    <a:pt x="750" y="1787"/>
                    <a:pt x="727" y="1784"/>
                    <a:pt x="702" y="1780"/>
                  </a:cubicBezTo>
                  <a:lnTo>
                    <a:pt x="391" y="1730"/>
                  </a:lnTo>
                  <a:lnTo>
                    <a:pt x="512" y="1098"/>
                  </a:lnTo>
                  <a:close/>
                  <a:moveTo>
                    <a:pt x="466" y="1"/>
                  </a:moveTo>
                  <a:cubicBezTo>
                    <a:pt x="438" y="1"/>
                    <a:pt x="410" y="8"/>
                    <a:pt x="381" y="15"/>
                  </a:cubicBezTo>
                  <a:cubicBezTo>
                    <a:pt x="351" y="25"/>
                    <a:pt x="321" y="55"/>
                    <a:pt x="321" y="95"/>
                  </a:cubicBezTo>
                  <a:lnTo>
                    <a:pt x="10" y="1871"/>
                  </a:lnTo>
                  <a:cubicBezTo>
                    <a:pt x="0" y="1901"/>
                    <a:pt x="10" y="1931"/>
                    <a:pt x="40" y="1951"/>
                  </a:cubicBezTo>
                  <a:cubicBezTo>
                    <a:pt x="60" y="1981"/>
                    <a:pt x="100" y="2001"/>
                    <a:pt x="140" y="2011"/>
                  </a:cubicBezTo>
                  <a:lnTo>
                    <a:pt x="722" y="2111"/>
                  </a:lnTo>
                  <a:cubicBezTo>
                    <a:pt x="766" y="2120"/>
                    <a:pt x="810" y="2125"/>
                    <a:pt x="853" y="2125"/>
                  </a:cubicBezTo>
                  <a:cubicBezTo>
                    <a:pt x="958" y="2125"/>
                    <a:pt x="1058" y="2098"/>
                    <a:pt x="1144" y="2041"/>
                  </a:cubicBezTo>
                  <a:cubicBezTo>
                    <a:pt x="1274" y="1941"/>
                    <a:pt x="1364" y="1790"/>
                    <a:pt x="1374" y="1630"/>
                  </a:cubicBezTo>
                  <a:lnTo>
                    <a:pt x="1384" y="1570"/>
                  </a:lnTo>
                  <a:cubicBezTo>
                    <a:pt x="1404" y="1469"/>
                    <a:pt x="1404" y="1359"/>
                    <a:pt x="1364" y="1259"/>
                  </a:cubicBezTo>
                  <a:cubicBezTo>
                    <a:pt x="1324" y="1179"/>
                    <a:pt x="1254" y="1118"/>
                    <a:pt x="1184" y="1068"/>
                  </a:cubicBezTo>
                  <a:cubicBezTo>
                    <a:pt x="1344" y="1028"/>
                    <a:pt x="1454" y="898"/>
                    <a:pt x="1495" y="677"/>
                  </a:cubicBezTo>
                  <a:cubicBezTo>
                    <a:pt x="1545" y="356"/>
                    <a:pt x="1394" y="165"/>
                    <a:pt x="1023" y="95"/>
                  </a:cubicBezTo>
                  <a:lnTo>
                    <a:pt x="502" y="5"/>
                  </a:lnTo>
                  <a:cubicBezTo>
                    <a:pt x="490" y="2"/>
                    <a:pt x="478" y="1"/>
                    <a:pt x="46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9"/>
            <p:cNvSpPr/>
            <p:nvPr/>
          </p:nvSpPr>
          <p:spPr>
            <a:xfrm>
              <a:off x="8048966" y="1999139"/>
              <a:ext cx="41656" cy="56607"/>
            </a:xfrm>
            <a:custGeom>
              <a:avLst/>
              <a:gdLst/>
              <a:ahLst/>
              <a:cxnLst/>
              <a:rect l="l" t="t" r="r" b="b"/>
              <a:pathLst>
                <a:path w="1616" h="2196" extrusionOk="0">
                  <a:moveTo>
                    <a:pt x="643" y="356"/>
                  </a:moveTo>
                  <a:lnTo>
                    <a:pt x="944" y="406"/>
                  </a:lnTo>
                  <a:cubicBezTo>
                    <a:pt x="1124" y="416"/>
                    <a:pt x="1244" y="587"/>
                    <a:pt x="1184" y="757"/>
                  </a:cubicBezTo>
                  <a:cubicBezTo>
                    <a:pt x="1184" y="901"/>
                    <a:pt x="1063" y="1009"/>
                    <a:pt x="922" y="1009"/>
                  </a:cubicBezTo>
                  <a:cubicBezTo>
                    <a:pt x="896" y="1009"/>
                    <a:pt x="870" y="1006"/>
                    <a:pt x="843" y="998"/>
                  </a:cubicBezTo>
                  <a:lnTo>
                    <a:pt x="542" y="938"/>
                  </a:lnTo>
                  <a:lnTo>
                    <a:pt x="643" y="356"/>
                  </a:lnTo>
                  <a:close/>
                  <a:moveTo>
                    <a:pt x="432" y="1"/>
                  </a:moveTo>
                  <a:cubicBezTo>
                    <a:pt x="407" y="1"/>
                    <a:pt x="387" y="10"/>
                    <a:pt x="372" y="25"/>
                  </a:cubicBezTo>
                  <a:cubicBezTo>
                    <a:pt x="342" y="35"/>
                    <a:pt x="332" y="65"/>
                    <a:pt x="322" y="95"/>
                  </a:cubicBezTo>
                  <a:lnTo>
                    <a:pt x="11" y="1870"/>
                  </a:lnTo>
                  <a:cubicBezTo>
                    <a:pt x="1" y="1911"/>
                    <a:pt x="21" y="1941"/>
                    <a:pt x="51" y="1961"/>
                  </a:cubicBezTo>
                  <a:cubicBezTo>
                    <a:pt x="100" y="2003"/>
                    <a:pt x="159" y="2020"/>
                    <a:pt x="220" y="2020"/>
                  </a:cubicBezTo>
                  <a:cubicBezTo>
                    <a:pt x="247" y="2020"/>
                    <a:pt x="274" y="2017"/>
                    <a:pt x="302" y="2011"/>
                  </a:cubicBezTo>
                  <a:cubicBezTo>
                    <a:pt x="332" y="2001"/>
                    <a:pt x="362" y="1971"/>
                    <a:pt x="362" y="1931"/>
                  </a:cubicBezTo>
                  <a:lnTo>
                    <a:pt x="492" y="1218"/>
                  </a:lnTo>
                  <a:lnTo>
                    <a:pt x="723" y="1259"/>
                  </a:lnTo>
                  <a:lnTo>
                    <a:pt x="974" y="2081"/>
                  </a:lnTo>
                  <a:cubicBezTo>
                    <a:pt x="984" y="2141"/>
                    <a:pt x="1024" y="2181"/>
                    <a:pt x="1084" y="2191"/>
                  </a:cubicBezTo>
                  <a:cubicBezTo>
                    <a:pt x="1097" y="2194"/>
                    <a:pt x="1110" y="2195"/>
                    <a:pt x="1123" y="2195"/>
                  </a:cubicBezTo>
                  <a:cubicBezTo>
                    <a:pt x="1164" y="2195"/>
                    <a:pt x="1207" y="2184"/>
                    <a:pt x="1244" y="2161"/>
                  </a:cubicBezTo>
                  <a:cubicBezTo>
                    <a:pt x="1285" y="2131"/>
                    <a:pt x="1325" y="2091"/>
                    <a:pt x="1335" y="2041"/>
                  </a:cubicBezTo>
                  <a:cubicBezTo>
                    <a:pt x="1335" y="2031"/>
                    <a:pt x="1335" y="2011"/>
                    <a:pt x="1335" y="1991"/>
                  </a:cubicBezTo>
                  <a:lnTo>
                    <a:pt x="1094" y="1269"/>
                  </a:lnTo>
                  <a:cubicBezTo>
                    <a:pt x="1204" y="1259"/>
                    <a:pt x="1305" y="1208"/>
                    <a:pt x="1385" y="1128"/>
                  </a:cubicBezTo>
                  <a:cubicBezTo>
                    <a:pt x="1475" y="1028"/>
                    <a:pt x="1535" y="908"/>
                    <a:pt x="1545" y="777"/>
                  </a:cubicBezTo>
                  <a:cubicBezTo>
                    <a:pt x="1616" y="406"/>
                    <a:pt x="1435" y="175"/>
                    <a:pt x="1004" y="95"/>
                  </a:cubicBezTo>
                  <a:lnTo>
                    <a:pt x="462" y="5"/>
                  </a:lnTo>
                  <a:cubicBezTo>
                    <a:pt x="451" y="2"/>
                    <a:pt x="441" y="1"/>
                    <a:pt x="43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9"/>
            <p:cNvSpPr/>
            <p:nvPr/>
          </p:nvSpPr>
          <p:spPr>
            <a:xfrm>
              <a:off x="8090081" y="2008264"/>
              <a:ext cx="38821" cy="52509"/>
            </a:xfrm>
            <a:custGeom>
              <a:avLst/>
              <a:gdLst/>
              <a:ahLst/>
              <a:cxnLst/>
              <a:rect l="l" t="t" r="r" b="b"/>
              <a:pathLst>
                <a:path w="1506" h="2037" extrusionOk="0">
                  <a:moveTo>
                    <a:pt x="805" y="317"/>
                  </a:moveTo>
                  <a:cubicBezTo>
                    <a:pt x="827" y="317"/>
                    <a:pt x="849" y="319"/>
                    <a:pt x="873" y="323"/>
                  </a:cubicBezTo>
                  <a:cubicBezTo>
                    <a:pt x="1064" y="353"/>
                    <a:pt x="1144" y="483"/>
                    <a:pt x="1104" y="694"/>
                  </a:cubicBezTo>
                  <a:lnTo>
                    <a:pt x="974" y="1456"/>
                  </a:lnTo>
                  <a:cubicBezTo>
                    <a:pt x="939" y="1639"/>
                    <a:pt x="852" y="1723"/>
                    <a:pt x="705" y="1723"/>
                  </a:cubicBezTo>
                  <a:cubicBezTo>
                    <a:pt x="682" y="1723"/>
                    <a:pt x="658" y="1721"/>
                    <a:pt x="632" y="1717"/>
                  </a:cubicBezTo>
                  <a:cubicBezTo>
                    <a:pt x="432" y="1687"/>
                    <a:pt x="362" y="1567"/>
                    <a:pt x="402" y="1356"/>
                  </a:cubicBezTo>
                  <a:lnTo>
                    <a:pt x="532" y="594"/>
                  </a:lnTo>
                  <a:cubicBezTo>
                    <a:pt x="567" y="409"/>
                    <a:pt x="656" y="317"/>
                    <a:pt x="805" y="317"/>
                  </a:cubicBezTo>
                  <a:close/>
                  <a:moveTo>
                    <a:pt x="794" y="1"/>
                  </a:moveTo>
                  <a:cubicBezTo>
                    <a:pt x="672" y="1"/>
                    <a:pt x="549" y="27"/>
                    <a:pt x="432" y="82"/>
                  </a:cubicBezTo>
                  <a:cubicBezTo>
                    <a:pt x="291" y="182"/>
                    <a:pt x="191" y="343"/>
                    <a:pt x="181" y="523"/>
                  </a:cubicBezTo>
                  <a:lnTo>
                    <a:pt x="41" y="1286"/>
                  </a:lnTo>
                  <a:cubicBezTo>
                    <a:pt x="1" y="1466"/>
                    <a:pt x="31" y="1647"/>
                    <a:pt x="131" y="1787"/>
                  </a:cubicBezTo>
                  <a:cubicBezTo>
                    <a:pt x="287" y="1950"/>
                    <a:pt x="502" y="2036"/>
                    <a:pt x="718" y="2036"/>
                  </a:cubicBezTo>
                  <a:cubicBezTo>
                    <a:pt x="836" y="2036"/>
                    <a:pt x="954" y="2011"/>
                    <a:pt x="1064" y="1958"/>
                  </a:cubicBezTo>
                  <a:cubicBezTo>
                    <a:pt x="1214" y="1857"/>
                    <a:pt x="1315" y="1687"/>
                    <a:pt x="1325" y="1506"/>
                  </a:cubicBezTo>
                  <a:lnTo>
                    <a:pt x="1465" y="744"/>
                  </a:lnTo>
                  <a:cubicBezTo>
                    <a:pt x="1505" y="574"/>
                    <a:pt x="1475" y="393"/>
                    <a:pt x="1375" y="243"/>
                  </a:cubicBezTo>
                  <a:cubicBezTo>
                    <a:pt x="1215" y="83"/>
                    <a:pt x="1007" y="1"/>
                    <a:pt x="79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 name="Google Shape;1765;p69"/>
          <p:cNvGrpSpPr/>
          <p:nvPr/>
        </p:nvGrpSpPr>
        <p:grpSpPr>
          <a:xfrm>
            <a:off x="7266825" y="1744560"/>
            <a:ext cx="381919" cy="349466"/>
            <a:chOff x="7266825" y="1744560"/>
            <a:chExt cx="381919" cy="349466"/>
          </a:xfrm>
        </p:grpSpPr>
        <p:sp>
          <p:nvSpPr>
            <p:cNvPr id="1766" name="Google Shape;1766;p69"/>
            <p:cNvSpPr/>
            <p:nvPr/>
          </p:nvSpPr>
          <p:spPr>
            <a:xfrm>
              <a:off x="7292680" y="1981919"/>
              <a:ext cx="32866" cy="28201"/>
            </a:xfrm>
            <a:custGeom>
              <a:avLst/>
              <a:gdLst/>
              <a:ahLst/>
              <a:cxnLst/>
              <a:rect l="l" t="t" r="r" b="b"/>
              <a:pathLst>
                <a:path w="1275" h="1094" extrusionOk="0">
                  <a:moveTo>
                    <a:pt x="726" y="437"/>
                  </a:moveTo>
                  <a:cubicBezTo>
                    <a:pt x="781" y="437"/>
                    <a:pt x="833" y="477"/>
                    <a:pt x="833" y="542"/>
                  </a:cubicBezTo>
                  <a:cubicBezTo>
                    <a:pt x="833" y="613"/>
                    <a:pt x="783" y="663"/>
                    <a:pt x="723" y="663"/>
                  </a:cubicBezTo>
                  <a:cubicBezTo>
                    <a:pt x="622" y="663"/>
                    <a:pt x="572" y="542"/>
                    <a:pt x="642" y="472"/>
                  </a:cubicBezTo>
                  <a:cubicBezTo>
                    <a:pt x="667" y="448"/>
                    <a:pt x="697" y="437"/>
                    <a:pt x="726" y="437"/>
                  </a:cubicBezTo>
                  <a:close/>
                  <a:moveTo>
                    <a:pt x="723" y="1"/>
                  </a:moveTo>
                  <a:cubicBezTo>
                    <a:pt x="241" y="1"/>
                    <a:pt x="0" y="593"/>
                    <a:pt x="341" y="934"/>
                  </a:cubicBezTo>
                  <a:cubicBezTo>
                    <a:pt x="451" y="1044"/>
                    <a:pt x="588" y="1093"/>
                    <a:pt x="722" y="1093"/>
                  </a:cubicBezTo>
                  <a:cubicBezTo>
                    <a:pt x="1003" y="1093"/>
                    <a:pt x="1274" y="875"/>
                    <a:pt x="1274" y="542"/>
                  </a:cubicBezTo>
                  <a:cubicBezTo>
                    <a:pt x="1274" y="241"/>
                    <a:pt x="1023" y="1"/>
                    <a:pt x="72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9"/>
            <p:cNvSpPr/>
            <p:nvPr/>
          </p:nvSpPr>
          <p:spPr>
            <a:xfrm>
              <a:off x="7330934" y="1981919"/>
              <a:ext cx="32866" cy="28201"/>
            </a:xfrm>
            <a:custGeom>
              <a:avLst/>
              <a:gdLst/>
              <a:ahLst/>
              <a:cxnLst/>
              <a:rect l="l" t="t" r="r" b="b"/>
              <a:pathLst>
                <a:path w="1275" h="1094" extrusionOk="0">
                  <a:moveTo>
                    <a:pt x="737" y="437"/>
                  </a:moveTo>
                  <a:cubicBezTo>
                    <a:pt x="792" y="437"/>
                    <a:pt x="843" y="477"/>
                    <a:pt x="843" y="542"/>
                  </a:cubicBezTo>
                  <a:cubicBezTo>
                    <a:pt x="843" y="613"/>
                    <a:pt x="793" y="663"/>
                    <a:pt x="733" y="663"/>
                  </a:cubicBezTo>
                  <a:cubicBezTo>
                    <a:pt x="633" y="663"/>
                    <a:pt x="583" y="542"/>
                    <a:pt x="653" y="472"/>
                  </a:cubicBezTo>
                  <a:cubicBezTo>
                    <a:pt x="677" y="448"/>
                    <a:pt x="707" y="437"/>
                    <a:pt x="737" y="437"/>
                  </a:cubicBezTo>
                  <a:close/>
                  <a:moveTo>
                    <a:pt x="733" y="1"/>
                  </a:moveTo>
                  <a:cubicBezTo>
                    <a:pt x="242" y="1"/>
                    <a:pt x="1" y="593"/>
                    <a:pt x="342" y="934"/>
                  </a:cubicBezTo>
                  <a:cubicBezTo>
                    <a:pt x="452" y="1044"/>
                    <a:pt x="588" y="1093"/>
                    <a:pt x="722" y="1093"/>
                  </a:cubicBezTo>
                  <a:cubicBezTo>
                    <a:pt x="1003" y="1093"/>
                    <a:pt x="1275" y="875"/>
                    <a:pt x="1275" y="542"/>
                  </a:cubicBezTo>
                  <a:cubicBezTo>
                    <a:pt x="1275" y="241"/>
                    <a:pt x="1034" y="1"/>
                    <a:pt x="73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9"/>
            <p:cNvSpPr/>
            <p:nvPr/>
          </p:nvSpPr>
          <p:spPr>
            <a:xfrm>
              <a:off x="7429713" y="1868679"/>
              <a:ext cx="55628" cy="65965"/>
            </a:xfrm>
            <a:custGeom>
              <a:avLst/>
              <a:gdLst/>
              <a:ahLst/>
              <a:cxnLst/>
              <a:rect l="l" t="t" r="r" b="b"/>
              <a:pathLst>
                <a:path w="2158" h="2559" extrusionOk="0">
                  <a:moveTo>
                    <a:pt x="1084" y="434"/>
                  </a:moveTo>
                  <a:cubicBezTo>
                    <a:pt x="1405" y="434"/>
                    <a:pt x="1726" y="647"/>
                    <a:pt x="1726" y="1074"/>
                  </a:cubicBezTo>
                  <a:lnTo>
                    <a:pt x="1726" y="1485"/>
                  </a:lnTo>
                  <a:cubicBezTo>
                    <a:pt x="1726" y="1836"/>
                    <a:pt x="1435" y="2127"/>
                    <a:pt x="1084" y="2127"/>
                  </a:cubicBezTo>
                  <a:cubicBezTo>
                    <a:pt x="723" y="2127"/>
                    <a:pt x="442" y="1836"/>
                    <a:pt x="442" y="1485"/>
                  </a:cubicBezTo>
                  <a:lnTo>
                    <a:pt x="442" y="1074"/>
                  </a:lnTo>
                  <a:cubicBezTo>
                    <a:pt x="442" y="647"/>
                    <a:pt x="763" y="434"/>
                    <a:pt x="1084" y="434"/>
                  </a:cubicBezTo>
                  <a:close/>
                  <a:moveTo>
                    <a:pt x="1084" y="0"/>
                  </a:moveTo>
                  <a:cubicBezTo>
                    <a:pt x="482" y="0"/>
                    <a:pt x="1" y="482"/>
                    <a:pt x="1" y="1074"/>
                  </a:cubicBezTo>
                  <a:lnTo>
                    <a:pt x="1" y="1485"/>
                  </a:lnTo>
                  <a:cubicBezTo>
                    <a:pt x="1" y="2077"/>
                    <a:pt x="482" y="2558"/>
                    <a:pt x="1084" y="2558"/>
                  </a:cubicBezTo>
                  <a:cubicBezTo>
                    <a:pt x="1676" y="2558"/>
                    <a:pt x="2157" y="2077"/>
                    <a:pt x="2157" y="1485"/>
                  </a:cubicBezTo>
                  <a:lnTo>
                    <a:pt x="2157" y="1074"/>
                  </a:lnTo>
                  <a:cubicBezTo>
                    <a:pt x="2157" y="482"/>
                    <a:pt x="1676" y="0"/>
                    <a:pt x="108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9"/>
            <p:cNvSpPr/>
            <p:nvPr/>
          </p:nvSpPr>
          <p:spPr>
            <a:xfrm>
              <a:off x="7430487" y="2023808"/>
              <a:ext cx="54081" cy="11136"/>
            </a:xfrm>
            <a:custGeom>
              <a:avLst/>
              <a:gdLst/>
              <a:ahLst/>
              <a:cxnLst/>
              <a:rect l="l" t="t" r="r" b="b"/>
              <a:pathLst>
                <a:path w="2098" h="432" extrusionOk="0">
                  <a:moveTo>
                    <a:pt x="292" y="1"/>
                  </a:moveTo>
                  <a:cubicBezTo>
                    <a:pt x="1" y="1"/>
                    <a:pt x="1" y="432"/>
                    <a:pt x="292" y="432"/>
                  </a:cubicBezTo>
                  <a:lnTo>
                    <a:pt x="1806" y="432"/>
                  </a:lnTo>
                  <a:cubicBezTo>
                    <a:pt x="2097" y="432"/>
                    <a:pt x="2097" y="1"/>
                    <a:pt x="180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9"/>
            <p:cNvSpPr/>
            <p:nvPr/>
          </p:nvSpPr>
          <p:spPr>
            <a:xfrm>
              <a:off x="7266825" y="1744560"/>
              <a:ext cx="381919" cy="349466"/>
            </a:xfrm>
            <a:custGeom>
              <a:avLst/>
              <a:gdLst/>
              <a:ahLst/>
              <a:cxnLst/>
              <a:rect l="l" t="t" r="r" b="b"/>
              <a:pathLst>
                <a:path w="14816" h="13557" extrusionOk="0">
                  <a:moveTo>
                    <a:pt x="8326" y="3552"/>
                  </a:moveTo>
                  <a:lnTo>
                    <a:pt x="8165" y="3883"/>
                  </a:lnTo>
                  <a:cubicBezTo>
                    <a:pt x="8155" y="3913"/>
                    <a:pt x="8125" y="3933"/>
                    <a:pt x="8085" y="3933"/>
                  </a:cubicBezTo>
                  <a:lnTo>
                    <a:pt x="6711" y="3933"/>
                  </a:lnTo>
                  <a:cubicBezTo>
                    <a:pt x="6671" y="3933"/>
                    <a:pt x="6641" y="3913"/>
                    <a:pt x="6631" y="3883"/>
                  </a:cubicBezTo>
                  <a:lnTo>
                    <a:pt x="6480" y="3552"/>
                  </a:lnTo>
                  <a:close/>
                  <a:moveTo>
                    <a:pt x="7924" y="7985"/>
                  </a:moveTo>
                  <a:cubicBezTo>
                    <a:pt x="8225" y="7985"/>
                    <a:pt x="8486" y="8216"/>
                    <a:pt x="8526" y="8527"/>
                  </a:cubicBezTo>
                  <a:lnTo>
                    <a:pt x="8566" y="8868"/>
                  </a:lnTo>
                  <a:lnTo>
                    <a:pt x="8546" y="8868"/>
                  </a:lnTo>
                  <a:lnTo>
                    <a:pt x="8546" y="8878"/>
                  </a:lnTo>
                  <a:cubicBezTo>
                    <a:pt x="8476" y="8878"/>
                    <a:pt x="8396" y="8898"/>
                    <a:pt x="8346" y="8948"/>
                  </a:cubicBezTo>
                  <a:lnTo>
                    <a:pt x="8346" y="8727"/>
                  </a:lnTo>
                  <a:cubicBezTo>
                    <a:pt x="8346" y="8582"/>
                    <a:pt x="8235" y="8509"/>
                    <a:pt x="8125" y="8509"/>
                  </a:cubicBezTo>
                  <a:cubicBezTo>
                    <a:pt x="8015" y="8509"/>
                    <a:pt x="7904" y="8582"/>
                    <a:pt x="7904" y="8727"/>
                  </a:cubicBezTo>
                  <a:lnTo>
                    <a:pt x="7904" y="9229"/>
                  </a:lnTo>
                  <a:lnTo>
                    <a:pt x="6891" y="9229"/>
                  </a:lnTo>
                  <a:lnTo>
                    <a:pt x="6891" y="8727"/>
                  </a:lnTo>
                  <a:cubicBezTo>
                    <a:pt x="6891" y="8582"/>
                    <a:pt x="6783" y="8509"/>
                    <a:pt x="6676" y="8509"/>
                  </a:cubicBezTo>
                  <a:cubicBezTo>
                    <a:pt x="6568" y="8509"/>
                    <a:pt x="6460" y="8582"/>
                    <a:pt x="6460" y="8727"/>
                  </a:cubicBezTo>
                  <a:lnTo>
                    <a:pt x="6460" y="9229"/>
                  </a:lnTo>
                  <a:lnTo>
                    <a:pt x="6199" y="9229"/>
                  </a:lnTo>
                  <a:lnTo>
                    <a:pt x="6279" y="8527"/>
                  </a:lnTo>
                  <a:cubicBezTo>
                    <a:pt x="6310" y="8216"/>
                    <a:pt x="6570" y="7985"/>
                    <a:pt x="6881" y="7985"/>
                  </a:cubicBezTo>
                  <a:close/>
                  <a:moveTo>
                    <a:pt x="4604" y="9710"/>
                  </a:moveTo>
                  <a:lnTo>
                    <a:pt x="4604" y="9801"/>
                  </a:lnTo>
                  <a:cubicBezTo>
                    <a:pt x="4594" y="9770"/>
                    <a:pt x="4594" y="9740"/>
                    <a:pt x="4604" y="9710"/>
                  </a:cubicBezTo>
                  <a:close/>
                  <a:moveTo>
                    <a:pt x="10292" y="8196"/>
                  </a:moveTo>
                  <a:lnTo>
                    <a:pt x="10292" y="8978"/>
                  </a:lnTo>
                  <a:cubicBezTo>
                    <a:pt x="10292" y="9159"/>
                    <a:pt x="10442" y="9309"/>
                    <a:pt x="10623" y="9309"/>
                  </a:cubicBezTo>
                  <a:lnTo>
                    <a:pt x="11405" y="9309"/>
                  </a:lnTo>
                  <a:lnTo>
                    <a:pt x="11405" y="9841"/>
                  </a:lnTo>
                  <a:lnTo>
                    <a:pt x="10623" y="9841"/>
                  </a:lnTo>
                  <a:cubicBezTo>
                    <a:pt x="10442" y="9841"/>
                    <a:pt x="10292" y="9991"/>
                    <a:pt x="10292" y="10172"/>
                  </a:cubicBezTo>
                  <a:lnTo>
                    <a:pt x="10292" y="10954"/>
                  </a:lnTo>
                  <a:lnTo>
                    <a:pt x="9760" y="10954"/>
                  </a:lnTo>
                  <a:lnTo>
                    <a:pt x="9760" y="10172"/>
                  </a:lnTo>
                  <a:cubicBezTo>
                    <a:pt x="9760" y="9991"/>
                    <a:pt x="9610" y="9841"/>
                    <a:pt x="9429" y="9841"/>
                  </a:cubicBezTo>
                  <a:lnTo>
                    <a:pt x="8647" y="9841"/>
                  </a:lnTo>
                  <a:lnTo>
                    <a:pt x="8647" y="9449"/>
                  </a:lnTo>
                  <a:lnTo>
                    <a:pt x="8647" y="9309"/>
                  </a:lnTo>
                  <a:lnTo>
                    <a:pt x="9429" y="9309"/>
                  </a:lnTo>
                  <a:cubicBezTo>
                    <a:pt x="9610" y="9309"/>
                    <a:pt x="9760" y="9159"/>
                    <a:pt x="9760" y="8978"/>
                  </a:cubicBezTo>
                  <a:lnTo>
                    <a:pt x="9760" y="8196"/>
                  </a:lnTo>
                  <a:close/>
                  <a:moveTo>
                    <a:pt x="12236" y="1"/>
                  </a:moveTo>
                  <a:cubicBezTo>
                    <a:pt x="12230" y="1"/>
                    <a:pt x="12224" y="1"/>
                    <a:pt x="12218" y="1"/>
                  </a:cubicBezTo>
                  <a:lnTo>
                    <a:pt x="10954" y="1"/>
                  </a:lnTo>
                  <a:cubicBezTo>
                    <a:pt x="9519" y="1"/>
                    <a:pt x="8366" y="1154"/>
                    <a:pt x="8366" y="2589"/>
                  </a:cubicBezTo>
                  <a:lnTo>
                    <a:pt x="8366" y="2739"/>
                  </a:lnTo>
                  <a:cubicBezTo>
                    <a:pt x="8366" y="2869"/>
                    <a:pt x="8376" y="2990"/>
                    <a:pt x="8396" y="3120"/>
                  </a:cubicBezTo>
                  <a:lnTo>
                    <a:pt x="5216" y="3120"/>
                  </a:lnTo>
                  <a:cubicBezTo>
                    <a:pt x="4875" y="3120"/>
                    <a:pt x="4604" y="3391"/>
                    <a:pt x="4604" y="3732"/>
                  </a:cubicBezTo>
                  <a:lnTo>
                    <a:pt x="4604" y="7173"/>
                  </a:lnTo>
                  <a:cubicBezTo>
                    <a:pt x="4364" y="7102"/>
                    <a:pt x="4103" y="7062"/>
                    <a:pt x="3852" y="7062"/>
                  </a:cubicBezTo>
                  <a:lnTo>
                    <a:pt x="2658" y="7062"/>
                  </a:lnTo>
                  <a:cubicBezTo>
                    <a:pt x="2368" y="7062"/>
                    <a:pt x="2368" y="7504"/>
                    <a:pt x="2658" y="7504"/>
                  </a:cubicBezTo>
                  <a:lnTo>
                    <a:pt x="3852" y="7504"/>
                  </a:lnTo>
                  <a:cubicBezTo>
                    <a:pt x="3873" y="7503"/>
                    <a:pt x="3895" y="7502"/>
                    <a:pt x="3916" y="7502"/>
                  </a:cubicBezTo>
                  <a:cubicBezTo>
                    <a:pt x="4147" y="7502"/>
                    <a:pt x="4384" y="7551"/>
                    <a:pt x="4604" y="7634"/>
                  </a:cubicBezTo>
                  <a:lnTo>
                    <a:pt x="4604" y="9219"/>
                  </a:lnTo>
                  <a:cubicBezTo>
                    <a:pt x="4013" y="9329"/>
                    <a:pt x="4013" y="10172"/>
                    <a:pt x="4604" y="10292"/>
                  </a:cubicBezTo>
                  <a:lnTo>
                    <a:pt x="4604" y="11466"/>
                  </a:lnTo>
                  <a:cubicBezTo>
                    <a:pt x="4604" y="11576"/>
                    <a:pt x="4634" y="11686"/>
                    <a:pt x="4695" y="11787"/>
                  </a:cubicBezTo>
                  <a:cubicBezTo>
                    <a:pt x="4434" y="11897"/>
                    <a:pt x="4143" y="11957"/>
                    <a:pt x="3852" y="11957"/>
                  </a:cubicBezTo>
                  <a:lnTo>
                    <a:pt x="2879" y="11957"/>
                  </a:lnTo>
                  <a:cubicBezTo>
                    <a:pt x="2729" y="11957"/>
                    <a:pt x="2628" y="12098"/>
                    <a:pt x="2668" y="12238"/>
                  </a:cubicBezTo>
                  <a:cubicBezTo>
                    <a:pt x="2769" y="12559"/>
                    <a:pt x="2959" y="12840"/>
                    <a:pt x="3200" y="13060"/>
                  </a:cubicBezTo>
                  <a:cubicBezTo>
                    <a:pt x="3063" y="13100"/>
                    <a:pt x="2926" y="13119"/>
                    <a:pt x="2791" y="13119"/>
                  </a:cubicBezTo>
                  <a:cubicBezTo>
                    <a:pt x="2013" y="13119"/>
                    <a:pt x="1334" y="12487"/>
                    <a:pt x="1334" y="11666"/>
                  </a:cubicBezTo>
                  <a:cubicBezTo>
                    <a:pt x="1334" y="11596"/>
                    <a:pt x="1304" y="11536"/>
                    <a:pt x="1254" y="11496"/>
                  </a:cubicBezTo>
                  <a:cubicBezTo>
                    <a:pt x="733" y="11084"/>
                    <a:pt x="442" y="10463"/>
                    <a:pt x="442" y="9811"/>
                  </a:cubicBezTo>
                  <a:lnTo>
                    <a:pt x="442" y="9650"/>
                  </a:lnTo>
                  <a:cubicBezTo>
                    <a:pt x="442" y="8737"/>
                    <a:pt x="1023" y="7915"/>
                    <a:pt x="1886" y="7614"/>
                  </a:cubicBezTo>
                  <a:cubicBezTo>
                    <a:pt x="2130" y="7532"/>
                    <a:pt x="2040" y="7190"/>
                    <a:pt x="1821" y="7190"/>
                  </a:cubicBezTo>
                  <a:cubicBezTo>
                    <a:pt x="1797" y="7190"/>
                    <a:pt x="1772" y="7194"/>
                    <a:pt x="1746" y="7203"/>
                  </a:cubicBezTo>
                  <a:cubicBezTo>
                    <a:pt x="702" y="7564"/>
                    <a:pt x="0" y="8547"/>
                    <a:pt x="0" y="9650"/>
                  </a:cubicBezTo>
                  <a:lnTo>
                    <a:pt x="0" y="9811"/>
                  </a:lnTo>
                  <a:cubicBezTo>
                    <a:pt x="0" y="10563"/>
                    <a:pt x="331" y="11275"/>
                    <a:pt x="903" y="11767"/>
                  </a:cubicBezTo>
                  <a:cubicBezTo>
                    <a:pt x="963" y="12828"/>
                    <a:pt x="1849" y="13556"/>
                    <a:pt x="2804" y="13556"/>
                  </a:cubicBezTo>
                  <a:cubicBezTo>
                    <a:pt x="3122" y="13556"/>
                    <a:pt x="3447" y="13476"/>
                    <a:pt x="3752" y="13301"/>
                  </a:cubicBezTo>
                  <a:cubicBezTo>
                    <a:pt x="3892" y="13221"/>
                    <a:pt x="3892" y="13010"/>
                    <a:pt x="3752" y="12920"/>
                  </a:cubicBezTo>
                  <a:cubicBezTo>
                    <a:pt x="3531" y="12800"/>
                    <a:pt x="3340" y="12609"/>
                    <a:pt x="3220" y="12388"/>
                  </a:cubicBezTo>
                  <a:lnTo>
                    <a:pt x="3852" y="12388"/>
                  </a:lnTo>
                  <a:cubicBezTo>
                    <a:pt x="4293" y="12388"/>
                    <a:pt x="4735" y="12278"/>
                    <a:pt x="5116" y="12057"/>
                  </a:cubicBezTo>
                  <a:cubicBezTo>
                    <a:pt x="5156" y="12067"/>
                    <a:pt x="5186" y="12067"/>
                    <a:pt x="5216" y="12067"/>
                  </a:cubicBezTo>
                  <a:lnTo>
                    <a:pt x="9590" y="12067"/>
                  </a:lnTo>
                  <a:cubicBezTo>
                    <a:pt x="9931" y="12067"/>
                    <a:pt x="10201" y="11797"/>
                    <a:pt x="10201" y="11456"/>
                  </a:cubicBezTo>
                  <a:lnTo>
                    <a:pt x="10201" y="11385"/>
                  </a:lnTo>
                  <a:lnTo>
                    <a:pt x="10402" y="11385"/>
                  </a:lnTo>
                  <a:cubicBezTo>
                    <a:pt x="10583" y="11385"/>
                    <a:pt x="10733" y="11235"/>
                    <a:pt x="10733" y="11054"/>
                  </a:cubicBezTo>
                  <a:lnTo>
                    <a:pt x="10733" y="10272"/>
                  </a:lnTo>
                  <a:lnTo>
                    <a:pt x="11515" y="10272"/>
                  </a:lnTo>
                  <a:cubicBezTo>
                    <a:pt x="11696" y="10272"/>
                    <a:pt x="11846" y="10122"/>
                    <a:pt x="11846" y="9941"/>
                  </a:cubicBezTo>
                  <a:lnTo>
                    <a:pt x="11846" y="9209"/>
                  </a:lnTo>
                  <a:cubicBezTo>
                    <a:pt x="11846" y="9028"/>
                    <a:pt x="11696" y="8878"/>
                    <a:pt x="11515" y="8878"/>
                  </a:cubicBezTo>
                  <a:lnTo>
                    <a:pt x="10733" y="8878"/>
                  </a:lnTo>
                  <a:lnTo>
                    <a:pt x="10733" y="8095"/>
                  </a:lnTo>
                  <a:cubicBezTo>
                    <a:pt x="10733" y="7905"/>
                    <a:pt x="10583" y="7754"/>
                    <a:pt x="10402" y="7754"/>
                  </a:cubicBezTo>
                  <a:lnTo>
                    <a:pt x="9670" y="7754"/>
                  </a:lnTo>
                  <a:cubicBezTo>
                    <a:pt x="9489" y="7754"/>
                    <a:pt x="9339" y="7905"/>
                    <a:pt x="9339" y="8095"/>
                  </a:cubicBezTo>
                  <a:lnTo>
                    <a:pt x="9339" y="8878"/>
                  </a:lnTo>
                  <a:lnTo>
                    <a:pt x="9008" y="8878"/>
                  </a:lnTo>
                  <a:lnTo>
                    <a:pt x="8958" y="8477"/>
                  </a:lnTo>
                  <a:cubicBezTo>
                    <a:pt x="8897" y="7955"/>
                    <a:pt x="8456" y="7554"/>
                    <a:pt x="7924" y="7554"/>
                  </a:cubicBezTo>
                  <a:lnTo>
                    <a:pt x="6881" y="7554"/>
                  </a:lnTo>
                  <a:cubicBezTo>
                    <a:pt x="6360" y="7554"/>
                    <a:pt x="5908" y="7955"/>
                    <a:pt x="5848" y="8477"/>
                  </a:cubicBezTo>
                  <a:lnTo>
                    <a:pt x="5738" y="9419"/>
                  </a:lnTo>
                  <a:cubicBezTo>
                    <a:pt x="5728" y="9550"/>
                    <a:pt x="5828" y="9670"/>
                    <a:pt x="5958" y="9670"/>
                  </a:cubicBezTo>
                  <a:lnTo>
                    <a:pt x="8225" y="9670"/>
                  </a:lnTo>
                  <a:lnTo>
                    <a:pt x="8225" y="9941"/>
                  </a:lnTo>
                  <a:cubicBezTo>
                    <a:pt x="8225" y="10122"/>
                    <a:pt x="8376" y="10272"/>
                    <a:pt x="8556" y="10272"/>
                  </a:cubicBezTo>
                  <a:lnTo>
                    <a:pt x="9339" y="10272"/>
                  </a:lnTo>
                  <a:lnTo>
                    <a:pt x="9339" y="11054"/>
                  </a:lnTo>
                  <a:cubicBezTo>
                    <a:pt x="9339" y="11235"/>
                    <a:pt x="9489" y="11385"/>
                    <a:pt x="9670" y="11385"/>
                  </a:cubicBezTo>
                  <a:lnTo>
                    <a:pt x="9770" y="11385"/>
                  </a:lnTo>
                  <a:lnTo>
                    <a:pt x="9770" y="11456"/>
                  </a:lnTo>
                  <a:cubicBezTo>
                    <a:pt x="9770" y="11556"/>
                    <a:pt x="9690" y="11636"/>
                    <a:pt x="9590" y="11636"/>
                  </a:cubicBezTo>
                  <a:lnTo>
                    <a:pt x="5226" y="11636"/>
                  </a:lnTo>
                  <a:cubicBezTo>
                    <a:pt x="5126" y="11636"/>
                    <a:pt x="5046" y="11556"/>
                    <a:pt x="5046" y="11456"/>
                  </a:cubicBezTo>
                  <a:lnTo>
                    <a:pt x="5046" y="3722"/>
                  </a:lnTo>
                  <a:cubicBezTo>
                    <a:pt x="5046" y="3622"/>
                    <a:pt x="5126" y="3552"/>
                    <a:pt x="5226" y="3552"/>
                  </a:cubicBezTo>
                  <a:lnTo>
                    <a:pt x="6009" y="3552"/>
                  </a:lnTo>
                  <a:lnTo>
                    <a:pt x="6239" y="4063"/>
                  </a:lnTo>
                  <a:cubicBezTo>
                    <a:pt x="6330" y="4244"/>
                    <a:pt x="6510" y="4364"/>
                    <a:pt x="6711" y="4364"/>
                  </a:cubicBezTo>
                  <a:lnTo>
                    <a:pt x="8095" y="4364"/>
                  </a:lnTo>
                  <a:cubicBezTo>
                    <a:pt x="8296" y="4364"/>
                    <a:pt x="8476" y="4244"/>
                    <a:pt x="8566" y="4063"/>
                  </a:cubicBezTo>
                  <a:lnTo>
                    <a:pt x="8637" y="3903"/>
                  </a:lnTo>
                  <a:cubicBezTo>
                    <a:pt x="8887" y="4384"/>
                    <a:pt x="9279" y="4785"/>
                    <a:pt x="9770" y="5036"/>
                  </a:cubicBezTo>
                  <a:lnTo>
                    <a:pt x="9770" y="7102"/>
                  </a:lnTo>
                  <a:cubicBezTo>
                    <a:pt x="9770" y="7248"/>
                    <a:pt x="9878" y="7321"/>
                    <a:pt x="9986" y="7321"/>
                  </a:cubicBezTo>
                  <a:cubicBezTo>
                    <a:pt x="10094" y="7321"/>
                    <a:pt x="10201" y="7248"/>
                    <a:pt x="10201" y="7102"/>
                  </a:cubicBezTo>
                  <a:lnTo>
                    <a:pt x="10201" y="5217"/>
                  </a:lnTo>
                  <a:cubicBezTo>
                    <a:pt x="10442" y="5287"/>
                    <a:pt x="10703" y="5327"/>
                    <a:pt x="10954" y="5327"/>
                  </a:cubicBezTo>
                  <a:lnTo>
                    <a:pt x="11596" y="5327"/>
                  </a:lnTo>
                  <a:cubicBezTo>
                    <a:pt x="11465" y="5548"/>
                    <a:pt x="11285" y="5738"/>
                    <a:pt x="11054" y="5859"/>
                  </a:cubicBezTo>
                  <a:cubicBezTo>
                    <a:pt x="10914" y="5949"/>
                    <a:pt x="10914" y="6159"/>
                    <a:pt x="11054" y="6240"/>
                  </a:cubicBezTo>
                  <a:cubicBezTo>
                    <a:pt x="11359" y="6415"/>
                    <a:pt x="11684" y="6495"/>
                    <a:pt x="12001" y="6495"/>
                  </a:cubicBezTo>
                  <a:cubicBezTo>
                    <a:pt x="12957" y="6495"/>
                    <a:pt x="13842" y="5767"/>
                    <a:pt x="13903" y="4705"/>
                  </a:cubicBezTo>
                  <a:cubicBezTo>
                    <a:pt x="13993" y="4625"/>
                    <a:pt x="14073" y="4545"/>
                    <a:pt x="14153" y="4454"/>
                  </a:cubicBezTo>
                  <a:cubicBezTo>
                    <a:pt x="14289" y="4288"/>
                    <a:pt x="14146" y="4093"/>
                    <a:pt x="13986" y="4093"/>
                  </a:cubicBezTo>
                  <a:cubicBezTo>
                    <a:pt x="13934" y="4093"/>
                    <a:pt x="13879" y="4114"/>
                    <a:pt x="13832" y="4163"/>
                  </a:cubicBezTo>
                  <a:cubicBezTo>
                    <a:pt x="13742" y="4264"/>
                    <a:pt x="13652" y="4344"/>
                    <a:pt x="13552" y="4424"/>
                  </a:cubicBezTo>
                  <a:cubicBezTo>
                    <a:pt x="13501" y="4464"/>
                    <a:pt x="13471" y="4535"/>
                    <a:pt x="13471" y="4595"/>
                  </a:cubicBezTo>
                  <a:cubicBezTo>
                    <a:pt x="13471" y="5425"/>
                    <a:pt x="12793" y="6058"/>
                    <a:pt x="12014" y="6058"/>
                  </a:cubicBezTo>
                  <a:cubicBezTo>
                    <a:pt x="11880" y="6058"/>
                    <a:pt x="11743" y="6039"/>
                    <a:pt x="11606" y="5999"/>
                  </a:cubicBezTo>
                  <a:cubicBezTo>
                    <a:pt x="11846" y="5778"/>
                    <a:pt x="12027" y="5497"/>
                    <a:pt x="12137" y="5176"/>
                  </a:cubicBezTo>
                  <a:cubicBezTo>
                    <a:pt x="12177" y="5036"/>
                    <a:pt x="12077" y="4896"/>
                    <a:pt x="11927" y="4896"/>
                  </a:cubicBezTo>
                  <a:lnTo>
                    <a:pt x="10954" y="4896"/>
                  </a:lnTo>
                  <a:cubicBezTo>
                    <a:pt x="9991" y="4896"/>
                    <a:pt x="9148" y="4254"/>
                    <a:pt x="8887" y="3321"/>
                  </a:cubicBezTo>
                  <a:cubicBezTo>
                    <a:pt x="8877" y="3291"/>
                    <a:pt x="8877" y="3261"/>
                    <a:pt x="8857" y="3231"/>
                  </a:cubicBezTo>
                  <a:cubicBezTo>
                    <a:pt x="8817" y="3070"/>
                    <a:pt x="8807" y="2910"/>
                    <a:pt x="8807" y="2739"/>
                  </a:cubicBezTo>
                  <a:lnTo>
                    <a:pt x="8807" y="2589"/>
                  </a:lnTo>
                  <a:cubicBezTo>
                    <a:pt x="8807" y="1395"/>
                    <a:pt x="9770" y="432"/>
                    <a:pt x="10954" y="432"/>
                  </a:cubicBezTo>
                  <a:lnTo>
                    <a:pt x="12218" y="432"/>
                  </a:lnTo>
                  <a:cubicBezTo>
                    <a:pt x="13411" y="432"/>
                    <a:pt x="14374" y="1395"/>
                    <a:pt x="14374" y="2589"/>
                  </a:cubicBezTo>
                  <a:lnTo>
                    <a:pt x="14374" y="2739"/>
                  </a:lnTo>
                  <a:cubicBezTo>
                    <a:pt x="14374" y="2990"/>
                    <a:pt x="14334" y="3241"/>
                    <a:pt x="14244" y="3481"/>
                  </a:cubicBezTo>
                  <a:cubicBezTo>
                    <a:pt x="14181" y="3652"/>
                    <a:pt x="14320" y="3775"/>
                    <a:pt x="14457" y="3775"/>
                  </a:cubicBezTo>
                  <a:cubicBezTo>
                    <a:pt x="14538" y="3775"/>
                    <a:pt x="14618" y="3732"/>
                    <a:pt x="14655" y="3632"/>
                  </a:cubicBezTo>
                  <a:cubicBezTo>
                    <a:pt x="14755" y="3341"/>
                    <a:pt x="14815" y="3040"/>
                    <a:pt x="14815" y="2739"/>
                  </a:cubicBezTo>
                  <a:lnTo>
                    <a:pt x="14815" y="2589"/>
                  </a:lnTo>
                  <a:cubicBezTo>
                    <a:pt x="14805" y="1160"/>
                    <a:pt x="13652" y="1"/>
                    <a:pt x="1223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9"/>
            <p:cNvSpPr/>
            <p:nvPr/>
          </p:nvSpPr>
          <p:spPr>
            <a:xfrm>
              <a:off x="7530813" y="1786964"/>
              <a:ext cx="71893" cy="56968"/>
            </a:xfrm>
            <a:custGeom>
              <a:avLst/>
              <a:gdLst/>
              <a:ahLst/>
              <a:cxnLst/>
              <a:rect l="l" t="t" r="r" b="b"/>
              <a:pathLst>
                <a:path w="2789" h="2210" extrusionOk="0">
                  <a:moveTo>
                    <a:pt x="1943" y="260"/>
                  </a:moveTo>
                  <a:cubicBezTo>
                    <a:pt x="2032" y="260"/>
                    <a:pt x="2121" y="287"/>
                    <a:pt x="2197" y="342"/>
                  </a:cubicBezTo>
                  <a:cubicBezTo>
                    <a:pt x="2277" y="402"/>
                    <a:pt x="2338" y="502"/>
                    <a:pt x="2348" y="603"/>
                  </a:cubicBezTo>
                  <a:cubicBezTo>
                    <a:pt x="2348" y="703"/>
                    <a:pt x="2318" y="803"/>
                    <a:pt x="2247" y="873"/>
                  </a:cubicBezTo>
                  <a:lnTo>
                    <a:pt x="1395" y="1756"/>
                  </a:lnTo>
                  <a:lnTo>
                    <a:pt x="552" y="873"/>
                  </a:lnTo>
                  <a:cubicBezTo>
                    <a:pt x="482" y="803"/>
                    <a:pt x="442" y="713"/>
                    <a:pt x="452" y="613"/>
                  </a:cubicBezTo>
                  <a:cubicBezTo>
                    <a:pt x="462" y="512"/>
                    <a:pt x="502" y="422"/>
                    <a:pt x="582" y="362"/>
                  </a:cubicBezTo>
                  <a:cubicBezTo>
                    <a:pt x="663" y="302"/>
                    <a:pt x="763" y="262"/>
                    <a:pt x="863" y="262"/>
                  </a:cubicBezTo>
                  <a:cubicBezTo>
                    <a:pt x="983" y="262"/>
                    <a:pt x="1094" y="302"/>
                    <a:pt x="1174" y="392"/>
                  </a:cubicBezTo>
                  <a:lnTo>
                    <a:pt x="1244" y="452"/>
                  </a:lnTo>
                  <a:cubicBezTo>
                    <a:pt x="1284" y="497"/>
                    <a:pt x="1340" y="520"/>
                    <a:pt x="1396" y="520"/>
                  </a:cubicBezTo>
                  <a:cubicBezTo>
                    <a:pt x="1452" y="520"/>
                    <a:pt x="1510" y="497"/>
                    <a:pt x="1555" y="452"/>
                  </a:cubicBezTo>
                  <a:lnTo>
                    <a:pt x="1605" y="402"/>
                  </a:lnTo>
                  <a:cubicBezTo>
                    <a:pt x="1698" y="309"/>
                    <a:pt x="1821" y="260"/>
                    <a:pt x="1943" y="260"/>
                  </a:cubicBezTo>
                  <a:close/>
                  <a:moveTo>
                    <a:pt x="2458" y="1"/>
                  </a:moveTo>
                  <a:cubicBezTo>
                    <a:pt x="1736" y="1"/>
                    <a:pt x="1024" y="11"/>
                    <a:pt x="301" y="21"/>
                  </a:cubicBezTo>
                  <a:cubicBezTo>
                    <a:pt x="131" y="161"/>
                    <a:pt x="31" y="362"/>
                    <a:pt x="21" y="583"/>
                  </a:cubicBezTo>
                  <a:cubicBezTo>
                    <a:pt x="1" y="803"/>
                    <a:pt x="81" y="1014"/>
                    <a:pt x="231" y="1174"/>
                  </a:cubicBezTo>
                  <a:lnTo>
                    <a:pt x="1134" y="2097"/>
                  </a:lnTo>
                  <a:cubicBezTo>
                    <a:pt x="1204" y="2172"/>
                    <a:pt x="1299" y="2210"/>
                    <a:pt x="1396" y="2210"/>
                  </a:cubicBezTo>
                  <a:cubicBezTo>
                    <a:pt x="1493" y="2210"/>
                    <a:pt x="1590" y="2172"/>
                    <a:pt x="1666" y="2097"/>
                  </a:cubicBezTo>
                  <a:lnTo>
                    <a:pt x="2558" y="1174"/>
                  </a:lnTo>
                  <a:cubicBezTo>
                    <a:pt x="2709" y="1014"/>
                    <a:pt x="2789" y="793"/>
                    <a:pt x="2779" y="573"/>
                  </a:cubicBezTo>
                  <a:cubicBezTo>
                    <a:pt x="2759" y="342"/>
                    <a:pt x="2639" y="131"/>
                    <a:pt x="245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 name="Google Shape;1772;p69"/>
          <p:cNvGrpSpPr/>
          <p:nvPr/>
        </p:nvGrpSpPr>
        <p:grpSpPr>
          <a:xfrm>
            <a:off x="6612928" y="1789825"/>
            <a:ext cx="400789" cy="256254"/>
            <a:chOff x="6612928" y="1789825"/>
            <a:chExt cx="400789" cy="256254"/>
          </a:xfrm>
        </p:grpSpPr>
        <p:sp>
          <p:nvSpPr>
            <p:cNvPr id="1773" name="Google Shape;1773;p69"/>
            <p:cNvSpPr/>
            <p:nvPr/>
          </p:nvSpPr>
          <p:spPr>
            <a:xfrm>
              <a:off x="6612928" y="1862827"/>
              <a:ext cx="194981" cy="183252"/>
            </a:xfrm>
            <a:custGeom>
              <a:avLst/>
              <a:gdLst/>
              <a:ahLst/>
              <a:cxnLst/>
              <a:rect l="l" t="t" r="r" b="b"/>
              <a:pathLst>
                <a:path w="7564" h="7109" extrusionOk="0">
                  <a:moveTo>
                    <a:pt x="2839" y="4661"/>
                  </a:moveTo>
                  <a:lnTo>
                    <a:pt x="3882" y="5634"/>
                  </a:lnTo>
                  <a:lnTo>
                    <a:pt x="3902" y="5804"/>
                  </a:lnTo>
                  <a:cubicBezTo>
                    <a:pt x="3912" y="5895"/>
                    <a:pt x="3942" y="5985"/>
                    <a:pt x="3992" y="6065"/>
                  </a:cubicBezTo>
                  <a:lnTo>
                    <a:pt x="3410" y="6135"/>
                  </a:lnTo>
                  <a:cubicBezTo>
                    <a:pt x="3370" y="6141"/>
                    <a:pt x="3331" y="6143"/>
                    <a:pt x="3293" y="6143"/>
                  </a:cubicBezTo>
                  <a:cubicBezTo>
                    <a:pt x="2530" y="6143"/>
                    <a:pt x="2180" y="5129"/>
                    <a:pt x="2839" y="4661"/>
                  </a:cubicBezTo>
                  <a:close/>
                  <a:moveTo>
                    <a:pt x="4723" y="0"/>
                  </a:moveTo>
                  <a:cubicBezTo>
                    <a:pt x="4439" y="0"/>
                    <a:pt x="4154" y="181"/>
                    <a:pt x="4103" y="538"/>
                  </a:cubicBezTo>
                  <a:cubicBezTo>
                    <a:pt x="4063" y="531"/>
                    <a:pt x="4023" y="527"/>
                    <a:pt x="3984" y="527"/>
                  </a:cubicBezTo>
                  <a:cubicBezTo>
                    <a:pt x="3623" y="527"/>
                    <a:pt x="3324" y="850"/>
                    <a:pt x="3360" y="1230"/>
                  </a:cubicBezTo>
                  <a:lnTo>
                    <a:pt x="3661" y="3668"/>
                  </a:lnTo>
                  <a:lnTo>
                    <a:pt x="3049" y="3096"/>
                  </a:lnTo>
                  <a:cubicBezTo>
                    <a:pt x="2925" y="2977"/>
                    <a:pt x="2767" y="2917"/>
                    <a:pt x="2608" y="2917"/>
                  </a:cubicBezTo>
                  <a:cubicBezTo>
                    <a:pt x="2446" y="2917"/>
                    <a:pt x="2283" y="2979"/>
                    <a:pt x="2157" y="3106"/>
                  </a:cubicBezTo>
                  <a:cubicBezTo>
                    <a:pt x="1906" y="3357"/>
                    <a:pt x="1906" y="3778"/>
                    <a:pt x="2177" y="4019"/>
                  </a:cubicBezTo>
                  <a:lnTo>
                    <a:pt x="2538" y="4360"/>
                  </a:lnTo>
                  <a:cubicBezTo>
                    <a:pt x="1675" y="5082"/>
                    <a:pt x="2127" y="6496"/>
                    <a:pt x="3250" y="6567"/>
                  </a:cubicBezTo>
                  <a:lnTo>
                    <a:pt x="2458" y="6667"/>
                  </a:lnTo>
                  <a:cubicBezTo>
                    <a:pt x="2407" y="6677"/>
                    <a:pt x="2357" y="6677"/>
                    <a:pt x="2307" y="6677"/>
                  </a:cubicBezTo>
                  <a:cubicBezTo>
                    <a:pt x="1043" y="6677"/>
                    <a:pt x="602" y="5012"/>
                    <a:pt x="1695" y="4390"/>
                  </a:cubicBezTo>
                  <a:cubicBezTo>
                    <a:pt x="1915" y="4272"/>
                    <a:pt x="1793" y="3975"/>
                    <a:pt x="1593" y="3975"/>
                  </a:cubicBezTo>
                  <a:cubicBezTo>
                    <a:pt x="1555" y="3975"/>
                    <a:pt x="1515" y="3985"/>
                    <a:pt x="1475" y="4009"/>
                  </a:cubicBezTo>
                  <a:cubicBezTo>
                    <a:pt x="0" y="4861"/>
                    <a:pt x="602" y="7108"/>
                    <a:pt x="2307" y="7108"/>
                  </a:cubicBezTo>
                  <a:cubicBezTo>
                    <a:pt x="2377" y="7108"/>
                    <a:pt x="2438" y="7108"/>
                    <a:pt x="2508" y="7098"/>
                  </a:cubicBezTo>
                  <a:lnTo>
                    <a:pt x="3310" y="6998"/>
                  </a:lnTo>
                  <a:cubicBezTo>
                    <a:pt x="3701" y="6958"/>
                    <a:pt x="4072" y="6757"/>
                    <a:pt x="4343" y="6456"/>
                  </a:cubicBezTo>
                  <a:lnTo>
                    <a:pt x="4704" y="6416"/>
                  </a:lnTo>
                  <a:lnTo>
                    <a:pt x="6239" y="6226"/>
                  </a:lnTo>
                  <a:cubicBezTo>
                    <a:pt x="7021" y="6135"/>
                    <a:pt x="7563" y="5423"/>
                    <a:pt x="7473" y="4651"/>
                  </a:cubicBezTo>
                  <a:lnTo>
                    <a:pt x="7463" y="4651"/>
                  </a:lnTo>
                  <a:lnTo>
                    <a:pt x="7232" y="2795"/>
                  </a:lnTo>
                  <a:cubicBezTo>
                    <a:pt x="7209" y="2672"/>
                    <a:pt x="7114" y="2615"/>
                    <a:pt x="7019" y="2615"/>
                  </a:cubicBezTo>
                  <a:cubicBezTo>
                    <a:pt x="6904" y="2615"/>
                    <a:pt x="6790" y="2698"/>
                    <a:pt x="6801" y="2845"/>
                  </a:cubicBezTo>
                  <a:lnTo>
                    <a:pt x="7031" y="4701"/>
                  </a:lnTo>
                  <a:cubicBezTo>
                    <a:pt x="7092" y="5243"/>
                    <a:pt x="6711" y="5724"/>
                    <a:pt x="6179" y="5794"/>
                  </a:cubicBezTo>
                  <a:lnTo>
                    <a:pt x="5758" y="5844"/>
                  </a:lnTo>
                  <a:lnTo>
                    <a:pt x="4644" y="5985"/>
                  </a:lnTo>
                  <a:lnTo>
                    <a:pt x="4634" y="5985"/>
                  </a:lnTo>
                  <a:cubicBezTo>
                    <a:pt x="4628" y="5985"/>
                    <a:pt x="4621" y="5986"/>
                    <a:pt x="4615" y="5986"/>
                  </a:cubicBezTo>
                  <a:cubicBezTo>
                    <a:pt x="4481" y="5986"/>
                    <a:pt x="4353" y="5888"/>
                    <a:pt x="4343" y="5754"/>
                  </a:cubicBezTo>
                  <a:lnTo>
                    <a:pt x="4313" y="5503"/>
                  </a:lnTo>
                  <a:cubicBezTo>
                    <a:pt x="4303" y="5453"/>
                    <a:pt x="4273" y="5403"/>
                    <a:pt x="4243" y="5373"/>
                  </a:cubicBezTo>
                  <a:lnTo>
                    <a:pt x="3019" y="4230"/>
                  </a:lnTo>
                  <a:lnTo>
                    <a:pt x="2458" y="3708"/>
                  </a:lnTo>
                  <a:cubicBezTo>
                    <a:pt x="2377" y="3628"/>
                    <a:pt x="2377" y="3497"/>
                    <a:pt x="2458" y="3417"/>
                  </a:cubicBezTo>
                  <a:cubicBezTo>
                    <a:pt x="2498" y="3377"/>
                    <a:pt x="2550" y="3357"/>
                    <a:pt x="2603" y="3357"/>
                  </a:cubicBezTo>
                  <a:cubicBezTo>
                    <a:pt x="2656" y="3357"/>
                    <a:pt x="2708" y="3377"/>
                    <a:pt x="2748" y="3417"/>
                  </a:cubicBezTo>
                  <a:lnTo>
                    <a:pt x="3461" y="4079"/>
                  </a:lnTo>
                  <a:cubicBezTo>
                    <a:pt x="3531" y="4149"/>
                    <a:pt x="3632" y="4181"/>
                    <a:pt x="3730" y="4181"/>
                  </a:cubicBezTo>
                  <a:cubicBezTo>
                    <a:pt x="3744" y="4181"/>
                    <a:pt x="3758" y="4181"/>
                    <a:pt x="3772" y="4179"/>
                  </a:cubicBezTo>
                  <a:lnTo>
                    <a:pt x="4072" y="4139"/>
                  </a:lnTo>
                  <a:cubicBezTo>
                    <a:pt x="4092" y="4137"/>
                    <a:pt x="4111" y="4136"/>
                    <a:pt x="4130" y="4136"/>
                  </a:cubicBezTo>
                  <a:cubicBezTo>
                    <a:pt x="4397" y="4136"/>
                    <a:pt x="4627" y="4329"/>
                    <a:pt x="4664" y="4601"/>
                  </a:cubicBezTo>
                  <a:lnTo>
                    <a:pt x="4714" y="5032"/>
                  </a:lnTo>
                  <a:cubicBezTo>
                    <a:pt x="4724" y="5142"/>
                    <a:pt x="4825" y="5223"/>
                    <a:pt x="4935" y="5223"/>
                  </a:cubicBezTo>
                  <a:lnTo>
                    <a:pt x="4955" y="5223"/>
                  </a:lnTo>
                  <a:cubicBezTo>
                    <a:pt x="5076" y="5203"/>
                    <a:pt x="5156" y="5102"/>
                    <a:pt x="5146" y="4982"/>
                  </a:cubicBezTo>
                  <a:lnTo>
                    <a:pt x="5096" y="4551"/>
                  </a:lnTo>
                  <a:cubicBezTo>
                    <a:pt x="5037" y="4062"/>
                    <a:pt x="4617" y="3707"/>
                    <a:pt x="4142" y="3707"/>
                  </a:cubicBezTo>
                  <a:cubicBezTo>
                    <a:pt x="4129" y="3707"/>
                    <a:pt x="4116" y="3707"/>
                    <a:pt x="4103" y="3708"/>
                  </a:cubicBezTo>
                  <a:lnTo>
                    <a:pt x="3792" y="1180"/>
                  </a:lnTo>
                  <a:cubicBezTo>
                    <a:pt x="3775" y="1042"/>
                    <a:pt x="3880" y="965"/>
                    <a:pt x="3982" y="965"/>
                  </a:cubicBezTo>
                  <a:cubicBezTo>
                    <a:pt x="4066" y="965"/>
                    <a:pt x="4149" y="1017"/>
                    <a:pt x="4163" y="1130"/>
                  </a:cubicBezTo>
                  <a:lnTo>
                    <a:pt x="4434" y="3367"/>
                  </a:lnTo>
                  <a:cubicBezTo>
                    <a:pt x="4454" y="3477"/>
                    <a:pt x="4544" y="3558"/>
                    <a:pt x="4654" y="3558"/>
                  </a:cubicBezTo>
                  <a:lnTo>
                    <a:pt x="4674" y="3558"/>
                  </a:lnTo>
                  <a:cubicBezTo>
                    <a:pt x="4795" y="3547"/>
                    <a:pt x="4885" y="3437"/>
                    <a:pt x="4865" y="3317"/>
                  </a:cubicBezTo>
                  <a:lnTo>
                    <a:pt x="4594" y="1080"/>
                  </a:lnTo>
                  <a:lnTo>
                    <a:pt x="4534" y="609"/>
                  </a:lnTo>
                  <a:cubicBezTo>
                    <a:pt x="4518" y="473"/>
                    <a:pt x="4621" y="399"/>
                    <a:pt x="4725" y="399"/>
                  </a:cubicBezTo>
                  <a:cubicBezTo>
                    <a:pt x="4813" y="399"/>
                    <a:pt x="4901" y="453"/>
                    <a:pt x="4915" y="568"/>
                  </a:cubicBezTo>
                  <a:lnTo>
                    <a:pt x="4985" y="1160"/>
                  </a:lnTo>
                  <a:lnTo>
                    <a:pt x="5246" y="3267"/>
                  </a:lnTo>
                  <a:cubicBezTo>
                    <a:pt x="5256" y="3377"/>
                    <a:pt x="5346" y="3457"/>
                    <a:pt x="5457" y="3457"/>
                  </a:cubicBezTo>
                  <a:lnTo>
                    <a:pt x="5487" y="3457"/>
                  </a:lnTo>
                  <a:cubicBezTo>
                    <a:pt x="5607" y="3447"/>
                    <a:pt x="5687" y="3337"/>
                    <a:pt x="5677" y="3216"/>
                  </a:cubicBezTo>
                  <a:lnTo>
                    <a:pt x="5417" y="1110"/>
                  </a:lnTo>
                  <a:cubicBezTo>
                    <a:pt x="5397" y="1010"/>
                    <a:pt x="5477" y="909"/>
                    <a:pt x="5587" y="899"/>
                  </a:cubicBezTo>
                  <a:cubicBezTo>
                    <a:pt x="5687" y="899"/>
                    <a:pt x="5778" y="970"/>
                    <a:pt x="5788" y="1070"/>
                  </a:cubicBezTo>
                  <a:lnTo>
                    <a:pt x="5878" y="1792"/>
                  </a:lnTo>
                  <a:lnTo>
                    <a:pt x="6048" y="3176"/>
                  </a:lnTo>
                  <a:cubicBezTo>
                    <a:pt x="6059" y="3287"/>
                    <a:pt x="6149" y="3367"/>
                    <a:pt x="6259" y="3367"/>
                  </a:cubicBezTo>
                  <a:lnTo>
                    <a:pt x="6289" y="3367"/>
                  </a:lnTo>
                  <a:cubicBezTo>
                    <a:pt x="6410" y="3357"/>
                    <a:pt x="6490" y="3247"/>
                    <a:pt x="6480" y="3126"/>
                  </a:cubicBezTo>
                  <a:lnTo>
                    <a:pt x="6309" y="1742"/>
                  </a:lnTo>
                  <a:cubicBezTo>
                    <a:pt x="6289" y="1642"/>
                    <a:pt x="6369" y="1541"/>
                    <a:pt x="6480" y="1531"/>
                  </a:cubicBezTo>
                  <a:cubicBezTo>
                    <a:pt x="6580" y="1531"/>
                    <a:pt x="6670" y="1612"/>
                    <a:pt x="6680" y="1712"/>
                  </a:cubicBezTo>
                  <a:lnTo>
                    <a:pt x="6721" y="2003"/>
                  </a:lnTo>
                  <a:cubicBezTo>
                    <a:pt x="6730" y="2139"/>
                    <a:pt x="6830" y="2202"/>
                    <a:pt x="6932" y="2202"/>
                  </a:cubicBezTo>
                  <a:cubicBezTo>
                    <a:pt x="7054" y="2202"/>
                    <a:pt x="7179" y="2111"/>
                    <a:pt x="7152" y="1953"/>
                  </a:cubicBezTo>
                  <a:lnTo>
                    <a:pt x="7112" y="1652"/>
                  </a:lnTo>
                  <a:cubicBezTo>
                    <a:pt x="7072" y="1328"/>
                    <a:pt x="6790" y="1097"/>
                    <a:pt x="6481" y="1097"/>
                  </a:cubicBezTo>
                  <a:cubicBezTo>
                    <a:pt x="6397" y="1097"/>
                    <a:pt x="6312" y="1114"/>
                    <a:pt x="6229" y="1150"/>
                  </a:cubicBezTo>
                  <a:lnTo>
                    <a:pt x="6219" y="1020"/>
                  </a:lnTo>
                  <a:cubicBezTo>
                    <a:pt x="6180" y="690"/>
                    <a:pt x="5900" y="464"/>
                    <a:pt x="5593" y="464"/>
                  </a:cubicBezTo>
                  <a:cubicBezTo>
                    <a:pt x="5508" y="464"/>
                    <a:pt x="5421" y="481"/>
                    <a:pt x="5336" y="518"/>
                  </a:cubicBezTo>
                  <a:lnTo>
                    <a:pt x="5336" y="508"/>
                  </a:lnTo>
                  <a:cubicBezTo>
                    <a:pt x="5272" y="168"/>
                    <a:pt x="4998" y="0"/>
                    <a:pt x="472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9"/>
            <p:cNvSpPr/>
            <p:nvPr/>
          </p:nvSpPr>
          <p:spPr>
            <a:xfrm>
              <a:off x="6832758" y="1866333"/>
              <a:ext cx="180958" cy="174565"/>
            </a:xfrm>
            <a:custGeom>
              <a:avLst/>
              <a:gdLst/>
              <a:ahLst/>
              <a:cxnLst/>
              <a:rect l="l" t="t" r="r" b="b"/>
              <a:pathLst>
                <a:path w="7020" h="6772" extrusionOk="0">
                  <a:moveTo>
                    <a:pt x="4592" y="4394"/>
                  </a:moveTo>
                  <a:cubicBezTo>
                    <a:pt x="5344" y="4796"/>
                    <a:pt x="5053" y="5929"/>
                    <a:pt x="4211" y="5929"/>
                  </a:cubicBezTo>
                  <a:lnTo>
                    <a:pt x="3619" y="5929"/>
                  </a:lnTo>
                  <a:cubicBezTo>
                    <a:pt x="3659" y="5849"/>
                    <a:pt x="3679" y="5759"/>
                    <a:pt x="3679" y="5658"/>
                  </a:cubicBezTo>
                  <a:lnTo>
                    <a:pt x="3679" y="5488"/>
                  </a:lnTo>
                  <a:lnTo>
                    <a:pt x="4592" y="4394"/>
                  </a:lnTo>
                  <a:close/>
                  <a:moveTo>
                    <a:pt x="2258" y="0"/>
                  </a:moveTo>
                  <a:cubicBezTo>
                    <a:pt x="1955" y="0"/>
                    <a:pt x="1650" y="204"/>
                    <a:pt x="1623" y="583"/>
                  </a:cubicBezTo>
                  <a:lnTo>
                    <a:pt x="1623" y="593"/>
                  </a:lnTo>
                  <a:cubicBezTo>
                    <a:pt x="1562" y="575"/>
                    <a:pt x="1502" y="566"/>
                    <a:pt x="1443" y="566"/>
                  </a:cubicBezTo>
                  <a:cubicBezTo>
                    <a:pt x="1110" y="566"/>
                    <a:pt x="821" y="837"/>
                    <a:pt x="821" y="1195"/>
                  </a:cubicBezTo>
                  <a:lnTo>
                    <a:pt x="821" y="1335"/>
                  </a:lnTo>
                  <a:cubicBezTo>
                    <a:pt x="756" y="1315"/>
                    <a:pt x="692" y="1305"/>
                    <a:pt x="629" y="1305"/>
                  </a:cubicBezTo>
                  <a:cubicBezTo>
                    <a:pt x="293" y="1305"/>
                    <a:pt x="8" y="1582"/>
                    <a:pt x="8" y="1937"/>
                  </a:cubicBezTo>
                  <a:lnTo>
                    <a:pt x="8" y="4284"/>
                  </a:lnTo>
                  <a:cubicBezTo>
                    <a:pt x="8" y="4430"/>
                    <a:pt x="116" y="4502"/>
                    <a:pt x="224" y="4502"/>
                  </a:cubicBezTo>
                  <a:cubicBezTo>
                    <a:pt x="332" y="4502"/>
                    <a:pt x="439" y="4430"/>
                    <a:pt x="439" y="4284"/>
                  </a:cubicBezTo>
                  <a:lnTo>
                    <a:pt x="439" y="1937"/>
                  </a:lnTo>
                  <a:cubicBezTo>
                    <a:pt x="439" y="1827"/>
                    <a:pt x="520" y="1736"/>
                    <a:pt x="620" y="1736"/>
                  </a:cubicBezTo>
                  <a:cubicBezTo>
                    <a:pt x="626" y="1736"/>
                    <a:pt x="631" y="1736"/>
                    <a:pt x="637" y="1736"/>
                  </a:cubicBezTo>
                  <a:cubicBezTo>
                    <a:pt x="738" y="1736"/>
                    <a:pt x="811" y="1822"/>
                    <a:pt x="811" y="1917"/>
                  </a:cubicBezTo>
                  <a:lnTo>
                    <a:pt x="811" y="3301"/>
                  </a:lnTo>
                  <a:cubicBezTo>
                    <a:pt x="811" y="3442"/>
                    <a:pt x="921" y="3512"/>
                    <a:pt x="1031" y="3512"/>
                  </a:cubicBezTo>
                  <a:cubicBezTo>
                    <a:pt x="1142" y="3512"/>
                    <a:pt x="1252" y="3442"/>
                    <a:pt x="1252" y="3301"/>
                  </a:cubicBezTo>
                  <a:lnTo>
                    <a:pt x="1252" y="1195"/>
                  </a:lnTo>
                  <a:cubicBezTo>
                    <a:pt x="1242" y="1084"/>
                    <a:pt x="1322" y="1004"/>
                    <a:pt x="1432" y="994"/>
                  </a:cubicBezTo>
                  <a:cubicBezTo>
                    <a:pt x="1438" y="994"/>
                    <a:pt x="1443" y="993"/>
                    <a:pt x="1448" y="993"/>
                  </a:cubicBezTo>
                  <a:cubicBezTo>
                    <a:pt x="1542" y="993"/>
                    <a:pt x="1623" y="1080"/>
                    <a:pt x="1623" y="1185"/>
                  </a:cubicBezTo>
                  <a:lnTo>
                    <a:pt x="1623" y="3301"/>
                  </a:lnTo>
                  <a:cubicBezTo>
                    <a:pt x="1623" y="3447"/>
                    <a:pt x="1731" y="3519"/>
                    <a:pt x="1839" y="3519"/>
                  </a:cubicBezTo>
                  <a:cubicBezTo>
                    <a:pt x="1946" y="3519"/>
                    <a:pt x="2054" y="3447"/>
                    <a:pt x="2054" y="3301"/>
                  </a:cubicBezTo>
                  <a:lnTo>
                    <a:pt x="2054" y="583"/>
                  </a:lnTo>
                  <a:cubicBezTo>
                    <a:pt x="2054" y="458"/>
                    <a:pt x="2150" y="395"/>
                    <a:pt x="2245" y="395"/>
                  </a:cubicBezTo>
                  <a:cubicBezTo>
                    <a:pt x="2340" y="395"/>
                    <a:pt x="2435" y="458"/>
                    <a:pt x="2435" y="583"/>
                  </a:cubicBezTo>
                  <a:lnTo>
                    <a:pt x="2435" y="3301"/>
                  </a:lnTo>
                  <a:cubicBezTo>
                    <a:pt x="2435" y="3447"/>
                    <a:pt x="2543" y="3519"/>
                    <a:pt x="2651" y="3519"/>
                  </a:cubicBezTo>
                  <a:cubicBezTo>
                    <a:pt x="2759" y="3519"/>
                    <a:pt x="2867" y="3447"/>
                    <a:pt x="2867" y="3301"/>
                  </a:cubicBezTo>
                  <a:lnTo>
                    <a:pt x="2867" y="1054"/>
                  </a:lnTo>
                  <a:cubicBezTo>
                    <a:pt x="2867" y="929"/>
                    <a:pt x="2960" y="866"/>
                    <a:pt x="3054" y="866"/>
                  </a:cubicBezTo>
                  <a:cubicBezTo>
                    <a:pt x="3148" y="866"/>
                    <a:pt x="3243" y="929"/>
                    <a:pt x="3248" y="1054"/>
                  </a:cubicBezTo>
                  <a:lnTo>
                    <a:pt x="3248" y="3602"/>
                  </a:lnTo>
                  <a:cubicBezTo>
                    <a:pt x="2746" y="3642"/>
                    <a:pt x="2355" y="4053"/>
                    <a:pt x="2355" y="4555"/>
                  </a:cubicBezTo>
                  <a:lnTo>
                    <a:pt x="2355" y="4996"/>
                  </a:lnTo>
                  <a:cubicBezTo>
                    <a:pt x="2355" y="5137"/>
                    <a:pt x="2466" y="5207"/>
                    <a:pt x="2576" y="5207"/>
                  </a:cubicBezTo>
                  <a:cubicBezTo>
                    <a:pt x="2686" y="5207"/>
                    <a:pt x="2797" y="5137"/>
                    <a:pt x="2797" y="4996"/>
                  </a:cubicBezTo>
                  <a:lnTo>
                    <a:pt x="2797" y="4565"/>
                  </a:lnTo>
                  <a:cubicBezTo>
                    <a:pt x="2797" y="4274"/>
                    <a:pt x="3027" y="4033"/>
                    <a:pt x="3318" y="4033"/>
                  </a:cubicBezTo>
                  <a:lnTo>
                    <a:pt x="3629" y="4033"/>
                  </a:lnTo>
                  <a:cubicBezTo>
                    <a:pt x="3739" y="4033"/>
                    <a:pt x="3850" y="3983"/>
                    <a:pt x="3920" y="3893"/>
                  </a:cubicBezTo>
                  <a:lnTo>
                    <a:pt x="4542" y="3141"/>
                  </a:lnTo>
                  <a:cubicBezTo>
                    <a:pt x="4583" y="3094"/>
                    <a:pt x="4644" y="3068"/>
                    <a:pt x="4706" y="3068"/>
                  </a:cubicBezTo>
                  <a:cubicBezTo>
                    <a:pt x="4750" y="3068"/>
                    <a:pt x="4795" y="3081"/>
                    <a:pt x="4833" y="3111"/>
                  </a:cubicBezTo>
                  <a:cubicBezTo>
                    <a:pt x="4923" y="3181"/>
                    <a:pt x="4943" y="3311"/>
                    <a:pt x="4863" y="3401"/>
                  </a:cubicBezTo>
                  <a:lnTo>
                    <a:pt x="4361" y="3993"/>
                  </a:lnTo>
                  <a:lnTo>
                    <a:pt x="3288" y="5267"/>
                  </a:lnTo>
                  <a:cubicBezTo>
                    <a:pt x="3258" y="5307"/>
                    <a:pt x="3238" y="5357"/>
                    <a:pt x="3238" y="5408"/>
                  </a:cubicBezTo>
                  <a:lnTo>
                    <a:pt x="3238" y="5658"/>
                  </a:lnTo>
                  <a:cubicBezTo>
                    <a:pt x="3238" y="5809"/>
                    <a:pt x="3118" y="5929"/>
                    <a:pt x="2977" y="5929"/>
                  </a:cubicBezTo>
                  <a:lnTo>
                    <a:pt x="1422" y="5929"/>
                  </a:lnTo>
                  <a:cubicBezTo>
                    <a:pt x="941" y="5929"/>
                    <a:pt x="530" y="5578"/>
                    <a:pt x="449" y="5107"/>
                  </a:cubicBezTo>
                  <a:cubicBezTo>
                    <a:pt x="432" y="4978"/>
                    <a:pt x="337" y="4920"/>
                    <a:pt x="241" y="4920"/>
                  </a:cubicBezTo>
                  <a:cubicBezTo>
                    <a:pt x="121" y="4920"/>
                    <a:pt x="0" y="5011"/>
                    <a:pt x="28" y="5167"/>
                  </a:cubicBezTo>
                  <a:cubicBezTo>
                    <a:pt x="128" y="5859"/>
                    <a:pt x="720" y="6360"/>
                    <a:pt x="1422" y="6360"/>
                  </a:cubicBezTo>
                  <a:lnTo>
                    <a:pt x="3338" y="6360"/>
                  </a:lnTo>
                  <a:cubicBezTo>
                    <a:pt x="3639" y="6631"/>
                    <a:pt x="4030" y="6772"/>
                    <a:pt x="4442" y="6772"/>
                  </a:cubicBezTo>
                  <a:lnTo>
                    <a:pt x="5244" y="6772"/>
                  </a:lnTo>
                  <a:cubicBezTo>
                    <a:pt x="6026" y="6772"/>
                    <a:pt x="6708" y="6210"/>
                    <a:pt x="6859" y="5438"/>
                  </a:cubicBezTo>
                  <a:cubicBezTo>
                    <a:pt x="7019" y="4665"/>
                    <a:pt x="6608" y="3893"/>
                    <a:pt x="5886" y="3582"/>
                  </a:cubicBezTo>
                  <a:cubicBezTo>
                    <a:pt x="5854" y="3569"/>
                    <a:pt x="5823" y="3563"/>
                    <a:pt x="5795" y="3563"/>
                  </a:cubicBezTo>
                  <a:cubicBezTo>
                    <a:pt x="5583" y="3563"/>
                    <a:pt x="5486" y="3886"/>
                    <a:pt x="5715" y="3983"/>
                  </a:cubicBezTo>
                  <a:cubicBezTo>
                    <a:pt x="6949" y="4505"/>
                    <a:pt x="6578" y="6340"/>
                    <a:pt x="5244" y="6340"/>
                  </a:cubicBezTo>
                  <a:lnTo>
                    <a:pt x="4442" y="6340"/>
                  </a:lnTo>
                  <a:cubicBezTo>
                    <a:pt x="5545" y="6120"/>
                    <a:pt x="5826" y="4675"/>
                    <a:pt x="4873" y="4063"/>
                  </a:cubicBezTo>
                  <a:lnTo>
                    <a:pt x="5194" y="3682"/>
                  </a:lnTo>
                  <a:cubicBezTo>
                    <a:pt x="5425" y="3401"/>
                    <a:pt x="5384" y="2990"/>
                    <a:pt x="5104" y="2770"/>
                  </a:cubicBezTo>
                  <a:cubicBezTo>
                    <a:pt x="4984" y="2680"/>
                    <a:pt x="4843" y="2635"/>
                    <a:pt x="4705" y="2635"/>
                  </a:cubicBezTo>
                  <a:cubicBezTo>
                    <a:pt x="4520" y="2635"/>
                    <a:pt x="4337" y="2715"/>
                    <a:pt x="4211" y="2870"/>
                  </a:cubicBezTo>
                  <a:lnTo>
                    <a:pt x="3679" y="3512"/>
                  </a:lnTo>
                  <a:lnTo>
                    <a:pt x="3679" y="1054"/>
                  </a:lnTo>
                  <a:cubicBezTo>
                    <a:pt x="3671" y="698"/>
                    <a:pt x="3375" y="435"/>
                    <a:pt x="3042" y="435"/>
                  </a:cubicBezTo>
                  <a:cubicBezTo>
                    <a:pt x="2981" y="435"/>
                    <a:pt x="2919" y="444"/>
                    <a:pt x="2857" y="463"/>
                  </a:cubicBezTo>
                  <a:cubicBezTo>
                    <a:pt x="2774" y="149"/>
                    <a:pt x="2516" y="0"/>
                    <a:pt x="225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9"/>
            <p:cNvSpPr/>
            <p:nvPr/>
          </p:nvSpPr>
          <p:spPr>
            <a:xfrm>
              <a:off x="6811234" y="1789825"/>
              <a:ext cx="11136" cy="53282"/>
            </a:xfrm>
            <a:custGeom>
              <a:avLst/>
              <a:gdLst/>
              <a:ahLst/>
              <a:cxnLst/>
              <a:rect l="l" t="t" r="r" b="b"/>
              <a:pathLst>
                <a:path w="432" h="2067" extrusionOk="0">
                  <a:moveTo>
                    <a:pt x="221" y="0"/>
                  </a:moveTo>
                  <a:cubicBezTo>
                    <a:pt x="101" y="0"/>
                    <a:pt x="1" y="90"/>
                    <a:pt x="1" y="211"/>
                  </a:cubicBezTo>
                  <a:lnTo>
                    <a:pt x="1" y="1856"/>
                  </a:lnTo>
                  <a:cubicBezTo>
                    <a:pt x="1" y="1996"/>
                    <a:pt x="108" y="2066"/>
                    <a:pt x="216" y="2066"/>
                  </a:cubicBezTo>
                  <a:cubicBezTo>
                    <a:pt x="324" y="2066"/>
                    <a:pt x="432" y="1996"/>
                    <a:pt x="432" y="1856"/>
                  </a:cubicBezTo>
                  <a:lnTo>
                    <a:pt x="432" y="211"/>
                  </a:lnTo>
                  <a:cubicBezTo>
                    <a:pt x="432" y="90"/>
                    <a:pt x="342"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9"/>
            <p:cNvSpPr/>
            <p:nvPr/>
          </p:nvSpPr>
          <p:spPr>
            <a:xfrm>
              <a:off x="6762978" y="1806091"/>
              <a:ext cx="35934" cy="47946"/>
            </a:xfrm>
            <a:custGeom>
              <a:avLst/>
              <a:gdLst/>
              <a:ahLst/>
              <a:cxnLst/>
              <a:rect l="l" t="t" r="r" b="b"/>
              <a:pathLst>
                <a:path w="1394" h="1860" extrusionOk="0">
                  <a:moveTo>
                    <a:pt x="296" y="1"/>
                  </a:moveTo>
                  <a:cubicBezTo>
                    <a:pt x="146" y="1"/>
                    <a:pt x="0" y="159"/>
                    <a:pt x="97" y="332"/>
                  </a:cubicBezTo>
                  <a:lnTo>
                    <a:pt x="920" y="1746"/>
                  </a:lnTo>
                  <a:cubicBezTo>
                    <a:pt x="964" y="1826"/>
                    <a:pt x="1033" y="1859"/>
                    <a:pt x="1102" y="1859"/>
                  </a:cubicBezTo>
                  <a:cubicBezTo>
                    <a:pt x="1249" y="1859"/>
                    <a:pt x="1393" y="1707"/>
                    <a:pt x="1291" y="1536"/>
                  </a:cubicBezTo>
                  <a:lnTo>
                    <a:pt x="478" y="111"/>
                  </a:lnTo>
                  <a:cubicBezTo>
                    <a:pt x="431" y="33"/>
                    <a:pt x="363" y="1"/>
                    <a:pt x="29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9"/>
            <p:cNvSpPr/>
            <p:nvPr/>
          </p:nvSpPr>
          <p:spPr>
            <a:xfrm>
              <a:off x="6834872" y="1806142"/>
              <a:ext cx="34825" cy="47895"/>
            </a:xfrm>
            <a:custGeom>
              <a:avLst/>
              <a:gdLst/>
              <a:ahLst/>
              <a:cxnLst/>
              <a:rect l="l" t="t" r="r" b="b"/>
              <a:pathLst>
                <a:path w="1351" h="1858" extrusionOk="0">
                  <a:moveTo>
                    <a:pt x="1108" y="1"/>
                  </a:moveTo>
                  <a:cubicBezTo>
                    <a:pt x="1033" y="1"/>
                    <a:pt x="960" y="41"/>
                    <a:pt x="919" y="109"/>
                  </a:cubicBezTo>
                  <a:lnTo>
                    <a:pt x="97" y="1534"/>
                  </a:lnTo>
                  <a:cubicBezTo>
                    <a:pt x="1" y="1705"/>
                    <a:pt x="143" y="1857"/>
                    <a:pt x="291" y="1857"/>
                  </a:cubicBezTo>
                  <a:cubicBezTo>
                    <a:pt x="360" y="1857"/>
                    <a:pt x="430" y="1824"/>
                    <a:pt x="478" y="1744"/>
                  </a:cubicBezTo>
                  <a:lnTo>
                    <a:pt x="1290" y="330"/>
                  </a:lnTo>
                  <a:cubicBezTo>
                    <a:pt x="1350" y="220"/>
                    <a:pt x="1320" y="89"/>
                    <a:pt x="1210" y="29"/>
                  </a:cubicBezTo>
                  <a:cubicBezTo>
                    <a:pt x="1178" y="10"/>
                    <a:pt x="1143" y="1"/>
                    <a:pt x="110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 name="Google Shape;1778;p69"/>
          <p:cNvGrpSpPr/>
          <p:nvPr/>
        </p:nvGrpSpPr>
        <p:grpSpPr>
          <a:xfrm>
            <a:off x="5991071" y="1775596"/>
            <a:ext cx="382693" cy="318558"/>
            <a:chOff x="5991071" y="1775596"/>
            <a:chExt cx="382693" cy="318558"/>
          </a:xfrm>
        </p:grpSpPr>
        <p:sp>
          <p:nvSpPr>
            <p:cNvPr id="1779" name="Google Shape;1779;p69"/>
            <p:cNvSpPr/>
            <p:nvPr/>
          </p:nvSpPr>
          <p:spPr>
            <a:xfrm>
              <a:off x="5991071" y="1794388"/>
              <a:ext cx="296080" cy="299767"/>
            </a:xfrm>
            <a:custGeom>
              <a:avLst/>
              <a:gdLst/>
              <a:ahLst/>
              <a:cxnLst/>
              <a:rect l="l" t="t" r="r" b="b"/>
              <a:pathLst>
                <a:path w="11486" h="11629" extrusionOk="0">
                  <a:moveTo>
                    <a:pt x="572" y="2602"/>
                  </a:moveTo>
                  <a:lnTo>
                    <a:pt x="2629" y="3775"/>
                  </a:lnTo>
                  <a:lnTo>
                    <a:pt x="2398" y="4106"/>
                  </a:lnTo>
                  <a:cubicBezTo>
                    <a:pt x="2388" y="4136"/>
                    <a:pt x="2358" y="4146"/>
                    <a:pt x="2338" y="4166"/>
                  </a:cubicBezTo>
                  <a:cubicBezTo>
                    <a:pt x="2308" y="4176"/>
                    <a:pt x="2268" y="4176"/>
                    <a:pt x="2237" y="4176"/>
                  </a:cubicBezTo>
                  <a:cubicBezTo>
                    <a:pt x="2227" y="4166"/>
                    <a:pt x="2217" y="4166"/>
                    <a:pt x="2197" y="4156"/>
                  </a:cubicBezTo>
                  <a:cubicBezTo>
                    <a:pt x="472" y="3163"/>
                    <a:pt x="462" y="3243"/>
                    <a:pt x="442" y="3103"/>
                  </a:cubicBezTo>
                  <a:cubicBezTo>
                    <a:pt x="472" y="2933"/>
                    <a:pt x="512" y="2762"/>
                    <a:pt x="572" y="2602"/>
                  </a:cubicBezTo>
                  <a:close/>
                  <a:moveTo>
                    <a:pt x="2109" y="1"/>
                  </a:moveTo>
                  <a:cubicBezTo>
                    <a:pt x="2073" y="1"/>
                    <a:pt x="2035" y="11"/>
                    <a:pt x="1997" y="34"/>
                  </a:cubicBezTo>
                  <a:cubicBezTo>
                    <a:pt x="1204" y="555"/>
                    <a:pt x="602" y="1308"/>
                    <a:pt x="251" y="2190"/>
                  </a:cubicBezTo>
                  <a:lnTo>
                    <a:pt x="241" y="2210"/>
                  </a:lnTo>
                  <a:cubicBezTo>
                    <a:pt x="131" y="2481"/>
                    <a:pt x="51" y="2782"/>
                    <a:pt x="11" y="3073"/>
                  </a:cubicBezTo>
                  <a:cubicBezTo>
                    <a:pt x="1" y="3294"/>
                    <a:pt x="121" y="3494"/>
                    <a:pt x="302" y="3595"/>
                  </a:cubicBezTo>
                  <a:lnTo>
                    <a:pt x="1987" y="4537"/>
                  </a:lnTo>
                  <a:cubicBezTo>
                    <a:pt x="2076" y="4587"/>
                    <a:pt x="2172" y="4610"/>
                    <a:pt x="2268" y="4610"/>
                  </a:cubicBezTo>
                  <a:cubicBezTo>
                    <a:pt x="2463" y="4610"/>
                    <a:pt x="2655" y="4512"/>
                    <a:pt x="2769" y="4337"/>
                  </a:cubicBezTo>
                  <a:lnTo>
                    <a:pt x="3100" y="3815"/>
                  </a:lnTo>
                  <a:lnTo>
                    <a:pt x="3331" y="3464"/>
                  </a:lnTo>
                  <a:lnTo>
                    <a:pt x="3331" y="10987"/>
                  </a:lnTo>
                  <a:cubicBezTo>
                    <a:pt x="3331" y="11338"/>
                    <a:pt x="3612" y="11629"/>
                    <a:pt x="3963" y="11629"/>
                  </a:cubicBezTo>
                  <a:lnTo>
                    <a:pt x="10854" y="11629"/>
                  </a:lnTo>
                  <a:cubicBezTo>
                    <a:pt x="11205" y="11629"/>
                    <a:pt x="11486" y="11338"/>
                    <a:pt x="11486" y="10987"/>
                  </a:cubicBezTo>
                  <a:lnTo>
                    <a:pt x="11486" y="9252"/>
                  </a:lnTo>
                  <a:cubicBezTo>
                    <a:pt x="11486" y="9131"/>
                    <a:pt x="11385" y="9041"/>
                    <a:pt x="11275" y="9041"/>
                  </a:cubicBezTo>
                  <a:cubicBezTo>
                    <a:pt x="11155" y="9041"/>
                    <a:pt x="11054" y="9131"/>
                    <a:pt x="11054" y="9252"/>
                  </a:cubicBezTo>
                  <a:lnTo>
                    <a:pt x="11054" y="10997"/>
                  </a:lnTo>
                  <a:cubicBezTo>
                    <a:pt x="11054" y="11107"/>
                    <a:pt x="10964" y="11198"/>
                    <a:pt x="10854" y="11198"/>
                  </a:cubicBezTo>
                  <a:lnTo>
                    <a:pt x="3963" y="11198"/>
                  </a:lnTo>
                  <a:cubicBezTo>
                    <a:pt x="3852" y="11198"/>
                    <a:pt x="3762" y="11107"/>
                    <a:pt x="3762" y="10997"/>
                  </a:cubicBezTo>
                  <a:lnTo>
                    <a:pt x="3762" y="2732"/>
                  </a:lnTo>
                  <a:cubicBezTo>
                    <a:pt x="3762" y="2595"/>
                    <a:pt x="3654" y="2512"/>
                    <a:pt x="3543" y="2512"/>
                  </a:cubicBezTo>
                  <a:cubicBezTo>
                    <a:pt x="3475" y="2512"/>
                    <a:pt x="3407" y="2543"/>
                    <a:pt x="3361" y="2612"/>
                  </a:cubicBezTo>
                  <a:lnTo>
                    <a:pt x="2849" y="3404"/>
                  </a:lnTo>
                  <a:lnTo>
                    <a:pt x="713" y="2190"/>
                  </a:lnTo>
                  <a:cubicBezTo>
                    <a:pt x="1044" y="1458"/>
                    <a:pt x="1565" y="836"/>
                    <a:pt x="2237" y="395"/>
                  </a:cubicBezTo>
                  <a:cubicBezTo>
                    <a:pt x="2422" y="261"/>
                    <a:pt x="2291" y="1"/>
                    <a:pt x="210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9"/>
            <p:cNvSpPr/>
            <p:nvPr/>
          </p:nvSpPr>
          <p:spPr>
            <a:xfrm>
              <a:off x="6056984" y="1775596"/>
              <a:ext cx="316780" cy="240685"/>
            </a:xfrm>
            <a:custGeom>
              <a:avLst/>
              <a:gdLst/>
              <a:ahLst/>
              <a:cxnLst/>
              <a:rect l="l" t="t" r="r" b="b"/>
              <a:pathLst>
                <a:path w="12289" h="9337" extrusionOk="0">
                  <a:moveTo>
                    <a:pt x="6321" y="442"/>
                  </a:moveTo>
                  <a:cubicBezTo>
                    <a:pt x="6210" y="1244"/>
                    <a:pt x="5518" y="1846"/>
                    <a:pt x="4706" y="1846"/>
                  </a:cubicBezTo>
                  <a:cubicBezTo>
                    <a:pt x="3883" y="1846"/>
                    <a:pt x="3201" y="1244"/>
                    <a:pt x="3091" y="442"/>
                  </a:cubicBezTo>
                  <a:close/>
                  <a:moveTo>
                    <a:pt x="11697" y="3331"/>
                  </a:moveTo>
                  <a:cubicBezTo>
                    <a:pt x="11757" y="3491"/>
                    <a:pt x="11797" y="3662"/>
                    <a:pt x="11817" y="3832"/>
                  </a:cubicBezTo>
                  <a:lnTo>
                    <a:pt x="11817" y="3842"/>
                  </a:lnTo>
                  <a:cubicBezTo>
                    <a:pt x="11797" y="3972"/>
                    <a:pt x="11757" y="3912"/>
                    <a:pt x="10062" y="4885"/>
                  </a:cubicBezTo>
                  <a:cubicBezTo>
                    <a:pt x="10038" y="4899"/>
                    <a:pt x="10012" y="4906"/>
                    <a:pt x="9986" y="4906"/>
                  </a:cubicBezTo>
                  <a:cubicBezTo>
                    <a:pt x="9936" y="4906"/>
                    <a:pt x="9888" y="4881"/>
                    <a:pt x="9861" y="4835"/>
                  </a:cubicBezTo>
                  <a:lnTo>
                    <a:pt x="9651" y="4504"/>
                  </a:lnTo>
                  <a:lnTo>
                    <a:pt x="11697" y="3331"/>
                  </a:lnTo>
                  <a:close/>
                  <a:moveTo>
                    <a:pt x="1977" y="0"/>
                  </a:moveTo>
                  <a:cubicBezTo>
                    <a:pt x="1386" y="0"/>
                    <a:pt x="794" y="111"/>
                    <a:pt x="252" y="331"/>
                  </a:cubicBezTo>
                  <a:cubicBezTo>
                    <a:pt x="1" y="418"/>
                    <a:pt x="94" y="760"/>
                    <a:pt x="306" y="760"/>
                  </a:cubicBezTo>
                  <a:cubicBezTo>
                    <a:pt x="339" y="760"/>
                    <a:pt x="375" y="752"/>
                    <a:pt x="413" y="733"/>
                  </a:cubicBezTo>
                  <a:cubicBezTo>
                    <a:pt x="882" y="541"/>
                    <a:pt x="1387" y="441"/>
                    <a:pt x="1903" y="441"/>
                  </a:cubicBezTo>
                  <a:cubicBezTo>
                    <a:pt x="1928" y="441"/>
                    <a:pt x="1953" y="441"/>
                    <a:pt x="1977" y="442"/>
                  </a:cubicBezTo>
                  <a:lnTo>
                    <a:pt x="2649" y="442"/>
                  </a:lnTo>
                  <a:cubicBezTo>
                    <a:pt x="2760" y="1485"/>
                    <a:pt x="3653" y="2277"/>
                    <a:pt x="4706" y="2277"/>
                  </a:cubicBezTo>
                  <a:cubicBezTo>
                    <a:pt x="5759" y="2277"/>
                    <a:pt x="6642" y="1485"/>
                    <a:pt x="6752" y="442"/>
                  </a:cubicBezTo>
                  <a:lnTo>
                    <a:pt x="7725" y="442"/>
                  </a:lnTo>
                  <a:cubicBezTo>
                    <a:pt x="9370" y="442"/>
                    <a:pt x="10875" y="1415"/>
                    <a:pt x="11537" y="2929"/>
                  </a:cubicBezTo>
                  <a:lnTo>
                    <a:pt x="9410" y="4143"/>
                  </a:lnTo>
                  <a:lnTo>
                    <a:pt x="8899" y="3341"/>
                  </a:lnTo>
                  <a:cubicBezTo>
                    <a:pt x="8852" y="3271"/>
                    <a:pt x="8783" y="3241"/>
                    <a:pt x="8714" y="3241"/>
                  </a:cubicBezTo>
                  <a:cubicBezTo>
                    <a:pt x="8604" y="3241"/>
                    <a:pt x="8497" y="3321"/>
                    <a:pt x="8497" y="3451"/>
                  </a:cubicBezTo>
                  <a:lnTo>
                    <a:pt x="8497" y="9118"/>
                  </a:lnTo>
                  <a:cubicBezTo>
                    <a:pt x="8497" y="9264"/>
                    <a:pt x="8608" y="9336"/>
                    <a:pt x="8718" y="9336"/>
                  </a:cubicBezTo>
                  <a:cubicBezTo>
                    <a:pt x="8828" y="9336"/>
                    <a:pt x="8939" y="9264"/>
                    <a:pt x="8939" y="9118"/>
                  </a:cubicBezTo>
                  <a:lnTo>
                    <a:pt x="8939" y="4203"/>
                  </a:lnTo>
                  <a:lnTo>
                    <a:pt x="9159" y="4544"/>
                  </a:lnTo>
                  <a:lnTo>
                    <a:pt x="9490" y="5076"/>
                  </a:lnTo>
                  <a:cubicBezTo>
                    <a:pt x="9610" y="5261"/>
                    <a:pt x="9738" y="5345"/>
                    <a:pt x="9908" y="5345"/>
                  </a:cubicBezTo>
                  <a:cubicBezTo>
                    <a:pt x="10280" y="5345"/>
                    <a:pt x="10849" y="4943"/>
                    <a:pt x="11958" y="4324"/>
                  </a:cubicBezTo>
                  <a:cubicBezTo>
                    <a:pt x="12168" y="4193"/>
                    <a:pt x="12289" y="3952"/>
                    <a:pt x="12239" y="3702"/>
                  </a:cubicBezTo>
                  <a:cubicBezTo>
                    <a:pt x="11807" y="1555"/>
                    <a:pt x="9922" y="0"/>
                    <a:pt x="772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9"/>
            <p:cNvSpPr/>
            <p:nvPr/>
          </p:nvSpPr>
          <p:spPr>
            <a:xfrm>
              <a:off x="6133286" y="1867648"/>
              <a:ext cx="62588" cy="64315"/>
            </a:xfrm>
            <a:custGeom>
              <a:avLst/>
              <a:gdLst/>
              <a:ahLst/>
              <a:cxnLst/>
              <a:rect l="l" t="t" r="r" b="b"/>
              <a:pathLst>
                <a:path w="2428" h="2495" extrusionOk="0">
                  <a:moveTo>
                    <a:pt x="1455" y="1003"/>
                  </a:moveTo>
                  <a:lnTo>
                    <a:pt x="1375" y="1435"/>
                  </a:lnTo>
                  <a:lnTo>
                    <a:pt x="983" y="1435"/>
                  </a:lnTo>
                  <a:lnTo>
                    <a:pt x="1064" y="1003"/>
                  </a:lnTo>
                  <a:close/>
                  <a:moveTo>
                    <a:pt x="994" y="1"/>
                  </a:moveTo>
                  <a:cubicBezTo>
                    <a:pt x="899" y="1"/>
                    <a:pt x="807" y="40"/>
                    <a:pt x="793" y="101"/>
                  </a:cubicBezTo>
                  <a:lnTo>
                    <a:pt x="693" y="632"/>
                  </a:lnTo>
                  <a:lnTo>
                    <a:pt x="331" y="632"/>
                  </a:lnTo>
                  <a:cubicBezTo>
                    <a:pt x="161" y="632"/>
                    <a:pt x="151" y="1003"/>
                    <a:pt x="331" y="1003"/>
                  </a:cubicBezTo>
                  <a:lnTo>
                    <a:pt x="622" y="1003"/>
                  </a:lnTo>
                  <a:lnTo>
                    <a:pt x="542" y="1445"/>
                  </a:lnTo>
                  <a:lnTo>
                    <a:pt x="191" y="1445"/>
                  </a:lnTo>
                  <a:cubicBezTo>
                    <a:pt x="20" y="1445"/>
                    <a:pt x="0" y="1816"/>
                    <a:pt x="191" y="1816"/>
                  </a:cubicBezTo>
                  <a:lnTo>
                    <a:pt x="472" y="1816"/>
                  </a:lnTo>
                  <a:lnTo>
                    <a:pt x="382" y="2337"/>
                  </a:lnTo>
                  <a:cubicBezTo>
                    <a:pt x="382" y="2445"/>
                    <a:pt x="506" y="2495"/>
                    <a:pt x="619" y="2495"/>
                  </a:cubicBezTo>
                  <a:cubicBezTo>
                    <a:pt x="708" y="2495"/>
                    <a:pt x="790" y="2465"/>
                    <a:pt x="803" y="2408"/>
                  </a:cubicBezTo>
                  <a:lnTo>
                    <a:pt x="903" y="1816"/>
                  </a:lnTo>
                  <a:lnTo>
                    <a:pt x="1294" y="1816"/>
                  </a:lnTo>
                  <a:lnTo>
                    <a:pt x="1194" y="2337"/>
                  </a:lnTo>
                  <a:cubicBezTo>
                    <a:pt x="1194" y="2445"/>
                    <a:pt x="1321" y="2495"/>
                    <a:pt x="1438" y="2495"/>
                  </a:cubicBezTo>
                  <a:cubicBezTo>
                    <a:pt x="1528" y="2495"/>
                    <a:pt x="1612" y="2465"/>
                    <a:pt x="1625" y="2408"/>
                  </a:cubicBezTo>
                  <a:lnTo>
                    <a:pt x="1726" y="1816"/>
                  </a:lnTo>
                  <a:cubicBezTo>
                    <a:pt x="1761" y="1815"/>
                    <a:pt x="1793" y="1814"/>
                    <a:pt x="1822" y="1814"/>
                  </a:cubicBezTo>
                  <a:cubicBezTo>
                    <a:pt x="1938" y="1814"/>
                    <a:pt x="2009" y="1821"/>
                    <a:pt x="2058" y="1821"/>
                  </a:cubicBezTo>
                  <a:cubicBezTo>
                    <a:pt x="2119" y="1821"/>
                    <a:pt x="2147" y="1811"/>
                    <a:pt x="2187" y="1766"/>
                  </a:cubicBezTo>
                  <a:cubicBezTo>
                    <a:pt x="2277" y="1645"/>
                    <a:pt x="2207" y="1445"/>
                    <a:pt x="2087" y="1445"/>
                  </a:cubicBezTo>
                  <a:lnTo>
                    <a:pt x="1806" y="1445"/>
                  </a:lnTo>
                  <a:lnTo>
                    <a:pt x="1876" y="1013"/>
                  </a:lnTo>
                  <a:lnTo>
                    <a:pt x="2237" y="1013"/>
                  </a:lnTo>
                  <a:cubicBezTo>
                    <a:pt x="2358" y="1003"/>
                    <a:pt x="2428" y="803"/>
                    <a:pt x="2338" y="682"/>
                  </a:cubicBezTo>
                  <a:cubicBezTo>
                    <a:pt x="2302" y="637"/>
                    <a:pt x="2272" y="627"/>
                    <a:pt x="2218" y="627"/>
                  </a:cubicBezTo>
                  <a:cubicBezTo>
                    <a:pt x="2175" y="627"/>
                    <a:pt x="2117" y="634"/>
                    <a:pt x="2029" y="634"/>
                  </a:cubicBezTo>
                  <a:cubicBezTo>
                    <a:pt x="2006" y="634"/>
                    <a:pt x="1982" y="633"/>
                    <a:pt x="1956" y="632"/>
                  </a:cubicBezTo>
                  <a:lnTo>
                    <a:pt x="2037" y="181"/>
                  </a:lnTo>
                  <a:cubicBezTo>
                    <a:pt x="2031" y="54"/>
                    <a:pt x="1922" y="5"/>
                    <a:pt x="1818" y="5"/>
                  </a:cubicBezTo>
                  <a:cubicBezTo>
                    <a:pt x="1725" y="5"/>
                    <a:pt x="1635" y="44"/>
                    <a:pt x="1625" y="101"/>
                  </a:cubicBezTo>
                  <a:lnTo>
                    <a:pt x="1525" y="632"/>
                  </a:lnTo>
                  <a:lnTo>
                    <a:pt x="1134" y="632"/>
                  </a:lnTo>
                  <a:lnTo>
                    <a:pt x="1214" y="181"/>
                  </a:lnTo>
                  <a:cubicBezTo>
                    <a:pt x="1214" y="52"/>
                    <a:pt x="1102" y="1"/>
                    <a:pt x="99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9"/>
            <p:cNvSpPr/>
            <p:nvPr/>
          </p:nvSpPr>
          <p:spPr>
            <a:xfrm>
              <a:off x="6195074" y="1865869"/>
              <a:ext cx="23561" cy="69290"/>
            </a:xfrm>
            <a:custGeom>
              <a:avLst/>
              <a:gdLst/>
              <a:ahLst/>
              <a:cxnLst/>
              <a:rect l="l" t="t" r="r" b="b"/>
              <a:pathLst>
                <a:path w="914" h="2688" extrusionOk="0">
                  <a:moveTo>
                    <a:pt x="712" y="1"/>
                  </a:moveTo>
                  <a:cubicBezTo>
                    <a:pt x="671" y="1"/>
                    <a:pt x="632" y="13"/>
                    <a:pt x="603" y="39"/>
                  </a:cubicBezTo>
                  <a:lnTo>
                    <a:pt x="161" y="370"/>
                  </a:lnTo>
                  <a:cubicBezTo>
                    <a:pt x="1" y="470"/>
                    <a:pt x="71" y="731"/>
                    <a:pt x="231" y="731"/>
                  </a:cubicBezTo>
                  <a:cubicBezTo>
                    <a:pt x="312" y="731"/>
                    <a:pt x="332" y="661"/>
                    <a:pt x="432" y="581"/>
                  </a:cubicBezTo>
                  <a:lnTo>
                    <a:pt x="432" y="2537"/>
                  </a:lnTo>
                  <a:cubicBezTo>
                    <a:pt x="432" y="2637"/>
                    <a:pt x="552" y="2687"/>
                    <a:pt x="673" y="2687"/>
                  </a:cubicBezTo>
                  <a:cubicBezTo>
                    <a:pt x="793" y="2687"/>
                    <a:pt x="914" y="2637"/>
                    <a:pt x="914" y="2537"/>
                  </a:cubicBezTo>
                  <a:lnTo>
                    <a:pt x="914" y="160"/>
                  </a:lnTo>
                  <a:cubicBezTo>
                    <a:pt x="914" y="68"/>
                    <a:pt x="809" y="1"/>
                    <a:pt x="71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9"/>
            <p:cNvSpPr/>
            <p:nvPr/>
          </p:nvSpPr>
          <p:spPr>
            <a:xfrm>
              <a:off x="6114159" y="1957843"/>
              <a:ext cx="20957" cy="30907"/>
            </a:xfrm>
            <a:custGeom>
              <a:avLst/>
              <a:gdLst/>
              <a:ahLst/>
              <a:cxnLst/>
              <a:rect l="l" t="t" r="r" b="b"/>
              <a:pathLst>
                <a:path w="813" h="1199" extrusionOk="0">
                  <a:moveTo>
                    <a:pt x="253" y="0"/>
                  </a:moveTo>
                  <a:cubicBezTo>
                    <a:pt x="118" y="0"/>
                    <a:pt x="96" y="4"/>
                    <a:pt x="60" y="22"/>
                  </a:cubicBezTo>
                  <a:cubicBezTo>
                    <a:pt x="0" y="62"/>
                    <a:pt x="40" y="22"/>
                    <a:pt x="30" y="1115"/>
                  </a:cubicBezTo>
                  <a:cubicBezTo>
                    <a:pt x="30" y="1170"/>
                    <a:pt x="93" y="1198"/>
                    <a:pt x="156" y="1198"/>
                  </a:cubicBezTo>
                  <a:cubicBezTo>
                    <a:pt x="218" y="1198"/>
                    <a:pt x="281" y="1170"/>
                    <a:pt x="281" y="1115"/>
                  </a:cubicBezTo>
                  <a:lnTo>
                    <a:pt x="281" y="694"/>
                  </a:lnTo>
                  <a:lnTo>
                    <a:pt x="532" y="694"/>
                  </a:lnTo>
                  <a:cubicBezTo>
                    <a:pt x="632" y="694"/>
                    <a:pt x="632" y="503"/>
                    <a:pt x="532" y="503"/>
                  </a:cubicBezTo>
                  <a:lnTo>
                    <a:pt x="281" y="503"/>
                  </a:lnTo>
                  <a:lnTo>
                    <a:pt x="281" y="223"/>
                  </a:lnTo>
                  <a:lnTo>
                    <a:pt x="702" y="223"/>
                  </a:lnTo>
                  <a:cubicBezTo>
                    <a:pt x="813" y="223"/>
                    <a:pt x="813" y="2"/>
                    <a:pt x="712" y="2"/>
                  </a:cubicBezTo>
                  <a:cubicBezTo>
                    <a:pt x="484" y="2"/>
                    <a:pt x="343" y="0"/>
                    <a:pt x="25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9"/>
            <p:cNvSpPr/>
            <p:nvPr/>
          </p:nvSpPr>
          <p:spPr>
            <a:xfrm>
              <a:off x="6136121" y="1957869"/>
              <a:ext cx="22530" cy="31062"/>
            </a:xfrm>
            <a:custGeom>
              <a:avLst/>
              <a:gdLst/>
              <a:ahLst/>
              <a:cxnLst/>
              <a:rect l="l" t="t" r="r" b="b"/>
              <a:pathLst>
                <a:path w="874" h="1205" extrusionOk="0">
                  <a:moveTo>
                    <a:pt x="272" y="222"/>
                  </a:moveTo>
                  <a:cubicBezTo>
                    <a:pt x="291" y="223"/>
                    <a:pt x="309" y="223"/>
                    <a:pt x="328" y="223"/>
                  </a:cubicBezTo>
                  <a:cubicBezTo>
                    <a:pt x="353" y="223"/>
                    <a:pt x="378" y="222"/>
                    <a:pt x="402" y="222"/>
                  </a:cubicBezTo>
                  <a:cubicBezTo>
                    <a:pt x="505" y="222"/>
                    <a:pt x="583" y="235"/>
                    <a:pt x="583" y="372"/>
                  </a:cubicBezTo>
                  <a:cubicBezTo>
                    <a:pt x="583" y="513"/>
                    <a:pt x="501" y="531"/>
                    <a:pt x="413" y="531"/>
                  </a:cubicBezTo>
                  <a:cubicBezTo>
                    <a:pt x="382" y="531"/>
                    <a:pt x="351" y="529"/>
                    <a:pt x="322" y="529"/>
                  </a:cubicBezTo>
                  <a:cubicBezTo>
                    <a:pt x="304" y="529"/>
                    <a:pt x="287" y="530"/>
                    <a:pt x="272" y="533"/>
                  </a:cubicBezTo>
                  <a:lnTo>
                    <a:pt x="272" y="222"/>
                  </a:lnTo>
                  <a:close/>
                  <a:moveTo>
                    <a:pt x="101" y="1"/>
                  </a:moveTo>
                  <a:cubicBezTo>
                    <a:pt x="81" y="1"/>
                    <a:pt x="51" y="11"/>
                    <a:pt x="41" y="21"/>
                  </a:cubicBezTo>
                  <a:cubicBezTo>
                    <a:pt x="1" y="71"/>
                    <a:pt x="31" y="41"/>
                    <a:pt x="21" y="1124"/>
                  </a:cubicBezTo>
                  <a:cubicBezTo>
                    <a:pt x="21" y="1174"/>
                    <a:pt x="84" y="1200"/>
                    <a:pt x="146" y="1200"/>
                  </a:cubicBezTo>
                  <a:cubicBezTo>
                    <a:pt x="209" y="1200"/>
                    <a:pt x="272" y="1174"/>
                    <a:pt x="272" y="1124"/>
                  </a:cubicBezTo>
                  <a:lnTo>
                    <a:pt x="272" y="723"/>
                  </a:lnTo>
                  <a:lnTo>
                    <a:pt x="372" y="723"/>
                  </a:lnTo>
                  <a:cubicBezTo>
                    <a:pt x="613" y="1144"/>
                    <a:pt x="583" y="1205"/>
                    <a:pt x="683" y="1205"/>
                  </a:cubicBezTo>
                  <a:cubicBezTo>
                    <a:pt x="783" y="1205"/>
                    <a:pt x="873" y="1094"/>
                    <a:pt x="843" y="1044"/>
                  </a:cubicBezTo>
                  <a:lnTo>
                    <a:pt x="643" y="683"/>
                  </a:lnTo>
                  <a:cubicBezTo>
                    <a:pt x="773" y="633"/>
                    <a:pt x="853" y="492"/>
                    <a:pt x="843" y="352"/>
                  </a:cubicBezTo>
                  <a:cubicBezTo>
                    <a:pt x="843" y="121"/>
                    <a:pt x="703" y="1"/>
                    <a:pt x="43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9"/>
            <p:cNvSpPr/>
            <p:nvPr/>
          </p:nvSpPr>
          <p:spPr>
            <a:xfrm>
              <a:off x="6161203" y="1957920"/>
              <a:ext cx="6625" cy="30881"/>
            </a:xfrm>
            <a:custGeom>
              <a:avLst/>
              <a:gdLst/>
              <a:ahLst/>
              <a:cxnLst/>
              <a:rect l="l" t="t" r="r" b="b"/>
              <a:pathLst>
                <a:path w="257" h="1198" extrusionOk="0">
                  <a:moveTo>
                    <a:pt x="125" y="0"/>
                  </a:moveTo>
                  <a:cubicBezTo>
                    <a:pt x="63" y="0"/>
                    <a:pt x="1" y="25"/>
                    <a:pt x="1" y="79"/>
                  </a:cubicBezTo>
                  <a:lnTo>
                    <a:pt x="1" y="1122"/>
                  </a:lnTo>
                  <a:cubicBezTo>
                    <a:pt x="1" y="1172"/>
                    <a:pt x="63" y="1198"/>
                    <a:pt x="126" y="1198"/>
                  </a:cubicBezTo>
                  <a:cubicBezTo>
                    <a:pt x="189" y="1198"/>
                    <a:pt x="251" y="1172"/>
                    <a:pt x="251" y="1122"/>
                  </a:cubicBezTo>
                  <a:lnTo>
                    <a:pt x="251" y="79"/>
                  </a:lnTo>
                  <a:cubicBezTo>
                    <a:pt x="257" y="28"/>
                    <a:pt x="191" y="0"/>
                    <a:pt x="12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9"/>
            <p:cNvSpPr/>
            <p:nvPr/>
          </p:nvSpPr>
          <p:spPr>
            <a:xfrm>
              <a:off x="6172339" y="1957869"/>
              <a:ext cx="20699" cy="30804"/>
            </a:xfrm>
            <a:custGeom>
              <a:avLst/>
              <a:gdLst/>
              <a:ahLst/>
              <a:cxnLst/>
              <a:rect l="l" t="t" r="r" b="b"/>
              <a:pathLst>
                <a:path w="803" h="1195" extrusionOk="0">
                  <a:moveTo>
                    <a:pt x="110" y="1"/>
                  </a:moveTo>
                  <a:cubicBezTo>
                    <a:pt x="80" y="1"/>
                    <a:pt x="60" y="11"/>
                    <a:pt x="30" y="21"/>
                  </a:cubicBezTo>
                  <a:cubicBezTo>
                    <a:pt x="10" y="31"/>
                    <a:pt x="0" y="61"/>
                    <a:pt x="0" y="81"/>
                  </a:cubicBezTo>
                  <a:lnTo>
                    <a:pt x="0" y="1114"/>
                  </a:lnTo>
                  <a:cubicBezTo>
                    <a:pt x="0" y="1144"/>
                    <a:pt x="10" y="1164"/>
                    <a:pt x="30" y="1174"/>
                  </a:cubicBezTo>
                  <a:cubicBezTo>
                    <a:pt x="60" y="1195"/>
                    <a:pt x="80" y="1195"/>
                    <a:pt x="110" y="1195"/>
                  </a:cubicBezTo>
                  <a:lnTo>
                    <a:pt x="692" y="1195"/>
                  </a:lnTo>
                  <a:cubicBezTo>
                    <a:pt x="802" y="1195"/>
                    <a:pt x="792" y="974"/>
                    <a:pt x="692" y="974"/>
                  </a:cubicBezTo>
                  <a:lnTo>
                    <a:pt x="261" y="974"/>
                  </a:lnTo>
                  <a:lnTo>
                    <a:pt x="261" y="693"/>
                  </a:lnTo>
                  <a:lnTo>
                    <a:pt x="512" y="693"/>
                  </a:lnTo>
                  <a:cubicBezTo>
                    <a:pt x="515" y="695"/>
                    <a:pt x="519" y="696"/>
                    <a:pt x="523" y="696"/>
                  </a:cubicBezTo>
                  <a:cubicBezTo>
                    <a:pt x="539" y="696"/>
                    <a:pt x="554" y="679"/>
                    <a:pt x="562" y="663"/>
                  </a:cubicBezTo>
                  <a:cubicBezTo>
                    <a:pt x="582" y="653"/>
                    <a:pt x="582" y="623"/>
                    <a:pt x="582" y="603"/>
                  </a:cubicBezTo>
                  <a:cubicBezTo>
                    <a:pt x="582" y="573"/>
                    <a:pt x="582" y="553"/>
                    <a:pt x="562" y="533"/>
                  </a:cubicBezTo>
                  <a:cubicBezTo>
                    <a:pt x="552" y="512"/>
                    <a:pt x="532" y="502"/>
                    <a:pt x="512" y="502"/>
                  </a:cubicBezTo>
                  <a:lnTo>
                    <a:pt x="261" y="502"/>
                  </a:lnTo>
                  <a:lnTo>
                    <a:pt x="261" y="222"/>
                  </a:lnTo>
                  <a:lnTo>
                    <a:pt x="692" y="222"/>
                  </a:lnTo>
                  <a:cubicBezTo>
                    <a:pt x="722" y="222"/>
                    <a:pt x="742" y="212"/>
                    <a:pt x="752" y="191"/>
                  </a:cubicBezTo>
                  <a:cubicBezTo>
                    <a:pt x="782" y="141"/>
                    <a:pt x="782" y="81"/>
                    <a:pt x="752" y="31"/>
                  </a:cubicBezTo>
                  <a:cubicBezTo>
                    <a:pt x="742" y="11"/>
                    <a:pt x="722" y="1"/>
                    <a:pt x="6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9"/>
            <p:cNvSpPr/>
            <p:nvPr/>
          </p:nvSpPr>
          <p:spPr>
            <a:xfrm>
              <a:off x="6195074" y="1957817"/>
              <a:ext cx="21498" cy="31191"/>
            </a:xfrm>
            <a:custGeom>
              <a:avLst/>
              <a:gdLst/>
              <a:ahLst/>
              <a:cxnLst/>
              <a:rect l="l" t="t" r="r" b="b"/>
              <a:pathLst>
                <a:path w="834" h="1210" extrusionOk="0">
                  <a:moveTo>
                    <a:pt x="708" y="0"/>
                  </a:moveTo>
                  <a:cubicBezTo>
                    <a:pt x="645" y="0"/>
                    <a:pt x="583" y="28"/>
                    <a:pt x="583" y="83"/>
                  </a:cubicBezTo>
                  <a:lnTo>
                    <a:pt x="583" y="645"/>
                  </a:lnTo>
                  <a:lnTo>
                    <a:pt x="322" y="143"/>
                  </a:lnTo>
                  <a:cubicBezTo>
                    <a:pt x="302" y="93"/>
                    <a:pt x="272" y="63"/>
                    <a:pt x="241" y="33"/>
                  </a:cubicBezTo>
                  <a:cubicBezTo>
                    <a:pt x="216" y="19"/>
                    <a:pt x="178" y="11"/>
                    <a:pt x="139" y="11"/>
                  </a:cubicBezTo>
                  <a:cubicBezTo>
                    <a:pt x="70" y="11"/>
                    <a:pt x="1" y="35"/>
                    <a:pt x="1" y="93"/>
                  </a:cubicBezTo>
                  <a:lnTo>
                    <a:pt x="1" y="1126"/>
                  </a:lnTo>
                  <a:cubicBezTo>
                    <a:pt x="1" y="1181"/>
                    <a:pt x="63" y="1209"/>
                    <a:pt x="126" y="1209"/>
                  </a:cubicBezTo>
                  <a:cubicBezTo>
                    <a:pt x="189" y="1209"/>
                    <a:pt x="251" y="1181"/>
                    <a:pt x="251" y="1126"/>
                  </a:cubicBezTo>
                  <a:lnTo>
                    <a:pt x="251" y="565"/>
                  </a:lnTo>
                  <a:lnTo>
                    <a:pt x="562" y="1136"/>
                  </a:lnTo>
                  <a:cubicBezTo>
                    <a:pt x="590" y="1183"/>
                    <a:pt x="650" y="1203"/>
                    <a:pt x="706" y="1203"/>
                  </a:cubicBezTo>
                  <a:cubicBezTo>
                    <a:pt x="772" y="1203"/>
                    <a:pt x="833" y="1175"/>
                    <a:pt x="833" y="1126"/>
                  </a:cubicBezTo>
                  <a:lnTo>
                    <a:pt x="833" y="83"/>
                  </a:lnTo>
                  <a:cubicBezTo>
                    <a:pt x="833" y="28"/>
                    <a:pt x="771" y="0"/>
                    <a:pt x="70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9"/>
            <p:cNvSpPr/>
            <p:nvPr/>
          </p:nvSpPr>
          <p:spPr>
            <a:xfrm>
              <a:off x="6221187" y="1957869"/>
              <a:ext cx="20983" cy="30856"/>
            </a:xfrm>
            <a:custGeom>
              <a:avLst/>
              <a:gdLst/>
              <a:ahLst/>
              <a:cxnLst/>
              <a:rect l="l" t="t" r="r" b="b"/>
              <a:pathLst>
                <a:path w="814" h="1197" extrusionOk="0">
                  <a:moveTo>
                    <a:pt x="402" y="222"/>
                  </a:moveTo>
                  <a:cubicBezTo>
                    <a:pt x="492" y="222"/>
                    <a:pt x="542" y="282"/>
                    <a:pt x="542" y="382"/>
                  </a:cubicBezTo>
                  <a:lnTo>
                    <a:pt x="552" y="813"/>
                  </a:lnTo>
                  <a:cubicBezTo>
                    <a:pt x="552" y="924"/>
                    <a:pt x="502" y="974"/>
                    <a:pt x="402" y="974"/>
                  </a:cubicBezTo>
                  <a:lnTo>
                    <a:pt x="252" y="974"/>
                  </a:lnTo>
                  <a:lnTo>
                    <a:pt x="252" y="222"/>
                  </a:lnTo>
                  <a:close/>
                  <a:moveTo>
                    <a:pt x="111" y="1"/>
                  </a:moveTo>
                  <a:cubicBezTo>
                    <a:pt x="81" y="1"/>
                    <a:pt x="51" y="11"/>
                    <a:pt x="31" y="21"/>
                  </a:cubicBezTo>
                  <a:cubicBezTo>
                    <a:pt x="11" y="41"/>
                    <a:pt x="1" y="61"/>
                    <a:pt x="1" y="81"/>
                  </a:cubicBezTo>
                  <a:lnTo>
                    <a:pt x="1" y="1124"/>
                  </a:lnTo>
                  <a:cubicBezTo>
                    <a:pt x="1" y="1144"/>
                    <a:pt x="11" y="1164"/>
                    <a:pt x="31" y="1174"/>
                  </a:cubicBezTo>
                  <a:cubicBezTo>
                    <a:pt x="51" y="1195"/>
                    <a:pt x="81" y="1195"/>
                    <a:pt x="111" y="1195"/>
                  </a:cubicBezTo>
                  <a:lnTo>
                    <a:pt x="402" y="1195"/>
                  </a:lnTo>
                  <a:cubicBezTo>
                    <a:pt x="415" y="1196"/>
                    <a:pt x="427" y="1196"/>
                    <a:pt x="440" y="1196"/>
                  </a:cubicBezTo>
                  <a:cubicBezTo>
                    <a:pt x="527" y="1196"/>
                    <a:pt x="614" y="1166"/>
                    <a:pt x="693" y="1104"/>
                  </a:cubicBezTo>
                  <a:cubicBezTo>
                    <a:pt x="773" y="1024"/>
                    <a:pt x="813" y="924"/>
                    <a:pt x="803" y="813"/>
                  </a:cubicBezTo>
                  <a:lnTo>
                    <a:pt x="803" y="392"/>
                  </a:lnTo>
                  <a:cubicBezTo>
                    <a:pt x="813" y="282"/>
                    <a:pt x="773" y="171"/>
                    <a:pt x="693" y="91"/>
                  </a:cubicBezTo>
                  <a:cubicBezTo>
                    <a:pt x="613" y="31"/>
                    <a:pt x="502" y="1"/>
                    <a:pt x="40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 name="Google Shape;1789;p69"/>
          <p:cNvGrpSpPr/>
          <p:nvPr/>
        </p:nvGrpSpPr>
        <p:grpSpPr>
          <a:xfrm>
            <a:off x="5400766" y="1712493"/>
            <a:ext cx="288863" cy="381404"/>
            <a:chOff x="5400766" y="1712493"/>
            <a:chExt cx="288863" cy="381404"/>
          </a:xfrm>
        </p:grpSpPr>
        <p:sp>
          <p:nvSpPr>
            <p:cNvPr id="1790" name="Google Shape;1790;p69"/>
            <p:cNvSpPr/>
            <p:nvPr/>
          </p:nvSpPr>
          <p:spPr>
            <a:xfrm>
              <a:off x="5480651" y="1712493"/>
              <a:ext cx="208978" cy="147499"/>
            </a:xfrm>
            <a:custGeom>
              <a:avLst/>
              <a:gdLst/>
              <a:ahLst/>
              <a:cxnLst/>
              <a:rect l="l" t="t" r="r" b="b"/>
              <a:pathLst>
                <a:path w="8107" h="5722" extrusionOk="0">
                  <a:moveTo>
                    <a:pt x="1965" y="0"/>
                  </a:moveTo>
                  <a:cubicBezTo>
                    <a:pt x="1946" y="0"/>
                    <a:pt x="1926" y="1"/>
                    <a:pt x="1907" y="1"/>
                  </a:cubicBezTo>
                  <a:cubicBezTo>
                    <a:pt x="984" y="41"/>
                    <a:pt x="302" y="663"/>
                    <a:pt x="41" y="1716"/>
                  </a:cubicBezTo>
                  <a:cubicBezTo>
                    <a:pt x="0" y="1881"/>
                    <a:pt x="128" y="1984"/>
                    <a:pt x="255" y="1984"/>
                  </a:cubicBezTo>
                  <a:cubicBezTo>
                    <a:pt x="345" y="1984"/>
                    <a:pt x="434" y="1933"/>
                    <a:pt x="463" y="1817"/>
                  </a:cubicBezTo>
                  <a:cubicBezTo>
                    <a:pt x="754" y="653"/>
                    <a:pt x="1506" y="452"/>
                    <a:pt x="1927" y="442"/>
                  </a:cubicBezTo>
                  <a:cubicBezTo>
                    <a:pt x="1948" y="442"/>
                    <a:pt x="1969" y="441"/>
                    <a:pt x="1990" y="441"/>
                  </a:cubicBezTo>
                  <a:cubicBezTo>
                    <a:pt x="2742" y="441"/>
                    <a:pt x="3499" y="963"/>
                    <a:pt x="3743" y="1666"/>
                  </a:cubicBezTo>
                  <a:cubicBezTo>
                    <a:pt x="3773" y="1761"/>
                    <a:pt x="3858" y="1809"/>
                    <a:pt x="3945" y="1809"/>
                  </a:cubicBezTo>
                  <a:cubicBezTo>
                    <a:pt x="4031" y="1809"/>
                    <a:pt x="4119" y="1761"/>
                    <a:pt x="4154" y="1666"/>
                  </a:cubicBezTo>
                  <a:cubicBezTo>
                    <a:pt x="4390" y="958"/>
                    <a:pt x="5160" y="436"/>
                    <a:pt x="5910" y="436"/>
                  </a:cubicBezTo>
                  <a:cubicBezTo>
                    <a:pt x="5957" y="436"/>
                    <a:pt x="6003" y="438"/>
                    <a:pt x="6050" y="442"/>
                  </a:cubicBezTo>
                  <a:cubicBezTo>
                    <a:pt x="6822" y="523"/>
                    <a:pt x="7344" y="1155"/>
                    <a:pt x="7494" y="2178"/>
                  </a:cubicBezTo>
                  <a:cubicBezTo>
                    <a:pt x="7655" y="3351"/>
                    <a:pt x="7263" y="4414"/>
                    <a:pt x="6301" y="5337"/>
                  </a:cubicBezTo>
                  <a:cubicBezTo>
                    <a:pt x="6131" y="5491"/>
                    <a:pt x="6274" y="5721"/>
                    <a:pt x="6445" y="5721"/>
                  </a:cubicBezTo>
                  <a:cubicBezTo>
                    <a:pt x="6497" y="5721"/>
                    <a:pt x="6552" y="5700"/>
                    <a:pt x="6601" y="5648"/>
                  </a:cubicBezTo>
                  <a:cubicBezTo>
                    <a:pt x="7645" y="4645"/>
                    <a:pt x="8106" y="3411"/>
                    <a:pt x="7915" y="2117"/>
                  </a:cubicBezTo>
                  <a:cubicBezTo>
                    <a:pt x="7825" y="1465"/>
                    <a:pt x="7605" y="944"/>
                    <a:pt x="7253" y="583"/>
                  </a:cubicBezTo>
                  <a:cubicBezTo>
                    <a:pt x="6953" y="252"/>
                    <a:pt x="6531" y="51"/>
                    <a:pt x="6090" y="11"/>
                  </a:cubicBezTo>
                  <a:cubicBezTo>
                    <a:pt x="6034" y="7"/>
                    <a:pt x="5979" y="5"/>
                    <a:pt x="5923" y="5"/>
                  </a:cubicBezTo>
                  <a:cubicBezTo>
                    <a:pt x="5123" y="5"/>
                    <a:pt x="4375" y="409"/>
                    <a:pt x="3943" y="1084"/>
                  </a:cubicBezTo>
                  <a:cubicBezTo>
                    <a:pt x="3512" y="408"/>
                    <a:pt x="2766" y="0"/>
                    <a:pt x="19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9"/>
            <p:cNvSpPr/>
            <p:nvPr/>
          </p:nvSpPr>
          <p:spPr>
            <a:xfrm>
              <a:off x="5400766" y="1774874"/>
              <a:ext cx="235323" cy="319022"/>
            </a:xfrm>
            <a:custGeom>
              <a:avLst/>
              <a:gdLst/>
              <a:ahLst/>
              <a:cxnLst/>
              <a:rect l="l" t="t" r="r" b="b"/>
              <a:pathLst>
                <a:path w="9129" h="12376" extrusionOk="0">
                  <a:moveTo>
                    <a:pt x="7333" y="4703"/>
                  </a:moveTo>
                  <a:cubicBezTo>
                    <a:pt x="7504" y="4813"/>
                    <a:pt x="7634" y="4983"/>
                    <a:pt x="7704" y="5184"/>
                  </a:cubicBezTo>
                  <a:cubicBezTo>
                    <a:pt x="7724" y="5244"/>
                    <a:pt x="7724" y="5325"/>
                    <a:pt x="7694" y="5395"/>
                  </a:cubicBezTo>
                  <a:cubicBezTo>
                    <a:pt x="7634" y="5485"/>
                    <a:pt x="7594" y="5485"/>
                    <a:pt x="7564" y="5485"/>
                  </a:cubicBezTo>
                  <a:cubicBezTo>
                    <a:pt x="7444" y="5485"/>
                    <a:pt x="7293" y="5335"/>
                    <a:pt x="7213" y="5234"/>
                  </a:cubicBezTo>
                  <a:cubicBezTo>
                    <a:pt x="7168" y="5174"/>
                    <a:pt x="7100" y="5144"/>
                    <a:pt x="7034" y="5144"/>
                  </a:cubicBezTo>
                  <a:cubicBezTo>
                    <a:pt x="6967" y="5144"/>
                    <a:pt x="6902" y="5174"/>
                    <a:pt x="6862" y="5234"/>
                  </a:cubicBezTo>
                  <a:cubicBezTo>
                    <a:pt x="6782" y="5365"/>
                    <a:pt x="6651" y="5455"/>
                    <a:pt x="6511" y="5485"/>
                  </a:cubicBezTo>
                  <a:cubicBezTo>
                    <a:pt x="6491" y="5485"/>
                    <a:pt x="6441" y="5485"/>
                    <a:pt x="6380" y="5395"/>
                  </a:cubicBezTo>
                  <a:cubicBezTo>
                    <a:pt x="6340" y="5325"/>
                    <a:pt x="6330" y="5254"/>
                    <a:pt x="6360" y="5174"/>
                  </a:cubicBezTo>
                  <a:cubicBezTo>
                    <a:pt x="6420" y="4983"/>
                    <a:pt x="6551" y="4813"/>
                    <a:pt x="6731" y="4703"/>
                  </a:cubicBezTo>
                  <a:cubicBezTo>
                    <a:pt x="6812" y="4733"/>
                    <a:pt x="6902" y="4753"/>
                    <a:pt x="6982" y="4773"/>
                  </a:cubicBezTo>
                  <a:cubicBezTo>
                    <a:pt x="6997" y="4778"/>
                    <a:pt x="7012" y="4780"/>
                    <a:pt x="7029" y="4780"/>
                  </a:cubicBezTo>
                  <a:cubicBezTo>
                    <a:pt x="7045" y="4780"/>
                    <a:pt x="7062" y="4778"/>
                    <a:pt x="7082" y="4773"/>
                  </a:cubicBezTo>
                  <a:cubicBezTo>
                    <a:pt x="7163" y="4753"/>
                    <a:pt x="7243" y="4733"/>
                    <a:pt x="7333" y="4703"/>
                  </a:cubicBezTo>
                  <a:close/>
                  <a:moveTo>
                    <a:pt x="5197" y="7862"/>
                  </a:moveTo>
                  <a:lnTo>
                    <a:pt x="5197" y="7973"/>
                  </a:lnTo>
                  <a:lnTo>
                    <a:pt x="4615" y="7973"/>
                  </a:lnTo>
                  <a:cubicBezTo>
                    <a:pt x="4324" y="7973"/>
                    <a:pt x="4324" y="8404"/>
                    <a:pt x="4615" y="8404"/>
                  </a:cubicBezTo>
                  <a:lnTo>
                    <a:pt x="6611" y="8404"/>
                  </a:lnTo>
                  <a:cubicBezTo>
                    <a:pt x="6882" y="8404"/>
                    <a:pt x="6882" y="8805"/>
                    <a:pt x="6611" y="8805"/>
                  </a:cubicBezTo>
                  <a:cubicBezTo>
                    <a:pt x="6320" y="8805"/>
                    <a:pt x="6320" y="9236"/>
                    <a:pt x="6611" y="9236"/>
                  </a:cubicBezTo>
                  <a:lnTo>
                    <a:pt x="6711" y="9236"/>
                  </a:lnTo>
                  <a:cubicBezTo>
                    <a:pt x="6982" y="9236"/>
                    <a:pt x="6982" y="9638"/>
                    <a:pt x="6711" y="9638"/>
                  </a:cubicBezTo>
                  <a:lnTo>
                    <a:pt x="6430" y="9638"/>
                  </a:lnTo>
                  <a:cubicBezTo>
                    <a:pt x="6140" y="9638"/>
                    <a:pt x="6140" y="10069"/>
                    <a:pt x="6430" y="10069"/>
                  </a:cubicBezTo>
                  <a:cubicBezTo>
                    <a:pt x="6691" y="10069"/>
                    <a:pt x="6691" y="10470"/>
                    <a:pt x="6430" y="10470"/>
                  </a:cubicBezTo>
                  <a:lnTo>
                    <a:pt x="6180" y="10470"/>
                  </a:lnTo>
                  <a:cubicBezTo>
                    <a:pt x="5889" y="10470"/>
                    <a:pt x="5889" y="10911"/>
                    <a:pt x="6180" y="10911"/>
                  </a:cubicBezTo>
                  <a:cubicBezTo>
                    <a:pt x="6441" y="10911"/>
                    <a:pt x="6441" y="11313"/>
                    <a:pt x="6180" y="11313"/>
                  </a:cubicBezTo>
                  <a:lnTo>
                    <a:pt x="3050" y="11313"/>
                  </a:lnTo>
                  <a:cubicBezTo>
                    <a:pt x="2990" y="11313"/>
                    <a:pt x="2950" y="11263"/>
                    <a:pt x="2950" y="11202"/>
                  </a:cubicBezTo>
                  <a:cubicBezTo>
                    <a:pt x="2950" y="11012"/>
                    <a:pt x="2799" y="10861"/>
                    <a:pt x="2609" y="10861"/>
                  </a:cubicBezTo>
                  <a:lnTo>
                    <a:pt x="2368" y="10861"/>
                  </a:lnTo>
                  <a:lnTo>
                    <a:pt x="2368" y="9246"/>
                  </a:lnTo>
                  <a:lnTo>
                    <a:pt x="2729" y="9246"/>
                  </a:lnTo>
                  <a:cubicBezTo>
                    <a:pt x="2850" y="9246"/>
                    <a:pt x="2950" y="9146"/>
                    <a:pt x="2950" y="9026"/>
                  </a:cubicBezTo>
                  <a:lnTo>
                    <a:pt x="2950" y="8966"/>
                  </a:lnTo>
                  <a:cubicBezTo>
                    <a:pt x="2950" y="8775"/>
                    <a:pt x="3030" y="8604"/>
                    <a:pt x="3181" y="8504"/>
                  </a:cubicBezTo>
                  <a:lnTo>
                    <a:pt x="4053" y="7892"/>
                  </a:lnTo>
                  <a:cubicBezTo>
                    <a:pt x="4073" y="7872"/>
                    <a:pt x="4103" y="7862"/>
                    <a:pt x="4133" y="7862"/>
                  </a:cubicBezTo>
                  <a:close/>
                  <a:moveTo>
                    <a:pt x="3246" y="1"/>
                  </a:moveTo>
                  <a:cubicBezTo>
                    <a:pt x="3138" y="1"/>
                    <a:pt x="3030" y="74"/>
                    <a:pt x="3030" y="219"/>
                  </a:cubicBezTo>
                  <a:cubicBezTo>
                    <a:pt x="3010" y="1463"/>
                    <a:pt x="3612" y="2616"/>
                    <a:pt x="4745" y="3549"/>
                  </a:cubicBezTo>
                  <a:cubicBezTo>
                    <a:pt x="5217" y="3940"/>
                    <a:pt x="5738" y="4261"/>
                    <a:pt x="6290" y="4522"/>
                  </a:cubicBezTo>
                  <a:cubicBezTo>
                    <a:pt x="6130" y="4673"/>
                    <a:pt x="6009" y="4863"/>
                    <a:pt x="5949" y="5074"/>
                  </a:cubicBezTo>
                  <a:cubicBezTo>
                    <a:pt x="5899" y="5264"/>
                    <a:pt x="5929" y="5455"/>
                    <a:pt x="6029" y="5625"/>
                  </a:cubicBezTo>
                  <a:cubicBezTo>
                    <a:pt x="6130" y="5796"/>
                    <a:pt x="6310" y="5906"/>
                    <a:pt x="6501" y="5916"/>
                  </a:cubicBezTo>
                  <a:lnTo>
                    <a:pt x="6521" y="5916"/>
                  </a:lnTo>
                  <a:cubicBezTo>
                    <a:pt x="6631" y="5916"/>
                    <a:pt x="6741" y="5886"/>
                    <a:pt x="6832" y="5836"/>
                  </a:cubicBezTo>
                  <a:lnTo>
                    <a:pt x="6832" y="5956"/>
                  </a:lnTo>
                  <a:cubicBezTo>
                    <a:pt x="6832" y="6277"/>
                    <a:pt x="6561" y="6548"/>
                    <a:pt x="6240" y="6548"/>
                  </a:cubicBezTo>
                  <a:cubicBezTo>
                    <a:pt x="5718" y="6548"/>
                    <a:pt x="5287" y="6929"/>
                    <a:pt x="5217" y="7441"/>
                  </a:cubicBezTo>
                  <a:lnTo>
                    <a:pt x="4133" y="7441"/>
                  </a:lnTo>
                  <a:cubicBezTo>
                    <a:pt x="4023" y="7441"/>
                    <a:pt x="3903" y="7471"/>
                    <a:pt x="3813" y="7541"/>
                  </a:cubicBezTo>
                  <a:lnTo>
                    <a:pt x="2940" y="8153"/>
                  </a:lnTo>
                  <a:cubicBezTo>
                    <a:pt x="2729" y="8314"/>
                    <a:pt x="2579" y="8544"/>
                    <a:pt x="2539" y="8815"/>
                  </a:cubicBezTo>
                  <a:lnTo>
                    <a:pt x="2378" y="8815"/>
                  </a:lnTo>
                  <a:lnTo>
                    <a:pt x="2378" y="8795"/>
                  </a:lnTo>
                  <a:cubicBezTo>
                    <a:pt x="2378" y="8554"/>
                    <a:pt x="2188" y="8364"/>
                    <a:pt x="1947" y="8364"/>
                  </a:cubicBezTo>
                  <a:lnTo>
                    <a:pt x="292" y="8364"/>
                  </a:lnTo>
                  <a:cubicBezTo>
                    <a:pt x="1" y="8364"/>
                    <a:pt x="1" y="8795"/>
                    <a:pt x="292" y="8795"/>
                  </a:cubicBezTo>
                  <a:lnTo>
                    <a:pt x="1937" y="8795"/>
                  </a:lnTo>
                  <a:lnTo>
                    <a:pt x="1937" y="11303"/>
                  </a:lnTo>
                  <a:lnTo>
                    <a:pt x="292" y="11303"/>
                  </a:lnTo>
                  <a:cubicBezTo>
                    <a:pt x="1" y="11303"/>
                    <a:pt x="1" y="11734"/>
                    <a:pt x="292" y="11734"/>
                  </a:cubicBezTo>
                  <a:lnTo>
                    <a:pt x="1947" y="11734"/>
                  </a:lnTo>
                  <a:cubicBezTo>
                    <a:pt x="2188" y="11734"/>
                    <a:pt x="2378" y="11543"/>
                    <a:pt x="2378" y="11303"/>
                  </a:cubicBezTo>
                  <a:lnTo>
                    <a:pt x="2378" y="11293"/>
                  </a:lnTo>
                  <a:lnTo>
                    <a:pt x="2529" y="11293"/>
                  </a:lnTo>
                  <a:cubicBezTo>
                    <a:pt x="2579" y="11543"/>
                    <a:pt x="2799" y="11734"/>
                    <a:pt x="3060" y="11734"/>
                  </a:cubicBezTo>
                  <a:lnTo>
                    <a:pt x="5207" y="11734"/>
                  </a:lnTo>
                  <a:lnTo>
                    <a:pt x="5207" y="12165"/>
                  </a:lnTo>
                  <a:cubicBezTo>
                    <a:pt x="5207" y="12306"/>
                    <a:pt x="5315" y="12376"/>
                    <a:pt x="5422" y="12376"/>
                  </a:cubicBezTo>
                  <a:cubicBezTo>
                    <a:pt x="5530" y="12376"/>
                    <a:pt x="5638" y="12306"/>
                    <a:pt x="5638" y="12165"/>
                  </a:cubicBezTo>
                  <a:lnTo>
                    <a:pt x="5638" y="11734"/>
                  </a:lnTo>
                  <a:lnTo>
                    <a:pt x="6190" y="11734"/>
                  </a:lnTo>
                  <a:cubicBezTo>
                    <a:pt x="6661" y="11734"/>
                    <a:pt x="6962" y="11232"/>
                    <a:pt x="6751" y="10811"/>
                  </a:cubicBezTo>
                  <a:cubicBezTo>
                    <a:pt x="7032" y="10651"/>
                    <a:pt x="7143" y="10300"/>
                    <a:pt x="7002" y="9999"/>
                  </a:cubicBezTo>
                  <a:cubicBezTo>
                    <a:pt x="7403" y="9798"/>
                    <a:pt x="7474" y="9256"/>
                    <a:pt x="7133" y="8956"/>
                  </a:cubicBezTo>
                  <a:cubicBezTo>
                    <a:pt x="7424" y="8534"/>
                    <a:pt x="7123" y="7963"/>
                    <a:pt x="6611" y="7963"/>
                  </a:cubicBezTo>
                  <a:lnTo>
                    <a:pt x="6069" y="7963"/>
                  </a:lnTo>
                  <a:cubicBezTo>
                    <a:pt x="6009" y="7752"/>
                    <a:pt x="5849" y="7571"/>
                    <a:pt x="5648" y="7491"/>
                  </a:cubicBezTo>
                  <a:cubicBezTo>
                    <a:pt x="5678" y="7190"/>
                    <a:pt x="5939" y="6970"/>
                    <a:pt x="6230" y="6970"/>
                  </a:cubicBezTo>
                  <a:cubicBezTo>
                    <a:pt x="6802" y="6970"/>
                    <a:pt x="7263" y="6508"/>
                    <a:pt x="7263" y="5946"/>
                  </a:cubicBezTo>
                  <a:lnTo>
                    <a:pt x="7263" y="5826"/>
                  </a:lnTo>
                  <a:cubicBezTo>
                    <a:pt x="7363" y="5886"/>
                    <a:pt x="7474" y="5906"/>
                    <a:pt x="7594" y="5906"/>
                  </a:cubicBezTo>
                  <a:cubicBezTo>
                    <a:pt x="7785" y="5896"/>
                    <a:pt x="7965" y="5786"/>
                    <a:pt x="8065" y="5615"/>
                  </a:cubicBezTo>
                  <a:cubicBezTo>
                    <a:pt x="8166" y="5445"/>
                    <a:pt x="8186" y="5254"/>
                    <a:pt x="8136" y="5064"/>
                  </a:cubicBezTo>
                  <a:cubicBezTo>
                    <a:pt x="8076" y="4853"/>
                    <a:pt x="7965" y="4663"/>
                    <a:pt x="7795" y="4512"/>
                  </a:cubicBezTo>
                  <a:cubicBezTo>
                    <a:pt x="8226" y="4311"/>
                    <a:pt x="8637" y="4071"/>
                    <a:pt x="9018" y="3800"/>
                  </a:cubicBezTo>
                  <a:cubicBezTo>
                    <a:pt x="9109" y="3730"/>
                    <a:pt x="9129" y="3599"/>
                    <a:pt x="9058" y="3499"/>
                  </a:cubicBezTo>
                  <a:cubicBezTo>
                    <a:pt x="9016" y="3439"/>
                    <a:pt x="8952" y="3407"/>
                    <a:pt x="8886" y="3407"/>
                  </a:cubicBezTo>
                  <a:cubicBezTo>
                    <a:pt x="8842" y="3407"/>
                    <a:pt x="8797" y="3421"/>
                    <a:pt x="8758" y="3449"/>
                  </a:cubicBezTo>
                  <a:cubicBezTo>
                    <a:pt x="8236" y="3830"/>
                    <a:pt x="7654" y="4131"/>
                    <a:pt x="7042" y="4342"/>
                  </a:cubicBezTo>
                  <a:cubicBezTo>
                    <a:pt x="6982" y="4321"/>
                    <a:pt x="6902" y="4291"/>
                    <a:pt x="6802" y="4261"/>
                  </a:cubicBezTo>
                  <a:lnTo>
                    <a:pt x="6782" y="4251"/>
                  </a:lnTo>
                  <a:cubicBezTo>
                    <a:pt x="6140" y="3990"/>
                    <a:pt x="5548" y="3649"/>
                    <a:pt x="5026" y="3208"/>
                  </a:cubicBezTo>
                  <a:cubicBezTo>
                    <a:pt x="4304" y="2616"/>
                    <a:pt x="3451" y="1613"/>
                    <a:pt x="3461" y="219"/>
                  </a:cubicBezTo>
                  <a:cubicBezTo>
                    <a:pt x="3461" y="74"/>
                    <a:pt x="3354" y="1"/>
                    <a:pt x="324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9"/>
            <p:cNvSpPr/>
            <p:nvPr/>
          </p:nvSpPr>
          <p:spPr>
            <a:xfrm>
              <a:off x="5546100" y="1786964"/>
              <a:ext cx="24050" cy="35289"/>
            </a:xfrm>
            <a:custGeom>
              <a:avLst/>
              <a:gdLst/>
              <a:ahLst/>
              <a:cxnLst/>
              <a:rect l="l" t="t" r="r" b="b"/>
              <a:pathLst>
                <a:path w="933" h="1369" extrusionOk="0">
                  <a:moveTo>
                    <a:pt x="492" y="252"/>
                  </a:moveTo>
                  <a:cubicBezTo>
                    <a:pt x="522" y="252"/>
                    <a:pt x="552" y="272"/>
                    <a:pt x="572" y="292"/>
                  </a:cubicBezTo>
                  <a:cubicBezTo>
                    <a:pt x="582" y="322"/>
                    <a:pt x="592" y="352"/>
                    <a:pt x="592" y="382"/>
                  </a:cubicBezTo>
                  <a:cubicBezTo>
                    <a:pt x="592" y="422"/>
                    <a:pt x="592" y="452"/>
                    <a:pt x="572" y="472"/>
                  </a:cubicBezTo>
                  <a:cubicBezTo>
                    <a:pt x="552" y="502"/>
                    <a:pt x="522" y="512"/>
                    <a:pt x="492" y="512"/>
                  </a:cubicBezTo>
                  <a:lnTo>
                    <a:pt x="291" y="512"/>
                  </a:lnTo>
                  <a:lnTo>
                    <a:pt x="291" y="252"/>
                  </a:lnTo>
                  <a:close/>
                  <a:moveTo>
                    <a:pt x="482" y="743"/>
                  </a:moveTo>
                  <a:cubicBezTo>
                    <a:pt x="582" y="743"/>
                    <a:pt x="632" y="793"/>
                    <a:pt x="632" y="914"/>
                  </a:cubicBezTo>
                  <a:lnTo>
                    <a:pt x="632" y="944"/>
                  </a:lnTo>
                  <a:cubicBezTo>
                    <a:pt x="632" y="1054"/>
                    <a:pt x="582" y="1114"/>
                    <a:pt x="482" y="1114"/>
                  </a:cubicBezTo>
                  <a:lnTo>
                    <a:pt x="291" y="1114"/>
                  </a:lnTo>
                  <a:lnTo>
                    <a:pt x="291" y="743"/>
                  </a:lnTo>
                  <a:close/>
                  <a:moveTo>
                    <a:pt x="130" y="1"/>
                  </a:moveTo>
                  <a:cubicBezTo>
                    <a:pt x="100" y="1"/>
                    <a:pt x="70" y="1"/>
                    <a:pt x="40" y="21"/>
                  </a:cubicBezTo>
                  <a:cubicBezTo>
                    <a:pt x="20" y="31"/>
                    <a:pt x="0" y="61"/>
                    <a:pt x="0" y="91"/>
                  </a:cubicBezTo>
                  <a:lnTo>
                    <a:pt x="0" y="1285"/>
                  </a:lnTo>
                  <a:cubicBezTo>
                    <a:pt x="0" y="1305"/>
                    <a:pt x="20" y="1325"/>
                    <a:pt x="40" y="1345"/>
                  </a:cubicBezTo>
                  <a:cubicBezTo>
                    <a:pt x="55" y="1360"/>
                    <a:pt x="80" y="1369"/>
                    <a:pt x="105" y="1369"/>
                  </a:cubicBezTo>
                  <a:cubicBezTo>
                    <a:pt x="114" y="1369"/>
                    <a:pt x="122" y="1368"/>
                    <a:pt x="130" y="1365"/>
                  </a:cubicBezTo>
                  <a:lnTo>
                    <a:pt x="552" y="1365"/>
                  </a:lnTo>
                  <a:cubicBezTo>
                    <a:pt x="562" y="1366"/>
                    <a:pt x="572" y="1366"/>
                    <a:pt x="582" y="1366"/>
                  </a:cubicBezTo>
                  <a:cubicBezTo>
                    <a:pt x="671" y="1366"/>
                    <a:pt x="751" y="1329"/>
                    <a:pt x="823" y="1275"/>
                  </a:cubicBezTo>
                  <a:cubicBezTo>
                    <a:pt x="893" y="1184"/>
                    <a:pt x="933" y="1074"/>
                    <a:pt x="923" y="964"/>
                  </a:cubicBezTo>
                  <a:lnTo>
                    <a:pt x="923" y="924"/>
                  </a:lnTo>
                  <a:cubicBezTo>
                    <a:pt x="933" y="853"/>
                    <a:pt x="913" y="793"/>
                    <a:pt x="873" y="733"/>
                  </a:cubicBezTo>
                  <a:cubicBezTo>
                    <a:pt x="833" y="683"/>
                    <a:pt x="782" y="643"/>
                    <a:pt x="732" y="623"/>
                  </a:cubicBezTo>
                  <a:cubicBezTo>
                    <a:pt x="843" y="573"/>
                    <a:pt x="903" y="452"/>
                    <a:pt x="893" y="332"/>
                  </a:cubicBezTo>
                  <a:cubicBezTo>
                    <a:pt x="893" y="111"/>
                    <a:pt x="762" y="1"/>
                    <a:pt x="51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9"/>
            <p:cNvSpPr/>
            <p:nvPr/>
          </p:nvSpPr>
          <p:spPr>
            <a:xfrm>
              <a:off x="5573759" y="1786861"/>
              <a:ext cx="23303" cy="35496"/>
            </a:xfrm>
            <a:custGeom>
              <a:avLst/>
              <a:gdLst/>
              <a:ahLst/>
              <a:cxnLst/>
              <a:rect l="l" t="t" r="r" b="b"/>
              <a:pathLst>
                <a:path w="904" h="1377" extrusionOk="0">
                  <a:moveTo>
                    <a:pt x="107" y="1"/>
                  </a:moveTo>
                  <a:cubicBezTo>
                    <a:pt x="85" y="1"/>
                    <a:pt x="62" y="10"/>
                    <a:pt x="40" y="25"/>
                  </a:cubicBezTo>
                  <a:cubicBezTo>
                    <a:pt x="10" y="35"/>
                    <a:pt x="0" y="65"/>
                    <a:pt x="0" y="95"/>
                  </a:cubicBezTo>
                  <a:lnTo>
                    <a:pt x="0" y="1279"/>
                  </a:lnTo>
                  <a:cubicBezTo>
                    <a:pt x="0" y="1344"/>
                    <a:pt x="73" y="1376"/>
                    <a:pt x="146" y="1376"/>
                  </a:cubicBezTo>
                  <a:cubicBezTo>
                    <a:pt x="219" y="1376"/>
                    <a:pt x="291" y="1344"/>
                    <a:pt x="291" y="1279"/>
                  </a:cubicBezTo>
                  <a:lnTo>
                    <a:pt x="291" y="797"/>
                  </a:lnTo>
                  <a:lnTo>
                    <a:pt x="582" y="797"/>
                  </a:lnTo>
                  <a:cubicBezTo>
                    <a:pt x="602" y="797"/>
                    <a:pt x="632" y="787"/>
                    <a:pt x="642" y="767"/>
                  </a:cubicBezTo>
                  <a:cubicBezTo>
                    <a:pt x="652" y="747"/>
                    <a:pt x="662" y="717"/>
                    <a:pt x="662" y="687"/>
                  </a:cubicBezTo>
                  <a:cubicBezTo>
                    <a:pt x="662" y="657"/>
                    <a:pt x="652" y="637"/>
                    <a:pt x="642" y="607"/>
                  </a:cubicBezTo>
                  <a:cubicBezTo>
                    <a:pt x="622" y="587"/>
                    <a:pt x="602" y="577"/>
                    <a:pt x="572" y="577"/>
                  </a:cubicBezTo>
                  <a:lnTo>
                    <a:pt x="291" y="577"/>
                  </a:lnTo>
                  <a:lnTo>
                    <a:pt x="291" y="256"/>
                  </a:lnTo>
                  <a:lnTo>
                    <a:pt x="773" y="256"/>
                  </a:lnTo>
                  <a:cubicBezTo>
                    <a:pt x="893" y="256"/>
                    <a:pt x="903" y="5"/>
                    <a:pt x="783" y="5"/>
                  </a:cubicBezTo>
                  <a:lnTo>
                    <a:pt x="131" y="5"/>
                  </a:lnTo>
                  <a:cubicBezTo>
                    <a:pt x="123" y="2"/>
                    <a:pt x="115" y="1"/>
                    <a:pt x="10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9"/>
            <p:cNvSpPr/>
            <p:nvPr/>
          </p:nvSpPr>
          <p:spPr>
            <a:xfrm>
              <a:off x="5598583" y="1786861"/>
              <a:ext cx="23303" cy="35496"/>
            </a:xfrm>
            <a:custGeom>
              <a:avLst/>
              <a:gdLst/>
              <a:ahLst/>
              <a:cxnLst/>
              <a:rect l="l" t="t" r="r" b="b"/>
              <a:pathLst>
                <a:path w="904" h="1377" extrusionOk="0">
                  <a:moveTo>
                    <a:pt x="106" y="1"/>
                  </a:moveTo>
                  <a:cubicBezTo>
                    <a:pt x="84" y="1"/>
                    <a:pt x="62" y="10"/>
                    <a:pt x="40" y="25"/>
                  </a:cubicBezTo>
                  <a:cubicBezTo>
                    <a:pt x="20" y="35"/>
                    <a:pt x="0" y="65"/>
                    <a:pt x="0" y="95"/>
                  </a:cubicBezTo>
                  <a:lnTo>
                    <a:pt x="0" y="1279"/>
                  </a:lnTo>
                  <a:cubicBezTo>
                    <a:pt x="0" y="1344"/>
                    <a:pt x="76" y="1376"/>
                    <a:pt x="151" y="1376"/>
                  </a:cubicBezTo>
                  <a:cubicBezTo>
                    <a:pt x="226" y="1376"/>
                    <a:pt x="301" y="1344"/>
                    <a:pt x="301" y="1279"/>
                  </a:cubicBezTo>
                  <a:lnTo>
                    <a:pt x="301" y="797"/>
                  </a:lnTo>
                  <a:lnTo>
                    <a:pt x="582" y="797"/>
                  </a:lnTo>
                  <a:cubicBezTo>
                    <a:pt x="602" y="797"/>
                    <a:pt x="632" y="787"/>
                    <a:pt x="642" y="767"/>
                  </a:cubicBezTo>
                  <a:cubicBezTo>
                    <a:pt x="662" y="747"/>
                    <a:pt x="672" y="717"/>
                    <a:pt x="672" y="687"/>
                  </a:cubicBezTo>
                  <a:cubicBezTo>
                    <a:pt x="672" y="657"/>
                    <a:pt x="662" y="637"/>
                    <a:pt x="642" y="607"/>
                  </a:cubicBezTo>
                  <a:cubicBezTo>
                    <a:pt x="632" y="587"/>
                    <a:pt x="602" y="577"/>
                    <a:pt x="582" y="577"/>
                  </a:cubicBezTo>
                  <a:lnTo>
                    <a:pt x="291" y="577"/>
                  </a:lnTo>
                  <a:lnTo>
                    <a:pt x="291" y="256"/>
                  </a:lnTo>
                  <a:lnTo>
                    <a:pt x="783" y="256"/>
                  </a:lnTo>
                  <a:cubicBezTo>
                    <a:pt x="903" y="256"/>
                    <a:pt x="903" y="5"/>
                    <a:pt x="783" y="5"/>
                  </a:cubicBezTo>
                  <a:lnTo>
                    <a:pt x="131" y="5"/>
                  </a:lnTo>
                  <a:cubicBezTo>
                    <a:pt x="123" y="2"/>
                    <a:pt x="115" y="1"/>
                    <a:pt x="10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 name="Google Shape;1795;p69"/>
          <p:cNvGrpSpPr/>
          <p:nvPr/>
        </p:nvGrpSpPr>
        <p:grpSpPr>
          <a:xfrm>
            <a:off x="4713435" y="1725459"/>
            <a:ext cx="385889" cy="368592"/>
            <a:chOff x="4713435" y="1725459"/>
            <a:chExt cx="385889" cy="368592"/>
          </a:xfrm>
        </p:grpSpPr>
        <p:sp>
          <p:nvSpPr>
            <p:cNvPr id="1796" name="Google Shape;1796;p69"/>
            <p:cNvSpPr/>
            <p:nvPr/>
          </p:nvSpPr>
          <p:spPr>
            <a:xfrm>
              <a:off x="4875369" y="1725459"/>
              <a:ext cx="223955" cy="366221"/>
            </a:xfrm>
            <a:custGeom>
              <a:avLst/>
              <a:gdLst/>
              <a:ahLst/>
              <a:cxnLst/>
              <a:rect l="l" t="t" r="r" b="b"/>
              <a:pathLst>
                <a:path w="8688" h="14207" extrusionOk="0">
                  <a:moveTo>
                    <a:pt x="4715" y="3430"/>
                  </a:moveTo>
                  <a:cubicBezTo>
                    <a:pt x="4896" y="3430"/>
                    <a:pt x="5066" y="3510"/>
                    <a:pt x="5197" y="3641"/>
                  </a:cubicBezTo>
                  <a:cubicBezTo>
                    <a:pt x="5126" y="3651"/>
                    <a:pt x="5066" y="3651"/>
                    <a:pt x="4996" y="3651"/>
                  </a:cubicBezTo>
                  <a:cubicBezTo>
                    <a:pt x="4795" y="3651"/>
                    <a:pt x="4605" y="3600"/>
                    <a:pt x="4434" y="3490"/>
                  </a:cubicBezTo>
                  <a:cubicBezTo>
                    <a:pt x="4525" y="3450"/>
                    <a:pt x="4615" y="3430"/>
                    <a:pt x="4715" y="3430"/>
                  </a:cubicBezTo>
                  <a:close/>
                  <a:moveTo>
                    <a:pt x="4103" y="3791"/>
                  </a:moveTo>
                  <a:cubicBezTo>
                    <a:pt x="4364" y="3982"/>
                    <a:pt x="4675" y="4082"/>
                    <a:pt x="4996" y="4082"/>
                  </a:cubicBezTo>
                  <a:cubicBezTo>
                    <a:pt x="5126" y="4082"/>
                    <a:pt x="5257" y="4062"/>
                    <a:pt x="5387" y="4032"/>
                  </a:cubicBezTo>
                  <a:cubicBezTo>
                    <a:pt x="5387" y="4062"/>
                    <a:pt x="5387" y="4082"/>
                    <a:pt x="5387" y="4112"/>
                  </a:cubicBezTo>
                  <a:cubicBezTo>
                    <a:pt x="5387" y="4182"/>
                    <a:pt x="5377" y="4252"/>
                    <a:pt x="5367" y="4313"/>
                  </a:cubicBezTo>
                  <a:cubicBezTo>
                    <a:pt x="5134" y="4248"/>
                    <a:pt x="4895" y="4216"/>
                    <a:pt x="4655" y="4216"/>
                  </a:cubicBezTo>
                  <a:cubicBezTo>
                    <a:pt x="4595" y="4216"/>
                    <a:pt x="4535" y="4218"/>
                    <a:pt x="4474" y="4222"/>
                  </a:cubicBezTo>
                  <a:cubicBezTo>
                    <a:pt x="4334" y="4222"/>
                    <a:pt x="4184" y="4252"/>
                    <a:pt x="4043" y="4283"/>
                  </a:cubicBezTo>
                  <a:cubicBezTo>
                    <a:pt x="4003" y="4112"/>
                    <a:pt x="4023" y="3941"/>
                    <a:pt x="4103" y="3791"/>
                  </a:cubicBezTo>
                  <a:close/>
                  <a:moveTo>
                    <a:pt x="1650" y="0"/>
                  </a:moveTo>
                  <a:cubicBezTo>
                    <a:pt x="1492" y="0"/>
                    <a:pt x="1342" y="183"/>
                    <a:pt x="1465" y="351"/>
                  </a:cubicBezTo>
                  <a:lnTo>
                    <a:pt x="3782" y="3470"/>
                  </a:lnTo>
                  <a:lnTo>
                    <a:pt x="3792" y="3490"/>
                  </a:lnTo>
                  <a:cubicBezTo>
                    <a:pt x="3602" y="3751"/>
                    <a:pt x="3552" y="4092"/>
                    <a:pt x="3632" y="4413"/>
                  </a:cubicBezTo>
                  <a:cubicBezTo>
                    <a:pt x="3361" y="4513"/>
                    <a:pt x="3100" y="4664"/>
                    <a:pt x="2870" y="4844"/>
                  </a:cubicBezTo>
                  <a:cubicBezTo>
                    <a:pt x="2348" y="5266"/>
                    <a:pt x="1947" y="5817"/>
                    <a:pt x="1716" y="6449"/>
                  </a:cubicBezTo>
                  <a:cubicBezTo>
                    <a:pt x="1696" y="6499"/>
                    <a:pt x="1696" y="6549"/>
                    <a:pt x="1716" y="6590"/>
                  </a:cubicBezTo>
                  <a:lnTo>
                    <a:pt x="1736" y="6660"/>
                  </a:lnTo>
                  <a:cubicBezTo>
                    <a:pt x="2017" y="7552"/>
                    <a:pt x="2258" y="8325"/>
                    <a:pt x="1194" y="9388"/>
                  </a:cubicBezTo>
                  <a:cubicBezTo>
                    <a:pt x="1" y="10572"/>
                    <a:pt x="753" y="11354"/>
                    <a:pt x="1305" y="11936"/>
                  </a:cubicBezTo>
                  <a:cubicBezTo>
                    <a:pt x="1353" y="11989"/>
                    <a:pt x="1410" y="12012"/>
                    <a:pt x="1464" y="12012"/>
                  </a:cubicBezTo>
                  <a:cubicBezTo>
                    <a:pt x="1634" y="12012"/>
                    <a:pt x="1785" y="11794"/>
                    <a:pt x="1626" y="11635"/>
                  </a:cubicBezTo>
                  <a:cubicBezTo>
                    <a:pt x="994" y="10983"/>
                    <a:pt x="653" y="10532"/>
                    <a:pt x="1495" y="9689"/>
                  </a:cubicBezTo>
                  <a:cubicBezTo>
                    <a:pt x="2749" y="8445"/>
                    <a:pt x="2448" y="7472"/>
                    <a:pt x="2147" y="6539"/>
                  </a:cubicBezTo>
                  <a:cubicBezTo>
                    <a:pt x="2358" y="6008"/>
                    <a:pt x="2699" y="5546"/>
                    <a:pt x="3140" y="5185"/>
                  </a:cubicBezTo>
                  <a:cubicBezTo>
                    <a:pt x="3532" y="4874"/>
                    <a:pt x="4013" y="4694"/>
                    <a:pt x="4515" y="4654"/>
                  </a:cubicBezTo>
                  <a:cubicBezTo>
                    <a:pt x="4560" y="4651"/>
                    <a:pt x="4605" y="4650"/>
                    <a:pt x="4650" y="4650"/>
                  </a:cubicBezTo>
                  <a:cubicBezTo>
                    <a:pt x="4795" y="4650"/>
                    <a:pt x="4941" y="4663"/>
                    <a:pt x="5086" y="4694"/>
                  </a:cubicBezTo>
                  <a:cubicBezTo>
                    <a:pt x="4976" y="4764"/>
                    <a:pt x="4846" y="4804"/>
                    <a:pt x="4715" y="4804"/>
                  </a:cubicBezTo>
                  <a:cubicBezTo>
                    <a:pt x="4424" y="4804"/>
                    <a:pt x="4424" y="5235"/>
                    <a:pt x="4715" y="5235"/>
                  </a:cubicBezTo>
                  <a:cubicBezTo>
                    <a:pt x="5046" y="5235"/>
                    <a:pt x="5347" y="5095"/>
                    <a:pt x="5568" y="4844"/>
                  </a:cubicBezTo>
                  <a:cubicBezTo>
                    <a:pt x="6150" y="5115"/>
                    <a:pt x="6631" y="5586"/>
                    <a:pt x="6922" y="6158"/>
                  </a:cubicBezTo>
                  <a:cubicBezTo>
                    <a:pt x="7454" y="7131"/>
                    <a:pt x="7534" y="8285"/>
                    <a:pt x="7143" y="9328"/>
                  </a:cubicBezTo>
                  <a:cubicBezTo>
                    <a:pt x="6541" y="11043"/>
                    <a:pt x="4876" y="12568"/>
                    <a:pt x="2418" y="13661"/>
                  </a:cubicBezTo>
                  <a:cubicBezTo>
                    <a:pt x="2589" y="13210"/>
                    <a:pt x="2519" y="12768"/>
                    <a:pt x="2228" y="12337"/>
                  </a:cubicBezTo>
                  <a:cubicBezTo>
                    <a:pt x="2181" y="12266"/>
                    <a:pt x="2116" y="12237"/>
                    <a:pt x="2053" y="12237"/>
                  </a:cubicBezTo>
                  <a:cubicBezTo>
                    <a:pt x="1900" y="12237"/>
                    <a:pt x="1753" y="12407"/>
                    <a:pt x="1867" y="12578"/>
                  </a:cubicBezTo>
                  <a:cubicBezTo>
                    <a:pt x="2137" y="12969"/>
                    <a:pt x="2147" y="13320"/>
                    <a:pt x="1907" y="13731"/>
                  </a:cubicBezTo>
                  <a:cubicBezTo>
                    <a:pt x="1778" y="13954"/>
                    <a:pt x="1957" y="14206"/>
                    <a:pt x="2187" y="14206"/>
                  </a:cubicBezTo>
                  <a:cubicBezTo>
                    <a:pt x="2226" y="14206"/>
                    <a:pt x="2267" y="14199"/>
                    <a:pt x="2308" y="14183"/>
                  </a:cubicBezTo>
                  <a:cubicBezTo>
                    <a:pt x="5026" y="13039"/>
                    <a:pt x="6892" y="11364"/>
                    <a:pt x="7554" y="9478"/>
                  </a:cubicBezTo>
                  <a:cubicBezTo>
                    <a:pt x="7985" y="8325"/>
                    <a:pt x="7895" y="7041"/>
                    <a:pt x="7303" y="5958"/>
                  </a:cubicBezTo>
                  <a:cubicBezTo>
                    <a:pt x="6972" y="5306"/>
                    <a:pt x="6430" y="4784"/>
                    <a:pt x="5778" y="4463"/>
                  </a:cubicBezTo>
                  <a:cubicBezTo>
                    <a:pt x="5839" y="4272"/>
                    <a:pt x="5849" y="4062"/>
                    <a:pt x="5799" y="3861"/>
                  </a:cubicBezTo>
                  <a:cubicBezTo>
                    <a:pt x="5959" y="3761"/>
                    <a:pt x="6099" y="3631"/>
                    <a:pt x="6220" y="3480"/>
                  </a:cubicBezTo>
                  <a:lnTo>
                    <a:pt x="8557" y="351"/>
                  </a:lnTo>
                  <a:cubicBezTo>
                    <a:pt x="8688" y="183"/>
                    <a:pt x="8539" y="0"/>
                    <a:pt x="8383" y="0"/>
                  </a:cubicBezTo>
                  <a:cubicBezTo>
                    <a:pt x="8323" y="0"/>
                    <a:pt x="8263" y="26"/>
                    <a:pt x="8216" y="90"/>
                  </a:cubicBezTo>
                  <a:lnTo>
                    <a:pt x="5869" y="3219"/>
                  </a:lnTo>
                  <a:cubicBezTo>
                    <a:pt x="5799" y="3310"/>
                    <a:pt x="5708" y="3390"/>
                    <a:pt x="5618" y="3460"/>
                  </a:cubicBezTo>
                  <a:cubicBezTo>
                    <a:pt x="5399" y="3160"/>
                    <a:pt x="5059" y="3000"/>
                    <a:pt x="4713" y="3000"/>
                  </a:cubicBezTo>
                  <a:cubicBezTo>
                    <a:pt x="4504" y="3000"/>
                    <a:pt x="4292" y="3058"/>
                    <a:pt x="4103" y="3179"/>
                  </a:cubicBezTo>
                  <a:lnTo>
                    <a:pt x="1816" y="90"/>
                  </a:lnTo>
                  <a:cubicBezTo>
                    <a:pt x="1770" y="26"/>
                    <a:pt x="1709" y="0"/>
                    <a:pt x="165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9"/>
            <p:cNvSpPr/>
            <p:nvPr/>
          </p:nvSpPr>
          <p:spPr>
            <a:xfrm>
              <a:off x="4953218" y="1905205"/>
              <a:ext cx="23019" cy="34593"/>
            </a:xfrm>
            <a:custGeom>
              <a:avLst/>
              <a:gdLst/>
              <a:ahLst/>
              <a:cxnLst/>
              <a:rect l="l" t="t" r="r" b="b"/>
              <a:pathLst>
                <a:path w="893" h="1342" extrusionOk="0">
                  <a:moveTo>
                    <a:pt x="548" y="0"/>
                  </a:moveTo>
                  <a:cubicBezTo>
                    <a:pt x="532" y="0"/>
                    <a:pt x="517" y="3"/>
                    <a:pt x="502" y="8"/>
                  </a:cubicBezTo>
                  <a:cubicBezTo>
                    <a:pt x="487" y="6"/>
                    <a:pt x="472" y="6"/>
                    <a:pt x="457" y="6"/>
                  </a:cubicBezTo>
                  <a:cubicBezTo>
                    <a:pt x="354" y="6"/>
                    <a:pt x="258" y="37"/>
                    <a:pt x="171" y="98"/>
                  </a:cubicBezTo>
                  <a:cubicBezTo>
                    <a:pt x="80" y="158"/>
                    <a:pt x="30" y="269"/>
                    <a:pt x="40" y="379"/>
                  </a:cubicBezTo>
                  <a:cubicBezTo>
                    <a:pt x="40" y="449"/>
                    <a:pt x="60" y="519"/>
                    <a:pt x="100" y="579"/>
                  </a:cubicBezTo>
                  <a:cubicBezTo>
                    <a:pt x="130" y="640"/>
                    <a:pt x="181" y="680"/>
                    <a:pt x="241" y="710"/>
                  </a:cubicBezTo>
                  <a:cubicBezTo>
                    <a:pt x="301" y="740"/>
                    <a:pt x="351" y="770"/>
                    <a:pt x="411" y="790"/>
                  </a:cubicBezTo>
                  <a:cubicBezTo>
                    <a:pt x="492" y="830"/>
                    <a:pt x="612" y="890"/>
                    <a:pt x="612" y="981"/>
                  </a:cubicBezTo>
                  <a:cubicBezTo>
                    <a:pt x="612" y="1060"/>
                    <a:pt x="532" y="1097"/>
                    <a:pt x="443" y="1097"/>
                  </a:cubicBezTo>
                  <a:cubicBezTo>
                    <a:pt x="374" y="1097"/>
                    <a:pt x="299" y="1075"/>
                    <a:pt x="251" y="1031"/>
                  </a:cubicBezTo>
                  <a:cubicBezTo>
                    <a:pt x="221" y="991"/>
                    <a:pt x="171" y="961"/>
                    <a:pt x="130" y="961"/>
                  </a:cubicBezTo>
                  <a:cubicBezTo>
                    <a:pt x="90" y="961"/>
                    <a:pt x="60" y="981"/>
                    <a:pt x="40" y="1011"/>
                  </a:cubicBezTo>
                  <a:cubicBezTo>
                    <a:pt x="20" y="1031"/>
                    <a:pt x="0" y="1071"/>
                    <a:pt x="0" y="1111"/>
                  </a:cubicBezTo>
                  <a:cubicBezTo>
                    <a:pt x="0" y="1171"/>
                    <a:pt x="50" y="1221"/>
                    <a:pt x="130" y="1272"/>
                  </a:cubicBezTo>
                  <a:cubicBezTo>
                    <a:pt x="221" y="1322"/>
                    <a:pt x="331" y="1342"/>
                    <a:pt x="431" y="1342"/>
                  </a:cubicBezTo>
                  <a:cubicBezTo>
                    <a:pt x="552" y="1342"/>
                    <a:pt x="662" y="1312"/>
                    <a:pt x="762" y="1241"/>
                  </a:cubicBezTo>
                  <a:cubicBezTo>
                    <a:pt x="843" y="1161"/>
                    <a:pt x="893" y="1061"/>
                    <a:pt x="883" y="951"/>
                  </a:cubicBezTo>
                  <a:cubicBezTo>
                    <a:pt x="883" y="880"/>
                    <a:pt x="873" y="820"/>
                    <a:pt x="853" y="760"/>
                  </a:cubicBezTo>
                  <a:cubicBezTo>
                    <a:pt x="823" y="710"/>
                    <a:pt x="782" y="670"/>
                    <a:pt x="742" y="630"/>
                  </a:cubicBezTo>
                  <a:cubicBezTo>
                    <a:pt x="662" y="569"/>
                    <a:pt x="562" y="519"/>
                    <a:pt x="471" y="489"/>
                  </a:cubicBezTo>
                  <a:cubicBezTo>
                    <a:pt x="220" y="387"/>
                    <a:pt x="320" y="242"/>
                    <a:pt x="495" y="242"/>
                  </a:cubicBezTo>
                  <a:cubicBezTo>
                    <a:pt x="544" y="242"/>
                    <a:pt x="598" y="253"/>
                    <a:pt x="652" y="279"/>
                  </a:cubicBezTo>
                  <a:cubicBezTo>
                    <a:pt x="682" y="299"/>
                    <a:pt x="712" y="309"/>
                    <a:pt x="742" y="309"/>
                  </a:cubicBezTo>
                  <a:cubicBezTo>
                    <a:pt x="782" y="309"/>
                    <a:pt x="813" y="289"/>
                    <a:pt x="833" y="258"/>
                  </a:cubicBezTo>
                  <a:cubicBezTo>
                    <a:pt x="873" y="208"/>
                    <a:pt x="863" y="128"/>
                    <a:pt x="813" y="78"/>
                  </a:cubicBezTo>
                  <a:cubicBezTo>
                    <a:pt x="782" y="48"/>
                    <a:pt x="752" y="28"/>
                    <a:pt x="712" y="28"/>
                  </a:cubicBezTo>
                  <a:cubicBezTo>
                    <a:pt x="672" y="18"/>
                    <a:pt x="632" y="8"/>
                    <a:pt x="602" y="8"/>
                  </a:cubicBezTo>
                  <a:cubicBezTo>
                    <a:pt x="582" y="3"/>
                    <a:pt x="564" y="0"/>
                    <a:pt x="54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9"/>
            <p:cNvSpPr/>
            <p:nvPr/>
          </p:nvSpPr>
          <p:spPr>
            <a:xfrm>
              <a:off x="4976727" y="1905386"/>
              <a:ext cx="25881" cy="33897"/>
            </a:xfrm>
            <a:custGeom>
              <a:avLst/>
              <a:gdLst/>
              <a:ahLst/>
              <a:cxnLst/>
              <a:rect l="l" t="t" r="r" b="b"/>
              <a:pathLst>
                <a:path w="1004" h="1315" extrusionOk="0">
                  <a:moveTo>
                    <a:pt x="121" y="1"/>
                  </a:moveTo>
                  <a:cubicBezTo>
                    <a:pt x="1" y="1"/>
                    <a:pt x="11" y="241"/>
                    <a:pt x="121" y="241"/>
                  </a:cubicBezTo>
                  <a:lnTo>
                    <a:pt x="372" y="241"/>
                  </a:lnTo>
                  <a:lnTo>
                    <a:pt x="372" y="1224"/>
                  </a:lnTo>
                  <a:cubicBezTo>
                    <a:pt x="372" y="1285"/>
                    <a:pt x="442" y="1315"/>
                    <a:pt x="512" y="1315"/>
                  </a:cubicBezTo>
                  <a:cubicBezTo>
                    <a:pt x="583" y="1315"/>
                    <a:pt x="653" y="1285"/>
                    <a:pt x="653" y="1224"/>
                  </a:cubicBezTo>
                  <a:lnTo>
                    <a:pt x="653" y="241"/>
                  </a:lnTo>
                  <a:lnTo>
                    <a:pt x="904" y="241"/>
                  </a:lnTo>
                  <a:cubicBezTo>
                    <a:pt x="1004" y="241"/>
                    <a:pt x="1004" y="1"/>
                    <a:pt x="89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9"/>
            <p:cNvSpPr/>
            <p:nvPr/>
          </p:nvSpPr>
          <p:spPr>
            <a:xfrm>
              <a:off x="4933807" y="1956838"/>
              <a:ext cx="22530" cy="33897"/>
            </a:xfrm>
            <a:custGeom>
              <a:avLst/>
              <a:gdLst/>
              <a:ahLst/>
              <a:cxnLst/>
              <a:rect l="l" t="t" r="r" b="b"/>
              <a:pathLst>
                <a:path w="874" h="1315" extrusionOk="0">
                  <a:moveTo>
                    <a:pt x="121" y="1"/>
                  </a:moveTo>
                  <a:cubicBezTo>
                    <a:pt x="91" y="1"/>
                    <a:pt x="61" y="11"/>
                    <a:pt x="41" y="21"/>
                  </a:cubicBezTo>
                  <a:cubicBezTo>
                    <a:pt x="11" y="41"/>
                    <a:pt x="1" y="61"/>
                    <a:pt x="1" y="91"/>
                  </a:cubicBezTo>
                  <a:lnTo>
                    <a:pt x="1" y="1224"/>
                  </a:lnTo>
                  <a:cubicBezTo>
                    <a:pt x="1" y="1255"/>
                    <a:pt x="11" y="1275"/>
                    <a:pt x="41" y="1295"/>
                  </a:cubicBezTo>
                  <a:cubicBezTo>
                    <a:pt x="61" y="1305"/>
                    <a:pt x="91" y="1315"/>
                    <a:pt x="121" y="1315"/>
                  </a:cubicBezTo>
                  <a:lnTo>
                    <a:pt x="763" y="1315"/>
                  </a:lnTo>
                  <a:cubicBezTo>
                    <a:pt x="873" y="1315"/>
                    <a:pt x="873" y="1074"/>
                    <a:pt x="763" y="1074"/>
                  </a:cubicBezTo>
                  <a:lnTo>
                    <a:pt x="282" y="1074"/>
                  </a:lnTo>
                  <a:lnTo>
                    <a:pt x="282" y="763"/>
                  </a:lnTo>
                  <a:lnTo>
                    <a:pt x="552" y="763"/>
                  </a:lnTo>
                  <a:cubicBezTo>
                    <a:pt x="573" y="763"/>
                    <a:pt x="603" y="753"/>
                    <a:pt x="613" y="733"/>
                  </a:cubicBezTo>
                  <a:cubicBezTo>
                    <a:pt x="623" y="713"/>
                    <a:pt x="633" y="683"/>
                    <a:pt x="633" y="663"/>
                  </a:cubicBezTo>
                  <a:cubicBezTo>
                    <a:pt x="633" y="633"/>
                    <a:pt x="623" y="603"/>
                    <a:pt x="613" y="583"/>
                  </a:cubicBezTo>
                  <a:cubicBezTo>
                    <a:pt x="603" y="562"/>
                    <a:pt x="573" y="552"/>
                    <a:pt x="552" y="552"/>
                  </a:cubicBezTo>
                  <a:lnTo>
                    <a:pt x="282" y="552"/>
                  </a:lnTo>
                  <a:lnTo>
                    <a:pt x="282" y="242"/>
                  </a:lnTo>
                  <a:lnTo>
                    <a:pt x="763" y="242"/>
                  </a:lnTo>
                  <a:cubicBezTo>
                    <a:pt x="873" y="242"/>
                    <a:pt x="873" y="1"/>
                    <a:pt x="76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9"/>
            <p:cNvSpPr/>
            <p:nvPr/>
          </p:nvSpPr>
          <p:spPr>
            <a:xfrm>
              <a:off x="4958631" y="1956786"/>
              <a:ext cx="23818" cy="34052"/>
            </a:xfrm>
            <a:custGeom>
              <a:avLst/>
              <a:gdLst/>
              <a:ahLst/>
              <a:cxnLst/>
              <a:rect l="l" t="t" r="r" b="b"/>
              <a:pathLst>
                <a:path w="924" h="1321" extrusionOk="0">
                  <a:moveTo>
                    <a:pt x="157" y="1"/>
                  </a:moveTo>
                  <a:cubicBezTo>
                    <a:pt x="81" y="1"/>
                    <a:pt x="1" y="28"/>
                    <a:pt x="1" y="93"/>
                  </a:cubicBezTo>
                  <a:lnTo>
                    <a:pt x="1" y="1226"/>
                  </a:lnTo>
                  <a:cubicBezTo>
                    <a:pt x="1" y="1287"/>
                    <a:pt x="71" y="1317"/>
                    <a:pt x="141" y="1317"/>
                  </a:cubicBezTo>
                  <a:cubicBezTo>
                    <a:pt x="211" y="1317"/>
                    <a:pt x="282" y="1287"/>
                    <a:pt x="282" y="1226"/>
                  </a:cubicBezTo>
                  <a:lnTo>
                    <a:pt x="282" y="625"/>
                  </a:lnTo>
                  <a:lnTo>
                    <a:pt x="623" y="1247"/>
                  </a:lnTo>
                  <a:cubicBezTo>
                    <a:pt x="655" y="1298"/>
                    <a:pt x="722" y="1321"/>
                    <a:pt x="785" y="1321"/>
                  </a:cubicBezTo>
                  <a:cubicBezTo>
                    <a:pt x="857" y="1321"/>
                    <a:pt x="924" y="1290"/>
                    <a:pt x="924" y="1237"/>
                  </a:cubicBezTo>
                  <a:lnTo>
                    <a:pt x="924" y="93"/>
                  </a:lnTo>
                  <a:cubicBezTo>
                    <a:pt x="924" y="33"/>
                    <a:pt x="853" y="3"/>
                    <a:pt x="783" y="3"/>
                  </a:cubicBezTo>
                  <a:cubicBezTo>
                    <a:pt x="713" y="3"/>
                    <a:pt x="643" y="33"/>
                    <a:pt x="643" y="93"/>
                  </a:cubicBezTo>
                  <a:lnTo>
                    <a:pt x="643" y="695"/>
                  </a:lnTo>
                  <a:lnTo>
                    <a:pt x="352" y="143"/>
                  </a:lnTo>
                  <a:cubicBezTo>
                    <a:pt x="332" y="93"/>
                    <a:pt x="302" y="53"/>
                    <a:pt x="261" y="23"/>
                  </a:cubicBezTo>
                  <a:cubicBezTo>
                    <a:pt x="237" y="9"/>
                    <a:pt x="197" y="1"/>
                    <a:pt x="15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9"/>
            <p:cNvSpPr/>
            <p:nvPr/>
          </p:nvSpPr>
          <p:spPr>
            <a:xfrm>
              <a:off x="4987347" y="1956812"/>
              <a:ext cx="24308" cy="33923"/>
            </a:xfrm>
            <a:custGeom>
              <a:avLst/>
              <a:gdLst/>
              <a:ahLst/>
              <a:cxnLst/>
              <a:rect l="l" t="t" r="r" b="b"/>
              <a:pathLst>
                <a:path w="943" h="1316" extrusionOk="0">
                  <a:moveTo>
                    <a:pt x="441" y="243"/>
                  </a:moveTo>
                  <a:cubicBezTo>
                    <a:pt x="552" y="243"/>
                    <a:pt x="602" y="303"/>
                    <a:pt x="602" y="423"/>
                  </a:cubicBezTo>
                  <a:lnTo>
                    <a:pt x="602" y="894"/>
                  </a:lnTo>
                  <a:cubicBezTo>
                    <a:pt x="602" y="1015"/>
                    <a:pt x="552" y="1075"/>
                    <a:pt x="441" y="1075"/>
                  </a:cubicBezTo>
                  <a:lnTo>
                    <a:pt x="281" y="1075"/>
                  </a:lnTo>
                  <a:lnTo>
                    <a:pt x="281" y="243"/>
                  </a:lnTo>
                  <a:close/>
                  <a:moveTo>
                    <a:pt x="478" y="0"/>
                  </a:moveTo>
                  <a:cubicBezTo>
                    <a:pt x="466" y="0"/>
                    <a:pt x="454" y="1"/>
                    <a:pt x="441" y="2"/>
                  </a:cubicBezTo>
                  <a:lnTo>
                    <a:pt x="120" y="2"/>
                  </a:lnTo>
                  <a:cubicBezTo>
                    <a:pt x="90" y="2"/>
                    <a:pt x="60" y="12"/>
                    <a:pt x="40" y="32"/>
                  </a:cubicBezTo>
                  <a:cubicBezTo>
                    <a:pt x="20" y="42"/>
                    <a:pt x="0" y="62"/>
                    <a:pt x="0" y="82"/>
                  </a:cubicBezTo>
                  <a:lnTo>
                    <a:pt x="0" y="1236"/>
                  </a:lnTo>
                  <a:cubicBezTo>
                    <a:pt x="0" y="1256"/>
                    <a:pt x="20" y="1276"/>
                    <a:pt x="40" y="1286"/>
                  </a:cubicBezTo>
                  <a:cubicBezTo>
                    <a:pt x="60" y="1306"/>
                    <a:pt x="90" y="1316"/>
                    <a:pt x="120" y="1316"/>
                  </a:cubicBezTo>
                  <a:lnTo>
                    <a:pt x="441" y="1316"/>
                  </a:lnTo>
                  <a:cubicBezTo>
                    <a:pt x="562" y="1316"/>
                    <a:pt x="672" y="1286"/>
                    <a:pt x="762" y="1215"/>
                  </a:cubicBezTo>
                  <a:cubicBezTo>
                    <a:pt x="853" y="1125"/>
                    <a:pt x="903" y="1015"/>
                    <a:pt x="893" y="894"/>
                  </a:cubicBezTo>
                  <a:cubicBezTo>
                    <a:pt x="873" y="533"/>
                    <a:pt x="943" y="263"/>
                    <a:pt x="762" y="102"/>
                  </a:cubicBezTo>
                  <a:cubicBezTo>
                    <a:pt x="681" y="39"/>
                    <a:pt x="584" y="0"/>
                    <a:pt x="47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9"/>
            <p:cNvSpPr/>
            <p:nvPr/>
          </p:nvSpPr>
          <p:spPr>
            <a:xfrm>
              <a:off x="5012944" y="1956580"/>
              <a:ext cx="23277" cy="34929"/>
            </a:xfrm>
            <a:custGeom>
              <a:avLst/>
              <a:gdLst/>
              <a:ahLst/>
              <a:cxnLst/>
              <a:rect l="l" t="t" r="r" b="b"/>
              <a:pathLst>
                <a:path w="903" h="1355" extrusionOk="0">
                  <a:moveTo>
                    <a:pt x="502" y="1"/>
                  </a:moveTo>
                  <a:cubicBezTo>
                    <a:pt x="381" y="1"/>
                    <a:pt x="271" y="31"/>
                    <a:pt x="171" y="101"/>
                  </a:cubicBezTo>
                  <a:cubicBezTo>
                    <a:pt x="80" y="161"/>
                    <a:pt x="30" y="272"/>
                    <a:pt x="40" y="382"/>
                  </a:cubicBezTo>
                  <a:cubicBezTo>
                    <a:pt x="40" y="713"/>
                    <a:pt x="391" y="763"/>
                    <a:pt x="552" y="883"/>
                  </a:cubicBezTo>
                  <a:cubicBezTo>
                    <a:pt x="652" y="964"/>
                    <a:pt x="622" y="1104"/>
                    <a:pt x="431" y="1104"/>
                  </a:cubicBezTo>
                  <a:cubicBezTo>
                    <a:pt x="341" y="1104"/>
                    <a:pt x="251" y="1064"/>
                    <a:pt x="181" y="994"/>
                  </a:cubicBezTo>
                  <a:cubicBezTo>
                    <a:pt x="171" y="974"/>
                    <a:pt x="151" y="974"/>
                    <a:pt x="120" y="974"/>
                  </a:cubicBezTo>
                  <a:cubicBezTo>
                    <a:pt x="90" y="974"/>
                    <a:pt x="60" y="994"/>
                    <a:pt x="40" y="1024"/>
                  </a:cubicBezTo>
                  <a:cubicBezTo>
                    <a:pt x="20" y="1044"/>
                    <a:pt x="0" y="1084"/>
                    <a:pt x="0" y="1124"/>
                  </a:cubicBezTo>
                  <a:cubicBezTo>
                    <a:pt x="0" y="1184"/>
                    <a:pt x="50" y="1234"/>
                    <a:pt x="131" y="1285"/>
                  </a:cubicBezTo>
                  <a:cubicBezTo>
                    <a:pt x="221" y="1335"/>
                    <a:pt x="331" y="1355"/>
                    <a:pt x="431" y="1355"/>
                  </a:cubicBezTo>
                  <a:cubicBezTo>
                    <a:pt x="552" y="1355"/>
                    <a:pt x="662" y="1325"/>
                    <a:pt x="752" y="1255"/>
                  </a:cubicBezTo>
                  <a:cubicBezTo>
                    <a:pt x="843" y="1184"/>
                    <a:pt x="893" y="1074"/>
                    <a:pt x="883" y="964"/>
                  </a:cubicBezTo>
                  <a:cubicBezTo>
                    <a:pt x="893" y="833"/>
                    <a:pt x="843" y="713"/>
                    <a:pt x="742" y="633"/>
                  </a:cubicBezTo>
                  <a:cubicBezTo>
                    <a:pt x="662" y="572"/>
                    <a:pt x="562" y="522"/>
                    <a:pt x="472" y="482"/>
                  </a:cubicBezTo>
                  <a:cubicBezTo>
                    <a:pt x="241" y="392"/>
                    <a:pt x="301" y="241"/>
                    <a:pt x="502" y="241"/>
                  </a:cubicBezTo>
                  <a:cubicBezTo>
                    <a:pt x="628" y="241"/>
                    <a:pt x="700" y="310"/>
                    <a:pt x="760" y="310"/>
                  </a:cubicBezTo>
                  <a:cubicBezTo>
                    <a:pt x="785" y="310"/>
                    <a:pt x="809" y="298"/>
                    <a:pt x="833" y="262"/>
                  </a:cubicBezTo>
                  <a:cubicBezTo>
                    <a:pt x="903" y="141"/>
                    <a:pt x="843" y="61"/>
                    <a:pt x="712" y="31"/>
                  </a:cubicBezTo>
                  <a:cubicBezTo>
                    <a:pt x="672" y="21"/>
                    <a:pt x="642" y="11"/>
                    <a:pt x="60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9"/>
            <p:cNvSpPr/>
            <p:nvPr/>
          </p:nvSpPr>
          <p:spPr>
            <a:xfrm>
              <a:off x="4713435" y="1725459"/>
              <a:ext cx="201786" cy="368592"/>
            </a:xfrm>
            <a:custGeom>
              <a:avLst/>
              <a:gdLst/>
              <a:ahLst/>
              <a:cxnLst/>
              <a:rect l="l" t="t" r="r" b="b"/>
              <a:pathLst>
                <a:path w="7828" h="14299" extrusionOk="0">
                  <a:moveTo>
                    <a:pt x="3976" y="3430"/>
                  </a:moveTo>
                  <a:cubicBezTo>
                    <a:pt x="4076" y="3430"/>
                    <a:pt x="4166" y="3450"/>
                    <a:pt x="4257" y="3490"/>
                  </a:cubicBezTo>
                  <a:cubicBezTo>
                    <a:pt x="4086" y="3600"/>
                    <a:pt x="3896" y="3651"/>
                    <a:pt x="3695" y="3651"/>
                  </a:cubicBezTo>
                  <a:cubicBezTo>
                    <a:pt x="3625" y="3651"/>
                    <a:pt x="3565" y="3651"/>
                    <a:pt x="3494" y="3641"/>
                  </a:cubicBezTo>
                  <a:cubicBezTo>
                    <a:pt x="3625" y="3510"/>
                    <a:pt x="3795" y="3430"/>
                    <a:pt x="3976" y="3430"/>
                  </a:cubicBezTo>
                  <a:close/>
                  <a:moveTo>
                    <a:pt x="4578" y="3801"/>
                  </a:moveTo>
                  <a:cubicBezTo>
                    <a:pt x="4628" y="3901"/>
                    <a:pt x="4658" y="4012"/>
                    <a:pt x="4658" y="4122"/>
                  </a:cubicBezTo>
                  <a:cubicBezTo>
                    <a:pt x="4658" y="4172"/>
                    <a:pt x="4648" y="4232"/>
                    <a:pt x="4638" y="4283"/>
                  </a:cubicBezTo>
                  <a:cubicBezTo>
                    <a:pt x="4548" y="4262"/>
                    <a:pt x="4457" y="4242"/>
                    <a:pt x="4367" y="4232"/>
                  </a:cubicBezTo>
                  <a:cubicBezTo>
                    <a:pt x="4265" y="4221"/>
                    <a:pt x="4162" y="4215"/>
                    <a:pt x="4060" y="4215"/>
                  </a:cubicBezTo>
                  <a:cubicBezTo>
                    <a:pt x="3812" y="4215"/>
                    <a:pt x="3565" y="4249"/>
                    <a:pt x="3324" y="4313"/>
                  </a:cubicBezTo>
                  <a:cubicBezTo>
                    <a:pt x="3294" y="4222"/>
                    <a:pt x="3294" y="4132"/>
                    <a:pt x="3304" y="4042"/>
                  </a:cubicBezTo>
                  <a:lnTo>
                    <a:pt x="3304" y="4042"/>
                  </a:lnTo>
                  <a:cubicBezTo>
                    <a:pt x="3424" y="4072"/>
                    <a:pt x="3565" y="4092"/>
                    <a:pt x="3695" y="4092"/>
                  </a:cubicBezTo>
                  <a:cubicBezTo>
                    <a:pt x="4006" y="4092"/>
                    <a:pt x="4317" y="3982"/>
                    <a:pt x="4578" y="3801"/>
                  </a:cubicBezTo>
                  <a:close/>
                  <a:moveTo>
                    <a:pt x="308" y="0"/>
                  </a:moveTo>
                  <a:cubicBezTo>
                    <a:pt x="151" y="0"/>
                    <a:pt x="0" y="183"/>
                    <a:pt x="124" y="351"/>
                  </a:cubicBezTo>
                  <a:lnTo>
                    <a:pt x="2471" y="3480"/>
                  </a:lnTo>
                  <a:cubicBezTo>
                    <a:pt x="2592" y="3631"/>
                    <a:pt x="2732" y="3761"/>
                    <a:pt x="2893" y="3861"/>
                  </a:cubicBezTo>
                  <a:cubicBezTo>
                    <a:pt x="2842" y="4052"/>
                    <a:pt x="2852" y="4262"/>
                    <a:pt x="2913" y="4463"/>
                  </a:cubicBezTo>
                  <a:lnTo>
                    <a:pt x="2883" y="4473"/>
                  </a:lnTo>
                  <a:cubicBezTo>
                    <a:pt x="2371" y="4724"/>
                    <a:pt x="1940" y="5095"/>
                    <a:pt x="1629" y="5566"/>
                  </a:cubicBezTo>
                  <a:cubicBezTo>
                    <a:pt x="1506" y="5732"/>
                    <a:pt x="1658" y="5909"/>
                    <a:pt x="1813" y="5909"/>
                  </a:cubicBezTo>
                  <a:cubicBezTo>
                    <a:pt x="1874" y="5909"/>
                    <a:pt x="1935" y="5882"/>
                    <a:pt x="1980" y="5817"/>
                  </a:cubicBezTo>
                  <a:cubicBezTo>
                    <a:pt x="2490" y="5089"/>
                    <a:pt x="3231" y="4650"/>
                    <a:pt x="4061" y="4650"/>
                  </a:cubicBezTo>
                  <a:cubicBezTo>
                    <a:pt x="4145" y="4650"/>
                    <a:pt x="4231" y="4654"/>
                    <a:pt x="4317" y="4664"/>
                  </a:cubicBezTo>
                  <a:lnTo>
                    <a:pt x="4367" y="4674"/>
                  </a:lnTo>
                  <a:cubicBezTo>
                    <a:pt x="4257" y="4754"/>
                    <a:pt x="4116" y="4794"/>
                    <a:pt x="3976" y="4794"/>
                  </a:cubicBezTo>
                  <a:cubicBezTo>
                    <a:pt x="3685" y="4794"/>
                    <a:pt x="3685" y="5235"/>
                    <a:pt x="3976" y="5235"/>
                  </a:cubicBezTo>
                  <a:cubicBezTo>
                    <a:pt x="4327" y="5235"/>
                    <a:pt x="4648" y="5075"/>
                    <a:pt x="4859" y="4794"/>
                  </a:cubicBezTo>
                  <a:cubicBezTo>
                    <a:pt x="5601" y="5075"/>
                    <a:pt x="6223" y="5717"/>
                    <a:pt x="6574" y="6600"/>
                  </a:cubicBezTo>
                  <a:lnTo>
                    <a:pt x="6594" y="6660"/>
                  </a:lnTo>
                  <a:cubicBezTo>
                    <a:pt x="6875" y="7552"/>
                    <a:pt x="7115" y="8325"/>
                    <a:pt x="6052" y="9388"/>
                  </a:cubicBezTo>
                  <a:cubicBezTo>
                    <a:pt x="4859" y="10572"/>
                    <a:pt x="5611" y="11354"/>
                    <a:pt x="6213" y="11986"/>
                  </a:cubicBezTo>
                  <a:cubicBezTo>
                    <a:pt x="6845" y="12638"/>
                    <a:pt x="7206" y="13079"/>
                    <a:pt x="6694" y="13842"/>
                  </a:cubicBezTo>
                  <a:cubicBezTo>
                    <a:pt x="4166" y="12798"/>
                    <a:pt x="2371" y="11294"/>
                    <a:pt x="1659" y="9599"/>
                  </a:cubicBezTo>
                  <a:cubicBezTo>
                    <a:pt x="1217" y="8636"/>
                    <a:pt x="1197" y="7542"/>
                    <a:pt x="1579" y="6559"/>
                  </a:cubicBezTo>
                  <a:cubicBezTo>
                    <a:pt x="1649" y="6387"/>
                    <a:pt x="1512" y="6259"/>
                    <a:pt x="1374" y="6259"/>
                  </a:cubicBezTo>
                  <a:cubicBezTo>
                    <a:pt x="1296" y="6259"/>
                    <a:pt x="1217" y="6301"/>
                    <a:pt x="1177" y="6399"/>
                  </a:cubicBezTo>
                  <a:cubicBezTo>
                    <a:pt x="746" y="7472"/>
                    <a:pt x="776" y="8636"/>
                    <a:pt x="1258" y="9769"/>
                  </a:cubicBezTo>
                  <a:cubicBezTo>
                    <a:pt x="1629" y="10652"/>
                    <a:pt x="2261" y="11484"/>
                    <a:pt x="3133" y="12237"/>
                  </a:cubicBezTo>
                  <a:cubicBezTo>
                    <a:pt x="4066" y="13029"/>
                    <a:pt x="5240" y="13721"/>
                    <a:pt x="6624" y="14273"/>
                  </a:cubicBezTo>
                  <a:cubicBezTo>
                    <a:pt x="6661" y="14290"/>
                    <a:pt x="6701" y="14298"/>
                    <a:pt x="6741" y="14298"/>
                  </a:cubicBezTo>
                  <a:cubicBezTo>
                    <a:pt x="6840" y="14298"/>
                    <a:pt x="6938" y="14248"/>
                    <a:pt x="6995" y="14163"/>
                  </a:cubicBezTo>
                  <a:cubicBezTo>
                    <a:pt x="7828" y="13029"/>
                    <a:pt x="7105" y="12287"/>
                    <a:pt x="6534" y="11685"/>
                  </a:cubicBezTo>
                  <a:cubicBezTo>
                    <a:pt x="5912" y="11043"/>
                    <a:pt x="5470" y="10582"/>
                    <a:pt x="6353" y="9689"/>
                  </a:cubicBezTo>
                  <a:cubicBezTo>
                    <a:pt x="7607" y="8435"/>
                    <a:pt x="7306" y="7472"/>
                    <a:pt x="7005" y="6529"/>
                  </a:cubicBezTo>
                  <a:lnTo>
                    <a:pt x="6985" y="6459"/>
                  </a:lnTo>
                  <a:lnTo>
                    <a:pt x="6985" y="6449"/>
                  </a:lnTo>
                  <a:cubicBezTo>
                    <a:pt x="6594" y="5456"/>
                    <a:pt x="5902" y="4734"/>
                    <a:pt x="5059" y="4403"/>
                  </a:cubicBezTo>
                  <a:cubicBezTo>
                    <a:pt x="5149" y="4092"/>
                    <a:pt x="5089" y="3751"/>
                    <a:pt x="4909" y="3490"/>
                  </a:cubicBezTo>
                  <a:lnTo>
                    <a:pt x="4919" y="3470"/>
                  </a:lnTo>
                  <a:lnTo>
                    <a:pt x="7226" y="351"/>
                  </a:lnTo>
                  <a:cubicBezTo>
                    <a:pt x="7349" y="183"/>
                    <a:pt x="7204" y="0"/>
                    <a:pt x="7046" y="0"/>
                  </a:cubicBezTo>
                  <a:cubicBezTo>
                    <a:pt x="6986" y="0"/>
                    <a:pt x="6924" y="26"/>
                    <a:pt x="6875" y="90"/>
                  </a:cubicBezTo>
                  <a:lnTo>
                    <a:pt x="4588" y="3179"/>
                  </a:lnTo>
                  <a:cubicBezTo>
                    <a:pt x="4399" y="3058"/>
                    <a:pt x="4187" y="3000"/>
                    <a:pt x="3978" y="3000"/>
                  </a:cubicBezTo>
                  <a:cubicBezTo>
                    <a:pt x="3632" y="3000"/>
                    <a:pt x="3292" y="3160"/>
                    <a:pt x="3073" y="3460"/>
                  </a:cubicBezTo>
                  <a:cubicBezTo>
                    <a:pt x="2983" y="3400"/>
                    <a:pt x="2893" y="3310"/>
                    <a:pt x="2822" y="3219"/>
                  </a:cubicBezTo>
                  <a:lnTo>
                    <a:pt x="475" y="90"/>
                  </a:lnTo>
                  <a:cubicBezTo>
                    <a:pt x="428" y="26"/>
                    <a:pt x="368" y="0"/>
                    <a:pt x="30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9"/>
            <p:cNvSpPr/>
            <p:nvPr/>
          </p:nvSpPr>
          <p:spPr>
            <a:xfrm>
              <a:off x="4821855" y="1905386"/>
              <a:ext cx="23045" cy="33897"/>
            </a:xfrm>
            <a:custGeom>
              <a:avLst/>
              <a:gdLst/>
              <a:ahLst/>
              <a:cxnLst/>
              <a:rect l="l" t="t" r="r" b="b"/>
              <a:pathLst>
                <a:path w="894" h="1315" extrusionOk="0">
                  <a:moveTo>
                    <a:pt x="472" y="241"/>
                  </a:moveTo>
                  <a:cubicBezTo>
                    <a:pt x="602" y="241"/>
                    <a:pt x="612" y="492"/>
                    <a:pt x="472" y="492"/>
                  </a:cubicBezTo>
                  <a:lnTo>
                    <a:pt x="281" y="492"/>
                  </a:lnTo>
                  <a:lnTo>
                    <a:pt x="281" y="241"/>
                  </a:lnTo>
                  <a:close/>
                  <a:moveTo>
                    <a:pt x="462" y="713"/>
                  </a:moveTo>
                  <a:cubicBezTo>
                    <a:pt x="562" y="713"/>
                    <a:pt x="602" y="763"/>
                    <a:pt x="602" y="873"/>
                  </a:cubicBezTo>
                  <a:lnTo>
                    <a:pt x="602" y="903"/>
                  </a:lnTo>
                  <a:cubicBezTo>
                    <a:pt x="602" y="1014"/>
                    <a:pt x="562" y="1074"/>
                    <a:pt x="462" y="1074"/>
                  </a:cubicBezTo>
                  <a:lnTo>
                    <a:pt x="281" y="1074"/>
                  </a:lnTo>
                  <a:lnTo>
                    <a:pt x="281" y="713"/>
                  </a:lnTo>
                  <a:close/>
                  <a:moveTo>
                    <a:pt x="131" y="1"/>
                  </a:moveTo>
                  <a:cubicBezTo>
                    <a:pt x="101" y="1"/>
                    <a:pt x="71" y="11"/>
                    <a:pt x="41" y="21"/>
                  </a:cubicBezTo>
                  <a:cubicBezTo>
                    <a:pt x="21" y="41"/>
                    <a:pt x="1" y="61"/>
                    <a:pt x="1" y="91"/>
                  </a:cubicBezTo>
                  <a:lnTo>
                    <a:pt x="1" y="1234"/>
                  </a:lnTo>
                  <a:cubicBezTo>
                    <a:pt x="1" y="1255"/>
                    <a:pt x="21" y="1275"/>
                    <a:pt x="41" y="1285"/>
                  </a:cubicBezTo>
                  <a:cubicBezTo>
                    <a:pt x="61" y="1305"/>
                    <a:pt x="91" y="1315"/>
                    <a:pt x="131" y="1315"/>
                  </a:cubicBezTo>
                  <a:lnTo>
                    <a:pt x="522" y="1315"/>
                  </a:lnTo>
                  <a:cubicBezTo>
                    <a:pt x="622" y="1315"/>
                    <a:pt x="713" y="1285"/>
                    <a:pt x="793" y="1224"/>
                  </a:cubicBezTo>
                  <a:cubicBezTo>
                    <a:pt x="863" y="1144"/>
                    <a:pt x="893" y="1034"/>
                    <a:pt x="883" y="924"/>
                  </a:cubicBezTo>
                  <a:lnTo>
                    <a:pt x="883" y="893"/>
                  </a:lnTo>
                  <a:cubicBezTo>
                    <a:pt x="893" y="823"/>
                    <a:pt x="873" y="753"/>
                    <a:pt x="843" y="703"/>
                  </a:cubicBezTo>
                  <a:cubicBezTo>
                    <a:pt x="803" y="653"/>
                    <a:pt x="753" y="623"/>
                    <a:pt x="703" y="603"/>
                  </a:cubicBezTo>
                  <a:cubicBezTo>
                    <a:pt x="813" y="552"/>
                    <a:pt x="873" y="442"/>
                    <a:pt x="853" y="322"/>
                  </a:cubicBezTo>
                  <a:cubicBezTo>
                    <a:pt x="853" y="111"/>
                    <a:pt x="733" y="1"/>
                    <a:pt x="4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9"/>
            <p:cNvSpPr/>
            <p:nvPr/>
          </p:nvSpPr>
          <p:spPr>
            <a:xfrm>
              <a:off x="4848484" y="1905386"/>
              <a:ext cx="22530" cy="33897"/>
            </a:xfrm>
            <a:custGeom>
              <a:avLst/>
              <a:gdLst/>
              <a:ahLst/>
              <a:cxnLst/>
              <a:rect l="l" t="t" r="r" b="b"/>
              <a:pathLst>
                <a:path w="874" h="1315" extrusionOk="0">
                  <a:moveTo>
                    <a:pt x="121" y="1"/>
                  </a:moveTo>
                  <a:cubicBezTo>
                    <a:pt x="91" y="1"/>
                    <a:pt x="61" y="11"/>
                    <a:pt x="41" y="21"/>
                  </a:cubicBezTo>
                  <a:cubicBezTo>
                    <a:pt x="11" y="41"/>
                    <a:pt x="1" y="61"/>
                    <a:pt x="1" y="91"/>
                  </a:cubicBezTo>
                  <a:lnTo>
                    <a:pt x="1" y="1224"/>
                  </a:lnTo>
                  <a:cubicBezTo>
                    <a:pt x="1" y="1255"/>
                    <a:pt x="11" y="1275"/>
                    <a:pt x="41" y="1295"/>
                  </a:cubicBezTo>
                  <a:cubicBezTo>
                    <a:pt x="61" y="1305"/>
                    <a:pt x="91" y="1315"/>
                    <a:pt x="121" y="1315"/>
                  </a:cubicBezTo>
                  <a:lnTo>
                    <a:pt x="763" y="1315"/>
                  </a:lnTo>
                  <a:cubicBezTo>
                    <a:pt x="873" y="1315"/>
                    <a:pt x="873" y="1074"/>
                    <a:pt x="763" y="1074"/>
                  </a:cubicBezTo>
                  <a:lnTo>
                    <a:pt x="282" y="1074"/>
                  </a:lnTo>
                  <a:lnTo>
                    <a:pt x="282" y="763"/>
                  </a:lnTo>
                  <a:lnTo>
                    <a:pt x="552" y="763"/>
                  </a:lnTo>
                  <a:cubicBezTo>
                    <a:pt x="663" y="763"/>
                    <a:pt x="663" y="552"/>
                    <a:pt x="552" y="552"/>
                  </a:cubicBezTo>
                  <a:lnTo>
                    <a:pt x="282" y="552"/>
                  </a:lnTo>
                  <a:lnTo>
                    <a:pt x="282" y="241"/>
                  </a:lnTo>
                  <a:lnTo>
                    <a:pt x="763" y="241"/>
                  </a:lnTo>
                  <a:cubicBezTo>
                    <a:pt x="873" y="241"/>
                    <a:pt x="873" y="1"/>
                    <a:pt x="76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9"/>
            <p:cNvSpPr/>
            <p:nvPr/>
          </p:nvSpPr>
          <p:spPr>
            <a:xfrm>
              <a:off x="4784375" y="1956838"/>
              <a:ext cx="22504" cy="33897"/>
            </a:xfrm>
            <a:custGeom>
              <a:avLst/>
              <a:gdLst/>
              <a:ahLst/>
              <a:cxnLst/>
              <a:rect l="l" t="t" r="r" b="b"/>
              <a:pathLst>
                <a:path w="873" h="1315" extrusionOk="0">
                  <a:moveTo>
                    <a:pt x="131" y="1"/>
                  </a:moveTo>
                  <a:cubicBezTo>
                    <a:pt x="100" y="1"/>
                    <a:pt x="70" y="11"/>
                    <a:pt x="40" y="21"/>
                  </a:cubicBezTo>
                  <a:cubicBezTo>
                    <a:pt x="20" y="41"/>
                    <a:pt x="0" y="61"/>
                    <a:pt x="0" y="91"/>
                  </a:cubicBezTo>
                  <a:lnTo>
                    <a:pt x="0" y="1224"/>
                  </a:lnTo>
                  <a:cubicBezTo>
                    <a:pt x="0" y="1285"/>
                    <a:pt x="70" y="1315"/>
                    <a:pt x="141" y="1315"/>
                  </a:cubicBezTo>
                  <a:cubicBezTo>
                    <a:pt x="211" y="1315"/>
                    <a:pt x="281" y="1285"/>
                    <a:pt x="281" y="1224"/>
                  </a:cubicBezTo>
                  <a:lnTo>
                    <a:pt x="281" y="763"/>
                  </a:lnTo>
                  <a:lnTo>
                    <a:pt x="552" y="763"/>
                  </a:lnTo>
                  <a:cubicBezTo>
                    <a:pt x="672" y="763"/>
                    <a:pt x="672" y="552"/>
                    <a:pt x="552" y="552"/>
                  </a:cubicBezTo>
                  <a:lnTo>
                    <a:pt x="281" y="552"/>
                  </a:lnTo>
                  <a:lnTo>
                    <a:pt x="281" y="242"/>
                  </a:lnTo>
                  <a:lnTo>
                    <a:pt x="752" y="242"/>
                  </a:lnTo>
                  <a:cubicBezTo>
                    <a:pt x="863" y="242"/>
                    <a:pt x="873" y="1"/>
                    <a:pt x="75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9"/>
            <p:cNvSpPr/>
            <p:nvPr/>
          </p:nvSpPr>
          <p:spPr>
            <a:xfrm>
              <a:off x="4807884" y="1956838"/>
              <a:ext cx="24334" cy="34233"/>
            </a:xfrm>
            <a:custGeom>
              <a:avLst/>
              <a:gdLst/>
              <a:ahLst/>
              <a:cxnLst/>
              <a:rect l="l" t="t" r="r" b="b"/>
              <a:pathLst>
                <a:path w="944" h="1328" extrusionOk="0">
                  <a:moveTo>
                    <a:pt x="482" y="242"/>
                  </a:moveTo>
                  <a:cubicBezTo>
                    <a:pt x="633" y="252"/>
                    <a:pt x="703" y="432"/>
                    <a:pt x="613" y="542"/>
                  </a:cubicBezTo>
                  <a:lnTo>
                    <a:pt x="603" y="542"/>
                  </a:lnTo>
                  <a:cubicBezTo>
                    <a:pt x="563" y="573"/>
                    <a:pt x="522" y="583"/>
                    <a:pt x="472" y="583"/>
                  </a:cubicBezTo>
                  <a:lnTo>
                    <a:pt x="312" y="583"/>
                  </a:lnTo>
                  <a:lnTo>
                    <a:pt x="312" y="242"/>
                  </a:lnTo>
                  <a:close/>
                  <a:moveTo>
                    <a:pt x="101" y="1"/>
                  </a:moveTo>
                  <a:cubicBezTo>
                    <a:pt x="81" y="1"/>
                    <a:pt x="61" y="11"/>
                    <a:pt x="41" y="31"/>
                  </a:cubicBezTo>
                  <a:cubicBezTo>
                    <a:pt x="1" y="71"/>
                    <a:pt x="21" y="51"/>
                    <a:pt x="21" y="1224"/>
                  </a:cubicBezTo>
                  <a:cubicBezTo>
                    <a:pt x="21" y="1285"/>
                    <a:pt x="91" y="1315"/>
                    <a:pt x="161" y="1315"/>
                  </a:cubicBezTo>
                  <a:cubicBezTo>
                    <a:pt x="232" y="1315"/>
                    <a:pt x="302" y="1285"/>
                    <a:pt x="302" y="1224"/>
                  </a:cubicBezTo>
                  <a:lnTo>
                    <a:pt x="302" y="793"/>
                  </a:lnTo>
                  <a:lnTo>
                    <a:pt x="422" y="793"/>
                  </a:lnTo>
                  <a:lnTo>
                    <a:pt x="673" y="1275"/>
                  </a:lnTo>
                  <a:cubicBezTo>
                    <a:pt x="692" y="1312"/>
                    <a:pt x="724" y="1327"/>
                    <a:pt x="760" y="1327"/>
                  </a:cubicBezTo>
                  <a:cubicBezTo>
                    <a:pt x="839" y="1327"/>
                    <a:pt x="934" y="1253"/>
                    <a:pt x="934" y="1184"/>
                  </a:cubicBezTo>
                  <a:cubicBezTo>
                    <a:pt x="934" y="1164"/>
                    <a:pt x="934" y="1154"/>
                    <a:pt x="924" y="1144"/>
                  </a:cubicBezTo>
                  <a:lnTo>
                    <a:pt x="703" y="753"/>
                  </a:lnTo>
                  <a:cubicBezTo>
                    <a:pt x="853" y="693"/>
                    <a:pt x="944" y="542"/>
                    <a:pt x="924" y="382"/>
                  </a:cubicBezTo>
                  <a:cubicBezTo>
                    <a:pt x="924" y="131"/>
                    <a:pt x="773" y="1"/>
                    <a:pt x="48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9"/>
            <p:cNvSpPr/>
            <p:nvPr/>
          </p:nvSpPr>
          <p:spPr>
            <a:xfrm>
              <a:off x="4835569" y="1956838"/>
              <a:ext cx="7243" cy="33975"/>
            </a:xfrm>
            <a:custGeom>
              <a:avLst/>
              <a:gdLst/>
              <a:ahLst/>
              <a:cxnLst/>
              <a:rect l="l" t="t" r="r" b="b"/>
              <a:pathLst>
                <a:path w="281" h="1318" extrusionOk="0">
                  <a:moveTo>
                    <a:pt x="141" y="1"/>
                  </a:moveTo>
                  <a:cubicBezTo>
                    <a:pt x="70" y="1"/>
                    <a:pt x="0" y="31"/>
                    <a:pt x="0" y="91"/>
                  </a:cubicBezTo>
                  <a:lnTo>
                    <a:pt x="0" y="1235"/>
                  </a:lnTo>
                  <a:cubicBezTo>
                    <a:pt x="0" y="1290"/>
                    <a:pt x="70" y="1317"/>
                    <a:pt x="141" y="1317"/>
                  </a:cubicBezTo>
                  <a:cubicBezTo>
                    <a:pt x="211" y="1317"/>
                    <a:pt x="281" y="1290"/>
                    <a:pt x="281" y="1235"/>
                  </a:cubicBezTo>
                  <a:lnTo>
                    <a:pt x="281" y="91"/>
                  </a:lnTo>
                  <a:cubicBezTo>
                    <a:pt x="281" y="31"/>
                    <a:pt x="211" y="1"/>
                    <a:pt x="14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 name="Google Shape;1809;p69"/>
          <p:cNvGrpSpPr/>
          <p:nvPr/>
        </p:nvGrpSpPr>
        <p:grpSpPr>
          <a:xfrm>
            <a:off x="4094517" y="1712776"/>
            <a:ext cx="348048" cy="381223"/>
            <a:chOff x="4094517" y="1712776"/>
            <a:chExt cx="348048" cy="381223"/>
          </a:xfrm>
        </p:grpSpPr>
        <p:sp>
          <p:nvSpPr>
            <p:cNvPr id="1810" name="Google Shape;1810;p69"/>
            <p:cNvSpPr/>
            <p:nvPr/>
          </p:nvSpPr>
          <p:spPr>
            <a:xfrm>
              <a:off x="4094517" y="1712776"/>
              <a:ext cx="348048" cy="381223"/>
            </a:xfrm>
            <a:custGeom>
              <a:avLst/>
              <a:gdLst/>
              <a:ahLst/>
              <a:cxnLst/>
              <a:rect l="l" t="t" r="r" b="b"/>
              <a:pathLst>
                <a:path w="13502" h="14789" extrusionOk="0">
                  <a:moveTo>
                    <a:pt x="9750" y="702"/>
                  </a:moveTo>
                  <a:lnTo>
                    <a:pt x="10573" y="1344"/>
                  </a:lnTo>
                  <a:lnTo>
                    <a:pt x="11395" y="1986"/>
                  </a:lnTo>
                  <a:lnTo>
                    <a:pt x="10703" y="2076"/>
                  </a:lnTo>
                  <a:lnTo>
                    <a:pt x="10212" y="2137"/>
                  </a:lnTo>
                  <a:cubicBezTo>
                    <a:pt x="10200" y="2138"/>
                    <a:pt x="10188" y="2139"/>
                    <a:pt x="10177" y="2139"/>
                  </a:cubicBezTo>
                  <a:cubicBezTo>
                    <a:pt x="10031" y="2139"/>
                    <a:pt x="9910" y="2025"/>
                    <a:pt x="9901" y="1886"/>
                  </a:cubicBezTo>
                  <a:lnTo>
                    <a:pt x="9750" y="702"/>
                  </a:lnTo>
                  <a:close/>
                  <a:moveTo>
                    <a:pt x="8808" y="4326"/>
                  </a:moveTo>
                  <a:cubicBezTo>
                    <a:pt x="9233" y="4326"/>
                    <a:pt x="9595" y="4641"/>
                    <a:pt x="9650" y="5075"/>
                  </a:cubicBezTo>
                  <a:lnTo>
                    <a:pt x="9670" y="5276"/>
                  </a:lnTo>
                  <a:lnTo>
                    <a:pt x="7774" y="5507"/>
                  </a:lnTo>
                  <a:cubicBezTo>
                    <a:pt x="7755" y="5509"/>
                    <a:pt x="7737" y="5510"/>
                    <a:pt x="7718" y="5510"/>
                  </a:cubicBezTo>
                  <a:cubicBezTo>
                    <a:pt x="7470" y="5510"/>
                    <a:pt x="7251" y="5328"/>
                    <a:pt x="7223" y="5085"/>
                  </a:cubicBezTo>
                  <a:lnTo>
                    <a:pt x="7162" y="4524"/>
                  </a:lnTo>
                  <a:lnTo>
                    <a:pt x="8697" y="4333"/>
                  </a:lnTo>
                  <a:cubicBezTo>
                    <a:pt x="8734" y="4328"/>
                    <a:pt x="8771" y="4326"/>
                    <a:pt x="8808" y="4326"/>
                  </a:cubicBezTo>
                  <a:close/>
                  <a:moveTo>
                    <a:pt x="4936" y="4875"/>
                  </a:moveTo>
                  <a:cubicBezTo>
                    <a:pt x="5176" y="4875"/>
                    <a:pt x="5377" y="5045"/>
                    <a:pt x="5407" y="5286"/>
                  </a:cubicBezTo>
                  <a:lnTo>
                    <a:pt x="5467" y="5828"/>
                  </a:lnTo>
                  <a:lnTo>
                    <a:pt x="4645" y="5928"/>
                  </a:lnTo>
                  <a:lnTo>
                    <a:pt x="4625" y="5928"/>
                  </a:lnTo>
                  <a:lnTo>
                    <a:pt x="4153" y="5647"/>
                  </a:lnTo>
                  <a:cubicBezTo>
                    <a:pt x="4103" y="5614"/>
                    <a:pt x="4047" y="5599"/>
                    <a:pt x="3992" y="5599"/>
                  </a:cubicBezTo>
                  <a:cubicBezTo>
                    <a:pt x="3862" y="5599"/>
                    <a:pt x="3737" y="5684"/>
                    <a:pt x="3702" y="5818"/>
                  </a:cubicBezTo>
                  <a:lnTo>
                    <a:pt x="3632" y="6038"/>
                  </a:lnTo>
                  <a:cubicBezTo>
                    <a:pt x="3622" y="6048"/>
                    <a:pt x="3612" y="6058"/>
                    <a:pt x="3602" y="6058"/>
                  </a:cubicBezTo>
                  <a:lnTo>
                    <a:pt x="3461" y="6078"/>
                  </a:lnTo>
                  <a:lnTo>
                    <a:pt x="3401" y="5527"/>
                  </a:lnTo>
                  <a:cubicBezTo>
                    <a:pt x="3391" y="5497"/>
                    <a:pt x="3401" y="5467"/>
                    <a:pt x="3421" y="5437"/>
                  </a:cubicBezTo>
                  <a:cubicBezTo>
                    <a:pt x="3441" y="5416"/>
                    <a:pt x="3471" y="5396"/>
                    <a:pt x="3501" y="5396"/>
                  </a:cubicBezTo>
                  <a:lnTo>
                    <a:pt x="3862" y="5346"/>
                  </a:lnTo>
                  <a:cubicBezTo>
                    <a:pt x="3983" y="5336"/>
                    <a:pt x="4063" y="5226"/>
                    <a:pt x="4053" y="5106"/>
                  </a:cubicBezTo>
                  <a:lnTo>
                    <a:pt x="4033" y="4985"/>
                  </a:lnTo>
                  <a:cubicBezTo>
                    <a:pt x="4033" y="4975"/>
                    <a:pt x="4043" y="4975"/>
                    <a:pt x="4043" y="4975"/>
                  </a:cubicBezTo>
                  <a:lnTo>
                    <a:pt x="4875" y="4875"/>
                  </a:lnTo>
                  <a:close/>
                  <a:moveTo>
                    <a:pt x="9720" y="5707"/>
                  </a:moveTo>
                  <a:lnTo>
                    <a:pt x="9770" y="6109"/>
                  </a:lnTo>
                  <a:cubicBezTo>
                    <a:pt x="9789" y="6222"/>
                    <a:pt x="9880" y="6300"/>
                    <a:pt x="9991" y="6300"/>
                  </a:cubicBezTo>
                  <a:cubicBezTo>
                    <a:pt x="9998" y="6300"/>
                    <a:pt x="10004" y="6300"/>
                    <a:pt x="10011" y="6299"/>
                  </a:cubicBezTo>
                  <a:lnTo>
                    <a:pt x="10292" y="6259"/>
                  </a:lnTo>
                  <a:cubicBezTo>
                    <a:pt x="10332" y="6259"/>
                    <a:pt x="10362" y="6289"/>
                    <a:pt x="10372" y="6319"/>
                  </a:cubicBezTo>
                  <a:lnTo>
                    <a:pt x="10382" y="6460"/>
                  </a:lnTo>
                  <a:cubicBezTo>
                    <a:pt x="10392" y="6500"/>
                    <a:pt x="10362" y="6530"/>
                    <a:pt x="10322" y="6540"/>
                  </a:cubicBezTo>
                  <a:lnTo>
                    <a:pt x="10041" y="6570"/>
                  </a:lnTo>
                  <a:cubicBezTo>
                    <a:pt x="9931" y="6580"/>
                    <a:pt x="9851" y="6680"/>
                    <a:pt x="9861" y="6801"/>
                  </a:cubicBezTo>
                  <a:cubicBezTo>
                    <a:pt x="9881" y="7192"/>
                    <a:pt x="9680" y="7563"/>
                    <a:pt x="9339" y="7754"/>
                  </a:cubicBezTo>
                  <a:cubicBezTo>
                    <a:pt x="9185" y="7834"/>
                    <a:pt x="9018" y="7878"/>
                    <a:pt x="8849" y="7878"/>
                  </a:cubicBezTo>
                  <a:cubicBezTo>
                    <a:pt x="8765" y="7878"/>
                    <a:pt x="8680" y="7867"/>
                    <a:pt x="8597" y="7844"/>
                  </a:cubicBezTo>
                  <a:cubicBezTo>
                    <a:pt x="8206" y="7744"/>
                    <a:pt x="7915" y="7433"/>
                    <a:pt x="7855" y="7041"/>
                  </a:cubicBezTo>
                  <a:cubicBezTo>
                    <a:pt x="7837" y="6943"/>
                    <a:pt x="7746" y="6868"/>
                    <a:pt x="7648" y="6868"/>
                  </a:cubicBezTo>
                  <a:cubicBezTo>
                    <a:pt x="7637" y="6868"/>
                    <a:pt x="7625" y="6869"/>
                    <a:pt x="7614" y="6871"/>
                  </a:cubicBezTo>
                  <a:lnTo>
                    <a:pt x="7333" y="6901"/>
                  </a:lnTo>
                  <a:cubicBezTo>
                    <a:pt x="7293" y="6901"/>
                    <a:pt x="7263" y="6881"/>
                    <a:pt x="7253" y="6841"/>
                  </a:cubicBezTo>
                  <a:lnTo>
                    <a:pt x="7243" y="6710"/>
                  </a:lnTo>
                  <a:cubicBezTo>
                    <a:pt x="7233" y="6670"/>
                    <a:pt x="7263" y="6630"/>
                    <a:pt x="7303" y="6630"/>
                  </a:cubicBezTo>
                  <a:lnTo>
                    <a:pt x="7584" y="6600"/>
                  </a:lnTo>
                  <a:cubicBezTo>
                    <a:pt x="7694" y="6580"/>
                    <a:pt x="7784" y="6470"/>
                    <a:pt x="7764" y="6349"/>
                  </a:cubicBezTo>
                  <a:lnTo>
                    <a:pt x="7714" y="5948"/>
                  </a:lnTo>
                  <a:cubicBezTo>
                    <a:pt x="7754" y="5948"/>
                    <a:pt x="7784" y="5938"/>
                    <a:pt x="7824" y="5938"/>
                  </a:cubicBezTo>
                  <a:lnTo>
                    <a:pt x="9720" y="5707"/>
                  </a:lnTo>
                  <a:close/>
                  <a:moveTo>
                    <a:pt x="4063" y="6099"/>
                  </a:moveTo>
                  <a:lnTo>
                    <a:pt x="4404" y="6299"/>
                  </a:lnTo>
                  <a:cubicBezTo>
                    <a:pt x="4467" y="6339"/>
                    <a:pt x="4549" y="6366"/>
                    <a:pt x="4630" y="6366"/>
                  </a:cubicBezTo>
                  <a:cubicBezTo>
                    <a:pt x="4652" y="6366"/>
                    <a:pt x="4673" y="6364"/>
                    <a:pt x="4695" y="6359"/>
                  </a:cubicBezTo>
                  <a:lnTo>
                    <a:pt x="5517" y="6259"/>
                  </a:lnTo>
                  <a:lnTo>
                    <a:pt x="5568" y="6630"/>
                  </a:lnTo>
                  <a:cubicBezTo>
                    <a:pt x="5577" y="6744"/>
                    <a:pt x="5676" y="6822"/>
                    <a:pt x="5788" y="6822"/>
                  </a:cubicBezTo>
                  <a:cubicBezTo>
                    <a:pt x="5795" y="6822"/>
                    <a:pt x="5802" y="6821"/>
                    <a:pt x="5808" y="6821"/>
                  </a:cubicBezTo>
                  <a:lnTo>
                    <a:pt x="6089" y="6781"/>
                  </a:lnTo>
                  <a:cubicBezTo>
                    <a:pt x="6119" y="6781"/>
                    <a:pt x="6159" y="6801"/>
                    <a:pt x="6159" y="6841"/>
                  </a:cubicBezTo>
                  <a:lnTo>
                    <a:pt x="6179" y="6971"/>
                  </a:lnTo>
                  <a:cubicBezTo>
                    <a:pt x="6179" y="6991"/>
                    <a:pt x="6179" y="7011"/>
                    <a:pt x="6169" y="7031"/>
                  </a:cubicBezTo>
                  <a:cubicBezTo>
                    <a:pt x="6159" y="7041"/>
                    <a:pt x="6139" y="7051"/>
                    <a:pt x="6119" y="7051"/>
                  </a:cubicBezTo>
                  <a:lnTo>
                    <a:pt x="5838" y="7092"/>
                  </a:lnTo>
                  <a:cubicBezTo>
                    <a:pt x="5728" y="7102"/>
                    <a:pt x="5638" y="7202"/>
                    <a:pt x="5648" y="7322"/>
                  </a:cubicBezTo>
                  <a:cubicBezTo>
                    <a:pt x="5678" y="7713"/>
                    <a:pt x="5477" y="8085"/>
                    <a:pt x="5136" y="8275"/>
                  </a:cubicBezTo>
                  <a:cubicBezTo>
                    <a:pt x="4982" y="8355"/>
                    <a:pt x="4811" y="8396"/>
                    <a:pt x="4642" y="8396"/>
                  </a:cubicBezTo>
                  <a:cubicBezTo>
                    <a:pt x="4558" y="8396"/>
                    <a:pt x="4474" y="8385"/>
                    <a:pt x="4394" y="8365"/>
                  </a:cubicBezTo>
                  <a:lnTo>
                    <a:pt x="4384" y="8365"/>
                  </a:lnTo>
                  <a:cubicBezTo>
                    <a:pt x="4003" y="8265"/>
                    <a:pt x="3712" y="7954"/>
                    <a:pt x="3652" y="7563"/>
                  </a:cubicBezTo>
                  <a:cubicBezTo>
                    <a:pt x="3634" y="7456"/>
                    <a:pt x="3545" y="7389"/>
                    <a:pt x="3449" y="7389"/>
                  </a:cubicBezTo>
                  <a:cubicBezTo>
                    <a:pt x="3436" y="7389"/>
                    <a:pt x="3424" y="7390"/>
                    <a:pt x="3411" y="7392"/>
                  </a:cubicBezTo>
                  <a:lnTo>
                    <a:pt x="3130" y="7423"/>
                  </a:lnTo>
                  <a:cubicBezTo>
                    <a:pt x="3090" y="7423"/>
                    <a:pt x="3050" y="7403"/>
                    <a:pt x="3050" y="7362"/>
                  </a:cubicBezTo>
                  <a:lnTo>
                    <a:pt x="3030" y="7232"/>
                  </a:lnTo>
                  <a:cubicBezTo>
                    <a:pt x="3030" y="7192"/>
                    <a:pt x="3050" y="7152"/>
                    <a:pt x="3090" y="7152"/>
                  </a:cubicBezTo>
                  <a:lnTo>
                    <a:pt x="3371" y="7112"/>
                  </a:lnTo>
                  <a:cubicBezTo>
                    <a:pt x="3491" y="7102"/>
                    <a:pt x="3572" y="6991"/>
                    <a:pt x="3561" y="6871"/>
                  </a:cubicBezTo>
                  <a:lnTo>
                    <a:pt x="3511" y="6510"/>
                  </a:lnTo>
                  <a:lnTo>
                    <a:pt x="3652" y="6490"/>
                  </a:lnTo>
                  <a:cubicBezTo>
                    <a:pt x="3832" y="6470"/>
                    <a:pt x="3983" y="6339"/>
                    <a:pt x="4043" y="6159"/>
                  </a:cubicBezTo>
                  <a:lnTo>
                    <a:pt x="4063" y="6099"/>
                  </a:lnTo>
                  <a:close/>
                  <a:moveTo>
                    <a:pt x="9269" y="8255"/>
                  </a:moveTo>
                  <a:lnTo>
                    <a:pt x="9279" y="8345"/>
                  </a:lnTo>
                  <a:lnTo>
                    <a:pt x="9299" y="8496"/>
                  </a:lnTo>
                  <a:cubicBezTo>
                    <a:pt x="9299" y="8516"/>
                    <a:pt x="9299" y="8526"/>
                    <a:pt x="9299" y="8536"/>
                  </a:cubicBezTo>
                  <a:cubicBezTo>
                    <a:pt x="9304" y="8699"/>
                    <a:pt x="9180" y="8785"/>
                    <a:pt x="9056" y="8785"/>
                  </a:cubicBezTo>
                  <a:cubicBezTo>
                    <a:pt x="8944" y="8785"/>
                    <a:pt x="8832" y="8714"/>
                    <a:pt x="8817" y="8566"/>
                  </a:cubicBezTo>
                  <a:lnTo>
                    <a:pt x="8787" y="8315"/>
                  </a:lnTo>
                  <a:lnTo>
                    <a:pt x="8848" y="8315"/>
                  </a:lnTo>
                  <a:cubicBezTo>
                    <a:pt x="8988" y="8315"/>
                    <a:pt x="9128" y="8295"/>
                    <a:pt x="9269" y="8255"/>
                  </a:cubicBezTo>
                  <a:close/>
                  <a:moveTo>
                    <a:pt x="5056" y="8767"/>
                  </a:moveTo>
                  <a:lnTo>
                    <a:pt x="5076" y="8857"/>
                  </a:lnTo>
                  <a:lnTo>
                    <a:pt x="5076" y="8867"/>
                  </a:lnTo>
                  <a:lnTo>
                    <a:pt x="5086" y="9027"/>
                  </a:lnTo>
                  <a:cubicBezTo>
                    <a:pt x="5086" y="9027"/>
                    <a:pt x="5086" y="9037"/>
                    <a:pt x="5086" y="9048"/>
                  </a:cubicBezTo>
                  <a:lnTo>
                    <a:pt x="5096" y="9058"/>
                  </a:lnTo>
                  <a:cubicBezTo>
                    <a:pt x="5096" y="9218"/>
                    <a:pt x="4973" y="9301"/>
                    <a:pt x="4850" y="9301"/>
                  </a:cubicBezTo>
                  <a:cubicBezTo>
                    <a:pt x="4735" y="9301"/>
                    <a:pt x="4619" y="9228"/>
                    <a:pt x="4605" y="9078"/>
                  </a:cubicBezTo>
                  <a:lnTo>
                    <a:pt x="4575" y="8827"/>
                  </a:lnTo>
                  <a:lnTo>
                    <a:pt x="4645" y="8827"/>
                  </a:lnTo>
                  <a:cubicBezTo>
                    <a:pt x="4785" y="8827"/>
                    <a:pt x="4926" y="8807"/>
                    <a:pt x="5056" y="8767"/>
                  </a:cubicBezTo>
                  <a:close/>
                  <a:moveTo>
                    <a:pt x="9792" y="8513"/>
                  </a:moveTo>
                  <a:cubicBezTo>
                    <a:pt x="10149" y="8513"/>
                    <a:pt x="10467" y="8757"/>
                    <a:pt x="10553" y="9108"/>
                  </a:cubicBezTo>
                  <a:lnTo>
                    <a:pt x="10763" y="10000"/>
                  </a:lnTo>
                  <a:lnTo>
                    <a:pt x="7754" y="10372"/>
                  </a:lnTo>
                  <a:lnTo>
                    <a:pt x="7744" y="9449"/>
                  </a:lnTo>
                  <a:cubicBezTo>
                    <a:pt x="7744" y="9068"/>
                    <a:pt x="8015" y="8737"/>
                    <a:pt x="8396" y="8676"/>
                  </a:cubicBezTo>
                  <a:cubicBezTo>
                    <a:pt x="8456" y="8987"/>
                    <a:pt x="8737" y="9208"/>
                    <a:pt x="9058" y="9208"/>
                  </a:cubicBezTo>
                  <a:lnTo>
                    <a:pt x="9138" y="9208"/>
                  </a:lnTo>
                  <a:cubicBezTo>
                    <a:pt x="9479" y="9168"/>
                    <a:pt x="9730" y="8877"/>
                    <a:pt x="9730" y="8536"/>
                  </a:cubicBezTo>
                  <a:lnTo>
                    <a:pt x="9730" y="8516"/>
                  </a:lnTo>
                  <a:cubicBezTo>
                    <a:pt x="9751" y="8514"/>
                    <a:pt x="9772" y="8513"/>
                    <a:pt x="9792" y="8513"/>
                  </a:cubicBezTo>
                  <a:close/>
                  <a:moveTo>
                    <a:pt x="5589" y="9035"/>
                  </a:moveTo>
                  <a:cubicBezTo>
                    <a:pt x="5945" y="9035"/>
                    <a:pt x="6255" y="9278"/>
                    <a:pt x="6340" y="9629"/>
                  </a:cubicBezTo>
                  <a:lnTo>
                    <a:pt x="6561" y="10522"/>
                  </a:lnTo>
                  <a:lnTo>
                    <a:pt x="3541" y="10883"/>
                  </a:lnTo>
                  <a:lnTo>
                    <a:pt x="3541" y="9970"/>
                  </a:lnTo>
                  <a:cubicBezTo>
                    <a:pt x="3531" y="9589"/>
                    <a:pt x="3812" y="9258"/>
                    <a:pt x="4183" y="9188"/>
                  </a:cubicBezTo>
                  <a:cubicBezTo>
                    <a:pt x="4254" y="9499"/>
                    <a:pt x="4524" y="9730"/>
                    <a:pt x="4845" y="9730"/>
                  </a:cubicBezTo>
                  <a:lnTo>
                    <a:pt x="4936" y="9730"/>
                  </a:lnTo>
                  <a:cubicBezTo>
                    <a:pt x="5267" y="9689"/>
                    <a:pt x="5527" y="9399"/>
                    <a:pt x="5527" y="9058"/>
                  </a:cubicBezTo>
                  <a:lnTo>
                    <a:pt x="5527" y="9037"/>
                  </a:lnTo>
                  <a:cubicBezTo>
                    <a:pt x="5548" y="9036"/>
                    <a:pt x="5569" y="9035"/>
                    <a:pt x="5589" y="9035"/>
                  </a:cubicBezTo>
                  <a:close/>
                  <a:moveTo>
                    <a:pt x="9439" y="0"/>
                  </a:moveTo>
                  <a:lnTo>
                    <a:pt x="683" y="1063"/>
                  </a:lnTo>
                  <a:cubicBezTo>
                    <a:pt x="281" y="1113"/>
                    <a:pt x="1" y="1475"/>
                    <a:pt x="51" y="1866"/>
                  </a:cubicBezTo>
                  <a:lnTo>
                    <a:pt x="1084" y="10251"/>
                  </a:lnTo>
                  <a:cubicBezTo>
                    <a:pt x="1093" y="10387"/>
                    <a:pt x="1192" y="10449"/>
                    <a:pt x="1293" y="10449"/>
                  </a:cubicBezTo>
                  <a:cubicBezTo>
                    <a:pt x="1416" y="10449"/>
                    <a:pt x="1543" y="10356"/>
                    <a:pt x="1515" y="10191"/>
                  </a:cubicBezTo>
                  <a:lnTo>
                    <a:pt x="482" y="1816"/>
                  </a:lnTo>
                  <a:cubicBezTo>
                    <a:pt x="462" y="1655"/>
                    <a:pt x="582" y="1515"/>
                    <a:pt x="733" y="1495"/>
                  </a:cubicBezTo>
                  <a:lnTo>
                    <a:pt x="9279" y="451"/>
                  </a:lnTo>
                  <a:lnTo>
                    <a:pt x="9459" y="1936"/>
                  </a:lnTo>
                  <a:cubicBezTo>
                    <a:pt x="9500" y="2297"/>
                    <a:pt x="9810" y="2568"/>
                    <a:pt x="10172" y="2568"/>
                  </a:cubicBezTo>
                  <a:lnTo>
                    <a:pt x="10262" y="2568"/>
                  </a:lnTo>
                  <a:lnTo>
                    <a:pt x="10533" y="2538"/>
                  </a:lnTo>
                  <a:lnTo>
                    <a:pt x="11445" y="9940"/>
                  </a:lnTo>
                  <a:lnTo>
                    <a:pt x="11205" y="9970"/>
                  </a:lnTo>
                  <a:lnTo>
                    <a:pt x="10964" y="9007"/>
                  </a:lnTo>
                  <a:cubicBezTo>
                    <a:pt x="10833" y="8456"/>
                    <a:pt x="10345" y="8078"/>
                    <a:pt x="9800" y="8078"/>
                  </a:cubicBezTo>
                  <a:cubicBezTo>
                    <a:pt x="9760" y="8078"/>
                    <a:pt x="9720" y="8080"/>
                    <a:pt x="9680" y="8085"/>
                  </a:cubicBezTo>
                  <a:lnTo>
                    <a:pt x="9680" y="8054"/>
                  </a:lnTo>
                  <a:cubicBezTo>
                    <a:pt x="10031" y="7804"/>
                    <a:pt x="10252" y="7413"/>
                    <a:pt x="10292" y="6981"/>
                  </a:cubicBezTo>
                  <a:lnTo>
                    <a:pt x="10382" y="6971"/>
                  </a:lnTo>
                  <a:cubicBezTo>
                    <a:pt x="10653" y="6931"/>
                    <a:pt x="10854" y="6680"/>
                    <a:pt x="10814" y="6409"/>
                  </a:cubicBezTo>
                  <a:lnTo>
                    <a:pt x="10804" y="6269"/>
                  </a:lnTo>
                  <a:cubicBezTo>
                    <a:pt x="10767" y="6022"/>
                    <a:pt x="10554" y="5833"/>
                    <a:pt x="10311" y="5833"/>
                  </a:cubicBezTo>
                  <a:cubicBezTo>
                    <a:pt x="10288" y="5833"/>
                    <a:pt x="10265" y="5834"/>
                    <a:pt x="10242" y="5838"/>
                  </a:cubicBezTo>
                  <a:lnTo>
                    <a:pt x="10172" y="5838"/>
                  </a:lnTo>
                  <a:lnTo>
                    <a:pt x="10121" y="5437"/>
                  </a:lnTo>
                  <a:lnTo>
                    <a:pt x="10071" y="5025"/>
                  </a:lnTo>
                  <a:cubicBezTo>
                    <a:pt x="9997" y="4373"/>
                    <a:pt x="9437" y="3893"/>
                    <a:pt x="8787" y="3893"/>
                  </a:cubicBezTo>
                  <a:cubicBezTo>
                    <a:pt x="8737" y="3893"/>
                    <a:pt x="8687" y="3896"/>
                    <a:pt x="8637" y="3902"/>
                  </a:cubicBezTo>
                  <a:lnTo>
                    <a:pt x="6882" y="4123"/>
                  </a:lnTo>
                  <a:cubicBezTo>
                    <a:pt x="6761" y="4133"/>
                    <a:pt x="6681" y="4243"/>
                    <a:pt x="6691" y="4363"/>
                  </a:cubicBezTo>
                  <a:lnTo>
                    <a:pt x="6791" y="5136"/>
                  </a:lnTo>
                  <a:cubicBezTo>
                    <a:pt x="6831" y="5427"/>
                    <a:pt x="7002" y="5687"/>
                    <a:pt x="7263" y="5828"/>
                  </a:cubicBezTo>
                  <a:lnTo>
                    <a:pt x="7303" y="6189"/>
                  </a:lnTo>
                  <a:lnTo>
                    <a:pt x="7243" y="6199"/>
                  </a:lnTo>
                  <a:cubicBezTo>
                    <a:pt x="6972" y="6229"/>
                    <a:pt x="6771" y="6480"/>
                    <a:pt x="6811" y="6761"/>
                  </a:cubicBezTo>
                  <a:lnTo>
                    <a:pt x="6821" y="6891"/>
                  </a:lnTo>
                  <a:cubicBezTo>
                    <a:pt x="6859" y="7144"/>
                    <a:pt x="7080" y="7335"/>
                    <a:pt x="7329" y="7335"/>
                  </a:cubicBezTo>
                  <a:cubicBezTo>
                    <a:pt x="7347" y="7335"/>
                    <a:pt x="7365" y="7334"/>
                    <a:pt x="7383" y="7332"/>
                  </a:cubicBezTo>
                  <a:lnTo>
                    <a:pt x="7473" y="7312"/>
                  </a:lnTo>
                  <a:cubicBezTo>
                    <a:pt x="7614" y="7723"/>
                    <a:pt x="7925" y="8054"/>
                    <a:pt x="8326" y="8215"/>
                  </a:cubicBezTo>
                  <a:lnTo>
                    <a:pt x="8326" y="8235"/>
                  </a:lnTo>
                  <a:cubicBezTo>
                    <a:pt x="7734" y="8335"/>
                    <a:pt x="7303" y="8847"/>
                    <a:pt x="7303" y="9449"/>
                  </a:cubicBezTo>
                  <a:lnTo>
                    <a:pt x="7313" y="10442"/>
                  </a:lnTo>
                  <a:lnTo>
                    <a:pt x="6992" y="10482"/>
                  </a:lnTo>
                  <a:lnTo>
                    <a:pt x="6761" y="9519"/>
                  </a:lnTo>
                  <a:cubicBezTo>
                    <a:pt x="6630" y="8976"/>
                    <a:pt x="6141" y="8590"/>
                    <a:pt x="5587" y="8590"/>
                  </a:cubicBezTo>
                  <a:cubicBezTo>
                    <a:pt x="5547" y="8590"/>
                    <a:pt x="5507" y="8592"/>
                    <a:pt x="5467" y="8596"/>
                  </a:cubicBezTo>
                  <a:lnTo>
                    <a:pt x="5467" y="8566"/>
                  </a:lnTo>
                  <a:cubicBezTo>
                    <a:pt x="5828" y="8315"/>
                    <a:pt x="6049" y="7924"/>
                    <a:pt x="6079" y="7493"/>
                  </a:cubicBezTo>
                  <a:lnTo>
                    <a:pt x="6169" y="7483"/>
                  </a:lnTo>
                  <a:cubicBezTo>
                    <a:pt x="6450" y="7443"/>
                    <a:pt x="6651" y="7192"/>
                    <a:pt x="6611" y="6921"/>
                  </a:cubicBezTo>
                  <a:lnTo>
                    <a:pt x="6601" y="6781"/>
                  </a:lnTo>
                  <a:cubicBezTo>
                    <a:pt x="6564" y="6533"/>
                    <a:pt x="6351" y="6344"/>
                    <a:pt x="6108" y="6344"/>
                  </a:cubicBezTo>
                  <a:cubicBezTo>
                    <a:pt x="6085" y="6344"/>
                    <a:pt x="6062" y="6346"/>
                    <a:pt x="6039" y="6349"/>
                  </a:cubicBezTo>
                  <a:lnTo>
                    <a:pt x="5969" y="6349"/>
                  </a:lnTo>
                  <a:lnTo>
                    <a:pt x="5919" y="5898"/>
                  </a:lnTo>
                  <a:lnTo>
                    <a:pt x="5838" y="5236"/>
                  </a:lnTo>
                  <a:cubicBezTo>
                    <a:pt x="5783" y="4772"/>
                    <a:pt x="5384" y="4437"/>
                    <a:pt x="4935" y="4437"/>
                  </a:cubicBezTo>
                  <a:cubicBezTo>
                    <a:pt x="4899" y="4437"/>
                    <a:pt x="4862" y="4439"/>
                    <a:pt x="4825" y="4444"/>
                  </a:cubicBezTo>
                  <a:lnTo>
                    <a:pt x="3993" y="4544"/>
                  </a:lnTo>
                  <a:cubicBezTo>
                    <a:pt x="3792" y="4574"/>
                    <a:pt x="3622" y="4734"/>
                    <a:pt x="3602" y="4945"/>
                  </a:cubicBezTo>
                  <a:lnTo>
                    <a:pt x="3451" y="4965"/>
                  </a:lnTo>
                  <a:cubicBezTo>
                    <a:pt x="3150" y="4995"/>
                    <a:pt x="2930" y="5276"/>
                    <a:pt x="2970" y="5577"/>
                  </a:cubicBezTo>
                  <a:lnTo>
                    <a:pt x="3050" y="6269"/>
                  </a:lnTo>
                  <a:lnTo>
                    <a:pt x="3110" y="6700"/>
                  </a:lnTo>
                  <a:lnTo>
                    <a:pt x="3040" y="6710"/>
                  </a:lnTo>
                  <a:cubicBezTo>
                    <a:pt x="2769" y="6740"/>
                    <a:pt x="2568" y="7001"/>
                    <a:pt x="2609" y="7272"/>
                  </a:cubicBezTo>
                  <a:lnTo>
                    <a:pt x="2619" y="7403"/>
                  </a:lnTo>
                  <a:cubicBezTo>
                    <a:pt x="2656" y="7664"/>
                    <a:pt x="2876" y="7847"/>
                    <a:pt x="3124" y="7847"/>
                  </a:cubicBezTo>
                  <a:cubicBezTo>
                    <a:pt x="3143" y="7847"/>
                    <a:pt x="3161" y="7846"/>
                    <a:pt x="3180" y="7844"/>
                  </a:cubicBezTo>
                  <a:lnTo>
                    <a:pt x="3271" y="7834"/>
                  </a:lnTo>
                  <a:cubicBezTo>
                    <a:pt x="3411" y="8245"/>
                    <a:pt x="3722" y="8576"/>
                    <a:pt x="4123" y="8727"/>
                  </a:cubicBezTo>
                  <a:lnTo>
                    <a:pt x="4123" y="8757"/>
                  </a:lnTo>
                  <a:cubicBezTo>
                    <a:pt x="3531" y="8847"/>
                    <a:pt x="3100" y="9368"/>
                    <a:pt x="3100" y="9970"/>
                  </a:cubicBezTo>
                  <a:lnTo>
                    <a:pt x="3110" y="10953"/>
                  </a:lnTo>
                  <a:lnTo>
                    <a:pt x="2849" y="10993"/>
                  </a:lnTo>
                  <a:lnTo>
                    <a:pt x="1816" y="2588"/>
                  </a:lnTo>
                  <a:lnTo>
                    <a:pt x="8777" y="1745"/>
                  </a:lnTo>
                  <a:cubicBezTo>
                    <a:pt x="9063" y="1726"/>
                    <a:pt x="9032" y="1310"/>
                    <a:pt x="8772" y="1310"/>
                  </a:cubicBezTo>
                  <a:cubicBezTo>
                    <a:pt x="8758" y="1310"/>
                    <a:pt x="8743" y="1311"/>
                    <a:pt x="8727" y="1314"/>
                  </a:cubicBezTo>
                  <a:lnTo>
                    <a:pt x="1545" y="2197"/>
                  </a:lnTo>
                  <a:cubicBezTo>
                    <a:pt x="1425" y="2207"/>
                    <a:pt x="1345" y="2317"/>
                    <a:pt x="1355" y="2437"/>
                  </a:cubicBezTo>
                  <a:lnTo>
                    <a:pt x="2438" y="11264"/>
                  </a:lnTo>
                  <a:cubicBezTo>
                    <a:pt x="2458" y="11365"/>
                    <a:pt x="2548" y="11455"/>
                    <a:pt x="2659" y="11455"/>
                  </a:cubicBezTo>
                  <a:lnTo>
                    <a:pt x="2689" y="11455"/>
                  </a:lnTo>
                  <a:lnTo>
                    <a:pt x="11716" y="10341"/>
                  </a:lnTo>
                  <a:cubicBezTo>
                    <a:pt x="11837" y="10331"/>
                    <a:pt x="11917" y="10221"/>
                    <a:pt x="11907" y="10101"/>
                  </a:cubicBezTo>
                  <a:lnTo>
                    <a:pt x="10964" y="2478"/>
                  </a:lnTo>
                  <a:lnTo>
                    <a:pt x="11756" y="2377"/>
                  </a:lnTo>
                  <a:lnTo>
                    <a:pt x="13030" y="12749"/>
                  </a:lnTo>
                  <a:cubicBezTo>
                    <a:pt x="13040" y="12909"/>
                    <a:pt x="12930" y="13050"/>
                    <a:pt x="12780" y="13070"/>
                  </a:cubicBezTo>
                  <a:lnTo>
                    <a:pt x="2318" y="14354"/>
                  </a:lnTo>
                  <a:cubicBezTo>
                    <a:pt x="2305" y="14355"/>
                    <a:pt x="2293" y="14356"/>
                    <a:pt x="2280" y="14356"/>
                  </a:cubicBezTo>
                  <a:cubicBezTo>
                    <a:pt x="2136" y="14356"/>
                    <a:pt x="2015" y="14251"/>
                    <a:pt x="1997" y="14103"/>
                  </a:cubicBezTo>
                  <a:lnTo>
                    <a:pt x="1626" y="11054"/>
                  </a:lnTo>
                  <a:cubicBezTo>
                    <a:pt x="1603" y="10931"/>
                    <a:pt x="1508" y="10874"/>
                    <a:pt x="1412" y="10874"/>
                  </a:cubicBezTo>
                  <a:cubicBezTo>
                    <a:pt x="1298" y="10874"/>
                    <a:pt x="1183" y="10956"/>
                    <a:pt x="1194" y="11104"/>
                  </a:cubicBezTo>
                  <a:lnTo>
                    <a:pt x="1565" y="14153"/>
                  </a:lnTo>
                  <a:cubicBezTo>
                    <a:pt x="1612" y="14519"/>
                    <a:pt x="1932" y="14789"/>
                    <a:pt x="2293" y="14789"/>
                  </a:cubicBezTo>
                  <a:cubicBezTo>
                    <a:pt x="2318" y="14789"/>
                    <a:pt x="2343" y="14787"/>
                    <a:pt x="2368" y="14785"/>
                  </a:cubicBezTo>
                  <a:lnTo>
                    <a:pt x="12830" y="13501"/>
                  </a:lnTo>
                  <a:cubicBezTo>
                    <a:pt x="13221" y="13451"/>
                    <a:pt x="13502" y="13090"/>
                    <a:pt x="13452" y="12699"/>
                  </a:cubicBezTo>
                  <a:lnTo>
                    <a:pt x="12158" y="2116"/>
                  </a:lnTo>
                  <a:lnTo>
                    <a:pt x="12158" y="2096"/>
                  </a:lnTo>
                  <a:cubicBezTo>
                    <a:pt x="12148" y="2086"/>
                    <a:pt x="12148" y="2076"/>
                    <a:pt x="12148" y="2076"/>
                  </a:cubicBezTo>
                  <a:cubicBezTo>
                    <a:pt x="12148" y="2066"/>
                    <a:pt x="12138" y="2056"/>
                    <a:pt x="12138" y="2046"/>
                  </a:cubicBezTo>
                  <a:lnTo>
                    <a:pt x="12138" y="2036"/>
                  </a:lnTo>
                  <a:lnTo>
                    <a:pt x="12128" y="2016"/>
                  </a:lnTo>
                  <a:lnTo>
                    <a:pt x="12107" y="1996"/>
                  </a:lnTo>
                  <a:lnTo>
                    <a:pt x="12087" y="1976"/>
                  </a:lnTo>
                  <a:lnTo>
                    <a:pt x="9600" y="40"/>
                  </a:lnTo>
                  <a:lnTo>
                    <a:pt x="9570" y="20"/>
                  </a:lnTo>
                  <a:lnTo>
                    <a:pt x="9540" y="10"/>
                  </a:lnTo>
                  <a:lnTo>
                    <a:pt x="9520"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9"/>
            <p:cNvSpPr/>
            <p:nvPr/>
          </p:nvSpPr>
          <p:spPr>
            <a:xfrm>
              <a:off x="4171773" y="2008805"/>
              <a:ext cx="205369" cy="41682"/>
            </a:xfrm>
            <a:custGeom>
              <a:avLst/>
              <a:gdLst/>
              <a:ahLst/>
              <a:cxnLst/>
              <a:rect l="l" t="t" r="r" b="b"/>
              <a:pathLst>
                <a:path w="7967" h="1617" extrusionOk="0">
                  <a:moveTo>
                    <a:pt x="7743" y="0"/>
                  </a:moveTo>
                  <a:cubicBezTo>
                    <a:pt x="7738" y="0"/>
                    <a:pt x="7732" y="0"/>
                    <a:pt x="7726" y="1"/>
                  </a:cubicBezTo>
                  <a:cubicBezTo>
                    <a:pt x="6914" y="71"/>
                    <a:pt x="6121" y="312"/>
                    <a:pt x="5419" y="703"/>
                  </a:cubicBezTo>
                  <a:cubicBezTo>
                    <a:pt x="5260" y="787"/>
                    <a:pt x="5206" y="794"/>
                    <a:pt x="5187" y="794"/>
                  </a:cubicBezTo>
                  <a:cubicBezTo>
                    <a:pt x="5183" y="794"/>
                    <a:pt x="5180" y="793"/>
                    <a:pt x="5179" y="793"/>
                  </a:cubicBezTo>
                  <a:cubicBezTo>
                    <a:pt x="5098" y="713"/>
                    <a:pt x="5038" y="633"/>
                    <a:pt x="4988" y="543"/>
                  </a:cubicBezTo>
                  <a:cubicBezTo>
                    <a:pt x="4830" y="326"/>
                    <a:pt x="4589" y="206"/>
                    <a:pt x="4333" y="206"/>
                  </a:cubicBezTo>
                  <a:cubicBezTo>
                    <a:pt x="4281" y="206"/>
                    <a:pt x="4228" y="211"/>
                    <a:pt x="4175" y="222"/>
                  </a:cubicBezTo>
                  <a:cubicBezTo>
                    <a:pt x="3925" y="282"/>
                    <a:pt x="3684" y="402"/>
                    <a:pt x="3483" y="573"/>
                  </a:cubicBezTo>
                  <a:lnTo>
                    <a:pt x="3353" y="683"/>
                  </a:lnTo>
                  <a:cubicBezTo>
                    <a:pt x="3062" y="914"/>
                    <a:pt x="2761" y="1154"/>
                    <a:pt x="2420" y="1184"/>
                  </a:cubicBezTo>
                  <a:cubicBezTo>
                    <a:pt x="2401" y="1187"/>
                    <a:pt x="2382" y="1188"/>
                    <a:pt x="2363" y="1188"/>
                  </a:cubicBezTo>
                  <a:cubicBezTo>
                    <a:pt x="2194" y="1188"/>
                    <a:pt x="2038" y="1108"/>
                    <a:pt x="1939" y="964"/>
                  </a:cubicBezTo>
                  <a:cubicBezTo>
                    <a:pt x="1929" y="954"/>
                    <a:pt x="1929" y="934"/>
                    <a:pt x="1919" y="914"/>
                  </a:cubicBezTo>
                  <a:cubicBezTo>
                    <a:pt x="1878" y="833"/>
                    <a:pt x="1828" y="753"/>
                    <a:pt x="1758" y="693"/>
                  </a:cubicBezTo>
                  <a:cubicBezTo>
                    <a:pt x="1663" y="616"/>
                    <a:pt x="1555" y="592"/>
                    <a:pt x="1457" y="592"/>
                  </a:cubicBezTo>
                  <a:cubicBezTo>
                    <a:pt x="1339" y="592"/>
                    <a:pt x="1236" y="626"/>
                    <a:pt x="1186" y="643"/>
                  </a:cubicBezTo>
                  <a:cubicBezTo>
                    <a:pt x="845" y="763"/>
                    <a:pt x="524" y="924"/>
                    <a:pt x="223" y="1104"/>
                  </a:cubicBezTo>
                  <a:cubicBezTo>
                    <a:pt x="1" y="1228"/>
                    <a:pt x="131" y="1521"/>
                    <a:pt x="323" y="1521"/>
                  </a:cubicBezTo>
                  <a:cubicBezTo>
                    <a:pt x="365" y="1521"/>
                    <a:pt x="410" y="1507"/>
                    <a:pt x="454" y="1475"/>
                  </a:cubicBezTo>
                  <a:cubicBezTo>
                    <a:pt x="725" y="1305"/>
                    <a:pt x="1026" y="1164"/>
                    <a:pt x="1327" y="1054"/>
                  </a:cubicBezTo>
                  <a:cubicBezTo>
                    <a:pt x="1377" y="1034"/>
                    <a:pt x="1437" y="1024"/>
                    <a:pt x="1487" y="1024"/>
                  </a:cubicBezTo>
                  <a:cubicBezTo>
                    <a:pt x="1507" y="1044"/>
                    <a:pt x="1517" y="1074"/>
                    <a:pt x="1527" y="1094"/>
                  </a:cubicBezTo>
                  <a:cubicBezTo>
                    <a:pt x="1537" y="1114"/>
                    <a:pt x="1547" y="1144"/>
                    <a:pt x="1557" y="1164"/>
                  </a:cubicBezTo>
                  <a:cubicBezTo>
                    <a:pt x="1723" y="1447"/>
                    <a:pt x="2022" y="1616"/>
                    <a:pt x="2342" y="1616"/>
                  </a:cubicBezTo>
                  <a:cubicBezTo>
                    <a:pt x="2352" y="1616"/>
                    <a:pt x="2361" y="1616"/>
                    <a:pt x="2370" y="1616"/>
                  </a:cubicBezTo>
                  <a:lnTo>
                    <a:pt x="2460" y="1616"/>
                  </a:lnTo>
                  <a:cubicBezTo>
                    <a:pt x="2932" y="1576"/>
                    <a:pt x="3303" y="1285"/>
                    <a:pt x="3624" y="1014"/>
                  </a:cubicBezTo>
                  <a:lnTo>
                    <a:pt x="3764" y="904"/>
                  </a:lnTo>
                  <a:cubicBezTo>
                    <a:pt x="3905" y="783"/>
                    <a:pt x="4065" y="693"/>
                    <a:pt x="4256" y="653"/>
                  </a:cubicBezTo>
                  <a:cubicBezTo>
                    <a:pt x="4286" y="644"/>
                    <a:pt x="4317" y="639"/>
                    <a:pt x="4348" y="639"/>
                  </a:cubicBezTo>
                  <a:cubicBezTo>
                    <a:pt x="4452" y="639"/>
                    <a:pt x="4557" y="688"/>
                    <a:pt x="4627" y="773"/>
                  </a:cubicBezTo>
                  <a:cubicBezTo>
                    <a:pt x="4773" y="1003"/>
                    <a:pt x="4914" y="1218"/>
                    <a:pt x="5184" y="1218"/>
                  </a:cubicBezTo>
                  <a:cubicBezTo>
                    <a:pt x="5304" y="1218"/>
                    <a:pt x="5448" y="1176"/>
                    <a:pt x="5630" y="1074"/>
                  </a:cubicBezTo>
                  <a:cubicBezTo>
                    <a:pt x="6292" y="713"/>
                    <a:pt x="7014" y="492"/>
                    <a:pt x="7766" y="432"/>
                  </a:cubicBezTo>
                  <a:cubicBezTo>
                    <a:pt x="7877" y="412"/>
                    <a:pt x="7967" y="312"/>
                    <a:pt x="7957" y="202"/>
                  </a:cubicBezTo>
                  <a:cubicBezTo>
                    <a:pt x="7947" y="87"/>
                    <a:pt x="7848" y="0"/>
                    <a:pt x="77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9"/>
            <p:cNvSpPr/>
            <p:nvPr/>
          </p:nvSpPr>
          <p:spPr>
            <a:xfrm>
              <a:off x="4354870" y="2027932"/>
              <a:ext cx="40393" cy="16188"/>
            </a:xfrm>
            <a:custGeom>
              <a:avLst/>
              <a:gdLst/>
              <a:ahLst/>
              <a:cxnLst/>
              <a:rect l="l" t="t" r="r" b="b"/>
              <a:pathLst>
                <a:path w="1567" h="628" extrusionOk="0">
                  <a:moveTo>
                    <a:pt x="1342" y="0"/>
                  </a:moveTo>
                  <a:cubicBezTo>
                    <a:pt x="1337" y="0"/>
                    <a:pt x="1331" y="1"/>
                    <a:pt x="1325" y="1"/>
                  </a:cubicBezTo>
                  <a:cubicBezTo>
                    <a:pt x="964" y="21"/>
                    <a:pt x="603" y="91"/>
                    <a:pt x="262" y="202"/>
                  </a:cubicBezTo>
                  <a:cubicBezTo>
                    <a:pt x="1" y="265"/>
                    <a:pt x="80" y="628"/>
                    <a:pt x="302" y="628"/>
                  </a:cubicBezTo>
                  <a:cubicBezTo>
                    <a:pt x="327" y="628"/>
                    <a:pt x="354" y="623"/>
                    <a:pt x="383" y="613"/>
                  </a:cubicBezTo>
                  <a:cubicBezTo>
                    <a:pt x="693" y="513"/>
                    <a:pt x="1025" y="453"/>
                    <a:pt x="1356" y="432"/>
                  </a:cubicBezTo>
                  <a:cubicBezTo>
                    <a:pt x="1476" y="422"/>
                    <a:pt x="1566" y="322"/>
                    <a:pt x="1556" y="202"/>
                  </a:cubicBezTo>
                  <a:cubicBezTo>
                    <a:pt x="1547" y="88"/>
                    <a:pt x="1447" y="0"/>
                    <a:pt x="134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 name="Google Shape;1813;p69"/>
          <p:cNvGrpSpPr/>
          <p:nvPr/>
        </p:nvGrpSpPr>
        <p:grpSpPr>
          <a:xfrm>
            <a:off x="3440362" y="1744560"/>
            <a:ext cx="381404" cy="349594"/>
            <a:chOff x="3440362" y="1744560"/>
            <a:chExt cx="381404" cy="349594"/>
          </a:xfrm>
        </p:grpSpPr>
        <p:sp>
          <p:nvSpPr>
            <p:cNvPr id="1814" name="Google Shape;1814;p69"/>
            <p:cNvSpPr/>
            <p:nvPr/>
          </p:nvSpPr>
          <p:spPr>
            <a:xfrm>
              <a:off x="3699735" y="1893915"/>
              <a:ext cx="60758" cy="27401"/>
            </a:xfrm>
            <a:custGeom>
              <a:avLst/>
              <a:gdLst/>
              <a:ahLst/>
              <a:cxnLst/>
              <a:rect l="l" t="t" r="r" b="b"/>
              <a:pathLst>
                <a:path w="2357" h="1063" extrusionOk="0">
                  <a:moveTo>
                    <a:pt x="2108" y="1"/>
                  </a:moveTo>
                  <a:cubicBezTo>
                    <a:pt x="2021" y="1"/>
                    <a:pt x="1936" y="52"/>
                    <a:pt x="1905" y="145"/>
                  </a:cubicBezTo>
                  <a:cubicBezTo>
                    <a:pt x="1769" y="471"/>
                    <a:pt x="1471" y="634"/>
                    <a:pt x="1173" y="634"/>
                  </a:cubicBezTo>
                  <a:cubicBezTo>
                    <a:pt x="874" y="634"/>
                    <a:pt x="576" y="471"/>
                    <a:pt x="440" y="145"/>
                  </a:cubicBezTo>
                  <a:cubicBezTo>
                    <a:pt x="397" y="66"/>
                    <a:pt x="326" y="32"/>
                    <a:pt x="255" y="32"/>
                  </a:cubicBezTo>
                  <a:cubicBezTo>
                    <a:pt x="127" y="32"/>
                    <a:pt x="0" y="141"/>
                    <a:pt x="39" y="295"/>
                  </a:cubicBezTo>
                  <a:cubicBezTo>
                    <a:pt x="245" y="807"/>
                    <a:pt x="709" y="1063"/>
                    <a:pt x="1173" y="1063"/>
                  </a:cubicBezTo>
                  <a:cubicBezTo>
                    <a:pt x="1636" y="1063"/>
                    <a:pt x="2100" y="807"/>
                    <a:pt x="2306" y="295"/>
                  </a:cubicBezTo>
                  <a:cubicBezTo>
                    <a:pt x="2356" y="185"/>
                    <a:pt x="2296" y="65"/>
                    <a:pt x="2186" y="14"/>
                  </a:cubicBezTo>
                  <a:cubicBezTo>
                    <a:pt x="2160" y="5"/>
                    <a:pt x="2134" y="1"/>
                    <a:pt x="210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9"/>
            <p:cNvSpPr/>
            <p:nvPr/>
          </p:nvSpPr>
          <p:spPr>
            <a:xfrm>
              <a:off x="3692208" y="1855996"/>
              <a:ext cx="11136" cy="14461"/>
            </a:xfrm>
            <a:custGeom>
              <a:avLst/>
              <a:gdLst/>
              <a:ahLst/>
              <a:cxnLst/>
              <a:rect l="l" t="t" r="r" b="b"/>
              <a:pathLst>
                <a:path w="432" h="561" extrusionOk="0">
                  <a:moveTo>
                    <a:pt x="221" y="1"/>
                  </a:moveTo>
                  <a:cubicBezTo>
                    <a:pt x="100" y="1"/>
                    <a:pt x="0" y="101"/>
                    <a:pt x="0" y="222"/>
                  </a:cubicBezTo>
                  <a:lnTo>
                    <a:pt x="0" y="342"/>
                  </a:lnTo>
                  <a:cubicBezTo>
                    <a:pt x="0" y="487"/>
                    <a:pt x="108" y="560"/>
                    <a:pt x="216" y="560"/>
                  </a:cubicBezTo>
                  <a:cubicBezTo>
                    <a:pt x="324" y="560"/>
                    <a:pt x="431" y="487"/>
                    <a:pt x="431" y="342"/>
                  </a:cubicBezTo>
                  <a:lnTo>
                    <a:pt x="431" y="222"/>
                  </a:lnTo>
                  <a:cubicBezTo>
                    <a:pt x="431" y="101"/>
                    <a:pt x="341"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9"/>
            <p:cNvSpPr/>
            <p:nvPr/>
          </p:nvSpPr>
          <p:spPr>
            <a:xfrm>
              <a:off x="3756574" y="1855996"/>
              <a:ext cx="11162" cy="14461"/>
            </a:xfrm>
            <a:custGeom>
              <a:avLst/>
              <a:gdLst/>
              <a:ahLst/>
              <a:cxnLst/>
              <a:rect l="l" t="t" r="r" b="b"/>
              <a:pathLst>
                <a:path w="433" h="561" extrusionOk="0">
                  <a:moveTo>
                    <a:pt x="221" y="1"/>
                  </a:moveTo>
                  <a:cubicBezTo>
                    <a:pt x="101" y="1"/>
                    <a:pt x="1" y="101"/>
                    <a:pt x="1" y="222"/>
                  </a:cubicBezTo>
                  <a:lnTo>
                    <a:pt x="1" y="342"/>
                  </a:lnTo>
                  <a:cubicBezTo>
                    <a:pt x="1" y="487"/>
                    <a:pt x="109" y="560"/>
                    <a:pt x="216" y="560"/>
                  </a:cubicBezTo>
                  <a:cubicBezTo>
                    <a:pt x="324" y="560"/>
                    <a:pt x="432" y="487"/>
                    <a:pt x="432" y="342"/>
                  </a:cubicBezTo>
                  <a:lnTo>
                    <a:pt x="432" y="222"/>
                  </a:lnTo>
                  <a:cubicBezTo>
                    <a:pt x="432" y="101"/>
                    <a:pt x="332"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9"/>
            <p:cNvSpPr/>
            <p:nvPr/>
          </p:nvSpPr>
          <p:spPr>
            <a:xfrm>
              <a:off x="3507332" y="1893915"/>
              <a:ext cx="61557" cy="27659"/>
            </a:xfrm>
            <a:custGeom>
              <a:avLst/>
              <a:gdLst/>
              <a:ahLst/>
              <a:cxnLst/>
              <a:rect l="l" t="t" r="r" b="b"/>
              <a:pathLst>
                <a:path w="2388" h="1073" extrusionOk="0">
                  <a:moveTo>
                    <a:pt x="2140" y="1"/>
                  </a:moveTo>
                  <a:cubicBezTo>
                    <a:pt x="2052" y="1"/>
                    <a:pt x="1967" y="52"/>
                    <a:pt x="1936" y="145"/>
                  </a:cubicBezTo>
                  <a:cubicBezTo>
                    <a:pt x="1801" y="471"/>
                    <a:pt x="1500" y="634"/>
                    <a:pt x="1200" y="634"/>
                  </a:cubicBezTo>
                  <a:cubicBezTo>
                    <a:pt x="901" y="634"/>
                    <a:pt x="602" y="471"/>
                    <a:pt x="472" y="145"/>
                  </a:cubicBezTo>
                  <a:cubicBezTo>
                    <a:pt x="432" y="50"/>
                    <a:pt x="353" y="9"/>
                    <a:pt x="274" y="9"/>
                  </a:cubicBezTo>
                  <a:cubicBezTo>
                    <a:pt x="137" y="9"/>
                    <a:pt x="0" y="133"/>
                    <a:pt x="70" y="305"/>
                  </a:cubicBezTo>
                  <a:cubicBezTo>
                    <a:pt x="276" y="817"/>
                    <a:pt x="740" y="1073"/>
                    <a:pt x="1204" y="1073"/>
                  </a:cubicBezTo>
                  <a:cubicBezTo>
                    <a:pt x="1668" y="1073"/>
                    <a:pt x="2132" y="817"/>
                    <a:pt x="2337" y="305"/>
                  </a:cubicBezTo>
                  <a:cubicBezTo>
                    <a:pt x="2388" y="195"/>
                    <a:pt x="2327" y="65"/>
                    <a:pt x="2217" y="14"/>
                  </a:cubicBezTo>
                  <a:cubicBezTo>
                    <a:pt x="2192" y="5"/>
                    <a:pt x="2166" y="1"/>
                    <a:pt x="214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9"/>
            <p:cNvSpPr/>
            <p:nvPr/>
          </p:nvSpPr>
          <p:spPr>
            <a:xfrm>
              <a:off x="3500604" y="1855996"/>
              <a:ext cx="11136" cy="14461"/>
            </a:xfrm>
            <a:custGeom>
              <a:avLst/>
              <a:gdLst/>
              <a:ahLst/>
              <a:cxnLst/>
              <a:rect l="l" t="t" r="r" b="b"/>
              <a:pathLst>
                <a:path w="432" h="561" extrusionOk="0">
                  <a:moveTo>
                    <a:pt x="221" y="1"/>
                  </a:moveTo>
                  <a:cubicBezTo>
                    <a:pt x="101" y="1"/>
                    <a:pt x="0" y="101"/>
                    <a:pt x="0" y="222"/>
                  </a:cubicBezTo>
                  <a:lnTo>
                    <a:pt x="0" y="342"/>
                  </a:lnTo>
                  <a:cubicBezTo>
                    <a:pt x="0" y="487"/>
                    <a:pt x="108" y="560"/>
                    <a:pt x="216" y="560"/>
                  </a:cubicBezTo>
                  <a:cubicBezTo>
                    <a:pt x="324" y="560"/>
                    <a:pt x="432" y="487"/>
                    <a:pt x="432" y="342"/>
                  </a:cubicBezTo>
                  <a:lnTo>
                    <a:pt x="432" y="222"/>
                  </a:lnTo>
                  <a:cubicBezTo>
                    <a:pt x="432" y="101"/>
                    <a:pt x="331"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9"/>
            <p:cNvSpPr/>
            <p:nvPr/>
          </p:nvSpPr>
          <p:spPr>
            <a:xfrm>
              <a:off x="3564738" y="1855996"/>
              <a:ext cx="11394" cy="14461"/>
            </a:xfrm>
            <a:custGeom>
              <a:avLst/>
              <a:gdLst/>
              <a:ahLst/>
              <a:cxnLst/>
              <a:rect l="l" t="t" r="r" b="b"/>
              <a:pathLst>
                <a:path w="442" h="561" extrusionOk="0">
                  <a:moveTo>
                    <a:pt x="221" y="1"/>
                  </a:moveTo>
                  <a:cubicBezTo>
                    <a:pt x="100" y="1"/>
                    <a:pt x="0" y="101"/>
                    <a:pt x="0" y="222"/>
                  </a:cubicBezTo>
                  <a:lnTo>
                    <a:pt x="0" y="342"/>
                  </a:lnTo>
                  <a:cubicBezTo>
                    <a:pt x="0" y="487"/>
                    <a:pt x="110" y="560"/>
                    <a:pt x="221" y="560"/>
                  </a:cubicBezTo>
                  <a:cubicBezTo>
                    <a:pt x="331" y="560"/>
                    <a:pt x="441" y="487"/>
                    <a:pt x="441" y="342"/>
                  </a:cubicBezTo>
                  <a:lnTo>
                    <a:pt x="441" y="222"/>
                  </a:lnTo>
                  <a:cubicBezTo>
                    <a:pt x="441" y="101"/>
                    <a:pt x="341"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9"/>
            <p:cNvSpPr/>
            <p:nvPr/>
          </p:nvSpPr>
          <p:spPr>
            <a:xfrm>
              <a:off x="3440362" y="1744560"/>
              <a:ext cx="381404" cy="349594"/>
            </a:xfrm>
            <a:custGeom>
              <a:avLst/>
              <a:gdLst/>
              <a:ahLst/>
              <a:cxnLst/>
              <a:rect l="l" t="t" r="r" b="b"/>
              <a:pathLst>
                <a:path w="14796" h="13562" extrusionOk="0">
                  <a:moveTo>
                    <a:pt x="8115" y="6029"/>
                  </a:moveTo>
                  <a:cubicBezTo>
                    <a:pt x="8245" y="6109"/>
                    <a:pt x="8396" y="6159"/>
                    <a:pt x="8546" y="6159"/>
                  </a:cubicBezTo>
                  <a:lnTo>
                    <a:pt x="8556" y="6159"/>
                  </a:lnTo>
                  <a:cubicBezTo>
                    <a:pt x="8637" y="6852"/>
                    <a:pt x="8998" y="7494"/>
                    <a:pt x="9559" y="7935"/>
                  </a:cubicBezTo>
                  <a:lnTo>
                    <a:pt x="8847" y="7935"/>
                  </a:lnTo>
                  <a:cubicBezTo>
                    <a:pt x="8446" y="7935"/>
                    <a:pt x="8115" y="7604"/>
                    <a:pt x="8115" y="7203"/>
                  </a:cubicBezTo>
                  <a:lnTo>
                    <a:pt x="8115" y="6029"/>
                  </a:lnTo>
                  <a:close/>
                  <a:moveTo>
                    <a:pt x="14354" y="6029"/>
                  </a:moveTo>
                  <a:lnTo>
                    <a:pt x="14354" y="7203"/>
                  </a:lnTo>
                  <a:cubicBezTo>
                    <a:pt x="14354" y="7614"/>
                    <a:pt x="14033" y="7935"/>
                    <a:pt x="13622" y="7935"/>
                  </a:cubicBezTo>
                  <a:lnTo>
                    <a:pt x="12910" y="7935"/>
                  </a:lnTo>
                  <a:cubicBezTo>
                    <a:pt x="12980" y="7885"/>
                    <a:pt x="13040" y="7835"/>
                    <a:pt x="13100" y="7774"/>
                  </a:cubicBezTo>
                  <a:cubicBezTo>
                    <a:pt x="13552" y="7343"/>
                    <a:pt x="13843" y="6771"/>
                    <a:pt x="13923" y="6159"/>
                  </a:cubicBezTo>
                  <a:cubicBezTo>
                    <a:pt x="14073" y="6159"/>
                    <a:pt x="14224" y="6109"/>
                    <a:pt x="14354" y="6029"/>
                  </a:cubicBezTo>
                  <a:close/>
                  <a:moveTo>
                    <a:pt x="13271" y="2298"/>
                  </a:moveTo>
                  <a:cubicBezTo>
                    <a:pt x="13421" y="2589"/>
                    <a:pt x="13512" y="2910"/>
                    <a:pt x="13512" y="3241"/>
                  </a:cubicBezTo>
                  <a:lnTo>
                    <a:pt x="13512" y="4504"/>
                  </a:lnTo>
                  <a:cubicBezTo>
                    <a:pt x="13512" y="4625"/>
                    <a:pt x="13602" y="4715"/>
                    <a:pt x="13722" y="4715"/>
                  </a:cubicBezTo>
                  <a:lnTo>
                    <a:pt x="13923" y="4715"/>
                  </a:lnTo>
                  <a:cubicBezTo>
                    <a:pt x="14123" y="4715"/>
                    <a:pt x="14284" y="4886"/>
                    <a:pt x="14284" y="5086"/>
                  </a:cubicBezTo>
                  <a:lnTo>
                    <a:pt x="14284" y="5357"/>
                  </a:lnTo>
                  <a:cubicBezTo>
                    <a:pt x="14284" y="5558"/>
                    <a:pt x="14123" y="5718"/>
                    <a:pt x="13923" y="5718"/>
                  </a:cubicBezTo>
                  <a:lnTo>
                    <a:pt x="13722" y="5718"/>
                  </a:lnTo>
                  <a:cubicBezTo>
                    <a:pt x="13602" y="5718"/>
                    <a:pt x="13512" y="5808"/>
                    <a:pt x="13501" y="5929"/>
                  </a:cubicBezTo>
                  <a:cubicBezTo>
                    <a:pt x="13451" y="6811"/>
                    <a:pt x="12900" y="7574"/>
                    <a:pt x="12087" y="7915"/>
                  </a:cubicBezTo>
                  <a:lnTo>
                    <a:pt x="12077" y="7915"/>
                  </a:lnTo>
                  <a:cubicBezTo>
                    <a:pt x="11806" y="8020"/>
                    <a:pt x="11520" y="8073"/>
                    <a:pt x="11235" y="8073"/>
                  </a:cubicBezTo>
                  <a:cubicBezTo>
                    <a:pt x="10949" y="8073"/>
                    <a:pt x="10663" y="8020"/>
                    <a:pt x="10392" y="7915"/>
                  </a:cubicBezTo>
                  <a:lnTo>
                    <a:pt x="10372" y="7915"/>
                  </a:lnTo>
                  <a:cubicBezTo>
                    <a:pt x="9559" y="7574"/>
                    <a:pt x="9008" y="6801"/>
                    <a:pt x="8968" y="5929"/>
                  </a:cubicBezTo>
                  <a:cubicBezTo>
                    <a:pt x="8958" y="5808"/>
                    <a:pt x="8867" y="5718"/>
                    <a:pt x="8747" y="5718"/>
                  </a:cubicBezTo>
                  <a:lnTo>
                    <a:pt x="8546" y="5718"/>
                  </a:lnTo>
                  <a:cubicBezTo>
                    <a:pt x="8346" y="5718"/>
                    <a:pt x="8185" y="5558"/>
                    <a:pt x="8185" y="5357"/>
                  </a:cubicBezTo>
                  <a:lnTo>
                    <a:pt x="8185" y="5086"/>
                  </a:lnTo>
                  <a:cubicBezTo>
                    <a:pt x="8185" y="4886"/>
                    <a:pt x="8346" y="4715"/>
                    <a:pt x="8556" y="4715"/>
                  </a:cubicBezTo>
                  <a:lnTo>
                    <a:pt x="8747" y="4715"/>
                  </a:lnTo>
                  <a:cubicBezTo>
                    <a:pt x="8867" y="4715"/>
                    <a:pt x="8958" y="4625"/>
                    <a:pt x="8958" y="4504"/>
                  </a:cubicBezTo>
                  <a:lnTo>
                    <a:pt x="8958" y="3401"/>
                  </a:lnTo>
                  <a:cubicBezTo>
                    <a:pt x="9190" y="3434"/>
                    <a:pt x="9423" y="3454"/>
                    <a:pt x="9656" y="3454"/>
                  </a:cubicBezTo>
                  <a:cubicBezTo>
                    <a:pt x="9704" y="3454"/>
                    <a:pt x="9752" y="3453"/>
                    <a:pt x="9800" y="3451"/>
                  </a:cubicBezTo>
                  <a:cubicBezTo>
                    <a:pt x="11054" y="3451"/>
                    <a:pt x="12268" y="3050"/>
                    <a:pt x="13271" y="2298"/>
                  </a:cubicBezTo>
                  <a:close/>
                  <a:moveTo>
                    <a:pt x="2348" y="3200"/>
                  </a:moveTo>
                  <a:cubicBezTo>
                    <a:pt x="2538" y="3381"/>
                    <a:pt x="2759" y="3542"/>
                    <a:pt x="2989" y="3662"/>
                  </a:cubicBezTo>
                  <a:cubicBezTo>
                    <a:pt x="3516" y="3938"/>
                    <a:pt x="4087" y="4038"/>
                    <a:pt x="4638" y="4038"/>
                  </a:cubicBezTo>
                  <a:cubicBezTo>
                    <a:pt x="5147" y="4038"/>
                    <a:pt x="5640" y="3953"/>
                    <a:pt x="6069" y="3842"/>
                  </a:cubicBezTo>
                  <a:lnTo>
                    <a:pt x="6069" y="4504"/>
                  </a:lnTo>
                  <a:cubicBezTo>
                    <a:pt x="6069" y="4625"/>
                    <a:pt x="6169" y="4715"/>
                    <a:pt x="6290" y="4715"/>
                  </a:cubicBezTo>
                  <a:lnTo>
                    <a:pt x="6480" y="4715"/>
                  </a:lnTo>
                  <a:cubicBezTo>
                    <a:pt x="6681" y="4725"/>
                    <a:pt x="6841" y="4886"/>
                    <a:pt x="6841" y="5086"/>
                  </a:cubicBezTo>
                  <a:lnTo>
                    <a:pt x="6841" y="5357"/>
                  </a:lnTo>
                  <a:cubicBezTo>
                    <a:pt x="6841" y="5558"/>
                    <a:pt x="6681" y="5718"/>
                    <a:pt x="6480" y="5718"/>
                  </a:cubicBezTo>
                  <a:lnTo>
                    <a:pt x="6279" y="5718"/>
                  </a:lnTo>
                  <a:cubicBezTo>
                    <a:pt x="6159" y="5718"/>
                    <a:pt x="6069" y="5808"/>
                    <a:pt x="6059" y="5929"/>
                  </a:cubicBezTo>
                  <a:cubicBezTo>
                    <a:pt x="6019" y="6811"/>
                    <a:pt x="5467" y="7584"/>
                    <a:pt x="4645" y="7915"/>
                  </a:cubicBezTo>
                  <a:cubicBezTo>
                    <a:pt x="4374" y="8025"/>
                    <a:pt x="4085" y="8080"/>
                    <a:pt x="3797" y="8080"/>
                  </a:cubicBezTo>
                  <a:cubicBezTo>
                    <a:pt x="3509" y="8080"/>
                    <a:pt x="3220" y="8025"/>
                    <a:pt x="2949" y="7915"/>
                  </a:cubicBezTo>
                  <a:lnTo>
                    <a:pt x="2939" y="7915"/>
                  </a:lnTo>
                  <a:cubicBezTo>
                    <a:pt x="2127" y="7584"/>
                    <a:pt x="1575" y="6811"/>
                    <a:pt x="1535" y="5929"/>
                  </a:cubicBezTo>
                  <a:cubicBezTo>
                    <a:pt x="1525" y="5808"/>
                    <a:pt x="1435" y="5718"/>
                    <a:pt x="1314" y="5718"/>
                  </a:cubicBezTo>
                  <a:lnTo>
                    <a:pt x="1114" y="5718"/>
                  </a:lnTo>
                  <a:cubicBezTo>
                    <a:pt x="913" y="5718"/>
                    <a:pt x="753" y="5558"/>
                    <a:pt x="753" y="5357"/>
                  </a:cubicBezTo>
                  <a:lnTo>
                    <a:pt x="753" y="5086"/>
                  </a:lnTo>
                  <a:cubicBezTo>
                    <a:pt x="753" y="4886"/>
                    <a:pt x="913" y="4715"/>
                    <a:pt x="1114" y="4715"/>
                  </a:cubicBezTo>
                  <a:lnTo>
                    <a:pt x="1314" y="4715"/>
                  </a:lnTo>
                  <a:cubicBezTo>
                    <a:pt x="1435" y="4715"/>
                    <a:pt x="1525" y="4625"/>
                    <a:pt x="1525" y="4504"/>
                  </a:cubicBezTo>
                  <a:lnTo>
                    <a:pt x="1525" y="3782"/>
                  </a:lnTo>
                  <a:cubicBezTo>
                    <a:pt x="1976" y="3722"/>
                    <a:pt x="2237" y="3542"/>
                    <a:pt x="2348" y="3200"/>
                  </a:cubicBezTo>
                  <a:close/>
                  <a:moveTo>
                    <a:pt x="4524" y="8416"/>
                  </a:moveTo>
                  <a:lnTo>
                    <a:pt x="4524" y="9219"/>
                  </a:lnTo>
                  <a:cubicBezTo>
                    <a:pt x="4524" y="9610"/>
                    <a:pt x="4193" y="9931"/>
                    <a:pt x="3802" y="9931"/>
                  </a:cubicBezTo>
                  <a:cubicBezTo>
                    <a:pt x="3411" y="9931"/>
                    <a:pt x="3090" y="9610"/>
                    <a:pt x="3090" y="9219"/>
                  </a:cubicBezTo>
                  <a:lnTo>
                    <a:pt x="3090" y="8416"/>
                  </a:lnTo>
                  <a:cubicBezTo>
                    <a:pt x="3320" y="8482"/>
                    <a:pt x="3561" y="8514"/>
                    <a:pt x="3803" y="8514"/>
                  </a:cubicBezTo>
                  <a:cubicBezTo>
                    <a:pt x="4045" y="8514"/>
                    <a:pt x="4288" y="8482"/>
                    <a:pt x="4524" y="8416"/>
                  </a:cubicBezTo>
                  <a:close/>
                  <a:moveTo>
                    <a:pt x="11947" y="8416"/>
                  </a:moveTo>
                  <a:lnTo>
                    <a:pt x="11947" y="9219"/>
                  </a:lnTo>
                  <a:cubicBezTo>
                    <a:pt x="11947" y="9459"/>
                    <a:pt x="11566" y="9791"/>
                    <a:pt x="11235" y="10001"/>
                  </a:cubicBezTo>
                  <a:cubicBezTo>
                    <a:pt x="10904" y="9801"/>
                    <a:pt x="10512" y="9459"/>
                    <a:pt x="10512" y="9219"/>
                  </a:cubicBezTo>
                  <a:lnTo>
                    <a:pt x="10512" y="8416"/>
                  </a:lnTo>
                  <a:cubicBezTo>
                    <a:pt x="10748" y="8482"/>
                    <a:pt x="10991" y="8514"/>
                    <a:pt x="11233" y="8514"/>
                  </a:cubicBezTo>
                  <a:cubicBezTo>
                    <a:pt x="11475" y="8514"/>
                    <a:pt x="11716" y="8482"/>
                    <a:pt x="11947" y="8416"/>
                  </a:cubicBezTo>
                  <a:close/>
                  <a:moveTo>
                    <a:pt x="1274" y="8838"/>
                  </a:moveTo>
                  <a:cubicBezTo>
                    <a:pt x="1375" y="8838"/>
                    <a:pt x="1445" y="8918"/>
                    <a:pt x="1455" y="9018"/>
                  </a:cubicBezTo>
                  <a:lnTo>
                    <a:pt x="1455" y="10483"/>
                  </a:lnTo>
                  <a:cubicBezTo>
                    <a:pt x="1455" y="10583"/>
                    <a:pt x="1375" y="10663"/>
                    <a:pt x="1274" y="10673"/>
                  </a:cubicBezTo>
                  <a:lnTo>
                    <a:pt x="743" y="10673"/>
                  </a:lnTo>
                  <a:cubicBezTo>
                    <a:pt x="562" y="10673"/>
                    <a:pt x="422" y="10523"/>
                    <a:pt x="422" y="10342"/>
                  </a:cubicBezTo>
                  <a:lnTo>
                    <a:pt x="422" y="9169"/>
                  </a:lnTo>
                  <a:cubicBezTo>
                    <a:pt x="422" y="8988"/>
                    <a:pt x="562" y="8838"/>
                    <a:pt x="743" y="8838"/>
                  </a:cubicBezTo>
                  <a:close/>
                  <a:moveTo>
                    <a:pt x="5397" y="9108"/>
                  </a:moveTo>
                  <a:cubicBezTo>
                    <a:pt x="6139" y="9108"/>
                    <a:pt x="6731" y="9700"/>
                    <a:pt x="6731" y="10442"/>
                  </a:cubicBezTo>
                  <a:lnTo>
                    <a:pt x="6731" y="13121"/>
                  </a:lnTo>
                  <a:lnTo>
                    <a:pt x="6129" y="13121"/>
                  </a:lnTo>
                  <a:lnTo>
                    <a:pt x="6129" y="11676"/>
                  </a:lnTo>
                  <a:cubicBezTo>
                    <a:pt x="6129" y="11531"/>
                    <a:pt x="6019" y="11458"/>
                    <a:pt x="5908" y="11458"/>
                  </a:cubicBezTo>
                  <a:cubicBezTo>
                    <a:pt x="5798" y="11458"/>
                    <a:pt x="5688" y="11531"/>
                    <a:pt x="5688" y="11676"/>
                  </a:cubicBezTo>
                  <a:lnTo>
                    <a:pt x="5688" y="13121"/>
                  </a:lnTo>
                  <a:lnTo>
                    <a:pt x="1906" y="13121"/>
                  </a:lnTo>
                  <a:lnTo>
                    <a:pt x="1906" y="11676"/>
                  </a:lnTo>
                  <a:cubicBezTo>
                    <a:pt x="1906" y="11531"/>
                    <a:pt x="1798" y="11458"/>
                    <a:pt x="1691" y="11458"/>
                  </a:cubicBezTo>
                  <a:cubicBezTo>
                    <a:pt x="1583" y="11458"/>
                    <a:pt x="1475" y="11531"/>
                    <a:pt x="1475" y="11676"/>
                  </a:cubicBezTo>
                  <a:lnTo>
                    <a:pt x="1475" y="13121"/>
                  </a:lnTo>
                  <a:lnTo>
                    <a:pt x="863" y="13121"/>
                  </a:lnTo>
                  <a:lnTo>
                    <a:pt x="863" y="11104"/>
                  </a:lnTo>
                  <a:lnTo>
                    <a:pt x="1274" y="11104"/>
                  </a:lnTo>
                  <a:cubicBezTo>
                    <a:pt x="1615" y="11104"/>
                    <a:pt x="1886" y="10824"/>
                    <a:pt x="1886" y="10483"/>
                  </a:cubicBezTo>
                  <a:lnTo>
                    <a:pt x="1886" y="9139"/>
                  </a:lnTo>
                  <a:cubicBezTo>
                    <a:pt x="1986" y="9118"/>
                    <a:pt x="2087" y="9108"/>
                    <a:pt x="2197" y="9108"/>
                  </a:cubicBezTo>
                  <a:lnTo>
                    <a:pt x="2648" y="9108"/>
                  </a:lnTo>
                  <a:lnTo>
                    <a:pt x="2648" y="9219"/>
                  </a:lnTo>
                  <a:cubicBezTo>
                    <a:pt x="2648" y="9851"/>
                    <a:pt x="3160" y="10362"/>
                    <a:pt x="3802" y="10362"/>
                  </a:cubicBezTo>
                  <a:cubicBezTo>
                    <a:pt x="4434" y="10362"/>
                    <a:pt x="4945" y="9851"/>
                    <a:pt x="4945" y="9219"/>
                  </a:cubicBezTo>
                  <a:lnTo>
                    <a:pt x="4945" y="9108"/>
                  </a:lnTo>
                  <a:close/>
                  <a:moveTo>
                    <a:pt x="10452" y="1"/>
                  </a:moveTo>
                  <a:cubicBezTo>
                    <a:pt x="8928" y="1"/>
                    <a:pt x="7684" y="1235"/>
                    <a:pt x="7684" y="2769"/>
                  </a:cubicBezTo>
                  <a:lnTo>
                    <a:pt x="7684" y="7203"/>
                  </a:lnTo>
                  <a:cubicBezTo>
                    <a:pt x="7674" y="7845"/>
                    <a:pt x="8205" y="8366"/>
                    <a:pt x="8847" y="8366"/>
                  </a:cubicBezTo>
                  <a:lnTo>
                    <a:pt x="10091" y="8366"/>
                  </a:lnTo>
                  <a:lnTo>
                    <a:pt x="10091" y="8677"/>
                  </a:lnTo>
                  <a:lnTo>
                    <a:pt x="4945" y="8677"/>
                  </a:lnTo>
                  <a:lnTo>
                    <a:pt x="4945" y="8256"/>
                  </a:lnTo>
                  <a:cubicBezTo>
                    <a:pt x="5788" y="7865"/>
                    <a:pt x="6360" y="7072"/>
                    <a:pt x="6480" y="6159"/>
                  </a:cubicBezTo>
                  <a:cubicBezTo>
                    <a:pt x="6921" y="6149"/>
                    <a:pt x="7283" y="5798"/>
                    <a:pt x="7283" y="5357"/>
                  </a:cubicBezTo>
                  <a:lnTo>
                    <a:pt x="7283" y="5086"/>
                  </a:lnTo>
                  <a:cubicBezTo>
                    <a:pt x="7283" y="4896"/>
                    <a:pt x="7212" y="4715"/>
                    <a:pt x="7092" y="4575"/>
                  </a:cubicBezTo>
                  <a:lnTo>
                    <a:pt x="7593" y="2599"/>
                  </a:lnTo>
                  <a:cubicBezTo>
                    <a:pt x="7629" y="2437"/>
                    <a:pt x="7501" y="2336"/>
                    <a:pt x="7375" y="2336"/>
                  </a:cubicBezTo>
                  <a:cubicBezTo>
                    <a:pt x="7290" y="2336"/>
                    <a:pt x="7205" y="2383"/>
                    <a:pt x="7172" y="2488"/>
                  </a:cubicBezTo>
                  <a:lnTo>
                    <a:pt x="6721" y="4314"/>
                  </a:lnTo>
                  <a:cubicBezTo>
                    <a:pt x="6651" y="4294"/>
                    <a:pt x="6580" y="4284"/>
                    <a:pt x="6510" y="4284"/>
                  </a:cubicBezTo>
                  <a:lnTo>
                    <a:pt x="6510" y="3552"/>
                  </a:lnTo>
                  <a:cubicBezTo>
                    <a:pt x="6510" y="3435"/>
                    <a:pt x="6413" y="3339"/>
                    <a:pt x="6299" y="3339"/>
                  </a:cubicBezTo>
                  <a:cubicBezTo>
                    <a:pt x="6276" y="3339"/>
                    <a:pt x="6253" y="3343"/>
                    <a:pt x="6229" y="3351"/>
                  </a:cubicBezTo>
                  <a:cubicBezTo>
                    <a:pt x="5669" y="3522"/>
                    <a:pt x="5140" y="3608"/>
                    <a:pt x="4655" y="3608"/>
                  </a:cubicBezTo>
                  <a:cubicBezTo>
                    <a:pt x="4116" y="3608"/>
                    <a:pt x="3632" y="3502"/>
                    <a:pt x="3220" y="3291"/>
                  </a:cubicBezTo>
                  <a:cubicBezTo>
                    <a:pt x="2889" y="3130"/>
                    <a:pt x="2598" y="2880"/>
                    <a:pt x="2388" y="2569"/>
                  </a:cubicBezTo>
                  <a:cubicBezTo>
                    <a:pt x="2345" y="2495"/>
                    <a:pt x="2275" y="2461"/>
                    <a:pt x="2205" y="2461"/>
                  </a:cubicBezTo>
                  <a:cubicBezTo>
                    <a:pt x="2095" y="2461"/>
                    <a:pt x="1986" y="2544"/>
                    <a:pt x="1986" y="2679"/>
                  </a:cubicBezTo>
                  <a:cubicBezTo>
                    <a:pt x="1986" y="3211"/>
                    <a:pt x="1866" y="3331"/>
                    <a:pt x="1304" y="3371"/>
                  </a:cubicBezTo>
                  <a:cubicBezTo>
                    <a:pt x="1184" y="3381"/>
                    <a:pt x="1104" y="3471"/>
                    <a:pt x="1104" y="3582"/>
                  </a:cubicBezTo>
                  <a:lnTo>
                    <a:pt x="1104" y="4284"/>
                  </a:lnTo>
                  <a:cubicBezTo>
                    <a:pt x="1023" y="4284"/>
                    <a:pt x="943" y="4304"/>
                    <a:pt x="873" y="4324"/>
                  </a:cubicBezTo>
                  <a:cubicBezTo>
                    <a:pt x="803" y="4073"/>
                    <a:pt x="743" y="3822"/>
                    <a:pt x="703" y="3572"/>
                  </a:cubicBezTo>
                  <a:cubicBezTo>
                    <a:pt x="672" y="3301"/>
                    <a:pt x="692" y="2488"/>
                    <a:pt x="703" y="2207"/>
                  </a:cubicBezTo>
                  <a:lnTo>
                    <a:pt x="703" y="2197"/>
                  </a:lnTo>
                  <a:cubicBezTo>
                    <a:pt x="703" y="1836"/>
                    <a:pt x="993" y="1555"/>
                    <a:pt x="1344" y="1555"/>
                  </a:cubicBezTo>
                  <a:lnTo>
                    <a:pt x="1675" y="1555"/>
                  </a:lnTo>
                  <a:cubicBezTo>
                    <a:pt x="1736" y="1555"/>
                    <a:pt x="1786" y="1525"/>
                    <a:pt x="1826" y="1485"/>
                  </a:cubicBezTo>
                  <a:lnTo>
                    <a:pt x="2608" y="713"/>
                  </a:lnTo>
                  <a:cubicBezTo>
                    <a:pt x="2724" y="589"/>
                    <a:pt x="2888" y="525"/>
                    <a:pt x="3058" y="525"/>
                  </a:cubicBezTo>
                  <a:cubicBezTo>
                    <a:pt x="3108" y="525"/>
                    <a:pt x="3159" y="531"/>
                    <a:pt x="3210" y="542"/>
                  </a:cubicBezTo>
                  <a:lnTo>
                    <a:pt x="5928" y="1184"/>
                  </a:lnTo>
                  <a:cubicBezTo>
                    <a:pt x="6079" y="1224"/>
                    <a:pt x="6219" y="1235"/>
                    <a:pt x="6370" y="1235"/>
                  </a:cubicBezTo>
                  <a:cubicBezTo>
                    <a:pt x="6801" y="1235"/>
                    <a:pt x="7212" y="1094"/>
                    <a:pt x="7553" y="823"/>
                  </a:cubicBezTo>
                  <a:cubicBezTo>
                    <a:pt x="7559" y="817"/>
                    <a:pt x="7565" y="815"/>
                    <a:pt x="7570" y="815"/>
                  </a:cubicBezTo>
                  <a:cubicBezTo>
                    <a:pt x="7583" y="815"/>
                    <a:pt x="7591" y="829"/>
                    <a:pt x="7583" y="843"/>
                  </a:cubicBezTo>
                  <a:lnTo>
                    <a:pt x="7423" y="1495"/>
                  </a:lnTo>
                  <a:cubicBezTo>
                    <a:pt x="7393" y="1657"/>
                    <a:pt x="7520" y="1757"/>
                    <a:pt x="7644" y="1757"/>
                  </a:cubicBezTo>
                  <a:cubicBezTo>
                    <a:pt x="7729" y="1757"/>
                    <a:pt x="7812" y="1711"/>
                    <a:pt x="7844" y="1606"/>
                  </a:cubicBezTo>
                  <a:lnTo>
                    <a:pt x="8005" y="954"/>
                  </a:lnTo>
                  <a:cubicBezTo>
                    <a:pt x="8087" y="640"/>
                    <a:pt x="7836" y="382"/>
                    <a:pt x="7561" y="382"/>
                  </a:cubicBezTo>
                  <a:cubicBezTo>
                    <a:pt x="7467" y="382"/>
                    <a:pt x="7370" y="413"/>
                    <a:pt x="7283" y="482"/>
                  </a:cubicBezTo>
                  <a:cubicBezTo>
                    <a:pt x="7022" y="691"/>
                    <a:pt x="6700" y="805"/>
                    <a:pt x="6371" y="805"/>
                  </a:cubicBezTo>
                  <a:cubicBezTo>
                    <a:pt x="6257" y="805"/>
                    <a:pt x="6142" y="792"/>
                    <a:pt x="6029" y="763"/>
                  </a:cubicBezTo>
                  <a:lnTo>
                    <a:pt x="3300" y="121"/>
                  </a:lnTo>
                  <a:cubicBezTo>
                    <a:pt x="3217" y="100"/>
                    <a:pt x="3132" y="90"/>
                    <a:pt x="3048" y="90"/>
                  </a:cubicBezTo>
                  <a:cubicBezTo>
                    <a:pt x="2769" y="90"/>
                    <a:pt x="2495" y="202"/>
                    <a:pt x="2287" y="402"/>
                  </a:cubicBezTo>
                  <a:lnTo>
                    <a:pt x="1575" y="1114"/>
                  </a:lnTo>
                  <a:lnTo>
                    <a:pt x="1334" y="1114"/>
                  </a:lnTo>
                  <a:cubicBezTo>
                    <a:pt x="743" y="1114"/>
                    <a:pt x="261" y="1596"/>
                    <a:pt x="261" y="2187"/>
                  </a:cubicBezTo>
                  <a:cubicBezTo>
                    <a:pt x="231" y="2669"/>
                    <a:pt x="231" y="3150"/>
                    <a:pt x="261" y="3622"/>
                  </a:cubicBezTo>
                  <a:cubicBezTo>
                    <a:pt x="311" y="3953"/>
                    <a:pt x="392" y="4274"/>
                    <a:pt x="482" y="4595"/>
                  </a:cubicBezTo>
                  <a:cubicBezTo>
                    <a:pt x="371" y="4735"/>
                    <a:pt x="321" y="4906"/>
                    <a:pt x="321" y="5086"/>
                  </a:cubicBezTo>
                  <a:lnTo>
                    <a:pt x="321" y="5357"/>
                  </a:lnTo>
                  <a:cubicBezTo>
                    <a:pt x="321" y="5798"/>
                    <a:pt x="672" y="6149"/>
                    <a:pt x="1114" y="6159"/>
                  </a:cubicBezTo>
                  <a:cubicBezTo>
                    <a:pt x="1234" y="7072"/>
                    <a:pt x="1816" y="7865"/>
                    <a:pt x="2648" y="8256"/>
                  </a:cubicBezTo>
                  <a:lnTo>
                    <a:pt x="2648" y="8667"/>
                  </a:lnTo>
                  <a:lnTo>
                    <a:pt x="2207" y="8667"/>
                  </a:lnTo>
                  <a:cubicBezTo>
                    <a:pt x="2067" y="8667"/>
                    <a:pt x="1936" y="8687"/>
                    <a:pt x="1816" y="8717"/>
                  </a:cubicBezTo>
                  <a:cubicBezTo>
                    <a:pt x="1706" y="8527"/>
                    <a:pt x="1495" y="8406"/>
                    <a:pt x="1284" y="8406"/>
                  </a:cubicBezTo>
                  <a:lnTo>
                    <a:pt x="753" y="8406"/>
                  </a:lnTo>
                  <a:cubicBezTo>
                    <a:pt x="331" y="8406"/>
                    <a:pt x="0" y="8737"/>
                    <a:pt x="0" y="9159"/>
                  </a:cubicBezTo>
                  <a:lnTo>
                    <a:pt x="0" y="10342"/>
                  </a:lnTo>
                  <a:cubicBezTo>
                    <a:pt x="0" y="10643"/>
                    <a:pt x="171" y="10904"/>
                    <a:pt x="442" y="11034"/>
                  </a:cubicBezTo>
                  <a:lnTo>
                    <a:pt x="442" y="13341"/>
                  </a:lnTo>
                  <a:cubicBezTo>
                    <a:pt x="442" y="13462"/>
                    <a:pt x="542" y="13562"/>
                    <a:pt x="662" y="13562"/>
                  </a:cubicBezTo>
                  <a:lnTo>
                    <a:pt x="6962" y="13562"/>
                  </a:lnTo>
                  <a:cubicBezTo>
                    <a:pt x="7082" y="13562"/>
                    <a:pt x="7182" y="13462"/>
                    <a:pt x="7182" y="13341"/>
                  </a:cubicBezTo>
                  <a:lnTo>
                    <a:pt x="7182" y="10442"/>
                  </a:lnTo>
                  <a:cubicBezTo>
                    <a:pt x="7182" y="9931"/>
                    <a:pt x="6962" y="9439"/>
                    <a:pt x="6570" y="9108"/>
                  </a:cubicBezTo>
                  <a:lnTo>
                    <a:pt x="10091" y="9108"/>
                  </a:lnTo>
                  <a:lnTo>
                    <a:pt x="10091" y="9209"/>
                  </a:lnTo>
                  <a:cubicBezTo>
                    <a:pt x="10091" y="9841"/>
                    <a:pt x="11034" y="10382"/>
                    <a:pt x="11144" y="10442"/>
                  </a:cubicBezTo>
                  <a:cubicBezTo>
                    <a:pt x="11174" y="10458"/>
                    <a:pt x="11209" y="10465"/>
                    <a:pt x="11246" y="10465"/>
                  </a:cubicBezTo>
                  <a:cubicBezTo>
                    <a:pt x="11282" y="10465"/>
                    <a:pt x="11320" y="10458"/>
                    <a:pt x="11355" y="10442"/>
                  </a:cubicBezTo>
                  <a:cubicBezTo>
                    <a:pt x="11455" y="10382"/>
                    <a:pt x="12398" y="9841"/>
                    <a:pt x="12398" y="9209"/>
                  </a:cubicBezTo>
                  <a:lnTo>
                    <a:pt x="12398" y="9108"/>
                  </a:lnTo>
                  <a:lnTo>
                    <a:pt x="12849" y="9108"/>
                  </a:lnTo>
                  <a:cubicBezTo>
                    <a:pt x="13582" y="9108"/>
                    <a:pt x="14184" y="9700"/>
                    <a:pt x="14184" y="10442"/>
                  </a:cubicBezTo>
                  <a:lnTo>
                    <a:pt x="14184" y="13121"/>
                  </a:lnTo>
                  <a:lnTo>
                    <a:pt x="13562" y="13121"/>
                  </a:lnTo>
                  <a:lnTo>
                    <a:pt x="13562" y="11676"/>
                  </a:lnTo>
                  <a:cubicBezTo>
                    <a:pt x="13562" y="11531"/>
                    <a:pt x="13454" y="11458"/>
                    <a:pt x="13346" y="11458"/>
                  </a:cubicBezTo>
                  <a:cubicBezTo>
                    <a:pt x="13238" y="11458"/>
                    <a:pt x="13130" y="11531"/>
                    <a:pt x="13130" y="11676"/>
                  </a:cubicBezTo>
                  <a:lnTo>
                    <a:pt x="13130" y="13121"/>
                  </a:lnTo>
                  <a:lnTo>
                    <a:pt x="9339" y="13121"/>
                  </a:lnTo>
                  <a:lnTo>
                    <a:pt x="9339" y="10633"/>
                  </a:lnTo>
                  <a:cubicBezTo>
                    <a:pt x="9339" y="10518"/>
                    <a:pt x="9248" y="10422"/>
                    <a:pt x="9135" y="10422"/>
                  </a:cubicBezTo>
                  <a:cubicBezTo>
                    <a:pt x="9129" y="10422"/>
                    <a:pt x="9124" y="10422"/>
                    <a:pt x="9118" y="10422"/>
                  </a:cubicBezTo>
                  <a:lnTo>
                    <a:pt x="7824" y="10422"/>
                  </a:lnTo>
                  <a:cubicBezTo>
                    <a:pt x="7821" y="10422"/>
                    <a:pt x="7818" y="10422"/>
                    <a:pt x="7814" y="10422"/>
                  </a:cubicBezTo>
                  <a:cubicBezTo>
                    <a:pt x="7533" y="10422"/>
                    <a:pt x="7537" y="10854"/>
                    <a:pt x="7824" y="10854"/>
                  </a:cubicBezTo>
                  <a:lnTo>
                    <a:pt x="8907" y="10854"/>
                  </a:lnTo>
                  <a:lnTo>
                    <a:pt x="8907" y="13341"/>
                  </a:lnTo>
                  <a:cubicBezTo>
                    <a:pt x="8907" y="13462"/>
                    <a:pt x="8998" y="13562"/>
                    <a:pt x="9118" y="13562"/>
                  </a:cubicBezTo>
                  <a:lnTo>
                    <a:pt x="14384" y="13562"/>
                  </a:lnTo>
                  <a:cubicBezTo>
                    <a:pt x="14505" y="13562"/>
                    <a:pt x="14605" y="13462"/>
                    <a:pt x="14605" y="13341"/>
                  </a:cubicBezTo>
                  <a:lnTo>
                    <a:pt x="14605" y="10442"/>
                  </a:lnTo>
                  <a:cubicBezTo>
                    <a:pt x="14605" y="9459"/>
                    <a:pt x="13812" y="8677"/>
                    <a:pt x="12839" y="8677"/>
                  </a:cubicBezTo>
                  <a:lnTo>
                    <a:pt x="12388" y="8677"/>
                  </a:lnTo>
                  <a:lnTo>
                    <a:pt x="12388" y="8366"/>
                  </a:lnTo>
                  <a:lnTo>
                    <a:pt x="13632" y="8366"/>
                  </a:lnTo>
                  <a:cubicBezTo>
                    <a:pt x="14274" y="8366"/>
                    <a:pt x="14785" y="7845"/>
                    <a:pt x="14795" y="7203"/>
                  </a:cubicBezTo>
                  <a:lnTo>
                    <a:pt x="14795" y="3923"/>
                  </a:lnTo>
                  <a:cubicBezTo>
                    <a:pt x="14795" y="3777"/>
                    <a:pt x="14685" y="3705"/>
                    <a:pt x="14575" y="3705"/>
                  </a:cubicBezTo>
                  <a:cubicBezTo>
                    <a:pt x="14464" y="3705"/>
                    <a:pt x="14354" y="3777"/>
                    <a:pt x="14354" y="3923"/>
                  </a:cubicBezTo>
                  <a:lnTo>
                    <a:pt x="14354" y="4414"/>
                  </a:lnTo>
                  <a:cubicBezTo>
                    <a:pt x="14234" y="4334"/>
                    <a:pt x="14093" y="4294"/>
                    <a:pt x="13943" y="4294"/>
                  </a:cubicBezTo>
                  <a:lnTo>
                    <a:pt x="13943" y="3241"/>
                  </a:lnTo>
                  <a:cubicBezTo>
                    <a:pt x="13943" y="2749"/>
                    <a:pt x="13792" y="2268"/>
                    <a:pt x="13512" y="1856"/>
                  </a:cubicBezTo>
                  <a:cubicBezTo>
                    <a:pt x="13465" y="1798"/>
                    <a:pt x="13398" y="1767"/>
                    <a:pt x="13330" y="1767"/>
                  </a:cubicBezTo>
                  <a:cubicBezTo>
                    <a:pt x="13281" y="1767"/>
                    <a:pt x="13232" y="1783"/>
                    <a:pt x="13191" y="1816"/>
                  </a:cubicBezTo>
                  <a:cubicBezTo>
                    <a:pt x="12238" y="2599"/>
                    <a:pt x="11044" y="3030"/>
                    <a:pt x="9810" y="3030"/>
                  </a:cubicBezTo>
                  <a:cubicBezTo>
                    <a:pt x="9469" y="3030"/>
                    <a:pt x="9128" y="3000"/>
                    <a:pt x="8797" y="2930"/>
                  </a:cubicBezTo>
                  <a:cubicBezTo>
                    <a:pt x="8785" y="2928"/>
                    <a:pt x="8773" y="2927"/>
                    <a:pt x="8761" y="2927"/>
                  </a:cubicBezTo>
                  <a:cubicBezTo>
                    <a:pt x="8645" y="2927"/>
                    <a:pt x="8545" y="3012"/>
                    <a:pt x="8536" y="3130"/>
                  </a:cubicBezTo>
                  <a:lnTo>
                    <a:pt x="8536" y="3241"/>
                  </a:lnTo>
                  <a:lnTo>
                    <a:pt x="8536" y="4294"/>
                  </a:lnTo>
                  <a:cubicBezTo>
                    <a:pt x="8386" y="4294"/>
                    <a:pt x="8245" y="4334"/>
                    <a:pt x="8125" y="4414"/>
                  </a:cubicBezTo>
                  <a:lnTo>
                    <a:pt x="8125" y="2769"/>
                  </a:lnTo>
                  <a:cubicBezTo>
                    <a:pt x="8125" y="1475"/>
                    <a:pt x="9168" y="432"/>
                    <a:pt x="10462" y="432"/>
                  </a:cubicBezTo>
                  <a:lnTo>
                    <a:pt x="11907" y="432"/>
                  </a:lnTo>
                  <a:cubicBezTo>
                    <a:pt x="11915" y="432"/>
                    <a:pt x="11923" y="432"/>
                    <a:pt x="11931" y="432"/>
                  </a:cubicBezTo>
                  <a:cubicBezTo>
                    <a:pt x="12192" y="432"/>
                    <a:pt x="12421" y="590"/>
                    <a:pt x="12529" y="833"/>
                  </a:cubicBezTo>
                  <a:lnTo>
                    <a:pt x="12619" y="1044"/>
                  </a:lnTo>
                  <a:cubicBezTo>
                    <a:pt x="12659" y="1124"/>
                    <a:pt x="12729" y="1174"/>
                    <a:pt x="12819" y="1174"/>
                  </a:cubicBezTo>
                  <a:lnTo>
                    <a:pt x="13241" y="1174"/>
                  </a:lnTo>
                  <a:cubicBezTo>
                    <a:pt x="13853" y="1174"/>
                    <a:pt x="14354" y="1676"/>
                    <a:pt x="14354" y="2288"/>
                  </a:cubicBezTo>
                  <a:lnTo>
                    <a:pt x="14354" y="2890"/>
                  </a:lnTo>
                  <a:cubicBezTo>
                    <a:pt x="14344" y="3020"/>
                    <a:pt x="14444" y="3120"/>
                    <a:pt x="14575" y="3120"/>
                  </a:cubicBezTo>
                  <a:cubicBezTo>
                    <a:pt x="14695" y="3120"/>
                    <a:pt x="14785" y="3020"/>
                    <a:pt x="14785" y="2900"/>
                  </a:cubicBezTo>
                  <a:lnTo>
                    <a:pt x="14785" y="2298"/>
                  </a:lnTo>
                  <a:cubicBezTo>
                    <a:pt x="14785" y="1445"/>
                    <a:pt x="14093" y="753"/>
                    <a:pt x="13241" y="753"/>
                  </a:cubicBezTo>
                  <a:lnTo>
                    <a:pt x="12950" y="753"/>
                  </a:lnTo>
                  <a:lnTo>
                    <a:pt x="12910" y="673"/>
                  </a:lnTo>
                  <a:cubicBezTo>
                    <a:pt x="12739" y="262"/>
                    <a:pt x="12338" y="1"/>
                    <a:pt x="1189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 name="Google Shape;1821;p69"/>
          <p:cNvGrpSpPr/>
          <p:nvPr/>
        </p:nvGrpSpPr>
        <p:grpSpPr>
          <a:xfrm>
            <a:off x="2802214" y="1736028"/>
            <a:ext cx="381430" cy="358127"/>
            <a:chOff x="2802214" y="1736028"/>
            <a:chExt cx="381430" cy="358127"/>
          </a:xfrm>
        </p:grpSpPr>
        <p:sp>
          <p:nvSpPr>
            <p:cNvPr id="1822" name="Google Shape;1822;p69"/>
            <p:cNvSpPr/>
            <p:nvPr/>
          </p:nvSpPr>
          <p:spPr>
            <a:xfrm>
              <a:off x="2802214" y="1736028"/>
              <a:ext cx="381430" cy="358127"/>
            </a:xfrm>
            <a:custGeom>
              <a:avLst/>
              <a:gdLst/>
              <a:ahLst/>
              <a:cxnLst/>
              <a:rect l="l" t="t" r="r" b="b"/>
              <a:pathLst>
                <a:path w="14797" h="13893" extrusionOk="0">
                  <a:moveTo>
                    <a:pt x="743" y="6360"/>
                  </a:moveTo>
                  <a:cubicBezTo>
                    <a:pt x="864" y="6430"/>
                    <a:pt x="1004" y="6460"/>
                    <a:pt x="1134" y="6460"/>
                  </a:cubicBezTo>
                  <a:cubicBezTo>
                    <a:pt x="1195" y="6882"/>
                    <a:pt x="1345" y="7283"/>
                    <a:pt x="1586" y="7634"/>
                  </a:cubicBezTo>
                  <a:lnTo>
                    <a:pt x="743" y="7634"/>
                  </a:lnTo>
                  <a:lnTo>
                    <a:pt x="743" y="6360"/>
                  </a:lnTo>
                  <a:close/>
                  <a:moveTo>
                    <a:pt x="6912" y="6360"/>
                  </a:moveTo>
                  <a:lnTo>
                    <a:pt x="6912" y="7634"/>
                  </a:lnTo>
                  <a:lnTo>
                    <a:pt x="6080" y="7634"/>
                  </a:lnTo>
                  <a:cubicBezTo>
                    <a:pt x="6320" y="7283"/>
                    <a:pt x="6471" y="6882"/>
                    <a:pt x="6521" y="6460"/>
                  </a:cubicBezTo>
                  <a:cubicBezTo>
                    <a:pt x="6661" y="6460"/>
                    <a:pt x="6792" y="6430"/>
                    <a:pt x="6912" y="6360"/>
                  </a:cubicBezTo>
                  <a:close/>
                  <a:moveTo>
                    <a:pt x="8196" y="6360"/>
                  </a:moveTo>
                  <a:cubicBezTo>
                    <a:pt x="8316" y="6430"/>
                    <a:pt x="8447" y="6460"/>
                    <a:pt x="8587" y="6460"/>
                  </a:cubicBezTo>
                  <a:cubicBezTo>
                    <a:pt x="8677" y="7152"/>
                    <a:pt x="9018" y="7774"/>
                    <a:pt x="9560" y="8216"/>
                  </a:cubicBezTo>
                  <a:lnTo>
                    <a:pt x="8407" y="8216"/>
                  </a:lnTo>
                  <a:cubicBezTo>
                    <a:pt x="8286" y="8216"/>
                    <a:pt x="8196" y="8125"/>
                    <a:pt x="8196" y="8015"/>
                  </a:cubicBezTo>
                  <a:lnTo>
                    <a:pt x="8196" y="6360"/>
                  </a:lnTo>
                  <a:close/>
                  <a:moveTo>
                    <a:pt x="14365" y="6360"/>
                  </a:moveTo>
                  <a:lnTo>
                    <a:pt x="14365" y="8005"/>
                  </a:lnTo>
                  <a:cubicBezTo>
                    <a:pt x="14365" y="8115"/>
                    <a:pt x="14284" y="8216"/>
                    <a:pt x="14174" y="8216"/>
                  </a:cubicBezTo>
                  <a:lnTo>
                    <a:pt x="13001" y="8216"/>
                  </a:lnTo>
                  <a:cubicBezTo>
                    <a:pt x="13061" y="8176"/>
                    <a:pt x="13111" y="8125"/>
                    <a:pt x="13161" y="8085"/>
                  </a:cubicBezTo>
                  <a:cubicBezTo>
                    <a:pt x="13612" y="7654"/>
                    <a:pt x="13893" y="7082"/>
                    <a:pt x="13974" y="6460"/>
                  </a:cubicBezTo>
                  <a:cubicBezTo>
                    <a:pt x="14114" y="6460"/>
                    <a:pt x="14244" y="6430"/>
                    <a:pt x="14365" y="6360"/>
                  </a:cubicBezTo>
                  <a:close/>
                  <a:moveTo>
                    <a:pt x="2890" y="3391"/>
                  </a:moveTo>
                  <a:lnTo>
                    <a:pt x="3010" y="3782"/>
                  </a:lnTo>
                  <a:cubicBezTo>
                    <a:pt x="3100" y="4063"/>
                    <a:pt x="3361" y="4254"/>
                    <a:pt x="3662" y="4254"/>
                  </a:cubicBezTo>
                  <a:lnTo>
                    <a:pt x="6100" y="4254"/>
                  </a:lnTo>
                  <a:lnTo>
                    <a:pt x="6100" y="4805"/>
                  </a:lnTo>
                  <a:cubicBezTo>
                    <a:pt x="6100" y="4926"/>
                    <a:pt x="6200" y="5016"/>
                    <a:pt x="6320" y="5016"/>
                  </a:cubicBezTo>
                  <a:lnTo>
                    <a:pt x="6521" y="5016"/>
                  </a:lnTo>
                  <a:cubicBezTo>
                    <a:pt x="6721" y="5016"/>
                    <a:pt x="6882" y="5187"/>
                    <a:pt x="6882" y="5387"/>
                  </a:cubicBezTo>
                  <a:lnTo>
                    <a:pt x="6882" y="5658"/>
                  </a:lnTo>
                  <a:cubicBezTo>
                    <a:pt x="6882" y="5869"/>
                    <a:pt x="6721" y="6029"/>
                    <a:pt x="6521" y="6029"/>
                  </a:cubicBezTo>
                  <a:lnTo>
                    <a:pt x="6320" y="6029"/>
                  </a:lnTo>
                  <a:cubicBezTo>
                    <a:pt x="6210" y="6029"/>
                    <a:pt x="6110" y="6119"/>
                    <a:pt x="6100" y="6240"/>
                  </a:cubicBezTo>
                  <a:cubicBezTo>
                    <a:pt x="6059" y="7122"/>
                    <a:pt x="5498" y="7895"/>
                    <a:pt x="4685" y="8226"/>
                  </a:cubicBezTo>
                  <a:cubicBezTo>
                    <a:pt x="4406" y="8336"/>
                    <a:pt x="4116" y="8390"/>
                    <a:pt x="3828" y="8390"/>
                  </a:cubicBezTo>
                  <a:cubicBezTo>
                    <a:pt x="3228" y="8390"/>
                    <a:pt x="2642" y="8155"/>
                    <a:pt x="2208" y="7714"/>
                  </a:cubicBezTo>
                  <a:lnTo>
                    <a:pt x="2178" y="7694"/>
                  </a:lnTo>
                  <a:cubicBezTo>
                    <a:pt x="1806" y="7293"/>
                    <a:pt x="1586" y="6781"/>
                    <a:pt x="1556" y="6230"/>
                  </a:cubicBezTo>
                  <a:cubicBezTo>
                    <a:pt x="1546" y="6119"/>
                    <a:pt x="1455" y="6029"/>
                    <a:pt x="1335" y="6029"/>
                  </a:cubicBezTo>
                  <a:lnTo>
                    <a:pt x="1134" y="6029"/>
                  </a:lnTo>
                  <a:cubicBezTo>
                    <a:pt x="924" y="6029"/>
                    <a:pt x="763" y="5869"/>
                    <a:pt x="763" y="5658"/>
                  </a:cubicBezTo>
                  <a:lnTo>
                    <a:pt x="763" y="5387"/>
                  </a:lnTo>
                  <a:cubicBezTo>
                    <a:pt x="763" y="5187"/>
                    <a:pt x="924" y="5016"/>
                    <a:pt x="1134" y="5016"/>
                  </a:cubicBezTo>
                  <a:lnTo>
                    <a:pt x="1325" y="5016"/>
                  </a:lnTo>
                  <a:cubicBezTo>
                    <a:pt x="1445" y="5016"/>
                    <a:pt x="1546" y="4926"/>
                    <a:pt x="1546" y="4805"/>
                  </a:cubicBezTo>
                  <a:lnTo>
                    <a:pt x="1546" y="4254"/>
                  </a:lnTo>
                  <a:lnTo>
                    <a:pt x="2107" y="4254"/>
                  </a:lnTo>
                  <a:cubicBezTo>
                    <a:pt x="2408" y="4254"/>
                    <a:pt x="2669" y="4063"/>
                    <a:pt x="2759" y="3782"/>
                  </a:cubicBezTo>
                  <a:lnTo>
                    <a:pt x="2890" y="3391"/>
                  </a:lnTo>
                  <a:close/>
                  <a:moveTo>
                    <a:pt x="12318" y="3060"/>
                  </a:moveTo>
                  <a:cubicBezTo>
                    <a:pt x="12329" y="3722"/>
                    <a:pt x="12860" y="4254"/>
                    <a:pt x="13522" y="4254"/>
                  </a:cubicBezTo>
                  <a:lnTo>
                    <a:pt x="13562" y="4254"/>
                  </a:lnTo>
                  <a:lnTo>
                    <a:pt x="13562" y="4805"/>
                  </a:lnTo>
                  <a:cubicBezTo>
                    <a:pt x="13562" y="4926"/>
                    <a:pt x="13663" y="5016"/>
                    <a:pt x="13783" y="5016"/>
                  </a:cubicBezTo>
                  <a:lnTo>
                    <a:pt x="13974" y="5016"/>
                  </a:lnTo>
                  <a:cubicBezTo>
                    <a:pt x="14174" y="5016"/>
                    <a:pt x="14345" y="5187"/>
                    <a:pt x="14345" y="5387"/>
                  </a:cubicBezTo>
                  <a:lnTo>
                    <a:pt x="14345" y="5658"/>
                  </a:lnTo>
                  <a:cubicBezTo>
                    <a:pt x="14345" y="5869"/>
                    <a:pt x="14174" y="6029"/>
                    <a:pt x="13974" y="6029"/>
                  </a:cubicBezTo>
                  <a:lnTo>
                    <a:pt x="13773" y="6029"/>
                  </a:lnTo>
                  <a:cubicBezTo>
                    <a:pt x="13663" y="6029"/>
                    <a:pt x="13572" y="6119"/>
                    <a:pt x="13562" y="6240"/>
                  </a:cubicBezTo>
                  <a:cubicBezTo>
                    <a:pt x="13512" y="7122"/>
                    <a:pt x="12960" y="7895"/>
                    <a:pt x="12138" y="8236"/>
                  </a:cubicBezTo>
                  <a:cubicBezTo>
                    <a:pt x="11862" y="8341"/>
                    <a:pt x="11574" y="8394"/>
                    <a:pt x="11285" y="8394"/>
                  </a:cubicBezTo>
                  <a:cubicBezTo>
                    <a:pt x="10997" y="8394"/>
                    <a:pt x="10709" y="8341"/>
                    <a:pt x="10433" y="8236"/>
                  </a:cubicBezTo>
                  <a:cubicBezTo>
                    <a:pt x="9610" y="7905"/>
                    <a:pt x="9059" y="7122"/>
                    <a:pt x="9008" y="6240"/>
                  </a:cubicBezTo>
                  <a:cubicBezTo>
                    <a:pt x="8998" y="6119"/>
                    <a:pt x="8908" y="6029"/>
                    <a:pt x="8788" y="6029"/>
                  </a:cubicBezTo>
                  <a:lnTo>
                    <a:pt x="8597" y="6029"/>
                  </a:lnTo>
                  <a:cubicBezTo>
                    <a:pt x="8387" y="6029"/>
                    <a:pt x="8226" y="5869"/>
                    <a:pt x="8226" y="5668"/>
                  </a:cubicBezTo>
                  <a:lnTo>
                    <a:pt x="8226" y="5387"/>
                  </a:lnTo>
                  <a:cubicBezTo>
                    <a:pt x="8226" y="5187"/>
                    <a:pt x="8387" y="5026"/>
                    <a:pt x="8597" y="5016"/>
                  </a:cubicBezTo>
                  <a:lnTo>
                    <a:pt x="8788" y="5016"/>
                  </a:lnTo>
                  <a:cubicBezTo>
                    <a:pt x="8908" y="5016"/>
                    <a:pt x="9008" y="4926"/>
                    <a:pt x="9008" y="4805"/>
                  </a:cubicBezTo>
                  <a:lnTo>
                    <a:pt x="9008" y="4254"/>
                  </a:lnTo>
                  <a:lnTo>
                    <a:pt x="9871" y="4254"/>
                  </a:lnTo>
                  <a:cubicBezTo>
                    <a:pt x="10714" y="4254"/>
                    <a:pt x="11526" y="3903"/>
                    <a:pt x="12108" y="3281"/>
                  </a:cubicBezTo>
                  <a:lnTo>
                    <a:pt x="12318" y="3060"/>
                  </a:lnTo>
                  <a:close/>
                  <a:moveTo>
                    <a:pt x="4555" y="8727"/>
                  </a:moveTo>
                  <a:lnTo>
                    <a:pt x="4555" y="9530"/>
                  </a:lnTo>
                  <a:cubicBezTo>
                    <a:pt x="4535" y="9921"/>
                    <a:pt x="4214" y="10222"/>
                    <a:pt x="3833" y="10222"/>
                  </a:cubicBezTo>
                  <a:cubicBezTo>
                    <a:pt x="3441" y="10222"/>
                    <a:pt x="3131" y="9921"/>
                    <a:pt x="3110" y="9530"/>
                  </a:cubicBezTo>
                  <a:lnTo>
                    <a:pt x="3110" y="8727"/>
                  </a:lnTo>
                  <a:cubicBezTo>
                    <a:pt x="3346" y="8792"/>
                    <a:pt x="3589" y="8825"/>
                    <a:pt x="3833" y="8825"/>
                  </a:cubicBezTo>
                  <a:cubicBezTo>
                    <a:pt x="4076" y="8825"/>
                    <a:pt x="4319" y="8792"/>
                    <a:pt x="4555" y="8727"/>
                  </a:cubicBezTo>
                  <a:close/>
                  <a:moveTo>
                    <a:pt x="11998" y="8727"/>
                  </a:moveTo>
                  <a:lnTo>
                    <a:pt x="11998" y="9530"/>
                  </a:lnTo>
                  <a:cubicBezTo>
                    <a:pt x="12018" y="9941"/>
                    <a:pt x="11687" y="10282"/>
                    <a:pt x="11285" y="10282"/>
                  </a:cubicBezTo>
                  <a:cubicBezTo>
                    <a:pt x="10874" y="10282"/>
                    <a:pt x="10543" y="9941"/>
                    <a:pt x="10563" y="9530"/>
                  </a:cubicBezTo>
                  <a:lnTo>
                    <a:pt x="10563" y="8727"/>
                  </a:lnTo>
                  <a:cubicBezTo>
                    <a:pt x="10799" y="8792"/>
                    <a:pt x="11040" y="8825"/>
                    <a:pt x="11280" y="8825"/>
                  </a:cubicBezTo>
                  <a:cubicBezTo>
                    <a:pt x="11521" y="8825"/>
                    <a:pt x="11762" y="8792"/>
                    <a:pt x="11998" y="8727"/>
                  </a:cubicBezTo>
                  <a:close/>
                  <a:moveTo>
                    <a:pt x="1295" y="9159"/>
                  </a:moveTo>
                  <a:cubicBezTo>
                    <a:pt x="1395" y="9159"/>
                    <a:pt x="1475" y="9239"/>
                    <a:pt x="1475" y="9339"/>
                  </a:cubicBezTo>
                  <a:lnTo>
                    <a:pt x="1475" y="10804"/>
                  </a:lnTo>
                  <a:cubicBezTo>
                    <a:pt x="1475" y="10904"/>
                    <a:pt x="1395" y="10984"/>
                    <a:pt x="1295" y="10984"/>
                  </a:cubicBezTo>
                  <a:lnTo>
                    <a:pt x="763" y="10984"/>
                  </a:lnTo>
                  <a:cubicBezTo>
                    <a:pt x="758" y="10984"/>
                    <a:pt x="752" y="10985"/>
                    <a:pt x="746" y="10985"/>
                  </a:cubicBezTo>
                  <a:cubicBezTo>
                    <a:pt x="573" y="10985"/>
                    <a:pt x="432" y="10838"/>
                    <a:pt x="432" y="10663"/>
                  </a:cubicBezTo>
                  <a:lnTo>
                    <a:pt x="442" y="10663"/>
                  </a:lnTo>
                  <a:lnTo>
                    <a:pt x="442" y="9480"/>
                  </a:lnTo>
                  <a:cubicBezTo>
                    <a:pt x="442" y="9299"/>
                    <a:pt x="583" y="9159"/>
                    <a:pt x="763" y="9159"/>
                  </a:cubicBezTo>
                  <a:close/>
                  <a:moveTo>
                    <a:pt x="5438" y="9419"/>
                  </a:moveTo>
                  <a:cubicBezTo>
                    <a:pt x="6170" y="9419"/>
                    <a:pt x="6772" y="10021"/>
                    <a:pt x="6772" y="10763"/>
                  </a:cubicBezTo>
                  <a:lnTo>
                    <a:pt x="6782" y="10763"/>
                  </a:lnTo>
                  <a:lnTo>
                    <a:pt x="6782" y="13452"/>
                  </a:lnTo>
                  <a:lnTo>
                    <a:pt x="6170" y="13452"/>
                  </a:lnTo>
                  <a:lnTo>
                    <a:pt x="6170" y="12007"/>
                  </a:lnTo>
                  <a:cubicBezTo>
                    <a:pt x="6170" y="11862"/>
                    <a:pt x="6059" y="11789"/>
                    <a:pt x="5949" y="11789"/>
                  </a:cubicBezTo>
                  <a:cubicBezTo>
                    <a:pt x="5839" y="11789"/>
                    <a:pt x="5728" y="11862"/>
                    <a:pt x="5728" y="12007"/>
                  </a:cubicBezTo>
                  <a:lnTo>
                    <a:pt x="5728" y="13462"/>
                  </a:lnTo>
                  <a:lnTo>
                    <a:pt x="1927" y="13462"/>
                  </a:lnTo>
                  <a:lnTo>
                    <a:pt x="1927" y="12007"/>
                  </a:lnTo>
                  <a:cubicBezTo>
                    <a:pt x="1927" y="11862"/>
                    <a:pt x="1817" y="11789"/>
                    <a:pt x="1706" y="11789"/>
                  </a:cubicBezTo>
                  <a:cubicBezTo>
                    <a:pt x="1596" y="11789"/>
                    <a:pt x="1486" y="11862"/>
                    <a:pt x="1486" y="12007"/>
                  </a:cubicBezTo>
                  <a:lnTo>
                    <a:pt x="1486" y="13462"/>
                  </a:lnTo>
                  <a:lnTo>
                    <a:pt x="884" y="13462"/>
                  </a:lnTo>
                  <a:lnTo>
                    <a:pt x="884" y="11425"/>
                  </a:lnTo>
                  <a:lnTo>
                    <a:pt x="1295" y="11425"/>
                  </a:lnTo>
                  <a:cubicBezTo>
                    <a:pt x="1636" y="11425"/>
                    <a:pt x="1907" y="11145"/>
                    <a:pt x="1907" y="10804"/>
                  </a:cubicBezTo>
                  <a:lnTo>
                    <a:pt x="1907" y="9459"/>
                  </a:lnTo>
                  <a:cubicBezTo>
                    <a:pt x="2007" y="9429"/>
                    <a:pt x="2117" y="9419"/>
                    <a:pt x="2218" y="9419"/>
                  </a:cubicBezTo>
                  <a:lnTo>
                    <a:pt x="2669" y="9419"/>
                  </a:lnTo>
                  <a:lnTo>
                    <a:pt x="2669" y="9530"/>
                  </a:lnTo>
                  <a:cubicBezTo>
                    <a:pt x="2669" y="10172"/>
                    <a:pt x="3191" y="10683"/>
                    <a:pt x="3823" y="10683"/>
                  </a:cubicBezTo>
                  <a:cubicBezTo>
                    <a:pt x="4465" y="10683"/>
                    <a:pt x="4976" y="10172"/>
                    <a:pt x="4976" y="9530"/>
                  </a:cubicBezTo>
                  <a:lnTo>
                    <a:pt x="4976" y="9419"/>
                  </a:lnTo>
                  <a:close/>
                  <a:moveTo>
                    <a:pt x="3836" y="0"/>
                  </a:moveTo>
                  <a:cubicBezTo>
                    <a:pt x="2481" y="0"/>
                    <a:pt x="1209" y="784"/>
                    <a:pt x="633" y="2047"/>
                  </a:cubicBezTo>
                  <a:cubicBezTo>
                    <a:pt x="547" y="2225"/>
                    <a:pt x="692" y="2364"/>
                    <a:pt x="835" y="2364"/>
                  </a:cubicBezTo>
                  <a:cubicBezTo>
                    <a:pt x="909" y="2364"/>
                    <a:pt x="983" y="2327"/>
                    <a:pt x="1024" y="2238"/>
                  </a:cubicBezTo>
                  <a:cubicBezTo>
                    <a:pt x="1540" y="1130"/>
                    <a:pt x="2640" y="450"/>
                    <a:pt x="3820" y="450"/>
                  </a:cubicBezTo>
                  <a:cubicBezTo>
                    <a:pt x="4040" y="450"/>
                    <a:pt x="4263" y="474"/>
                    <a:pt x="4485" y="522"/>
                  </a:cubicBezTo>
                  <a:cubicBezTo>
                    <a:pt x="5899" y="833"/>
                    <a:pt x="6902" y="2087"/>
                    <a:pt x="6902" y="3531"/>
                  </a:cubicBezTo>
                  <a:lnTo>
                    <a:pt x="6902" y="4685"/>
                  </a:lnTo>
                  <a:cubicBezTo>
                    <a:pt x="6792" y="4625"/>
                    <a:pt x="6661" y="4585"/>
                    <a:pt x="6531" y="4585"/>
                  </a:cubicBezTo>
                  <a:lnTo>
                    <a:pt x="6531" y="4033"/>
                  </a:lnTo>
                  <a:cubicBezTo>
                    <a:pt x="6531" y="3913"/>
                    <a:pt x="6441" y="3822"/>
                    <a:pt x="6320" y="3822"/>
                  </a:cubicBezTo>
                  <a:lnTo>
                    <a:pt x="3662" y="3822"/>
                  </a:lnTo>
                  <a:cubicBezTo>
                    <a:pt x="3552" y="3812"/>
                    <a:pt x="3462" y="3742"/>
                    <a:pt x="3421" y="3642"/>
                  </a:cubicBezTo>
                  <a:lnTo>
                    <a:pt x="3201" y="2940"/>
                  </a:lnTo>
                  <a:cubicBezTo>
                    <a:pt x="3151" y="2789"/>
                    <a:pt x="3018" y="2714"/>
                    <a:pt x="2886" y="2714"/>
                  </a:cubicBezTo>
                  <a:cubicBezTo>
                    <a:pt x="2754" y="2714"/>
                    <a:pt x="2624" y="2789"/>
                    <a:pt x="2579" y="2940"/>
                  </a:cubicBezTo>
                  <a:lnTo>
                    <a:pt x="2348" y="3642"/>
                  </a:lnTo>
                  <a:cubicBezTo>
                    <a:pt x="2318" y="3742"/>
                    <a:pt x="2228" y="3812"/>
                    <a:pt x="2117" y="3822"/>
                  </a:cubicBezTo>
                  <a:lnTo>
                    <a:pt x="1325" y="3822"/>
                  </a:lnTo>
                  <a:cubicBezTo>
                    <a:pt x="1205" y="3822"/>
                    <a:pt x="1114" y="3913"/>
                    <a:pt x="1114" y="4033"/>
                  </a:cubicBezTo>
                  <a:lnTo>
                    <a:pt x="1114" y="4585"/>
                  </a:lnTo>
                  <a:cubicBezTo>
                    <a:pt x="984" y="4585"/>
                    <a:pt x="854" y="4625"/>
                    <a:pt x="743" y="4685"/>
                  </a:cubicBezTo>
                  <a:lnTo>
                    <a:pt x="743" y="3531"/>
                  </a:lnTo>
                  <a:cubicBezTo>
                    <a:pt x="743" y="3401"/>
                    <a:pt x="753" y="3281"/>
                    <a:pt x="763" y="3160"/>
                  </a:cubicBezTo>
                  <a:cubicBezTo>
                    <a:pt x="774" y="3006"/>
                    <a:pt x="658" y="2921"/>
                    <a:pt x="543" y="2921"/>
                  </a:cubicBezTo>
                  <a:cubicBezTo>
                    <a:pt x="448" y="2921"/>
                    <a:pt x="355" y="2978"/>
                    <a:pt x="332" y="3100"/>
                  </a:cubicBezTo>
                  <a:cubicBezTo>
                    <a:pt x="322" y="3241"/>
                    <a:pt x="312" y="3381"/>
                    <a:pt x="312" y="3531"/>
                  </a:cubicBezTo>
                  <a:lnTo>
                    <a:pt x="312" y="7644"/>
                  </a:lnTo>
                  <a:cubicBezTo>
                    <a:pt x="312" y="7875"/>
                    <a:pt x="503" y="8065"/>
                    <a:pt x="733" y="8075"/>
                  </a:cubicBezTo>
                  <a:lnTo>
                    <a:pt x="1947" y="8075"/>
                  </a:lnTo>
                  <a:cubicBezTo>
                    <a:pt x="2158" y="8276"/>
                    <a:pt x="2408" y="8446"/>
                    <a:pt x="2669" y="8577"/>
                  </a:cubicBezTo>
                  <a:lnTo>
                    <a:pt x="2669" y="8998"/>
                  </a:lnTo>
                  <a:lnTo>
                    <a:pt x="2218" y="8998"/>
                  </a:lnTo>
                  <a:cubicBezTo>
                    <a:pt x="2195" y="8996"/>
                    <a:pt x="2172" y="8995"/>
                    <a:pt x="2148" y="8995"/>
                  </a:cubicBezTo>
                  <a:cubicBezTo>
                    <a:pt x="2041" y="8995"/>
                    <a:pt x="1934" y="9013"/>
                    <a:pt x="1827" y="9038"/>
                  </a:cubicBezTo>
                  <a:cubicBezTo>
                    <a:pt x="1716" y="8848"/>
                    <a:pt x="1516" y="8727"/>
                    <a:pt x="1295" y="8727"/>
                  </a:cubicBezTo>
                  <a:lnTo>
                    <a:pt x="763" y="8727"/>
                  </a:lnTo>
                  <a:cubicBezTo>
                    <a:pt x="342" y="8727"/>
                    <a:pt x="1" y="9058"/>
                    <a:pt x="1" y="9480"/>
                  </a:cubicBezTo>
                  <a:lnTo>
                    <a:pt x="1" y="10663"/>
                  </a:lnTo>
                  <a:cubicBezTo>
                    <a:pt x="1" y="10964"/>
                    <a:pt x="172" y="11225"/>
                    <a:pt x="442" y="11355"/>
                  </a:cubicBezTo>
                  <a:lnTo>
                    <a:pt x="442" y="13672"/>
                  </a:lnTo>
                  <a:cubicBezTo>
                    <a:pt x="442" y="13793"/>
                    <a:pt x="543" y="13893"/>
                    <a:pt x="663" y="13893"/>
                  </a:cubicBezTo>
                  <a:lnTo>
                    <a:pt x="6992" y="13893"/>
                  </a:lnTo>
                  <a:cubicBezTo>
                    <a:pt x="7103" y="13893"/>
                    <a:pt x="7203" y="13793"/>
                    <a:pt x="7203" y="13672"/>
                  </a:cubicBezTo>
                  <a:lnTo>
                    <a:pt x="7203" y="10763"/>
                  </a:lnTo>
                  <a:cubicBezTo>
                    <a:pt x="7203" y="10242"/>
                    <a:pt x="6982" y="9760"/>
                    <a:pt x="6591" y="9419"/>
                  </a:cubicBezTo>
                  <a:lnTo>
                    <a:pt x="10132" y="9419"/>
                  </a:lnTo>
                  <a:lnTo>
                    <a:pt x="10132" y="9530"/>
                  </a:lnTo>
                  <a:cubicBezTo>
                    <a:pt x="10132" y="10172"/>
                    <a:pt x="10643" y="10683"/>
                    <a:pt x="11285" y="10683"/>
                  </a:cubicBezTo>
                  <a:cubicBezTo>
                    <a:pt x="11917" y="10683"/>
                    <a:pt x="12439" y="10172"/>
                    <a:pt x="12439" y="9530"/>
                  </a:cubicBezTo>
                  <a:lnTo>
                    <a:pt x="12439" y="9419"/>
                  </a:lnTo>
                  <a:lnTo>
                    <a:pt x="12890" y="9419"/>
                  </a:lnTo>
                  <a:cubicBezTo>
                    <a:pt x="13632" y="9419"/>
                    <a:pt x="14234" y="10021"/>
                    <a:pt x="14234" y="10763"/>
                  </a:cubicBezTo>
                  <a:lnTo>
                    <a:pt x="14234" y="13452"/>
                  </a:lnTo>
                  <a:lnTo>
                    <a:pt x="13622" y="13452"/>
                  </a:lnTo>
                  <a:lnTo>
                    <a:pt x="13622" y="12007"/>
                  </a:lnTo>
                  <a:cubicBezTo>
                    <a:pt x="13622" y="11862"/>
                    <a:pt x="13515" y="11789"/>
                    <a:pt x="13407" y="11789"/>
                  </a:cubicBezTo>
                  <a:cubicBezTo>
                    <a:pt x="13299" y="11789"/>
                    <a:pt x="13191" y="11862"/>
                    <a:pt x="13191" y="12007"/>
                  </a:cubicBezTo>
                  <a:lnTo>
                    <a:pt x="13191" y="13462"/>
                  </a:lnTo>
                  <a:lnTo>
                    <a:pt x="9380" y="13462"/>
                  </a:lnTo>
                  <a:lnTo>
                    <a:pt x="9380" y="10954"/>
                  </a:lnTo>
                  <a:cubicBezTo>
                    <a:pt x="9380" y="10834"/>
                    <a:pt x="9289" y="10733"/>
                    <a:pt x="9169" y="10733"/>
                  </a:cubicBezTo>
                  <a:lnTo>
                    <a:pt x="7885" y="10733"/>
                  </a:lnTo>
                  <a:cubicBezTo>
                    <a:pt x="7594" y="10733"/>
                    <a:pt x="7594" y="11165"/>
                    <a:pt x="7885" y="11165"/>
                  </a:cubicBezTo>
                  <a:lnTo>
                    <a:pt x="8948" y="11165"/>
                  </a:lnTo>
                  <a:lnTo>
                    <a:pt x="8948" y="13672"/>
                  </a:lnTo>
                  <a:cubicBezTo>
                    <a:pt x="8958" y="13793"/>
                    <a:pt x="9049" y="13883"/>
                    <a:pt x="9169" y="13883"/>
                  </a:cubicBezTo>
                  <a:lnTo>
                    <a:pt x="14445" y="13883"/>
                  </a:lnTo>
                  <a:cubicBezTo>
                    <a:pt x="14565" y="13883"/>
                    <a:pt x="14666" y="13783"/>
                    <a:pt x="14666" y="13662"/>
                  </a:cubicBezTo>
                  <a:lnTo>
                    <a:pt x="14666" y="10763"/>
                  </a:lnTo>
                  <a:cubicBezTo>
                    <a:pt x="14666" y="9780"/>
                    <a:pt x="13873" y="8998"/>
                    <a:pt x="12890" y="8998"/>
                  </a:cubicBezTo>
                  <a:lnTo>
                    <a:pt x="12439" y="8998"/>
                  </a:lnTo>
                  <a:lnTo>
                    <a:pt x="12439" y="8647"/>
                  </a:lnTo>
                  <a:lnTo>
                    <a:pt x="14174" y="8647"/>
                  </a:lnTo>
                  <a:cubicBezTo>
                    <a:pt x="14515" y="8637"/>
                    <a:pt x="14796" y="8356"/>
                    <a:pt x="14796" y="8005"/>
                  </a:cubicBezTo>
                  <a:lnTo>
                    <a:pt x="14796" y="3531"/>
                  </a:lnTo>
                  <a:cubicBezTo>
                    <a:pt x="14796" y="1726"/>
                    <a:pt x="13432" y="221"/>
                    <a:pt x="11636" y="31"/>
                  </a:cubicBezTo>
                  <a:cubicBezTo>
                    <a:pt x="11517" y="19"/>
                    <a:pt x="11398" y="13"/>
                    <a:pt x="11280" y="13"/>
                  </a:cubicBezTo>
                  <a:cubicBezTo>
                    <a:pt x="9628" y="13"/>
                    <a:pt x="8172" y="1171"/>
                    <a:pt x="7835" y="2819"/>
                  </a:cubicBezTo>
                  <a:cubicBezTo>
                    <a:pt x="7806" y="2982"/>
                    <a:pt x="7931" y="3080"/>
                    <a:pt x="8054" y="3080"/>
                  </a:cubicBezTo>
                  <a:cubicBezTo>
                    <a:pt x="8143" y="3080"/>
                    <a:pt x="8231" y="3028"/>
                    <a:pt x="8256" y="2910"/>
                  </a:cubicBezTo>
                  <a:cubicBezTo>
                    <a:pt x="8556" y="1468"/>
                    <a:pt x="9833" y="446"/>
                    <a:pt x="11282" y="446"/>
                  </a:cubicBezTo>
                  <a:cubicBezTo>
                    <a:pt x="11386" y="446"/>
                    <a:pt x="11491" y="451"/>
                    <a:pt x="11596" y="462"/>
                  </a:cubicBezTo>
                  <a:cubicBezTo>
                    <a:pt x="13171" y="633"/>
                    <a:pt x="14365" y="1957"/>
                    <a:pt x="14365" y="3542"/>
                  </a:cubicBezTo>
                  <a:lnTo>
                    <a:pt x="14365" y="4695"/>
                  </a:lnTo>
                  <a:cubicBezTo>
                    <a:pt x="14244" y="4625"/>
                    <a:pt x="14124" y="4595"/>
                    <a:pt x="13994" y="4595"/>
                  </a:cubicBezTo>
                  <a:lnTo>
                    <a:pt x="13994" y="4043"/>
                  </a:lnTo>
                  <a:cubicBezTo>
                    <a:pt x="13994" y="3923"/>
                    <a:pt x="13893" y="3822"/>
                    <a:pt x="13773" y="3822"/>
                  </a:cubicBezTo>
                  <a:lnTo>
                    <a:pt x="13522" y="3822"/>
                  </a:lnTo>
                  <a:cubicBezTo>
                    <a:pt x="13101" y="3822"/>
                    <a:pt x="12750" y="3471"/>
                    <a:pt x="12750" y="3050"/>
                  </a:cubicBezTo>
                  <a:lnTo>
                    <a:pt x="12750" y="2980"/>
                  </a:lnTo>
                  <a:cubicBezTo>
                    <a:pt x="12750" y="2732"/>
                    <a:pt x="12553" y="2573"/>
                    <a:pt x="12347" y="2573"/>
                  </a:cubicBezTo>
                  <a:cubicBezTo>
                    <a:pt x="12245" y="2573"/>
                    <a:pt x="12141" y="2612"/>
                    <a:pt x="12058" y="2699"/>
                  </a:cubicBezTo>
                  <a:lnTo>
                    <a:pt x="11787" y="2990"/>
                  </a:lnTo>
                  <a:cubicBezTo>
                    <a:pt x="11285" y="3511"/>
                    <a:pt x="10593" y="3812"/>
                    <a:pt x="9861" y="3822"/>
                  </a:cubicBezTo>
                  <a:lnTo>
                    <a:pt x="8778" y="3822"/>
                  </a:lnTo>
                  <a:cubicBezTo>
                    <a:pt x="8657" y="3822"/>
                    <a:pt x="8567" y="3913"/>
                    <a:pt x="8567" y="4033"/>
                  </a:cubicBezTo>
                  <a:lnTo>
                    <a:pt x="8567" y="4585"/>
                  </a:lnTo>
                  <a:cubicBezTo>
                    <a:pt x="8437" y="4585"/>
                    <a:pt x="8306" y="4625"/>
                    <a:pt x="8196" y="4685"/>
                  </a:cubicBezTo>
                  <a:lnTo>
                    <a:pt x="8196" y="3893"/>
                  </a:lnTo>
                  <a:cubicBezTo>
                    <a:pt x="8196" y="3747"/>
                    <a:pt x="8088" y="3674"/>
                    <a:pt x="7980" y="3674"/>
                  </a:cubicBezTo>
                  <a:cubicBezTo>
                    <a:pt x="7872" y="3674"/>
                    <a:pt x="7765" y="3747"/>
                    <a:pt x="7765" y="3893"/>
                  </a:cubicBezTo>
                  <a:lnTo>
                    <a:pt x="7765" y="8005"/>
                  </a:lnTo>
                  <a:cubicBezTo>
                    <a:pt x="7765" y="8366"/>
                    <a:pt x="8045" y="8647"/>
                    <a:pt x="8407" y="8647"/>
                  </a:cubicBezTo>
                  <a:lnTo>
                    <a:pt x="10132" y="8647"/>
                  </a:lnTo>
                  <a:lnTo>
                    <a:pt x="10132" y="8998"/>
                  </a:lnTo>
                  <a:lnTo>
                    <a:pt x="4976" y="8998"/>
                  </a:lnTo>
                  <a:lnTo>
                    <a:pt x="4976" y="8577"/>
                  </a:lnTo>
                  <a:cubicBezTo>
                    <a:pt x="5247" y="8446"/>
                    <a:pt x="5488" y="8286"/>
                    <a:pt x="5698" y="8085"/>
                  </a:cubicBezTo>
                  <a:lnTo>
                    <a:pt x="5708" y="8075"/>
                  </a:lnTo>
                  <a:lnTo>
                    <a:pt x="6912" y="8075"/>
                  </a:lnTo>
                  <a:cubicBezTo>
                    <a:pt x="7153" y="8075"/>
                    <a:pt x="7343" y="7875"/>
                    <a:pt x="7343" y="7644"/>
                  </a:cubicBezTo>
                  <a:lnTo>
                    <a:pt x="7343" y="3531"/>
                  </a:lnTo>
                  <a:cubicBezTo>
                    <a:pt x="7343" y="1876"/>
                    <a:pt x="6200" y="442"/>
                    <a:pt x="4585" y="81"/>
                  </a:cubicBezTo>
                  <a:cubicBezTo>
                    <a:pt x="4335" y="27"/>
                    <a:pt x="4084" y="0"/>
                    <a:pt x="38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9"/>
            <p:cNvSpPr/>
            <p:nvPr/>
          </p:nvSpPr>
          <p:spPr>
            <a:xfrm>
              <a:off x="3062077" y="1893296"/>
              <a:ext cx="61557" cy="27505"/>
            </a:xfrm>
            <a:custGeom>
              <a:avLst/>
              <a:gdLst/>
              <a:ahLst/>
              <a:cxnLst/>
              <a:rect l="l" t="t" r="r" b="b"/>
              <a:pathLst>
                <a:path w="2388" h="1067" extrusionOk="0">
                  <a:moveTo>
                    <a:pt x="2141" y="0"/>
                  </a:moveTo>
                  <a:cubicBezTo>
                    <a:pt x="2053" y="0"/>
                    <a:pt x="1975" y="55"/>
                    <a:pt x="1937" y="139"/>
                  </a:cubicBezTo>
                  <a:cubicBezTo>
                    <a:pt x="1806" y="470"/>
                    <a:pt x="1505" y="635"/>
                    <a:pt x="1204" y="635"/>
                  </a:cubicBezTo>
                  <a:cubicBezTo>
                    <a:pt x="903" y="635"/>
                    <a:pt x="603" y="470"/>
                    <a:pt x="472" y="139"/>
                  </a:cubicBezTo>
                  <a:cubicBezTo>
                    <a:pt x="433" y="45"/>
                    <a:pt x="356" y="6"/>
                    <a:pt x="278" y="6"/>
                  </a:cubicBezTo>
                  <a:cubicBezTo>
                    <a:pt x="140" y="6"/>
                    <a:pt x="0" y="132"/>
                    <a:pt x="71" y="299"/>
                  </a:cubicBezTo>
                  <a:cubicBezTo>
                    <a:pt x="277" y="811"/>
                    <a:pt x="740" y="1067"/>
                    <a:pt x="1206" y="1067"/>
                  </a:cubicBezTo>
                  <a:cubicBezTo>
                    <a:pt x="1671" y="1067"/>
                    <a:pt x="2137" y="811"/>
                    <a:pt x="2348" y="299"/>
                  </a:cubicBezTo>
                  <a:cubicBezTo>
                    <a:pt x="2388" y="189"/>
                    <a:pt x="2338" y="58"/>
                    <a:pt x="2227" y="18"/>
                  </a:cubicBezTo>
                  <a:cubicBezTo>
                    <a:pt x="2198" y="6"/>
                    <a:pt x="2169" y="0"/>
                    <a:pt x="214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9"/>
            <p:cNvSpPr/>
            <p:nvPr/>
          </p:nvSpPr>
          <p:spPr>
            <a:xfrm>
              <a:off x="3055091" y="1855223"/>
              <a:ext cx="11419" cy="14461"/>
            </a:xfrm>
            <a:custGeom>
              <a:avLst/>
              <a:gdLst/>
              <a:ahLst/>
              <a:cxnLst/>
              <a:rect l="l" t="t" r="r" b="b"/>
              <a:pathLst>
                <a:path w="443" h="561" extrusionOk="0">
                  <a:moveTo>
                    <a:pt x="222" y="1"/>
                  </a:moveTo>
                  <a:cubicBezTo>
                    <a:pt x="101" y="1"/>
                    <a:pt x="1" y="101"/>
                    <a:pt x="1" y="221"/>
                  </a:cubicBezTo>
                  <a:lnTo>
                    <a:pt x="1" y="342"/>
                  </a:lnTo>
                  <a:cubicBezTo>
                    <a:pt x="1" y="487"/>
                    <a:pt x="111" y="560"/>
                    <a:pt x="222" y="560"/>
                  </a:cubicBezTo>
                  <a:cubicBezTo>
                    <a:pt x="332" y="560"/>
                    <a:pt x="442" y="487"/>
                    <a:pt x="442" y="342"/>
                  </a:cubicBezTo>
                  <a:lnTo>
                    <a:pt x="442" y="221"/>
                  </a:lnTo>
                  <a:cubicBezTo>
                    <a:pt x="442" y="101"/>
                    <a:pt x="342" y="1"/>
                    <a:pt x="2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9"/>
            <p:cNvSpPr/>
            <p:nvPr/>
          </p:nvSpPr>
          <p:spPr>
            <a:xfrm>
              <a:off x="3119741" y="1855223"/>
              <a:ext cx="11394" cy="14461"/>
            </a:xfrm>
            <a:custGeom>
              <a:avLst/>
              <a:gdLst/>
              <a:ahLst/>
              <a:cxnLst/>
              <a:rect l="l" t="t" r="r" b="b"/>
              <a:pathLst>
                <a:path w="442" h="561" extrusionOk="0">
                  <a:moveTo>
                    <a:pt x="221" y="1"/>
                  </a:moveTo>
                  <a:cubicBezTo>
                    <a:pt x="101" y="1"/>
                    <a:pt x="0" y="101"/>
                    <a:pt x="0" y="221"/>
                  </a:cubicBezTo>
                  <a:lnTo>
                    <a:pt x="0" y="342"/>
                  </a:lnTo>
                  <a:cubicBezTo>
                    <a:pt x="0" y="487"/>
                    <a:pt x="111" y="560"/>
                    <a:pt x="221" y="560"/>
                  </a:cubicBezTo>
                  <a:cubicBezTo>
                    <a:pt x="332" y="560"/>
                    <a:pt x="442" y="487"/>
                    <a:pt x="442" y="342"/>
                  </a:cubicBezTo>
                  <a:lnTo>
                    <a:pt x="442" y="221"/>
                  </a:lnTo>
                  <a:cubicBezTo>
                    <a:pt x="442" y="101"/>
                    <a:pt x="342"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9"/>
            <p:cNvSpPr/>
            <p:nvPr/>
          </p:nvSpPr>
          <p:spPr>
            <a:xfrm>
              <a:off x="2869854" y="1893296"/>
              <a:ext cx="61686" cy="27505"/>
            </a:xfrm>
            <a:custGeom>
              <a:avLst/>
              <a:gdLst/>
              <a:ahLst/>
              <a:cxnLst/>
              <a:rect l="l" t="t" r="r" b="b"/>
              <a:pathLst>
                <a:path w="2393" h="1067" extrusionOk="0">
                  <a:moveTo>
                    <a:pt x="2139" y="0"/>
                  </a:moveTo>
                  <a:cubicBezTo>
                    <a:pt x="2053" y="0"/>
                    <a:pt x="1971" y="55"/>
                    <a:pt x="1941" y="139"/>
                  </a:cubicBezTo>
                  <a:cubicBezTo>
                    <a:pt x="1805" y="470"/>
                    <a:pt x="1505" y="635"/>
                    <a:pt x="1204" y="635"/>
                  </a:cubicBezTo>
                  <a:cubicBezTo>
                    <a:pt x="903" y="635"/>
                    <a:pt x="602" y="470"/>
                    <a:pt x="466" y="139"/>
                  </a:cubicBezTo>
                  <a:cubicBezTo>
                    <a:pt x="427" y="45"/>
                    <a:pt x="351" y="6"/>
                    <a:pt x="275" y="6"/>
                  </a:cubicBezTo>
                  <a:cubicBezTo>
                    <a:pt x="139" y="6"/>
                    <a:pt x="1" y="132"/>
                    <a:pt x="65" y="299"/>
                  </a:cubicBezTo>
                  <a:cubicBezTo>
                    <a:pt x="271" y="811"/>
                    <a:pt x="735" y="1067"/>
                    <a:pt x="1200" y="1067"/>
                  </a:cubicBezTo>
                  <a:cubicBezTo>
                    <a:pt x="1665" y="1067"/>
                    <a:pt x="2131" y="811"/>
                    <a:pt x="2342" y="299"/>
                  </a:cubicBezTo>
                  <a:cubicBezTo>
                    <a:pt x="2392" y="189"/>
                    <a:pt x="2332" y="58"/>
                    <a:pt x="2222" y="18"/>
                  </a:cubicBezTo>
                  <a:cubicBezTo>
                    <a:pt x="2195" y="6"/>
                    <a:pt x="2167" y="0"/>
                    <a:pt x="213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9"/>
            <p:cNvSpPr/>
            <p:nvPr/>
          </p:nvSpPr>
          <p:spPr>
            <a:xfrm>
              <a:off x="2862997" y="1855223"/>
              <a:ext cx="11136" cy="14461"/>
            </a:xfrm>
            <a:custGeom>
              <a:avLst/>
              <a:gdLst/>
              <a:ahLst/>
              <a:cxnLst/>
              <a:rect l="l" t="t" r="r" b="b"/>
              <a:pathLst>
                <a:path w="432" h="561" extrusionOk="0">
                  <a:moveTo>
                    <a:pt x="221" y="1"/>
                  </a:moveTo>
                  <a:cubicBezTo>
                    <a:pt x="100" y="1"/>
                    <a:pt x="0" y="101"/>
                    <a:pt x="0" y="221"/>
                  </a:cubicBezTo>
                  <a:lnTo>
                    <a:pt x="0" y="342"/>
                  </a:lnTo>
                  <a:cubicBezTo>
                    <a:pt x="0" y="487"/>
                    <a:pt x="108" y="560"/>
                    <a:pt x="216" y="560"/>
                  </a:cubicBezTo>
                  <a:cubicBezTo>
                    <a:pt x="324" y="560"/>
                    <a:pt x="431" y="487"/>
                    <a:pt x="431" y="342"/>
                  </a:cubicBezTo>
                  <a:lnTo>
                    <a:pt x="431" y="221"/>
                  </a:lnTo>
                  <a:cubicBezTo>
                    <a:pt x="431" y="101"/>
                    <a:pt x="331"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9"/>
            <p:cNvSpPr/>
            <p:nvPr/>
          </p:nvSpPr>
          <p:spPr>
            <a:xfrm>
              <a:off x="2927364" y="1855223"/>
              <a:ext cx="11419" cy="14461"/>
            </a:xfrm>
            <a:custGeom>
              <a:avLst/>
              <a:gdLst/>
              <a:ahLst/>
              <a:cxnLst/>
              <a:rect l="l" t="t" r="r" b="b"/>
              <a:pathLst>
                <a:path w="443" h="561" extrusionOk="0">
                  <a:moveTo>
                    <a:pt x="221" y="1"/>
                  </a:moveTo>
                  <a:cubicBezTo>
                    <a:pt x="101" y="1"/>
                    <a:pt x="1" y="101"/>
                    <a:pt x="1" y="221"/>
                  </a:cubicBezTo>
                  <a:lnTo>
                    <a:pt x="1" y="342"/>
                  </a:lnTo>
                  <a:cubicBezTo>
                    <a:pt x="1" y="487"/>
                    <a:pt x="111" y="560"/>
                    <a:pt x="221" y="560"/>
                  </a:cubicBezTo>
                  <a:cubicBezTo>
                    <a:pt x="332" y="560"/>
                    <a:pt x="442" y="487"/>
                    <a:pt x="442" y="342"/>
                  </a:cubicBezTo>
                  <a:lnTo>
                    <a:pt x="442" y="221"/>
                  </a:lnTo>
                  <a:cubicBezTo>
                    <a:pt x="442" y="101"/>
                    <a:pt x="342"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 name="Google Shape;1829;p69"/>
          <p:cNvGrpSpPr/>
          <p:nvPr/>
        </p:nvGrpSpPr>
        <p:grpSpPr>
          <a:xfrm>
            <a:off x="2164608" y="1742756"/>
            <a:ext cx="381404" cy="351399"/>
            <a:chOff x="2164608" y="1742756"/>
            <a:chExt cx="381404" cy="351399"/>
          </a:xfrm>
        </p:grpSpPr>
        <p:sp>
          <p:nvSpPr>
            <p:cNvPr id="1830" name="Google Shape;1830;p69"/>
            <p:cNvSpPr/>
            <p:nvPr/>
          </p:nvSpPr>
          <p:spPr>
            <a:xfrm>
              <a:off x="2164608" y="1742756"/>
              <a:ext cx="381404" cy="351399"/>
            </a:xfrm>
            <a:custGeom>
              <a:avLst/>
              <a:gdLst/>
              <a:ahLst/>
              <a:cxnLst/>
              <a:rect l="l" t="t" r="r" b="b"/>
              <a:pathLst>
                <a:path w="14796" h="13632" extrusionOk="0">
                  <a:moveTo>
                    <a:pt x="2889" y="2729"/>
                  </a:moveTo>
                  <a:lnTo>
                    <a:pt x="3742" y="3391"/>
                  </a:lnTo>
                  <a:cubicBezTo>
                    <a:pt x="3872" y="3491"/>
                    <a:pt x="4033" y="3541"/>
                    <a:pt x="4193" y="3541"/>
                  </a:cubicBezTo>
                  <a:lnTo>
                    <a:pt x="6109" y="3541"/>
                  </a:lnTo>
                  <a:lnTo>
                    <a:pt x="6109" y="4524"/>
                  </a:lnTo>
                  <a:cubicBezTo>
                    <a:pt x="6109" y="4645"/>
                    <a:pt x="6210" y="4745"/>
                    <a:pt x="6330" y="4745"/>
                  </a:cubicBezTo>
                  <a:lnTo>
                    <a:pt x="6521" y="4745"/>
                  </a:lnTo>
                  <a:cubicBezTo>
                    <a:pt x="6721" y="4745"/>
                    <a:pt x="6892" y="4905"/>
                    <a:pt x="6892" y="5106"/>
                  </a:cubicBezTo>
                  <a:lnTo>
                    <a:pt x="6892" y="5387"/>
                  </a:lnTo>
                  <a:cubicBezTo>
                    <a:pt x="6892" y="5588"/>
                    <a:pt x="6721" y="5748"/>
                    <a:pt x="6521" y="5748"/>
                  </a:cubicBezTo>
                  <a:lnTo>
                    <a:pt x="6320" y="5748"/>
                  </a:lnTo>
                  <a:cubicBezTo>
                    <a:pt x="6210" y="5748"/>
                    <a:pt x="6109" y="5838"/>
                    <a:pt x="6109" y="5959"/>
                  </a:cubicBezTo>
                  <a:cubicBezTo>
                    <a:pt x="6059" y="6841"/>
                    <a:pt x="5507" y="7624"/>
                    <a:pt x="4685" y="7955"/>
                  </a:cubicBezTo>
                  <a:lnTo>
                    <a:pt x="4675" y="7955"/>
                  </a:lnTo>
                  <a:cubicBezTo>
                    <a:pt x="4393" y="8067"/>
                    <a:pt x="4106" y="8120"/>
                    <a:pt x="3826" y="8120"/>
                  </a:cubicBezTo>
                  <a:cubicBezTo>
                    <a:pt x="2660" y="8120"/>
                    <a:pt x="1610" y="7210"/>
                    <a:pt x="1545" y="5949"/>
                  </a:cubicBezTo>
                  <a:lnTo>
                    <a:pt x="1545" y="5959"/>
                  </a:lnTo>
                  <a:cubicBezTo>
                    <a:pt x="1535" y="5848"/>
                    <a:pt x="1435" y="5758"/>
                    <a:pt x="1325" y="5758"/>
                  </a:cubicBezTo>
                  <a:lnTo>
                    <a:pt x="1124" y="5758"/>
                  </a:lnTo>
                  <a:cubicBezTo>
                    <a:pt x="923" y="5758"/>
                    <a:pt x="763" y="5588"/>
                    <a:pt x="763" y="5387"/>
                  </a:cubicBezTo>
                  <a:lnTo>
                    <a:pt x="763" y="5116"/>
                  </a:lnTo>
                  <a:cubicBezTo>
                    <a:pt x="763" y="4905"/>
                    <a:pt x="923" y="4745"/>
                    <a:pt x="1124" y="4745"/>
                  </a:cubicBezTo>
                  <a:lnTo>
                    <a:pt x="1325" y="4745"/>
                  </a:lnTo>
                  <a:cubicBezTo>
                    <a:pt x="1445" y="4745"/>
                    <a:pt x="1545" y="4645"/>
                    <a:pt x="1545" y="4524"/>
                  </a:cubicBezTo>
                  <a:lnTo>
                    <a:pt x="1545" y="3551"/>
                  </a:lnTo>
                  <a:lnTo>
                    <a:pt x="2047" y="3551"/>
                  </a:lnTo>
                  <a:cubicBezTo>
                    <a:pt x="2328" y="3551"/>
                    <a:pt x="2589" y="3381"/>
                    <a:pt x="2709" y="3110"/>
                  </a:cubicBezTo>
                  <a:lnTo>
                    <a:pt x="2889" y="2729"/>
                  </a:lnTo>
                  <a:close/>
                  <a:moveTo>
                    <a:pt x="9008" y="3411"/>
                  </a:moveTo>
                  <a:cubicBezTo>
                    <a:pt x="9159" y="3451"/>
                    <a:pt x="9309" y="3471"/>
                    <a:pt x="9459" y="3471"/>
                  </a:cubicBezTo>
                  <a:lnTo>
                    <a:pt x="13582" y="3471"/>
                  </a:lnTo>
                  <a:lnTo>
                    <a:pt x="13582" y="4524"/>
                  </a:lnTo>
                  <a:cubicBezTo>
                    <a:pt x="13582" y="4645"/>
                    <a:pt x="13672" y="4745"/>
                    <a:pt x="13793" y="4745"/>
                  </a:cubicBezTo>
                  <a:lnTo>
                    <a:pt x="13993" y="4745"/>
                  </a:lnTo>
                  <a:cubicBezTo>
                    <a:pt x="14194" y="4745"/>
                    <a:pt x="14354" y="4905"/>
                    <a:pt x="14354" y="5106"/>
                  </a:cubicBezTo>
                  <a:lnTo>
                    <a:pt x="14354" y="5387"/>
                  </a:lnTo>
                  <a:cubicBezTo>
                    <a:pt x="14354" y="5588"/>
                    <a:pt x="14194" y="5748"/>
                    <a:pt x="13993" y="5748"/>
                  </a:cubicBezTo>
                  <a:lnTo>
                    <a:pt x="13793" y="5748"/>
                  </a:lnTo>
                  <a:cubicBezTo>
                    <a:pt x="13672" y="5758"/>
                    <a:pt x="13582" y="5848"/>
                    <a:pt x="13582" y="5959"/>
                  </a:cubicBezTo>
                  <a:cubicBezTo>
                    <a:pt x="13532" y="6841"/>
                    <a:pt x="12970" y="7624"/>
                    <a:pt x="12158" y="7955"/>
                  </a:cubicBezTo>
                  <a:lnTo>
                    <a:pt x="12158" y="7965"/>
                  </a:lnTo>
                  <a:lnTo>
                    <a:pt x="12148" y="7965"/>
                  </a:lnTo>
                  <a:cubicBezTo>
                    <a:pt x="11877" y="8070"/>
                    <a:pt x="11588" y="8123"/>
                    <a:pt x="11299" y="8123"/>
                  </a:cubicBezTo>
                  <a:cubicBezTo>
                    <a:pt x="11009" y="8123"/>
                    <a:pt x="10718" y="8070"/>
                    <a:pt x="10442" y="7965"/>
                  </a:cubicBezTo>
                  <a:lnTo>
                    <a:pt x="10432" y="7965"/>
                  </a:lnTo>
                  <a:cubicBezTo>
                    <a:pt x="9610" y="7624"/>
                    <a:pt x="9058" y="6851"/>
                    <a:pt x="9018" y="5959"/>
                  </a:cubicBezTo>
                  <a:cubicBezTo>
                    <a:pt x="9008" y="5848"/>
                    <a:pt x="8918" y="5758"/>
                    <a:pt x="8797" y="5758"/>
                  </a:cubicBezTo>
                  <a:lnTo>
                    <a:pt x="8597" y="5758"/>
                  </a:lnTo>
                  <a:cubicBezTo>
                    <a:pt x="8396" y="5758"/>
                    <a:pt x="8236" y="5588"/>
                    <a:pt x="8236" y="5387"/>
                  </a:cubicBezTo>
                  <a:lnTo>
                    <a:pt x="8236" y="5116"/>
                  </a:lnTo>
                  <a:cubicBezTo>
                    <a:pt x="8236" y="4915"/>
                    <a:pt x="8396" y="4745"/>
                    <a:pt x="8597" y="4745"/>
                  </a:cubicBezTo>
                  <a:lnTo>
                    <a:pt x="8797" y="4745"/>
                  </a:lnTo>
                  <a:cubicBezTo>
                    <a:pt x="8918" y="4745"/>
                    <a:pt x="9008" y="4645"/>
                    <a:pt x="9008" y="4534"/>
                  </a:cubicBezTo>
                  <a:lnTo>
                    <a:pt x="9008" y="3411"/>
                  </a:lnTo>
                  <a:close/>
                  <a:moveTo>
                    <a:pt x="4555" y="8466"/>
                  </a:moveTo>
                  <a:lnTo>
                    <a:pt x="4555" y="9269"/>
                  </a:lnTo>
                  <a:cubicBezTo>
                    <a:pt x="4555" y="9670"/>
                    <a:pt x="4224" y="9991"/>
                    <a:pt x="3832" y="9991"/>
                  </a:cubicBezTo>
                  <a:cubicBezTo>
                    <a:pt x="3431" y="9991"/>
                    <a:pt x="3100" y="9670"/>
                    <a:pt x="3110" y="9269"/>
                  </a:cubicBezTo>
                  <a:lnTo>
                    <a:pt x="3110" y="8466"/>
                  </a:lnTo>
                  <a:cubicBezTo>
                    <a:pt x="3346" y="8526"/>
                    <a:pt x="3587" y="8557"/>
                    <a:pt x="3829" y="8557"/>
                  </a:cubicBezTo>
                  <a:cubicBezTo>
                    <a:pt x="4071" y="8557"/>
                    <a:pt x="4314" y="8526"/>
                    <a:pt x="4555" y="8466"/>
                  </a:cubicBezTo>
                  <a:close/>
                  <a:moveTo>
                    <a:pt x="12027" y="8466"/>
                  </a:moveTo>
                  <a:lnTo>
                    <a:pt x="12027" y="9188"/>
                  </a:lnTo>
                  <a:lnTo>
                    <a:pt x="11305" y="10061"/>
                  </a:lnTo>
                  <a:lnTo>
                    <a:pt x="11295" y="10061"/>
                  </a:lnTo>
                  <a:lnTo>
                    <a:pt x="10583" y="9188"/>
                  </a:lnTo>
                  <a:lnTo>
                    <a:pt x="10583" y="8466"/>
                  </a:lnTo>
                  <a:cubicBezTo>
                    <a:pt x="10819" y="8526"/>
                    <a:pt x="11062" y="8557"/>
                    <a:pt x="11305" y="8557"/>
                  </a:cubicBezTo>
                  <a:cubicBezTo>
                    <a:pt x="11548" y="8557"/>
                    <a:pt x="11792" y="8526"/>
                    <a:pt x="12027" y="8466"/>
                  </a:cubicBezTo>
                  <a:close/>
                  <a:moveTo>
                    <a:pt x="1295" y="8888"/>
                  </a:moveTo>
                  <a:cubicBezTo>
                    <a:pt x="1385" y="8888"/>
                    <a:pt x="1475" y="8968"/>
                    <a:pt x="1475" y="9068"/>
                  </a:cubicBezTo>
                  <a:lnTo>
                    <a:pt x="1475" y="10543"/>
                  </a:lnTo>
                  <a:cubicBezTo>
                    <a:pt x="1475" y="10643"/>
                    <a:pt x="1385" y="10723"/>
                    <a:pt x="1295" y="10723"/>
                  </a:cubicBezTo>
                  <a:lnTo>
                    <a:pt x="763" y="10723"/>
                  </a:lnTo>
                  <a:cubicBezTo>
                    <a:pt x="582" y="10723"/>
                    <a:pt x="432" y="10573"/>
                    <a:pt x="432" y="10392"/>
                  </a:cubicBezTo>
                  <a:lnTo>
                    <a:pt x="432" y="9209"/>
                  </a:lnTo>
                  <a:cubicBezTo>
                    <a:pt x="432" y="9028"/>
                    <a:pt x="572" y="8888"/>
                    <a:pt x="753" y="8888"/>
                  </a:cubicBezTo>
                  <a:close/>
                  <a:moveTo>
                    <a:pt x="10152" y="9239"/>
                  </a:moveTo>
                  <a:cubicBezTo>
                    <a:pt x="10162" y="9319"/>
                    <a:pt x="10192" y="9399"/>
                    <a:pt x="10242" y="9469"/>
                  </a:cubicBezTo>
                  <a:lnTo>
                    <a:pt x="10954" y="10342"/>
                  </a:lnTo>
                  <a:lnTo>
                    <a:pt x="10132" y="10864"/>
                  </a:lnTo>
                  <a:lnTo>
                    <a:pt x="9961" y="9670"/>
                  </a:lnTo>
                  <a:cubicBezTo>
                    <a:pt x="9941" y="9570"/>
                    <a:pt x="9971" y="9459"/>
                    <a:pt x="10041" y="9379"/>
                  </a:cubicBezTo>
                  <a:lnTo>
                    <a:pt x="10152" y="9239"/>
                  </a:lnTo>
                  <a:close/>
                  <a:moveTo>
                    <a:pt x="12449" y="9239"/>
                  </a:moveTo>
                  <a:lnTo>
                    <a:pt x="12559" y="9379"/>
                  </a:lnTo>
                  <a:cubicBezTo>
                    <a:pt x="12629" y="9459"/>
                    <a:pt x="12649" y="9570"/>
                    <a:pt x="12639" y="9670"/>
                  </a:cubicBezTo>
                  <a:lnTo>
                    <a:pt x="12459" y="10864"/>
                  </a:lnTo>
                  <a:lnTo>
                    <a:pt x="11636" y="10342"/>
                  </a:lnTo>
                  <a:lnTo>
                    <a:pt x="12348" y="9469"/>
                  </a:lnTo>
                  <a:cubicBezTo>
                    <a:pt x="12408" y="9399"/>
                    <a:pt x="12439" y="9319"/>
                    <a:pt x="12449" y="9239"/>
                  </a:cubicBezTo>
                  <a:close/>
                  <a:moveTo>
                    <a:pt x="5437" y="9148"/>
                  </a:moveTo>
                  <a:cubicBezTo>
                    <a:pt x="6169" y="9158"/>
                    <a:pt x="6771" y="9750"/>
                    <a:pt x="6781" y="10492"/>
                  </a:cubicBezTo>
                  <a:lnTo>
                    <a:pt x="6781" y="13191"/>
                  </a:lnTo>
                  <a:lnTo>
                    <a:pt x="6159" y="13191"/>
                  </a:lnTo>
                  <a:lnTo>
                    <a:pt x="6159" y="11736"/>
                  </a:lnTo>
                  <a:cubicBezTo>
                    <a:pt x="6159" y="11591"/>
                    <a:pt x="6052" y="11518"/>
                    <a:pt x="5944" y="11518"/>
                  </a:cubicBezTo>
                  <a:cubicBezTo>
                    <a:pt x="5836" y="11518"/>
                    <a:pt x="5728" y="11591"/>
                    <a:pt x="5728" y="11736"/>
                  </a:cubicBezTo>
                  <a:lnTo>
                    <a:pt x="5728" y="13191"/>
                  </a:lnTo>
                  <a:lnTo>
                    <a:pt x="1917" y="13191"/>
                  </a:lnTo>
                  <a:lnTo>
                    <a:pt x="1917" y="11736"/>
                  </a:lnTo>
                  <a:cubicBezTo>
                    <a:pt x="1917" y="11591"/>
                    <a:pt x="1809" y="11518"/>
                    <a:pt x="1701" y="11518"/>
                  </a:cubicBezTo>
                  <a:cubicBezTo>
                    <a:pt x="1593" y="11518"/>
                    <a:pt x="1485" y="11591"/>
                    <a:pt x="1485" y="11736"/>
                  </a:cubicBezTo>
                  <a:lnTo>
                    <a:pt x="1485" y="13191"/>
                  </a:lnTo>
                  <a:lnTo>
                    <a:pt x="873" y="13191"/>
                  </a:lnTo>
                  <a:lnTo>
                    <a:pt x="873" y="11154"/>
                  </a:lnTo>
                  <a:lnTo>
                    <a:pt x="1295" y="11154"/>
                  </a:lnTo>
                  <a:cubicBezTo>
                    <a:pt x="1626" y="11154"/>
                    <a:pt x="1906" y="10884"/>
                    <a:pt x="1906" y="10543"/>
                  </a:cubicBezTo>
                  <a:lnTo>
                    <a:pt x="1906" y="9188"/>
                  </a:lnTo>
                  <a:cubicBezTo>
                    <a:pt x="2007" y="9168"/>
                    <a:pt x="2117" y="9148"/>
                    <a:pt x="2217" y="9148"/>
                  </a:cubicBezTo>
                  <a:lnTo>
                    <a:pt x="2669" y="9148"/>
                  </a:lnTo>
                  <a:lnTo>
                    <a:pt x="2669" y="9259"/>
                  </a:lnTo>
                  <a:cubicBezTo>
                    <a:pt x="2669" y="9901"/>
                    <a:pt x="3190" y="10422"/>
                    <a:pt x="3822" y="10422"/>
                  </a:cubicBezTo>
                  <a:cubicBezTo>
                    <a:pt x="4464" y="10422"/>
                    <a:pt x="4986" y="9901"/>
                    <a:pt x="4986" y="9259"/>
                  </a:cubicBezTo>
                  <a:lnTo>
                    <a:pt x="4986" y="9148"/>
                  </a:lnTo>
                  <a:close/>
                  <a:moveTo>
                    <a:pt x="8015" y="1"/>
                  </a:moveTo>
                  <a:cubicBezTo>
                    <a:pt x="7895" y="1"/>
                    <a:pt x="7794" y="101"/>
                    <a:pt x="7794" y="221"/>
                  </a:cubicBezTo>
                  <a:lnTo>
                    <a:pt x="7794" y="1816"/>
                  </a:lnTo>
                  <a:cubicBezTo>
                    <a:pt x="7794" y="1906"/>
                    <a:pt x="7804" y="1997"/>
                    <a:pt x="7814" y="2077"/>
                  </a:cubicBezTo>
                  <a:cubicBezTo>
                    <a:pt x="7832" y="2215"/>
                    <a:pt x="7931" y="2275"/>
                    <a:pt x="8029" y="2275"/>
                  </a:cubicBezTo>
                  <a:cubicBezTo>
                    <a:pt x="8154" y="2275"/>
                    <a:pt x="8279" y="2179"/>
                    <a:pt x="8246" y="2017"/>
                  </a:cubicBezTo>
                  <a:cubicBezTo>
                    <a:pt x="8236" y="1946"/>
                    <a:pt x="8226" y="1876"/>
                    <a:pt x="8226" y="1816"/>
                  </a:cubicBezTo>
                  <a:lnTo>
                    <a:pt x="8226" y="432"/>
                  </a:lnTo>
                  <a:lnTo>
                    <a:pt x="11616" y="432"/>
                  </a:lnTo>
                  <a:cubicBezTo>
                    <a:pt x="12699" y="432"/>
                    <a:pt x="13582" y="1315"/>
                    <a:pt x="13582" y="2408"/>
                  </a:cubicBezTo>
                  <a:lnTo>
                    <a:pt x="13582" y="3040"/>
                  </a:lnTo>
                  <a:lnTo>
                    <a:pt x="9459" y="3040"/>
                  </a:lnTo>
                  <a:cubicBezTo>
                    <a:pt x="9259" y="3040"/>
                    <a:pt x="9068" y="3000"/>
                    <a:pt x="8898" y="2909"/>
                  </a:cubicBezTo>
                  <a:cubicBezTo>
                    <a:pt x="8777" y="2849"/>
                    <a:pt x="8677" y="2769"/>
                    <a:pt x="8577" y="2679"/>
                  </a:cubicBezTo>
                  <a:cubicBezTo>
                    <a:pt x="8529" y="2626"/>
                    <a:pt x="8474" y="2604"/>
                    <a:pt x="8422" y="2604"/>
                  </a:cubicBezTo>
                  <a:cubicBezTo>
                    <a:pt x="8254" y="2604"/>
                    <a:pt x="8108" y="2827"/>
                    <a:pt x="8276" y="2980"/>
                  </a:cubicBezTo>
                  <a:cubicBezTo>
                    <a:pt x="8366" y="3080"/>
                    <a:pt x="8466" y="3160"/>
                    <a:pt x="8577" y="3230"/>
                  </a:cubicBezTo>
                  <a:lnTo>
                    <a:pt x="8577" y="3260"/>
                  </a:lnTo>
                  <a:lnTo>
                    <a:pt x="8577" y="4314"/>
                  </a:lnTo>
                  <a:cubicBezTo>
                    <a:pt x="8145" y="4324"/>
                    <a:pt x="7804" y="4685"/>
                    <a:pt x="7804" y="5116"/>
                  </a:cubicBezTo>
                  <a:lnTo>
                    <a:pt x="7804" y="5397"/>
                  </a:lnTo>
                  <a:cubicBezTo>
                    <a:pt x="7804" y="5838"/>
                    <a:pt x="8156" y="6189"/>
                    <a:pt x="8607" y="6189"/>
                  </a:cubicBezTo>
                  <a:cubicBezTo>
                    <a:pt x="8717" y="7112"/>
                    <a:pt x="9299" y="7905"/>
                    <a:pt x="10142" y="8306"/>
                  </a:cubicBezTo>
                  <a:lnTo>
                    <a:pt x="10142" y="8557"/>
                  </a:lnTo>
                  <a:lnTo>
                    <a:pt x="10011" y="8717"/>
                  </a:lnTo>
                  <a:lnTo>
                    <a:pt x="4976" y="8717"/>
                  </a:lnTo>
                  <a:lnTo>
                    <a:pt x="4976" y="8306"/>
                  </a:lnTo>
                  <a:cubicBezTo>
                    <a:pt x="5818" y="7905"/>
                    <a:pt x="6400" y="7112"/>
                    <a:pt x="6521" y="6189"/>
                  </a:cubicBezTo>
                  <a:cubicBezTo>
                    <a:pt x="6962" y="6189"/>
                    <a:pt x="7323" y="5828"/>
                    <a:pt x="7323" y="5387"/>
                  </a:cubicBezTo>
                  <a:lnTo>
                    <a:pt x="7323" y="5106"/>
                  </a:lnTo>
                  <a:cubicBezTo>
                    <a:pt x="7323" y="4675"/>
                    <a:pt x="6972" y="4324"/>
                    <a:pt x="6541" y="4314"/>
                  </a:cubicBezTo>
                  <a:lnTo>
                    <a:pt x="6541" y="3150"/>
                  </a:lnTo>
                  <a:lnTo>
                    <a:pt x="6541" y="1776"/>
                  </a:lnTo>
                  <a:cubicBezTo>
                    <a:pt x="6541" y="883"/>
                    <a:pt x="5818" y="161"/>
                    <a:pt x="4926" y="151"/>
                  </a:cubicBezTo>
                  <a:lnTo>
                    <a:pt x="4464" y="151"/>
                  </a:lnTo>
                  <a:cubicBezTo>
                    <a:pt x="4173" y="151"/>
                    <a:pt x="4173" y="592"/>
                    <a:pt x="4464" y="592"/>
                  </a:cubicBezTo>
                  <a:lnTo>
                    <a:pt x="4926" y="592"/>
                  </a:lnTo>
                  <a:cubicBezTo>
                    <a:pt x="5578" y="592"/>
                    <a:pt x="6109" y="1124"/>
                    <a:pt x="6119" y="1776"/>
                  </a:cubicBezTo>
                  <a:lnTo>
                    <a:pt x="6119" y="3110"/>
                  </a:lnTo>
                  <a:lnTo>
                    <a:pt x="4193" y="3110"/>
                  </a:lnTo>
                  <a:cubicBezTo>
                    <a:pt x="4123" y="3110"/>
                    <a:pt x="4063" y="3090"/>
                    <a:pt x="4013" y="3050"/>
                  </a:cubicBezTo>
                  <a:lnTo>
                    <a:pt x="3130" y="2358"/>
                  </a:lnTo>
                  <a:cubicBezTo>
                    <a:pt x="3056" y="2301"/>
                    <a:pt x="2968" y="2274"/>
                    <a:pt x="2882" y="2274"/>
                  </a:cubicBezTo>
                  <a:cubicBezTo>
                    <a:pt x="2724" y="2274"/>
                    <a:pt x="2570" y="2363"/>
                    <a:pt x="2498" y="2518"/>
                  </a:cubicBezTo>
                  <a:lnTo>
                    <a:pt x="2308" y="2939"/>
                  </a:lnTo>
                  <a:cubicBezTo>
                    <a:pt x="2268" y="3040"/>
                    <a:pt x="2157" y="3110"/>
                    <a:pt x="2047" y="3110"/>
                  </a:cubicBezTo>
                  <a:lnTo>
                    <a:pt x="1545" y="3110"/>
                  </a:lnTo>
                  <a:lnTo>
                    <a:pt x="1545" y="1766"/>
                  </a:lnTo>
                  <a:cubicBezTo>
                    <a:pt x="1545" y="1505"/>
                    <a:pt x="1746" y="1294"/>
                    <a:pt x="2007" y="1294"/>
                  </a:cubicBezTo>
                  <a:lnTo>
                    <a:pt x="2749" y="1294"/>
                  </a:lnTo>
                  <a:cubicBezTo>
                    <a:pt x="2869" y="1294"/>
                    <a:pt x="2960" y="1204"/>
                    <a:pt x="2970" y="1084"/>
                  </a:cubicBezTo>
                  <a:lnTo>
                    <a:pt x="2970" y="833"/>
                  </a:lnTo>
                  <a:cubicBezTo>
                    <a:pt x="2970" y="693"/>
                    <a:pt x="3080" y="582"/>
                    <a:pt x="3220" y="582"/>
                  </a:cubicBezTo>
                  <a:lnTo>
                    <a:pt x="3602" y="582"/>
                  </a:lnTo>
                  <a:cubicBezTo>
                    <a:pt x="3893" y="582"/>
                    <a:pt x="3893" y="151"/>
                    <a:pt x="3602" y="151"/>
                  </a:cubicBezTo>
                  <a:lnTo>
                    <a:pt x="3220" y="151"/>
                  </a:lnTo>
                  <a:cubicBezTo>
                    <a:pt x="2839" y="151"/>
                    <a:pt x="2528" y="452"/>
                    <a:pt x="2528" y="833"/>
                  </a:cubicBezTo>
                  <a:lnTo>
                    <a:pt x="2528" y="863"/>
                  </a:lnTo>
                  <a:lnTo>
                    <a:pt x="1997" y="863"/>
                  </a:lnTo>
                  <a:cubicBezTo>
                    <a:pt x="1505" y="863"/>
                    <a:pt x="1104" y="1264"/>
                    <a:pt x="1104" y="1766"/>
                  </a:cubicBezTo>
                  <a:lnTo>
                    <a:pt x="1104" y="4314"/>
                  </a:lnTo>
                  <a:cubicBezTo>
                    <a:pt x="673" y="4324"/>
                    <a:pt x="322" y="4675"/>
                    <a:pt x="322" y="5106"/>
                  </a:cubicBezTo>
                  <a:lnTo>
                    <a:pt x="322" y="5387"/>
                  </a:lnTo>
                  <a:cubicBezTo>
                    <a:pt x="322" y="5828"/>
                    <a:pt x="683" y="6189"/>
                    <a:pt x="1124" y="6189"/>
                  </a:cubicBezTo>
                  <a:cubicBezTo>
                    <a:pt x="1244" y="7112"/>
                    <a:pt x="1826" y="7905"/>
                    <a:pt x="2669" y="8306"/>
                  </a:cubicBezTo>
                  <a:lnTo>
                    <a:pt x="2669" y="8717"/>
                  </a:lnTo>
                  <a:lnTo>
                    <a:pt x="2217" y="8717"/>
                  </a:lnTo>
                  <a:cubicBezTo>
                    <a:pt x="2077" y="8717"/>
                    <a:pt x="1947" y="8737"/>
                    <a:pt x="1826" y="8757"/>
                  </a:cubicBezTo>
                  <a:cubicBezTo>
                    <a:pt x="1716" y="8567"/>
                    <a:pt x="1505" y="8456"/>
                    <a:pt x="1295" y="8446"/>
                  </a:cubicBezTo>
                  <a:lnTo>
                    <a:pt x="763" y="8446"/>
                  </a:lnTo>
                  <a:cubicBezTo>
                    <a:pt x="342" y="8446"/>
                    <a:pt x="1" y="8787"/>
                    <a:pt x="1" y="9209"/>
                  </a:cubicBezTo>
                  <a:lnTo>
                    <a:pt x="1" y="10392"/>
                  </a:lnTo>
                  <a:cubicBezTo>
                    <a:pt x="1" y="10693"/>
                    <a:pt x="171" y="10964"/>
                    <a:pt x="442" y="11084"/>
                  </a:cubicBezTo>
                  <a:lnTo>
                    <a:pt x="442" y="13411"/>
                  </a:lnTo>
                  <a:cubicBezTo>
                    <a:pt x="442" y="13532"/>
                    <a:pt x="542" y="13632"/>
                    <a:pt x="663" y="13632"/>
                  </a:cubicBezTo>
                  <a:lnTo>
                    <a:pt x="7002" y="13632"/>
                  </a:lnTo>
                  <a:cubicBezTo>
                    <a:pt x="7122" y="13632"/>
                    <a:pt x="7213" y="13532"/>
                    <a:pt x="7213" y="13411"/>
                  </a:cubicBezTo>
                  <a:lnTo>
                    <a:pt x="7213" y="10492"/>
                  </a:lnTo>
                  <a:cubicBezTo>
                    <a:pt x="7213" y="9971"/>
                    <a:pt x="6992" y="9479"/>
                    <a:pt x="6601" y="9148"/>
                  </a:cubicBezTo>
                  <a:lnTo>
                    <a:pt x="9670" y="9148"/>
                  </a:lnTo>
                  <a:cubicBezTo>
                    <a:pt x="9550" y="9319"/>
                    <a:pt x="9500" y="9529"/>
                    <a:pt x="9530" y="9740"/>
                  </a:cubicBezTo>
                  <a:lnTo>
                    <a:pt x="9730" y="11054"/>
                  </a:lnTo>
                  <a:cubicBezTo>
                    <a:pt x="9752" y="11237"/>
                    <a:pt x="9908" y="11356"/>
                    <a:pt x="10076" y="11356"/>
                  </a:cubicBezTo>
                  <a:cubicBezTo>
                    <a:pt x="10139" y="11356"/>
                    <a:pt x="10202" y="11340"/>
                    <a:pt x="10262" y="11305"/>
                  </a:cubicBezTo>
                  <a:lnTo>
                    <a:pt x="11295" y="10653"/>
                  </a:lnTo>
                  <a:lnTo>
                    <a:pt x="12338" y="11305"/>
                  </a:lnTo>
                  <a:cubicBezTo>
                    <a:pt x="12395" y="11340"/>
                    <a:pt x="12458" y="11356"/>
                    <a:pt x="12519" y="11356"/>
                  </a:cubicBezTo>
                  <a:cubicBezTo>
                    <a:pt x="12684" y="11356"/>
                    <a:pt x="12841" y="11240"/>
                    <a:pt x="12870" y="11064"/>
                  </a:cubicBezTo>
                  <a:lnTo>
                    <a:pt x="13070" y="9740"/>
                  </a:lnTo>
                  <a:cubicBezTo>
                    <a:pt x="13101" y="9529"/>
                    <a:pt x="13050" y="9319"/>
                    <a:pt x="12930" y="9158"/>
                  </a:cubicBezTo>
                  <a:lnTo>
                    <a:pt x="12930" y="9158"/>
                  </a:lnTo>
                  <a:cubicBezTo>
                    <a:pt x="13662" y="9168"/>
                    <a:pt x="14244" y="9760"/>
                    <a:pt x="14254" y="10492"/>
                  </a:cubicBezTo>
                  <a:lnTo>
                    <a:pt x="14254" y="13191"/>
                  </a:lnTo>
                  <a:lnTo>
                    <a:pt x="13632" y="13191"/>
                  </a:lnTo>
                  <a:lnTo>
                    <a:pt x="13632" y="11736"/>
                  </a:lnTo>
                  <a:cubicBezTo>
                    <a:pt x="13632" y="11591"/>
                    <a:pt x="13524" y="11518"/>
                    <a:pt x="13417" y="11518"/>
                  </a:cubicBezTo>
                  <a:cubicBezTo>
                    <a:pt x="13309" y="11518"/>
                    <a:pt x="13201" y="11591"/>
                    <a:pt x="13201" y="11736"/>
                  </a:cubicBezTo>
                  <a:lnTo>
                    <a:pt x="13201" y="13191"/>
                  </a:lnTo>
                  <a:lnTo>
                    <a:pt x="9389" y="13191"/>
                  </a:lnTo>
                  <a:lnTo>
                    <a:pt x="9389" y="10683"/>
                  </a:lnTo>
                  <a:cubicBezTo>
                    <a:pt x="9389" y="10563"/>
                    <a:pt x="9289" y="10472"/>
                    <a:pt x="9179" y="10472"/>
                  </a:cubicBezTo>
                  <a:lnTo>
                    <a:pt x="7855" y="10472"/>
                  </a:lnTo>
                  <a:cubicBezTo>
                    <a:pt x="7564" y="10472"/>
                    <a:pt x="7564" y="10904"/>
                    <a:pt x="7855" y="10904"/>
                  </a:cubicBezTo>
                  <a:lnTo>
                    <a:pt x="8958" y="10904"/>
                  </a:lnTo>
                  <a:lnTo>
                    <a:pt x="8958" y="13411"/>
                  </a:lnTo>
                  <a:cubicBezTo>
                    <a:pt x="8958" y="13532"/>
                    <a:pt x="9058" y="13632"/>
                    <a:pt x="9179" y="13632"/>
                  </a:cubicBezTo>
                  <a:lnTo>
                    <a:pt x="14465" y="13632"/>
                  </a:lnTo>
                  <a:cubicBezTo>
                    <a:pt x="14585" y="13632"/>
                    <a:pt x="14685" y="13532"/>
                    <a:pt x="14685" y="13411"/>
                  </a:cubicBezTo>
                  <a:lnTo>
                    <a:pt x="14685" y="10492"/>
                  </a:lnTo>
                  <a:cubicBezTo>
                    <a:pt x="14685" y="9509"/>
                    <a:pt x="13883" y="8717"/>
                    <a:pt x="12910" y="8717"/>
                  </a:cubicBezTo>
                  <a:lnTo>
                    <a:pt x="12589" y="8717"/>
                  </a:lnTo>
                  <a:lnTo>
                    <a:pt x="12449" y="8547"/>
                  </a:lnTo>
                  <a:lnTo>
                    <a:pt x="12449" y="8296"/>
                  </a:lnTo>
                  <a:cubicBezTo>
                    <a:pt x="12719" y="8175"/>
                    <a:pt x="12960" y="8005"/>
                    <a:pt x="13171" y="7804"/>
                  </a:cubicBezTo>
                  <a:cubicBezTo>
                    <a:pt x="13622" y="7383"/>
                    <a:pt x="13913" y="6801"/>
                    <a:pt x="13993" y="6189"/>
                  </a:cubicBezTo>
                  <a:cubicBezTo>
                    <a:pt x="14435" y="6189"/>
                    <a:pt x="14796" y="5828"/>
                    <a:pt x="14796" y="5387"/>
                  </a:cubicBezTo>
                  <a:lnTo>
                    <a:pt x="14796" y="5106"/>
                  </a:lnTo>
                  <a:cubicBezTo>
                    <a:pt x="14796" y="4675"/>
                    <a:pt x="14445" y="4324"/>
                    <a:pt x="14013" y="4304"/>
                  </a:cubicBezTo>
                  <a:lnTo>
                    <a:pt x="14013" y="2408"/>
                  </a:lnTo>
                  <a:cubicBezTo>
                    <a:pt x="14013" y="1074"/>
                    <a:pt x="12940" y="1"/>
                    <a:pt x="1161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9"/>
            <p:cNvSpPr/>
            <p:nvPr/>
          </p:nvSpPr>
          <p:spPr>
            <a:xfrm>
              <a:off x="2424883" y="1893141"/>
              <a:ext cx="61660" cy="27659"/>
            </a:xfrm>
            <a:custGeom>
              <a:avLst/>
              <a:gdLst/>
              <a:ahLst/>
              <a:cxnLst/>
              <a:rect l="l" t="t" r="r" b="b"/>
              <a:pathLst>
                <a:path w="2392" h="1073" extrusionOk="0">
                  <a:moveTo>
                    <a:pt x="2150" y="1"/>
                  </a:moveTo>
                  <a:cubicBezTo>
                    <a:pt x="2060" y="1"/>
                    <a:pt x="1979" y="52"/>
                    <a:pt x="1940" y="145"/>
                  </a:cubicBezTo>
                  <a:cubicBezTo>
                    <a:pt x="1810" y="476"/>
                    <a:pt x="1509" y="641"/>
                    <a:pt x="1207" y="641"/>
                  </a:cubicBezTo>
                  <a:cubicBezTo>
                    <a:pt x="905" y="641"/>
                    <a:pt x="601" y="476"/>
                    <a:pt x="466" y="145"/>
                  </a:cubicBezTo>
                  <a:cubicBezTo>
                    <a:pt x="426" y="46"/>
                    <a:pt x="349" y="5"/>
                    <a:pt x="272" y="5"/>
                  </a:cubicBezTo>
                  <a:cubicBezTo>
                    <a:pt x="136" y="5"/>
                    <a:pt x="1" y="133"/>
                    <a:pt x="65" y="305"/>
                  </a:cubicBezTo>
                  <a:cubicBezTo>
                    <a:pt x="275" y="817"/>
                    <a:pt x="742" y="1073"/>
                    <a:pt x="1207" y="1073"/>
                  </a:cubicBezTo>
                  <a:cubicBezTo>
                    <a:pt x="1672" y="1073"/>
                    <a:pt x="2136" y="817"/>
                    <a:pt x="2342" y="305"/>
                  </a:cubicBezTo>
                  <a:cubicBezTo>
                    <a:pt x="2392" y="185"/>
                    <a:pt x="2342" y="54"/>
                    <a:pt x="2231" y="14"/>
                  </a:cubicBezTo>
                  <a:cubicBezTo>
                    <a:pt x="2204" y="5"/>
                    <a:pt x="2176" y="1"/>
                    <a:pt x="215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9"/>
            <p:cNvSpPr/>
            <p:nvPr/>
          </p:nvSpPr>
          <p:spPr>
            <a:xfrm>
              <a:off x="2418000" y="1854707"/>
              <a:ext cx="11136" cy="14435"/>
            </a:xfrm>
            <a:custGeom>
              <a:avLst/>
              <a:gdLst/>
              <a:ahLst/>
              <a:cxnLst/>
              <a:rect l="l" t="t" r="r" b="b"/>
              <a:pathLst>
                <a:path w="432" h="560" extrusionOk="0">
                  <a:moveTo>
                    <a:pt x="211" y="1"/>
                  </a:moveTo>
                  <a:cubicBezTo>
                    <a:pt x="91" y="1"/>
                    <a:pt x="1" y="101"/>
                    <a:pt x="1" y="221"/>
                  </a:cubicBezTo>
                  <a:lnTo>
                    <a:pt x="1" y="342"/>
                  </a:lnTo>
                  <a:cubicBezTo>
                    <a:pt x="1" y="487"/>
                    <a:pt x="108" y="560"/>
                    <a:pt x="216" y="560"/>
                  </a:cubicBezTo>
                  <a:cubicBezTo>
                    <a:pt x="324" y="560"/>
                    <a:pt x="432" y="487"/>
                    <a:pt x="432" y="342"/>
                  </a:cubicBezTo>
                  <a:lnTo>
                    <a:pt x="432" y="221"/>
                  </a:lnTo>
                  <a:cubicBezTo>
                    <a:pt x="432" y="101"/>
                    <a:pt x="332" y="1"/>
                    <a:pt x="21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9"/>
            <p:cNvSpPr/>
            <p:nvPr/>
          </p:nvSpPr>
          <p:spPr>
            <a:xfrm>
              <a:off x="2482521" y="1854707"/>
              <a:ext cx="11265" cy="14435"/>
            </a:xfrm>
            <a:custGeom>
              <a:avLst/>
              <a:gdLst/>
              <a:ahLst/>
              <a:cxnLst/>
              <a:rect l="l" t="t" r="r" b="b"/>
              <a:pathLst>
                <a:path w="437" h="560" extrusionOk="0">
                  <a:moveTo>
                    <a:pt x="216" y="1"/>
                  </a:moveTo>
                  <a:cubicBezTo>
                    <a:pt x="96" y="1"/>
                    <a:pt x="5" y="101"/>
                    <a:pt x="5" y="221"/>
                  </a:cubicBezTo>
                  <a:lnTo>
                    <a:pt x="5" y="342"/>
                  </a:lnTo>
                  <a:cubicBezTo>
                    <a:pt x="0" y="487"/>
                    <a:pt x="108" y="560"/>
                    <a:pt x="217" y="560"/>
                  </a:cubicBezTo>
                  <a:cubicBezTo>
                    <a:pt x="326" y="560"/>
                    <a:pt x="437" y="487"/>
                    <a:pt x="437" y="342"/>
                  </a:cubicBezTo>
                  <a:lnTo>
                    <a:pt x="437" y="221"/>
                  </a:lnTo>
                  <a:cubicBezTo>
                    <a:pt x="437" y="101"/>
                    <a:pt x="336" y="1"/>
                    <a:pt x="21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9"/>
            <p:cNvSpPr/>
            <p:nvPr/>
          </p:nvSpPr>
          <p:spPr>
            <a:xfrm>
              <a:off x="2232093" y="1893141"/>
              <a:ext cx="61814" cy="27659"/>
            </a:xfrm>
            <a:custGeom>
              <a:avLst/>
              <a:gdLst/>
              <a:ahLst/>
              <a:cxnLst/>
              <a:rect l="l" t="t" r="r" b="b"/>
              <a:pathLst>
                <a:path w="2398" h="1073" extrusionOk="0">
                  <a:moveTo>
                    <a:pt x="2150" y="1"/>
                  </a:moveTo>
                  <a:cubicBezTo>
                    <a:pt x="2062" y="1"/>
                    <a:pt x="1978" y="52"/>
                    <a:pt x="1947" y="145"/>
                  </a:cubicBezTo>
                  <a:cubicBezTo>
                    <a:pt x="1811" y="476"/>
                    <a:pt x="1508" y="641"/>
                    <a:pt x="1206" y="641"/>
                  </a:cubicBezTo>
                  <a:cubicBezTo>
                    <a:pt x="903" y="641"/>
                    <a:pt x="602" y="476"/>
                    <a:pt x="472" y="145"/>
                  </a:cubicBezTo>
                  <a:cubicBezTo>
                    <a:pt x="432" y="46"/>
                    <a:pt x="354" y="5"/>
                    <a:pt x="275" y="5"/>
                  </a:cubicBezTo>
                  <a:cubicBezTo>
                    <a:pt x="138" y="5"/>
                    <a:pt x="1" y="133"/>
                    <a:pt x="71" y="305"/>
                  </a:cubicBezTo>
                  <a:cubicBezTo>
                    <a:pt x="276" y="817"/>
                    <a:pt x="740" y="1073"/>
                    <a:pt x="1206" y="1073"/>
                  </a:cubicBezTo>
                  <a:cubicBezTo>
                    <a:pt x="1671" y="1073"/>
                    <a:pt x="2137" y="817"/>
                    <a:pt x="2348" y="305"/>
                  </a:cubicBezTo>
                  <a:cubicBezTo>
                    <a:pt x="2398" y="185"/>
                    <a:pt x="2338" y="54"/>
                    <a:pt x="2227" y="14"/>
                  </a:cubicBezTo>
                  <a:cubicBezTo>
                    <a:pt x="2202" y="5"/>
                    <a:pt x="2176" y="1"/>
                    <a:pt x="215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9"/>
            <p:cNvSpPr/>
            <p:nvPr/>
          </p:nvSpPr>
          <p:spPr>
            <a:xfrm>
              <a:off x="2225365" y="1854707"/>
              <a:ext cx="11162" cy="14435"/>
            </a:xfrm>
            <a:custGeom>
              <a:avLst/>
              <a:gdLst/>
              <a:ahLst/>
              <a:cxnLst/>
              <a:rect l="l" t="t" r="r" b="b"/>
              <a:pathLst>
                <a:path w="433" h="560" extrusionOk="0">
                  <a:moveTo>
                    <a:pt x="212" y="1"/>
                  </a:moveTo>
                  <a:cubicBezTo>
                    <a:pt x="91" y="1"/>
                    <a:pt x="1" y="101"/>
                    <a:pt x="1" y="221"/>
                  </a:cubicBezTo>
                  <a:lnTo>
                    <a:pt x="1" y="342"/>
                  </a:lnTo>
                  <a:cubicBezTo>
                    <a:pt x="1" y="487"/>
                    <a:pt x="109" y="560"/>
                    <a:pt x="217" y="560"/>
                  </a:cubicBezTo>
                  <a:cubicBezTo>
                    <a:pt x="324" y="560"/>
                    <a:pt x="432" y="487"/>
                    <a:pt x="432" y="342"/>
                  </a:cubicBezTo>
                  <a:lnTo>
                    <a:pt x="432" y="221"/>
                  </a:lnTo>
                  <a:cubicBezTo>
                    <a:pt x="432" y="101"/>
                    <a:pt x="332" y="1"/>
                    <a:pt x="21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9"/>
            <p:cNvSpPr/>
            <p:nvPr/>
          </p:nvSpPr>
          <p:spPr>
            <a:xfrm>
              <a:off x="2289757" y="1854707"/>
              <a:ext cx="11394" cy="14435"/>
            </a:xfrm>
            <a:custGeom>
              <a:avLst/>
              <a:gdLst/>
              <a:ahLst/>
              <a:cxnLst/>
              <a:rect l="l" t="t" r="r" b="b"/>
              <a:pathLst>
                <a:path w="442" h="560" extrusionOk="0">
                  <a:moveTo>
                    <a:pt x="221" y="1"/>
                  </a:moveTo>
                  <a:cubicBezTo>
                    <a:pt x="101" y="1"/>
                    <a:pt x="0" y="101"/>
                    <a:pt x="0" y="221"/>
                  </a:cubicBezTo>
                  <a:lnTo>
                    <a:pt x="0" y="342"/>
                  </a:lnTo>
                  <a:cubicBezTo>
                    <a:pt x="0" y="487"/>
                    <a:pt x="111" y="560"/>
                    <a:pt x="221" y="560"/>
                  </a:cubicBezTo>
                  <a:cubicBezTo>
                    <a:pt x="331" y="560"/>
                    <a:pt x="442" y="487"/>
                    <a:pt x="442" y="342"/>
                  </a:cubicBezTo>
                  <a:lnTo>
                    <a:pt x="442" y="221"/>
                  </a:lnTo>
                  <a:cubicBezTo>
                    <a:pt x="442" y="101"/>
                    <a:pt x="342"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 name="Google Shape;1837;p69"/>
          <p:cNvGrpSpPr/>
          <p:nvPr/>
        </p:nvGrpSpPr>
        <p:grpSpPr>
          <a:xfrm>
            <a:off x="1527259" y="1712519"/>
            <a:ext cx="380631" cy="381378"/>
            <a:chOff x="1527259" y="1712519"/>
            <a:chExt cx="380631" cy="381378"/>
          </a:xfrm>
        </p:grpSpPr>
        <p:sp>
          <p:nvSpPr>
            <p:cNvPr id="1838" name="Google Shape;1838;p69"/>
            <p:cNvSpPr/>
            <p:nvPr/>
          </p:nvSpPr>
          <p:spPr>
            <a:xfrm>
              <a:off x="1591754" y="1847464"/>
              <a:ext cx="31294" cy="15698"/>
            </a:xfrm>
            <a:custGeom>
              <a:avLst/>
              <a:gdLst/>
              <a:ahLst/>
              <a:cxnLst/>
              <a:rect l="l" t="t" r="r" b="b"/>
              <a:pathLst>
                <a:path w="1214" h="609" extrusionOk="0">
                  <a:moveTo>
                    <a:pt x="647" y="1"/>
                  </a:moveTo>
                  <a:cubicBezTo>
                    <a:pt x="457" y="1"/>
                    <a:pt x="269" y="84"/>
                    <a:pt x="146" y="242"/>
                  </a:cubicBezTo>
                  <a:cubicBezTo>
                    <a:pt x="1" y="409"/>
                    <a:pt x="157" y="609"/>
                    <a:pt x="319" y="609"/>
                  </a:cubicBezTo>
                  <a:cubicBezTo>
                    <a:pt x="380" y="609"/>
                    <a:pt x="441" y="581"/>
                    <a:pt x="488" y="512"/>
                  </a:cubicBezTo>
                  <a:cubicBezTo>
                    <a:pt x="528" y="460"/>
                    <a:pt x="587" y="434"/>
                    <a:pt x="646" y="434"/>
                  </a:cubicBezTo>
                  <a:cubicBezTo>
                    <a:pt x="688" y="434"/>
                    <a:pt x="731" y="447"/>
                    <a:pt x="768" y="472"/>
                  </a:cubicBezTo>
                  <a:cubicBezTo>
                    <a:pt x="814" y="508"/>
                    <a:pt x="861" y="524"/>
                    <a:pt x="906" y="524"/>
                  </a:cubicBezTo>
                  <a:cubicBezTo>
                    <a:pt x="1083" y="524"/>
                    <a:pt x="1214" y="276"/>
                    <a:pt x="1029" y="131"/>
                  </a:cubicBezTo>
                  <a:lnTo>
                    <a:pt x="1039" y="131"/>
                  </a:lnTo>
                  <a:cubicBezTo>
                    <a:pt x="922" y="43"/>
                    <a:pt x="784" y="1"/>
                    <a:pt x="64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9"/>
            <p:cNvSpPr/>
            <p:nvPr/>
          </p:nvSpPr>
          <p:spPr>
            <a:xfrm>
              <a:off x="1649161" y="1840504"/>
              <a:ext cx="31294" cy="15698"/>
            </a:xfrm>
            <a:custGeom>
              <a:avLst/>
              <a:gdLst/>
              <a:ahLst/>
              <a:cxnLst/>
              <a:rect l="l" t="t" r="r" b="b"/>
              <a:pathLst>
                <a:path w="1214" h="609" extrusionOk="0">
                  <a:moveTo>
                    <a:pt x="647" y="0"/>
                  </a:moveTo>
                  <a:cubicBezTo>
                    <a:pt x="456" y="0"/>
                    <a:pt x="269" y="83"/>
                    <a:pt x="146" y="241"/>
                  </a:cubicBezTo>
                  <a:cubicBezTo>
                    <a:pt x="0" y="409"/>
                    <a:pt x="152" y="608"/>
                    <a:pt x="314" y="608"/>
                  </a:cubicBezTo>
                  <a:cubicBezTo>
                    <a:pt x="375" y="608"/>
                    <a:pt x="438" y="580"/>
                    <a:pt x="487" y="512"/>
                  </a:cubicBezTo>
                  <a:cubicBezTo>
                    <a:pt x="529" y="458"/>
                    <a:pt x="588" y="429"/>
                    <a:pt x="648" y="429"/>
                  </a:cubicBezTo>
                  <a:cubicBezTo>
                    <a:pt x="690" y="429"/>
                    <a:pt x="731" y="443"/>
                    <a:pt x="768" y="472"/>
                  </a:cubicBezTo>
                  <a:cubicBezTo>
                    <a:pt x="812" y="507"/>
                    <a:pt x="858" y="523"/>
                    <a:pt x="901" y="523"/>
                  </a:cubicBezTo>
                  <a:cubicBezTo>
                    <a:pt x="1077" y="523"/>
                    <a:pt x="1214" y="275"/>
                    <a:pt x="1029" y="130"/>
                  </a:cubicBezTo>
                  <a:lnTo>
                    <a:pt x="1039" y="130"/>
                  </a:lnTo>
                  <a:cubicBezTo>
                    <a:pt x="922" y="43"/>
                    <a:pt x="784" y="0"/>
                    <a:pt x="64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9"/>
            <p:cNvSpPr/>
            <p:nvPr/>
          </p:nvSpPr>
          <p:spPr>
            <a:xfrm>
              <a:off x="1619310" y="1874040"/>
              <a:ext cx="51735" cy="40342"/>
            </a:xfrm>
            <a:custGeom>
              <a:avLst/>
              <a:gdLst/>
              <a:ahLst/>
              <a:cxnLst/>
              <a:rect l="l" t="t" r="r" b="b"/>
              <a:pathLst>
                <a:path w="2007" h="1565" extrusionOk="0">
                  <a:moveTo>
                    <a:pt x="1505" y="454"/>
                  </a:moveTo>
                  <a:lnTo>
                    <a:pt x="1515" y="555"/>
                  </a:lnTo>
                  <a:cubicBezTo>
                    <a:pt x="1545" y="836"/>
                    <a:pt x="1344" y="1096"/>
                    <a:pt x="1053" y="1136"/>
                  </a:cubicBezTo>
                  <a:cubicBezTo>
                    <a:pt x="1035" y="1138"/>
                    <a:pt x="1016" y="1139"/>
                    <a:pt x="998" y="1139"/>
                  </a:cubicBezTo>
                  <a:cubicBezTo>
                    <a:pt x="739" y="1139"/>
                    <a:pt x="509" y="947"/>
                    <a:pt x="472" y="675"/>
                  </a:cubicBezTo>
                  <a:lnTo>
                    <a:pt x="462" y="575"/>
                  </a:lnTo>
                  <a:lnTo>
                    <a:pt x="1505" y="454"/>
                  </a:lnTo>
                  <a:close/>
                  <a:moveTo>
                    <a:pt x="1592" y="1"/>
                  </a:moveTo>
                  <a:cubicBezTo>
                    <a:pt x="1580" y="1"/>
                    <a:pt x="1567" y="2"/>
                    <a:pt x="1555" y="3"/>
                  </a:cubicBezTo>
                  <a:lnTo>
                    <a:pt x="311" y="153"/>
                  </a:lnTo>
                  <a:cubicBezTo>
                    <a:pt x="131" y="174"/>
                    <a:pt x="0" y="344"/>
                    <a:pt x="20" y="525"/>
                  </a:cubicBezTo>
                  <a:lnTo>
                    <a:pt x="50" y="725"/>
                  </a:lnTo>
                  <a:cubicBezTo>
                    <a:pt x="106" y="1210"/>
                    <a:pt x="517" y="1564"/>
                    <a:pt x="1001" y="1564"/>
                  </a:cubicBezTo>
                  <a:cubicBezTo>
                    <a:pt x="1038" y="1564"/>
                    <a:pt x="1076" y="1562"/>
                    <a:pt x="1114" y="1558"/>
                  </a:cubicBezTo>
                  <a:cubicBezTo>
                    <a:pt x="1635" y="1488"/>
                    <a:pt x="2006" y="1016"/>
                    <a:pt x="1946" y="495"/>
                  </a:cubicBezTo>
                  <a:lnTo>
                    <a:pt x="1916" y="294"/>
                  </a:lnTo>
                  <a:cubicBezTo>
                    <a:pt x="1897" y="126"/>
                    <a:pt x="1757" y="1"/>
                    <a:pt x="15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9"/>
            <p:cNvSpPr/>
            <p:nvPr/>
          </p:nvSpPr>
          <p:spPr>
            <a:xfrm>
              <a:off x="1527259" y="1712519"/>
              <a:ext cx="189026" cy="234524"/>
            </a:xfrm>
            <a:custGeom>
              <a:avLst/>
              <a:gdLst/>
              <a:ahLst/>
              <a:cxnLst/>
              <a:rect l="l" t="t" r="r" b="b"/>
              <a:pathLst>
                <a:path w="7333" h="9098" extrusionOk="0">
                  <a:moveTo>
                    <a:pt x="5946" y="0"/>
                  </a:moveTo>
                  <a:cubicBezTo>
                    <a:pt x="5869" y="0"/>
                    <a:pt x="5795" y="47"/>
                    <a:pt x="5758" y="120"/>
                  </a:cubicBezTo>
                  <a:cubicBezTo>
                    <a:pt x="5527" y="572"/>
                    <a:pt x="4966" y="893"/>
                    <a:pt x="4253" y="983"/>
                  </a:cubicBezTo>
                  <a:lnTo>
                    <a:pt x="3000" y="1133"/>
                  </a:lnTo>
                  <a:cubicBezTo>
                    <a:pt x="2714" y="1152"/>
                    <a:pt x="2754" y="1569"/>
                    <a:pt x="3007" y="1569"/>
                  </a:cubicBezTo>
                  <a:cubicBezTo>
                    <a:pt x="3020" y="1569"/>
                    <a:pt x="3035" y="1567"/>
                    <a:pt x="3050" y="1565"/>
                  </a:cubicBezTo>
                  <a:lnTo>
                    <a:pt x="4304" y="1414"/>
                  </a:lnTo>
                  <a:cubicBezTo>
                    <a:pt x="5066" y="1314"/>
                    <a:pt x="5698" y="983"/>
                    <a:pt x="6039" y="491"/>
                  </a:cubicBezTo>
                  <a:cubicBezTo>
                    <a:pt x="6751" y="873"/>
                    <a:pt x="6921" y="1665"/>
                    <a:pt x="6841" y="2257"/>
                  </a:cubicBezTo>
                  <a:cubicBezTo>
                    <a:pt x="6761" y="2879"/>
                    <a:pt x="6440" y="3340"/>
                    <a:pt x="6049" y="3390"/>
                  </a:cubicBezTo>
                  <a:lnTo>
                    <a:pt x="1836" y="3902"/>
                  </a:lnTo>
                  <a:cubicBezTo>
                    <a:pt x="1485" y="3942"/>
                    <a:pt x="1234" y="4263"/>
                    <a:pt x="1274" y="4614"/>
                  </a:cubicBezTo>
                  <a:lnTo>
                    <a:pt x="1324" y="5035"/>
                  </a:lnTo>
                  <a:lnTo>
                    <a:pt x="1003" y="5075"/>
                  </a:lnTo>
                  <a:lnTo>
                    <a:pt x="672" y="2397"/>
                  </a:lnTo>
                  <a:cubicBezTo>
                    <a:pt x="632" y="2106"/>
                    <a:pt x="843" y="1836"/>
                    <a:pt x="1134" y="1795"/>
                  </a:cubicBezTo>
                  <a:lnTo>
                    <a:pt x="2187" y="1675"/>
                  </a:lnTo>
                  <a:cubicBezTo>
                    <a:pt x="2451" y="1626"/>
                    <a:pt x="2410" y="1243"/>
                    <a:pt x="2156" y="1243"/>
                  </a:cubicBezTo>
                  <a:cubicBezTo>
                    <a:pt x="2150" y="1243"/>
                    <a:pt x="2144" y="1243"/>
                    <a:pt x="2137" y="1244"/>
                  </a:cubicBezTo>
                  <a:lnTo>
                    <a:pt x="1084" y="1374"/>
                  </a:lnTo>
                  <a:cubicBezTo>
                    <a:pt x="552" y="1434"/>
                    <a:pt x="171" y="1916"/>
                    <a:pt x="241" y="2447"/>
                  </a:cubicBezTo>
                  <a:lnTo>
                    <a:pt x="582" y="5226"/>
                  </a:lnTo>
                  <a:cubicBezTo>
                    <a:pt x="0" y="5647"/>
                    <a:pt x="291" y="6570"/>
                    <a:pt x="1013" y="6580"/>
                  </a:cubicBezTo>
                  <a:lnTo>
                    <a:pt x="1104" y="6580"/>
                  </a:lnTo>
                  <a:lnTo>
                    <a:pt x="1515" y="6530"/>
                  </a:lnTo>
                  <a:lnTo>
                    <a:pt x="1555" y="6861"/>
                  </a:lnTo>
                  <a:cubicBezTo>
                    <a:pt x="1706" y="8125"/>
                    <a:pt x="2789" y="9088"/>
                    <a:pt x="4073" y="9098"/>
                  </a:cubicBezTo>
                  <a:cubicBezTo>
                    <a:pt x="4183" y="9098"/>
                    <a:pt x="4283" y="9088"/>
                    <a:pt x="4394" y="9078"/>
                  </a:cubicBezTo>
                  <a:cubicBezTo>
                    <a:pt x="5026" y="8997"/>
                    <a:pt x="5618" y="8676"/>
                    <a:pt x="6029" y="8185"/>
                  </a:cubicBezTo>
                  <a:cubicBezTo>
                    <a:pt x="6170" y="8021"/>
                    <a:pt x="6024" y="7824"/>
                    <a:pt x="5865" y="7824"/>
                  </a:cubicBezTo>
                  <a:cubicBezTo>
                    <a:pt x="5811" y="7824"/>
                    <a:pt x="5754" y="7847"/>
                    <a:pt x="5708" y="7904"/>
                  </a:cubicBezTo>
                  <a:cubicBezTo>
                    <a:pt x="5269" y="8424"/>
                    <a:pt x="4679" y="8660"/>
                    <a:pt x="4097" y="8660"/>
                  </a:cubicBezTo>
                  <a:cubicBezTo>
                    <a:pt x="3095" y="8660"/>
                    <a:pt x="2116" y="7958"/>
                    <a:pt x="1976" y="6791"/>
                  </a:cubicBezTo>
                  <a:lnTo>
                    <a:pt x="1906" y="6259"/>
                  </a:lnTo>
                  <a:cubicBezTo>
                    <a:pt x="1897" y="6150"/>
                    <a:pt x="1806" y="6066"/>
                    <a:pt x="1699" y="6066"/>
                  </a:cubicBezTo>
                  <a:cubicBezTo>
                    <a:pt x="1688" y="6066"/>
                    <a:pt x="1677" y="6067"/>
                    <a:pt x="1665" y="6068"/>
                  </a:cubicBezTo>
                  <a:lnTo>
                    <a:pt x="1054" y="6149"/>
                  </a:lnTo>
                  <a:lnTo>
                    <a:pt x="1013" y="6149"/>
                  </a:lnTo>
                  <a:cubicBezTo>
                    <a:pt x="662" y="6139"/>
                    <a:pt x="572" y="5667"/>
                    <a:pt x="893" y="5537"/>
                  </a:cubicBezTo>
                  <a:cubicBezTo>
                    <a:pt x="913" y="5527"/>
                    <a:pt x="943" y="5517"/>
                    <a:pt x="973" y="5517"/>
                  </a:cubicBezTo>
                  <a:lnTo>
                    <a:pt x="1595" y="5437"/>
                  </a:lnTo>
                  <a:cubicBezTo>
                    <a:pt x="1716" y="5426"/>
                    <a:pt x="1796" y="5316"/>
                    <a:pt x="1786" y="5196"/>
                  </a:cubicBezTo>
                  <a:lnTo>
                    <a:pt x="1706" y="4564"/>
                  </a:lnTo>
                  <a:cubicBezTo>
                    <a:pt x="1686" y="4443"/>
                    <a:pt x="1766" y="4343"/>
                    <a:pt x="1886" y="4333"/>
                  </a:cubicBezTo>
                  <a:lnTo>
                    <a:pt x="5888" y="3842"/>
                  </a:lnTo>
                  <a:lnTo>
                    <a:pt x="6189" y="6279"/>
                  </a:lnTo>
                  <a:cubicBezTo>
                    <a:pt x="6229" y="6590"/>
                    <a:pt x="6189" y="6911"/>
                    <a:pt x="6089" y="7212"/>
                  </a:cubicBezTo>
                  <a:cubicBezTo>
                    <a:pt x="6033" y="7380"/>
                    <a:pt x="6171" y="7498"/>
                    <a:pt x="6305" y="7498"/>
                  </a:cubicBezTo>
                  <a:cubicBezTo>
                    <a:pt x="6386" y="7498"/>
                    <a:pt x="6466" y="7455"/>
                    <a:pt x="6500" y="7352"/>
                  </a:cubicBezTo>
                  <a:cubicBezTo>
                    <a:pt x="6631" y="6981"/>
                    <a:pt x="6661" y="6600"/>
                    <a:pt x="6621" y="6219"/>
                  </a:cubicBezTo>
                  <a:lnTo>
                    <a:pt x="6310" y="3761"/>
                  </a:lnTo>
                  <a:cubicBezTo>
                    <a:pt x="6801" y="3591"/>
                    <a:pt x="7172" y="3029"/>
                    <a:pt x="7273" y="2307"/>
                  </a:cubicBezTo>
                  <a:cubicBezTo>
                    <a:pt x="7333" y="1866"/>
                    <a:pt x="7263" y="1414"/>
                    <a:pt x="7082" y="1003"/>
                  </a:cubicBezTo>
                  <a:cubicBezTo>
                    <a:pt x="6871" y="552"/>
                    <a:pt x="6500" y="191"/>
                    <a:pt x="6029" y="20"/>
                  </a:cubicBezTo>
                  <a:cubicBezTo>
                    <a:pt x="6002" y="7"/>
                    <a:pt x="5974" y="0"/>
                    <a:pt x="594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9"/>
            <p:cNvSpPr/>
            <p:nvPr/>
          </p:nvSpPr>
          <p:spPr>
            <a:xfrm>
              <a:off x="1811765" y="1994602"/>
              <a:ext cx="31371" cy="15698"/>
            </a:xfrm>
            <a:custGeom>
              <a:avLst/>
              <a:gdLst/>
              <a:ahLst/>
              <a:cxnLst/>
              <a:rect l="l" t="t" r="r" b="b"/>
              <a:pathLst>
                <a:path w="1217" h="609" extrusionOk="0">
                  <a:moveTo>
                    <a:pt x="566" y="0"/>
                  </a:moveTo>
                  <a:cubicBezTo>
                    <a:pt x="431" y="0"/>
                    <a:pt x="295" y="43"/>
                    <a:pt x="178" y="131"/>
                  </a:cubicBezTo>
                  <a:cubicBezTo>
                    <a:pt x="1" y="275"/>
                    <a:pt x="133" y="523"/>
                    <a:pt x="311" y="523"/>
                  </a:cubicBezTo>
                  <a:cubicBezTo>
                    <a:pt x="355" y="523"/>
                    <a:pt x="402" y="508"/>
                    <a:pt x="448" y="472"/>
                  </a:cubicBezTo>
                  <a:cubicBezTo>
                    <a:pt x="486" y="447"/>
                    <a:pt x="529" y="434"/>
                    <a:pt x="571" y="434"/>
                  </a:cubicBezTo>
                  <a:cubicBezTo>
                    <a:pt x="630" y="434"/>
                    <a:pt x="688" y="459"/>
                    <a:pt x="729" y="512"/>
                  </a:cubicBezTo>
                  <a:cubicBezTo>
                    <a:pt x="776" y="580"/>
                    <a:pt x="837" y="608"/>
                    <a:pt x="898" y="608"/>
                  </a:cubicBezTo>
                  <a:cubicBezTo>
                    <a:pt x="1060" y="608"/>
                    <a:pt x="1216" y="409"/>
                    <a:pt x="1070" y="241"/>
                  </a:cubicBezTo>
                  <a:cubicBezTo>
                    <a:pt x="942" y="83"/>
                    <a:pt x="755" y="0"/>
                    <a:pt x="56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9"/>
            <p:cNvSpPr/>
            <p:nvPr/>
          </p:nvSpPr>
          <p:spPr>
            <a:xfrm>
              <a:off x="1754333" y="1987436"/>
              <a:ext cx="31036" cy="15389"/>
            </a:xfrm>
            <a:custGeom>
              <a:avLst/>
              <a:gdLst/>
              <a:ahLst/>
              <a:cxnLst/>
              <a:rect l="l" t="t" r="r" b="b"/>
              <a:pathLst>
                <a:path w="1204" h="597" extrusionOk="0">
                  <a:moveTo>
                    <a:pt x="574" y="0"/>
                  </a:moveTo>
                  <a:cubicBezTo>
                    <a:pt x="436" y="0"/>
                    <a:pt x="297" y="45"/>
                    <a:pt x="179" y="138"/>
                  </a:cubicBezTo>
                  <a:cubicBezTo>
                    <a:pt x="0" y="276"/>
                    <a:pt x="137" y="525"/>
                    <a:pt x="318" y="525"/>
                  </a:cubicBezTo>
                  <a:cubicBezTo>
                    <a:pt x="360" y="525"/>
                    <a:pt x="406" y="511"/>
                    <a:pt x="450" y="479"/>
                  </a:cubicBezTo>
                  <a:cubicBezTo>
                    <a:pt x="487" y="449"/>
                    <a:pt x="530" y="436"/>
                    <a:pt x="573" y="436"/>
                  </a:cubicBezTo>
                  <a:cubicBezTo>
                    <a:pt x="632" y="436"/>
                    <a:pt x="690" y="462"/>
                    <a:pt x="730" y="509"/>
                  </a:cubicBezTo>
                  <a:cubicBezTo>
                    <a:pt x="779" y="571"/>
                    <a:pt x="840" y="597"/>
                    <a:pt x="898" y="597"/>
                  </a:cubicBezTo>
                  <a:cubicBezTo>
                    <a:pt x="1057" y="597"/>
                    <a:pt x="1203" y="409"/>
                    <a:pt x="1071" y="248"/>
                  </a:cubicBezTo>
                  <a:cubicBezTo>
                    <a:pt x="949" y="85"/>
                    <a:pt x="763" y="0"/>
                    <a:pt x="57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9"/>
            <p:cNvSpPr/>
            <p:nvPr/>
          </p:nvSpPr>
          <p:spPr>
            <a:xfrm>
              <a:off x="1763510" y="2021333"/>
              <a:ext cx="52071" cy="40316"/>
            </a:xfrm>
            <a:custGeom>
              <a:avLst/>
              <a:gdLst/>
              <a:ahLst/>
              <a:cxnLst/>
              <a:rect l="l" t="t" r="r" b="b"/>
              <a:pathLst>
                <a:path w="2020" h="1564" extrusionOk="0">
                  <a:moveTo>
                    <a:pt x="525" y="448"/>
                  </a:moveTo>
                  <a:lnTo>
                    <a:pt x="1558" y="568"/>
                  </a:lnTo>
                  <a:cubicBezTo>
                    <a:pt x="1558" y="739"/>
                    <a:pt x="1478" y="909"/>
                    <a:pt x="1347" y="1019"/>
                  </a:cubicBezTo>
                  <a:cubicBezTo>
                    <a:pt x="1248" y="1095"/>
                    <a:pt x="1138" y="1128"/>
                    <a:pt x="1031" y="1128"/>
                  </a:cubicBezTo>
                  <a:cubicBezTo>
                    <a:pt x="738" y="1128"/>
                    <a:pt x="468" y="876"/>
                    <a:pt x="505" y="538"/>
                  </a:cubicBezTo>
                  <a:lnTo>
                    <a:pt x="525" y="448"/>
                  </a:lnTo>
                  <a:close/>
                  <a:moveTo>
                    <a:pt x="412" y="0"/>
                  </a:moveTo>
                  <a:cubicBezTo>
                    <a:pt x="347" y="0"/>
                    <a:pt x="279" y="27"/>
                    <a:pt x="224" y="67"/>
                  </a:cubicBezTo>
                  <a:cubicBezTo>
                    <a:pt x="74" y="197"/>
                    <a:pt x="104" y="357"/>
                    <a:pt x="74" y="488"/>
                  </a:cubicBezTo>
                  <a:cubicBezTo>
                    <a:pt x="0" y="1103"/>
                    <a:pt x="500" y="1564"/>
                    <a:pt x="1036" y="1564"/>
                  </a:cubicBezTo>
                  <a:cubicBezTo>
                    <a:pt x="1234" y="1564"/>
                    <a:pt x="1437" y="1501"/>
                    <a:pt x="1618" y="1361"/>
                  </a:cubicBezTo>
                  <a:cubicBezTo>
                    <a:pt x="2009" y="1050"/>
                    <a:pt x="1969" y="618"/>
                    <a:pt x="1999" y="518"/>
                  </a:cubicBezTo>
                  <a:cubicBezTo>
                    <a:pt x="2019" y="337"/>
                    <a:pt x="1889" y="177"/>
                    <a:pt x="1709" y="157"/>
                  </a:cubicBezTo>
                  <a:lnTo>
                    <a:pt x="465" y="6"/>
                  </a:lnTo>
                  <a:cubicBezTo>
                    <a:pt x="448" y="2"/>
                    <a:pt x="430" y="0"/>
                    <a:pt x="41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9"/>
            <p:cNvSpPr/>
            <p:nvPr/>
          </p:nvSpPr>
          <p:spPr>
            <a:xfrm>
              <a:off x="1704118" y="1861306"/>
              <a:ext cx="203771" cy="232590"/>
            </a:xfrm>
            <a:custGeom>
              <a:avLst/>
              <a:gdLst/>
              <a:ahLst/>
              <a:cxnLst/>
              <a:rect l="l" t="t" r="r" b="b"/>
              <a:pathLst>
                <a:path w="7905" h="9023" extrusionOk="0">
                  <a:moveTo>
                    <a:pt x="1847" y="0"/>
                  </a:moveTo>
                  <a:cubicBezTo>
                    <a:pt x="1831" y="0"/>
                    <a:pt x="1814" y="2"/>
                    <a:pt x="1796" y="6"/>
                  </a:cubicBezTo>
                  <a:cubicBezTo>
                    <a:pt x="963" y="106"/>
                    <a:pt x="301" y="748"/>
                    <a:pt x="161" y="1570"/>
                  </a:cubicBezTo>
                  <a:cubicBezTo>
                    <a:pt x="0" y="2553"/>
                    <a:pt x="622" y="3486"/>
                    <a:pt x="1575" y="3717"/>
                  </a:cubicBezTo>
                  <a:lnTo>
                    <a:pt x="1274" y="6164"/>
                  </a:lnTo>
                  <a:cubicBezTo>
                    <a:pt x="1234" y="6485"/>
                    <a:pt x="1264" y="6816"/>
                    <a:pt x="1344" y="7127"/>
                  </a:cubicBezTo>
                  <a:cubicBezTo>
                    <a:pt x="1377" y="7236"/>
                    <a:pt x="1461" y="7283"/>
                    <a:pt x="1546" y="7283"/>
                  </a:cubicBezTo>
                  <a:cubicBezTo>
                    <a:pt x="1673" y="7283"/>
                    <a:pt x="1802" y="7179"/>
                    <a:pt x="1766" y="7017"/>
                  </a:cubicBezTo>
                  <a:cubicBezTo>
                    <a:pt x="1695" y="6756"/>
                    <a:pt x="1675" y="6485"/>
                    <a:pt x="1705" y="6214"/>
                  </a:cubicBezTo>
                  <a:lnTo>
                    <a:pt x="2006" y="3777"/>
                  </a:lnTo>
                  <a:lnTo>
                    <a:pt x="6009" y="4268"/>
                  </a:lnTo>
                  <a:cubicBezTo>
                    <a:pt x="6119" y="4289"/>
                    <a:pt x="6199" y="4389"/>
                    <a:pt x="6189" y="4499"/>
                  </a:cubicBezTo>
                  <a:lnTo>
                    <a:pt x="6119" y="5141"/>
                  </a:lnTo>
                  <a:cubicBezTo>
                    <a:pt x="6099" y="5251"/>
                    <a:pt x="6179" y="5362"/>
                    <a:pt x="6299" y="5382"/>
                  </a:cubicBezTo>
                  <a:lnTo>
                    <a:pt x="6921" y="5452"/>
                  </a:lnTo>
                  <a:cubicBezTo>
                    <a:pt x="7292" y="5522"/>
                    <a:pt x="7262" y="6064"/>
                    <a:pt x="6881" y="6084"/>
                  </a:cubicBezTo>
                  <a:lnTo>
                    <a:pt x="6841" y="6084"/>
                  </a:lnTo>
                  <a:lnTo>
                    <a:pt x="6229" y="6004"/>
                  </a:lnTo>
                  <a:cubicBezTo>
                    <a:pt x="6222" y="6003"/>
                    <a:pt x="6216" y="6003"/>
                    <a:pt x="6209" y="6003"/>
                  </a:cubicBezTo>
                  <a:cubicBezTo>
                    <a:pt x="6097" y="6003"/>
                    <a:pt x="5998" y="6081"/>
                    <a:pt x="5989" y="6194"/>
                  </a:cubicBezTo>
                  <a:lnTo>
                    <a:pt x="5918" y="6736"/>
                  </a:lnTo>
                  <a:cubicBezTo>
                    <a:pt x="5783" y="7912"/>
                    <a:pt x="4800" y="8608"/>
                    <a:pt x="3802" y="8608"/>
                  </a:cubicBezTo>
                  <a:cubicBezTo>
                    <a:pt x="3174" y="8608"/>
                    <a:pt x="2540" y="8333"/>
                    <a:pt x="2107" y="7729"/>
                  </a:cubicBezTo>
                  <a:cubicBezTo>
                    <a:pt x="2076" y="7673"/>
                    <a:pt x="2027" y="7650"/>
                    <a:pt x="1974" y="7650"/>
                  </a:cubicBezTo>
                  <a:cubicBezTo>
                    <a:pt x="1819" y="7650"/>
                    <a:pt x="1629" y="7845"/>
                    <a:pt x="1756" y="7980"/>
                  </a:cubicBezTo>
                  <a:cubicBezTo>
                    <a:pt x="2167" y="8551"/>
                    <a:pt x="2799" y="8913"/>
                    <a:pt x="3501" y="9003"/>
                  </a:cubicBezTo>
                  <a:cubicBezTo>
                    <a:pt x="3601" y="9013"/>
                    <a:pt x="3712" y="9023"/>
                    <a:pt x="3812" y="9023"/>
                  </a:cubicBezTo>
                  <a:cubicBezTo>
                    <a:pt x="5106" y="9023"/>
                    <a:pt x="6189" y="8060"/>
                    <a:pt x="6340" y="6776"/>
                  </a:cubicBezTo>
                  <a:lnTo>
                    <a:pt x="6380" y="6455"/>
                  </a:lnTo>
                  <a:cubicBezTo>
                    <a:pt x="6771" y="6505"/>
                    <a:pt x="6801" y="6515"/>
                    <a:pt x="6881" y="6515"/>
                  </a:cubicBezTo>
                  <a:cubicBezTo>
                    <a:pt x="7613" y="6505"/>
                    <a:pt x="7904" y="5572"/>
                    <a:pt x="7323" y="5151"/>
                  </a:cubicBezTo>
                  <a:lnTo>
                    <a:pt x="7654" y="2383"/>
                  </a:lnTo>
                  <a:cubicBezTo>
                    <a:pt x="7684" y="2122"/>
                    <a:pt x="7613" y="1871"/>
                    <a:pt x="7463" y="1671"/>
                  </a:cubicBezTo>
                  <a:cubicBezTo>
                    <a:pt x="7303" y="1470"/>
                    <a:pt x="7072" y="1340"/>
                    <a:pt x="6811" y="1310"/>
                  </a:cubicBezTo>
                  <a:lnTo>
                    <a:pt x="3832" y="938"/>
                  </a:lnTo>
                  <a:cubicBezTo>
                    <a:pt x="3722" y="928"/>
                    <a:pt x="3621" y="868"/>
                    <a:pt x="3551" y="778"/>
                  </a:cubicBezTo>
                  <a:cubicBezTo>
                    <a:pt x="3350" y="487"/>
                    <a:pt x="3070" y="266"/>
                    <a:pt x="2749" y="136"/>
                  </a:cubicBezTo>
                  <a:cubicBezTo>
                    <a:pt x="2716" y="123"/>
                    <a:pt x="2686" y="117"/>
                    <a:pt x="2657" y="117"/>
                  </a:cubicBezTo>
                  <a:cubicBezTo>
                    <a:pt x="2444" y="117"/>
                    <a:pt x="2340" y="440"/>
                    <a:pt x="2578" y="537"/>
                  </a:cubicBezTo>
                  <a:cubicBezTo>
                    <a:pt x="2829" y="637"/>
                    <a:pt x="3050" y="808"/>
                    <a:pt x="3210" y="1029"/>
                  </a:cubicBezTo>
                  <a:cubicBezTo>
                    <a:pt x="3340" y="1219"/>
                    <a:pt x="3551" y="1350"/>
                    <a:pt x="3782" y="1380"/>
                  </a:cubicBezTo>
                  <a:lnTo>
                    <a:pt x="6761" y="1741"/>
                  </a:lnTo>
                  <a:cubicBezTo>
                    <a:pt x="7052" y="1781"/>
                    <a:pt x="7262" y="2042"/>
                    <a:pt x="7232" y="2343"/>
                  </a:cubicBezTo>
                  <a:lnTo>
                    <a:pt x="6901" y="5011"/>
                  </a:lnTo>
                  <a:lnTo>
                    <a:pt x="6570" y="4971"/>
                  </a:lnTo>
                  <a:lnTo>
                    <a:pt x="6620" y="4549"/>
                  </a:lnTo>
                  <a:cubicBezTo>
                    <a:pt x="6661" y="4198"/>
                    <a:pt x="6410" y="3877"/>
                    <a:pt x="6069" y="3837"/>
                  </a:cubicBezTo>
                  <a:lnTo>
                    <a:pt x="1856" y="3326"/>
                  </a:lnTo>
                  <a:cubicBezTo>
                    <a:pt x="1033" y="3215"/>
                    <a:pt x="462" y="2453"/>
                    <a:pt x="602" y="1641"/>
                  </a:cubicBezTo>
                  <a:cubicBezTo>
                    <a:pt x="702" y="1009"/>
                    <a:pt x="1214" y="517"/>
                    <a:pt x="1856" y="437"/>
                  </a:cubicBezTo>
                  <a:cubicBezTo>
                    <a:pt x="2139" y="418"/>
                    <a:pt x="2103" y="0"/>
                    <a:pt x="184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9"/>
            <p:cNvSpPr/>
            <p:nvPr/>
          </p:nvSpPr>
          <p:spPr>
            <a:xfrm>
              <a:off x="1811662" y="1759305"/>
              <a:ext cx="11162" cy="25030"/>
            </a:xfrm>
            <a:custGeom>
              <a:avLst/>
              <a:gdLst/>
              <a:ahLst/>
              <a:cxnLst/>
              <a:rect l="l" t="t" r="r" b="b"/>
              <a:pathLst>
                <a:path w="433" h="971" extrusionOk="0">
                  <a:moveTo>
                    <a:pt x="222" y="1"/>
                  </a:moveTo>
                  <a:cubicBezTo>
                    <a:pt x="101" y="1"/>
                    <a:pt x="1" y="101"/>
                    <a:pt x="1" y="221"/>
                  </a:cubicBezTo>
                  <a:lnTo>
                    <a:pt x="1" y="753"/>
                  </a:lnTo>
                  <a:cubicBezTo>
                    <a:pt x="1" y="898"/>
                    <a:pt x="109" y="971"/>
                    <a:pt x="217" y="971"/>
                  </a:cubicBezTo>
                  <a:cubicBezTo>
                    <a:pt x="324" y="971"/>
                    <a:pt x="432" y="898"/>
                    <a:pt x="432" y="753"/>
                  </a:cubicBezTo>
                  <a:lnTo>
                    <a:pt x="432" y="221"/>
                  </a:lnTo>
                  <a:cubicBezTo>
                    <a:pt x="432" y="101"/>
                    <a:pt x="342" y="1"/>
                    <a:pt x="2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9"/>
            <p:cNvSpPr/>
            <p:nvPr/>
          </p:nvSpPr>
          <p:spPr>
            <a:xfrm>
              <a:off x="1811662" y="1801451"/>
              <a:ext cx="11162" cy="24850"/>
            </a:xfrm>
            <a:custGeom>
              <a:avLst/>
              <a:gdLst/>
              <a:ahLst/>
              <a:cxnLst/>
              <a:rect l="l" t="t" r="r" b="b"/>
              <a:pathLst>
                <a:path w="433" h="964" extrusionOk="0">
                  <a:moveTo>
                    <a:pt x="222" y="0"/>
                  </a:moveTo>
                  <a:cubicBezTo>
                    <a:pt x="101" y="0"/>
                    <a:pt x="1" y="101"/>
                    <a:pt x="1" y="221"/>
                  </a:cubicBezTo>
                  <a:lnTo>
                    <a:pt x="1" y="753"/>
                  </a:lnTo>
                  <a:cubicBezTo>
                    <a:pt x="1" y="893"/>
                    <a:pt x="109" y="963"/>
                    <a:pt x="217" y="963"/>
                  </a:cubicBezTo>
                  <a:cubicBezTo>
                    <a:pt x="324" y="963"/>
                    <a:pt x="432" y="893"/>
                    <a:pt x="432" y="753"/>
                  </a:cubicBezTo>
                  <a:lnTo>
                    <a:pt x="432" y="221"/>
                  </a:lnTo>
                  <a:cubicBezTo>
                    <a:pt x="432" y="101"/>
                    <a:pt x="342" y="0"/>
                    <a:pt x="2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9"/>
            <p:cNvSpPr/>
            <p:nvPr/>
          </p:nvSpPr>
          <p:spPr>
            <a:xfrm>
              <a:off x="1824087" y="1787222"/>
              <a:ext cx="28458" cy="11162"/>
            </a:xfrm>
            <a:custGeom>
              <a:avLst/>
              <a:gdLst/>
              <a:ahLst/>
              <a:cxnLst/>
              <a:rect l="l" t="t" r="r" b="b"/>
              <a:pathLst>
                <a:path w="1104" h="433" extrusionOk="0">
                  <a:moveTo>
                    <a:pt x="291" y="1"/>
                  </a:moveTo>
                  <a:cubicBezTo>
                    <a:pt x="0" y="1"/>
                    <a:pt x="0" y="432"/>
                    <a:pt x="291" y="432"/>
                  </a:cubicBezTo>
                  <a:lnTo>
                    <a:pt x="813" y="432"/>
                  </a:lnTo>
                  <a:cubicBezTo>
                    <a:pt x="1104" y="432"/>
                    <a:pt x="1104" y="1"/>
                    <a:pt x="81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9"/>
            <p:cNvSpPr/>
            <p:nvPr/>
          </p:nvSpPr>
          <p:spPr>
            <a:xfrm>
              <a:off x="1781941" y="1787222"/>
              <a:ext cx="28716" cy="11162"/>
            </a:xfrm>
            <a:custGeom>
              <a:avLst/>
              <a:gdLst/>
              <a:ahLst/>
              <a:cxnLst/>
              <a:rect l="l" t="t" r="r" b="b"/>
              <a:pathLst>
                <a:path w="1114" h="433" extrusionOk="0">
                  <a:moveTo>
                    <a:pt x="291" y="1"/>
                  </a:moveTo>
                  <a:cubicBezTo>
                    <a:pt x="0" y="1"/>
                    <a:pt x="0" y="432"/>
                    <a:pt x="291" y="432"/>
                  </a:cubicBezTo>
                  <a:lnTo>
                    <a:pt x="823" y="432"/>
                  </a:lnTo>
                  <a:cubicBezTo>
                    <a:pt x="1114" y="432"/>
                    <a:pt x="1114" y="1"/>
                    <a:pt x="82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9"/>
            <p:cNvSpPr/>
            <p:nvPr/>
          </p:nvSpPr>
          <p:spPr>
            <a:xfrm>
              <a:off x="1612067" y="1980347"/>
              <a:ext cx="11136" cy="24798"/>
            </a:xfrm>
            <a:custGeom>
              <a:avLst/>
              <a:gdLst/>
              <a:ahLst/>
              <a:cxnLst/>
              <a:rect l="l" t="t" r="r" b="b"/>
              <a:pathLst>
                <a:path w="432" h="962" extrusionOk="0">
                  <a:moveTo>
                    <a:pt x="228" y="1"/>
                  </a:moveTo>
                  <a:cubicBezTo>
                    <a:pt x="222" y="1"/>
                    <a:pt x="217" y="1"/>
                    <a:pt x="211" y="2"/>
                  </a:cubicBezTo>
                  <a:cubicBezTo>
                    <a:pt x="91" y="2"/>
                    <a:pt x="0" y="92"/>
                    <a:pt x="0" y="212"/>
                  </a:cubicBezTo>
                  <a:lnTo>
                    <a:pt x="0" y="744"/>
                  </a:lnTo>
                  <a:cubicBezTo>
                    <a:pt x="0" y="889"/>
                    <a:pt x="108" y="962"/>
                    <a:pt x="216" y="962"/>
                  </a:cubicBezTo>
                  <a:cubicBezTo>
                    <a:pt x="324" y="962"/>
                    <a:pt x="432" y="889"/>
                    <a:pt x="432" y="744"/>
                  </a:cubicBezTo>
                  <a:lnTo>
                    <a:pt x="432" y="212"/>
                  </a:lnTo>
                  <a:cubicBezTo>
                    <a:pt x="432" y="97"/>
                    <a:pt x="341" y="1"/>
                    <a:pt x="22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9"/>
            <p:cNvSpPr/>
            <p:nvPr/>
          </p:nvSpPr>
          <p:spPr>
            <a:xfrm>
              <a:off x="1612067" y="2022261"/>
              <a:ext cx="11136" cy="24850"/>
            </a:xfrm>
            <a:custGeom>
              <a:avLst/>
              <a:gdLst/>
              <a:ahLst/>
              <a:cxnLst/>
              <a:rect l="l" t="t" r="r" b="b"/>
              <a:pathLst>
                <a:path w="432" h="964" extrusionOk="0">
                  <a:moveTo>
                    <a:pt x="211" y="0"/>
                  </a:moveTo>
                  <a:cubicBezTo>
                    <a:pt x="91" y="0"/>
                    <a:pt x="0" y="101"/>
                    <a:pt x="0" y="221"/>
                  </a:cubicBezTo>
                  <a:lnTo>
                    <a:pt x="0" y="753"/>
                  </a:lnTo>
                  <a:cubicBezTo>
                    <a:pt x="0" y="893"/>
                    <a:pt x="108" y="963"/>
                    <a:pt x="216" y="963"/>
                  </a:cubicBezTo>
                  <a:cubicBezTo>
                    <a:pt x="324" y="963"/>
                    <a:pt x="432" y="893"/>
                    <a:pt x="432" y="753"/>
                  </a:cubicBezTo>
                  <a:lnTo>
                    <a:pt x="432" y="221"/>
                  </a:lnTo>
                  <a:cubicBezTo>
                    <a:pt x="432" y="101"/>
                    <a:pt x="331" y="0"/>
                    <a:pt x="21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9"/>
            <p:cNvSpPr/>
            <p:nvPr/>
          </p:nvSpPr>
          <p:spPr>
            <a:xfrm>
              <a:off x="1624208" y="2008032"/>
              <a:ext cx="28742" cy="11162"/>
            </a:xfrm>
            <a:custGeom>
              <a:avLst/>
              <a:gdLst/>
              <a:ahLst/>
              <a:cxnLst/>
              <a:rect l="l" t="t" r="r" b="b"/>
              <a:pathLst>
                <a:path w="1115" h="433" extrusionOk="0">
                  <a:moveTo>
                    <a:pt x="292" y="1"/>
                  </a:moveTo>
                  <a:cubicBezTo>
                    <a:pt x="1" y="1"/>
                    <a:pt x="1" y="432"/>
                    <a:pt x="292" y="432"/>
                  </a:cubicBezTo>
                  <a:lnTo>
                    <a:pt x="823" y="432"/>
                  </a:lnTo>
                  <a:cubicBezTo>
                    <a:pt x="1114" y="432"/>
                    <a:pt x="1114" y="1"/>
                    <a:pt x="82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9"/>
            <p:cNvSpPr/>
            <p:nvPr/>
          </p:nvSpPr>
          <p:spPr>
            <a:xfrm>
              <a:off x="1582320" y="2008032"/>
              <a:ext cx="28484" cy="11162"/>
            </a:xfrm>
            <a:custGeom>
              <a:avLst/>
              <a:gdLst/>
              <a:ahLst/>
              <a:cxnLst/>
              <a:rect l="l" t="t" r="r" b="b"/>
              <a:pathLst>
                <a:path w="1105" h="433" extrusionOk="0">
                  <a:moveTo>
                    <a:pt x="292" y="1"/>
                  </a:moveTo>
                  <a:cubicBezTo>
                    <a:pt x="1" y="1"/>
                    <a:pt x="1" y="432"/>
                    <a:pt x="292" y="432"/>
                  </a:cubicBezTo>
                  <a:lnTo>
                    <a:pt x="823" y="432"/>
                  </a:lnTo>
                  <a:cubicBezTo>
                    <a:pt x="827" y="432"/>
                    <a:pt x="830" y="432"/>
                    <a:pt x="833" y="432"/>
                  </a:cubicBezTo>
                  <a:cubicBezTo>
                    <a:pt x="1104" y="432"/>
                    <a:pt x="1101" y="1"/>
                    <a:pt x="82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 name="Google Shape;1854;p69"/>
          <p:cNvGrpSpPr/>
          <p:nvPr/>
        </p:nvGrpSpPr>
        <p:grpSpPr>
          <a:xfrm>
            <a:off x="887049" y="1783613"/>
            <a:ext cx="385296" cy="310542"/>
            <a:chOff x="887049" y="1783613"/>
            <a:chExt cx="385296" cy="310542"/>
          </a:xfrm>
        </p:grpSpPr>
        <p:sp>
          <p:nvSpPr>
            <p:cNvPr id="1855" name="Google Shape;1855;p69"/>
            <p:cNvSpPr/>
            <p:nvPr/>
          </p:nvSpPr>
          <p:spPr>
            <a:xfrm>
              <a:off x="887049" y="1812252"/>
              <a:ext cx="385296" cy="281903"/>
            </a:xfrm>
            <a:custGeom>
              <a:avLst/>
              <a:gdLst/>
              <a:ahLst/>
              <a:cxnLst/>
              <a:rect l="l" t="t" r="r" b="b"/>
              <a:pathLst>
                <a:path w="14947" h="10936" extrusionOk="0">
                  <a:moveTo>
                    <a:pt x="5698" y="2881"/>
                  </a:moveTo>
                  <a:lnTo>
                    <a:pt x="5698" y="4276"/>
                  </a:lnTo>
                  <a:cubicBezTo>
                    <a:pt x="5658" y="4286"/>
                    <a:pt x="5618" y="4306"/>
                    <a:pt x="5578" y="4336"/>
                  </a:cubicBezTo>
                  <a:lnTo>
                    <a:pt x="4846" y="4827"/>
                  </a:lnTo>
                  <a:lnTo>
                    <a:pt x="4645" y="4687"/>
                  </a:lnTo>
                  <a:lnTo>
                    <a:pt x="5698" y="2881"/>
                  </a:lnTo>
                  <a:close/>
                  <a:moveTo>
                    <a:pt x="6129" y="2881"/>
                  </a:moveTo>
                  <a:lnTo>
                    <a:pt x="7173" y="4697"/>
                  </a:lnTo>
                  <a:lnTo>
                    <a:pt x="6972" y="4827"/>
                  </a:lnTo>
                  <a:lnTo>
                    <a:pt x="6240" y="4336"/>
                  </a:lnTo>
                  <a:cubicBezTo>
                    <a:pt x="6200" y="4316"/>
                    <a:pt x="6160" y="4296"/>
                    <a:pt x="6119" y="4276"/>
                  </a:cubicBezTo>
                  <a:lnTo>
                    <a:pt x="6129" y="2881"/>
                  </a:lnTo>
                  <a:close/>
                  <a:moveTo>
                    <a:pt x="5698" y="4787"/>
                  </a:moveTo>
                  <a:lnTo>
                    <a:pt x="5698" y="5158"/>
                  </a:lnTo>
                  <a:lnTo>
                    <a:pt x="4946" y="5670"/>
                  </a:lnTo>
                  <a:cubicBezTo>
                    <a:pt x="4916" y="5685"/>
                    <a:pt x="4883" y="5693"/>
                    <a:pt x="4852" y="5693"/>
                  </a:cubicBezTo>
                  <a:cubicBezTo>
                    <a:pt x="4820" y="5693"/>
                    <a:pt x="4790" y="5685"/>
                    <a:pt x="4765" y="5670"/>
                  </a:cubicBezTo>
                  <a:lnTo>
                    <a:pt x="4284" y="5339"/>
                  </a:lnTo>
                  <a:lnTo>
                    <a:pt x="4434" y="5068"/>
                  </a:lnTo>
                  <a:lnTo>
                    <a:pt x="4735" y="5269"/>
                  </a:lnTo>
                  <a:cubicBezTo>
                    <a:pt x="4770" y="5294"/>
                    <a:pt x="4813" y="5306"/>
                    <a:pt x="4856" y="5306"/>
                  </a:cubicBezTo>
                  <a:cubicBezTo>
                    <a:pt x="4898" y="5306"/>
                    <a:pt x="4941" y="5294"/>
                    <a:pt x="4976" y="5269"/>
                  </a:cubicBezTo>
                  <a:lnTo>
                    <a:pt x="5698" y="4787"/>
                  </a:lnTo>
                  <a:close/>
                  <a:moveTo>
                    <a:pt x="6129" y="4777"/>
                  </a:moveTo>
                  <a:lnTo>
                    <a:pt x="6852" y="5269"/>
                  </a:lnTo>
                  <a:cubicBezTo>
                    <a:pt x="6887" y="5294"/>
                    <a:pt x="6929" y="5306"/>
                    <a:pt x="6972" y="5306"/>
                  </a:cubicBezTo>
                  <a:cubicBezTo>
                    <a:pt x="7015" y="5306"/>
                    <a:pt x="7057" y="5294"/>
                    <a:pt x="7092" y="5269"/>
                  </a:cubicBezTo>
                  <a:lnTo>
                    <a:pt x="7393" y="5068"/>
                  </a:lnTo>
                  <a:lnTo>
                    <a:pt x="7534" y="5309"/>
                  </a:lnTo>
                  <a:lnTo>
                    <a:pt x="7544" y="5339"/>
                  </a:lnTo>
                  <a:lnTo>
                    <a:pt x="7062" y="5670"/>
                  </a:lnTo>
                  <a:cubicBezTo>
                    <a:pt x="7032" y="5685"/>
                    <a:pt x="7002" y="5693"/>
                    <a:pt x="6972" y="5693"/>
                  </a:cubicBezTo>
                  <a:cubicBezTo>
                    <a:pt x="6942" y="5693"/>
                    <a:pt x="6912" y="5685"/>
                    <a:pt x="6882" y="5670"/>
                  </a:cubicBezTo>
                  <a:lnTo>
                    <a:pt x="6129" y="5158"/>
                  </a:lnTo>
                  <a:lnTo>
                    <a:pt x="6129" y="4787"/>
                  </a:lnTo>
                  <a:lnTo>
                    <a:pt x="6129" y="4777"/>
                  </a:lnTo>
                  <a:close/>
                  <a:moveTo>
                    <a:pt x="6129" y="7385"/>
                  </a:moveTo>
                  <a:lnTo>
                    <a:pt x="7443" y="9612"/>
                  </a:lnTo>
                  <a:lnTo>
                    <a:pt x="6129" y="10344"/>
                  </a:lnTo>
                  <a:lnTo>
                    <a:pt x="6129" y="8418"/>
                  </a:lnTo>
                  <a:lnTo>
                    <a:pt x="6129" y="7385"/>
                  </a:lnTo>
                  <a:close/>
                  <a:moveTo>
                    <a:pt x="5698" y="7455"/>
                  </a:moveTo>
                  <a:lnTo>
                    <a:pt x="5698" y="8418"/>
                  </a:lnTo>
                  <a:lnTo>
                    <a:pt x="5698" y="10495"/>
                  </a:lnTo>
                  <a:lnTo>
                    <a:pt x="4063" y="10495"/>
                  </a:lnTo>
                  <a:lnTo>
                    <a:pt x="5698" y="7455"/>
                  </a:lnTo>
                  <a:close/>
                  <a:moveTo>
                    <a:pt x="6129" y="5690"/>
                  </a:moveTo>
                  <a:lnTo>
                    <a:pt x="6641" y="6041"/>
                  </a:lnTo>
                  <a:cubicBezTo>
                    <a:pt x="6741" y="6106"/>
                    <a:pt x="6857" y="6139"/>
                    <a:pt x="6972" y="6139"/>
                  </a:cubicBezTo>
                  <a:cubicBezTo>
                    <a:pt x="7087" y="6139"/>
                    <a:pt x="7203" y="6106"/>
                    <a:pt x="7303" y="6041"/>
                  </a:cubicBezTo>
                  <a:lnTo>
                    <a:pt x="7764" y="5730"/>
                  </a:lnTo>
                  <a:lnTo>
                    <a:pt x="10523" y="10505"/>
                  </a:lnTo>
                  <a:lnTo>
                    <a:pt x="6741" y="10495"/>
                  </a:lnTo>
                  <a:lnTo>
                    <a:pt x="7845" y="9883"/>
                  </a:lnTo>
                  <a:cubicBezTo>
                    <a:pt x="7955" y="9823"/>
                    <a:pt x="7985" y="9682"/>
                    <a:pt x="7925" y="9582"/>
                  </a:cubicBezTo>
                  <a:lnTo>
                    <a:pt x="6129" y="6543"/>
                  </a:lnTo>
                  <a:lnTo>
                    <a:pt x="6129" y="5690"/>
                  </a:lnTo>
                  <a:close/>
                  <a:moveTo>
                    <a:pt x="4849" y="0"/>
                  </a:moveTo>
                  <a:cubicBezTo>
                    <a:pt x="4701" y="0"/>
                    <a:pt x="4559" y="153"/>
                    <a:pt x="4655" y="324"/>
                  </a:cubicBezTo>
                  <a:lnTo>
                    <a:pt x="5658" y="2069"/>
                  </a:lnTo>
                  <a:lnTo>
                    <a:pt x="4173" y="4657"/>
                  </a:lnTo>
                  <a:lnTo>
                    <a:pt x="3863" y="5199"/>
                  </a:lnTo>
                  <a:lnTo>
                    <a:pt x="3622" y="5610"/>
                  </a:lnTo>
                  <a:lnTo>
                    <a:pt x="2228" y="8017"/>
                  </a:lnTo>
                  <a:cubicBezTo>
                    <a:pt x="2131" y="8190"/>
                    <a:pt x="2277" y="8348"/>
                    <a:pt x="2426" y="8348"/>
                  </a:cubicBezTo>
                  <a:cubicBezTo>
                    <a:pt x="2494" y="8348"/>
                    <a:pt x="2562" y="8316"/>
                    <a:pt x="2609" y="8238"/>
                  </a:cubicBezTo>
                  <a:lnTo>
                    <a:pt x="3702" y="6342"/>
                  </a:lnTo>
                  <a:lnTo>
                    <a:pt x="3983" y="5861"/>
                  </a:lnTo>
                  <a:lnTo>
                    <a:pt x="4053" y="5720"/>
                  </a:lnTo>
                  <a:lnTo>
                    <a:pt x="4525" y="6041"/>
                  </a:lnTo>
                  <a:cubicBezTo>
                    <a:pt x="4620" y="6106"/>
                    <a:pt x="4733" y="6139"/>
                    <a:pt x="4847" y="6139"/>
                  </a:cubicBezTo>
                  <a:cubicBezTo>
                    <a:pt x="4961" y="6139"/>
                    <a:pt x="5076" y="6106"/>
                    <a:pt x="5177" y="6041"/>
                  </a:cubicBezTo>
                  <a:lnTo>
                    <a:pt x="5698" y="5690"/>
                  </a:lnTo>
                  <a:lnTo>
                    <a:pt x="5698" y="6543"/>
                  </a:lnTo>
                  <a:lnTo>
                    <a:pt x="3562" y="10495"/>
                  </a:lnTo>
                  <a:lnTo>
                    <a:pt x="1295" y="10495"/>
                  </a:lnTo>
                  <a:lnTo>
                    <a:pt x="2177" y="8990"/>
                  </a:lnTo>
                  <a:cubicBezTo>
                    <a:pt x="2273" y="8819"/>
                    <a:pt x="2131" y="8667"/>
                    <a:pt x="1983" y="8667"/>
                  </a:cubicBezTo>
                  <a:cubicBezTo>
                    <a:pt x="1914" y="8667"/>
                    <a:pt x="1844" y="8700"/>
                    <a:pt x="1796" y="8779"/>
                  </a:cubicBezTo>
                  <a:lnTo>
                    <a:pt x="793" y="10505"/>
                  </a:lnTo>
                  <a:lnTo>
                    <a:pt x="292" y="10505"/>
                  </a:lnTo>
                  <a:cubicBezTo>
                    <a:pt x="1" y="10505"/>
                    <a:pt x="1" y="10936"/>
                    <a:pt x="292" y="10936"/>
                  </a:cubicBezTo>
                  <a:lnTo>
                    <a:pt x="14655" y="10936"/>
                  </a:lnTo>
                  <a:cubicBezTo>
                    <a:pt x="14946" y="10936"/>
                    <a:pt x="14946" y="10505"/>
                    <a:pt x="14655" y="10505"/>
                  </a:cubicBezTo>
                  <a:lnTo>
                    <a:pt x="14655" y="10495"/>
                  </a:lnTo>
                  <a:lnTo>
                    <a:pt x="11024" y="10495"/>
                  </a:lnTo>
                  <a:lnTo>
                    <a:pt x="9098" y="7154"/>
                  </a:lnTo>
                  <a:lnTo>
                    <a:pt x="6160" y="2079"/>
                  </a:lnTo>
                  <a:lnTo>
                    <a:pt x="7163" y="324"/>
                  </a:lnTo>
                  <a:cubicBezTo>
                    <a:pt x="7265" y="153"/>
                    <a:pt x="7120" y="0"/>
                    <a:pt x="6974" y="0"/>
                  </a:cubicBezTo>
                  <a:cubicBezTo>
                    <a:pt x="6905" y="0"/>
                    <a:pt x="6836" y="33"/>
                    <a:pt x="6791" y="113"/>
                  </a:cubicBezTo>
                  <a:lnTo>
                    <a:pt x="5909" y="1638"/>
                  </a:lnTo>
                  <a:lnTo>
                    <a:pt x="5036" y="113"/>
                  </a:lnTo>
                  <a:cubicBezTo>
                    <a:pt x="4988" y="33"/>
                    <a:pt x="4918" y="0"/>
                    <a:pt x="484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9"/>
            <p:cNvSpPr/>
            <p:nvPr/>
          </p:nvSpPr>
          <p:spPr>
            <a:xfrm>
              <a:off x="1131652" y="1783613"/>
              <a:ext cx="138631" cy="165749"/>
            </a:xfrm>
            <a:custGeom>
              <a:avLst/>
              <a:gdLst/>
              <a:ahLst/>
              <a:cxnLst/>
              <a:rect l="l" t="t" r="r" b="b"/>
              <a:pathLst>
                <a:path w="5378" h="6430" extrusionOk="0">
                  <a:moveTo>
                    <a:pt x="2699" y="0"/>
                  </a:moveTo>
                  <a:cubicBezTo>
                    <a:pt x="2177" y="0"/>
                    <a:pt x="1666" y="151"/>
                    <a:pt x="1224" y="442"/>
                  </a:cubicBezTo>
                  <a:cubicBezTo>
                    <a:pt x="1018" y="566"/>
                    <a:pt x="1145" y="846"/>
                    <a:pt x="1336" y="846"/>
                  </a:cubicBezTo>
                  <a:cubicBezTo>
                    <a:pt x="1377" y="846"/>
                    <a:pt x="1421" y="833"/>
                    <a:pt x="1465" y="803"/>
                  </a:cubicBezTo>
                  <a:cubicBezTo>
                    <a:pt x="1855" y="549"/>
                    <a:pt x="2278" y="434"/>
                    <a:pt x="2691" y="434"/>
                  </a:cubicBezTo>
                  <a:cubicBezTo>
                    <a:pt x="3861" y="434"/>
                    <a:pt x="4946" y="1359"/>
                    <a:pt x="4946" y="2679"/>
                  </a:cubicBezTo>
                  <a:cubicBezTo>
                    <a:pt x="4946" y="4213"/>
                    <a:pt x="3180" y="5597"/>
                    <a:pt x="2689" y="5938"/>
                  </a:cubicBezTo>
                  <a:cubicBezTo>
                    <a:pt x="2207" y="5597"/>
                    <a:pt x="432" y="4213"/>
                    <a:pt x="432" y="2679"/>
                  </a:cubicBezTo>
                  <a:cubicBezTo>
                    <a:pt x="432" y="2207"/>
                    <a:pt x="582" y="1736"/>
                    <a:pt x="873" y="1354"/>
                  </a:cubicBezTo>
                  <a:cubicBezTo>
                    <a:pt x="993" y="1220"/>
                    <a:pt x="806" y="1024"/>
                    <a:pt x="654" y="1024"/>
                  </a:cubicBezTo>
                  <a:cubicBezTo>
                    <a:pt x="601" y="1024"/>
                    <a:pt x="553" y="1047"/>
                    <a:pt x="522" y="1104"/>
                  </a:cubicBezTo>
                  <a:cubicBezTo>
                    <a:pt x="181" y="1565"/>
                    <a:pt x="1" y="2117"/>
                    <a:pt x="1" y="2689"/>
                  </a:cubicBezTo>
                  <a:cubicBezTo>
                    <a:pt x="1" y="4685"/>
                    <a:pt x="2468" y="6330"/>
                    <a:pt x="2568" y="6400"/>
                  </a:cubicBezTo>
                  <a:cubicBezTo>
                    <a:pt x="2604" y="6420"/>
                    <a:pt x="2646" y="6430"/>
                    <a:pt x="2689" y="6430"/>
                  </a:cubicBezTo>
                  <a:cubicBezTo>
                    <a:pt x="2731" y="6430"/>
                    <a:pt x="2774" y="6420"/>
                    <a:pt x="2809" y="6400"/>
                  </a:cubicBezTo>
                  <a:cubicBezTo>
                    <a:pt x="2920" y="6320"/>
                    <a:pt x="5377" y="4675"/>
                    <a:pt x="5377" y="2679"/>
                  </a:cubicBezTo>
                  <a:cubicBezTo>
                    <a:pt x="5377" y="1204"/>
                    <a:pt x="4173" y="0"/>
                    <a:pt x="269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9"/>
            <p:cNvSpPr/>
            <p:nvPr/>
          </p:nvSpPr>
          <p:spPr>
            <a:xfrm>
              <a:off x="1154671" y="1818000"/>
              <a:ext cx="81199" cy="69548"/>
            </a:xfrm>
            <a:custGeom>
              <a:avLst/>
              <a:gdLst/>
              <a:ahLst/>
              <a:cxnLst/>
              <a:rect l="l" t="t" r="r" b="b"/>
              <a:pathLst>
                <a:path w="3150" h="2698" extrusionOk="0">
                  <a:moveTo>
                    <a:pt x="1799" y="434"/>
                  </a:moveTo>
                  <a:cubicBezTo>
                    <a:pt x="2270" y="434"/>
                    <a:pt x="2719" y="795"/>
                    <a:pt x="2719" y="1345"/>
                  </a:cubicBezTo>
                  <a:cubicBezTo>
                    <a:pt x="2709" y="1846"/>
                    <a:pt x="2307" y="2257"/>
                    <a:pt x="1806" y="2257"/>
                  </a:cubicBezTo>
                  <a:cubicBezTo>
                    <a:pt x="993" y="2257"/>
                    <a:pt x="582" y="1274"/>
                    <a:pt x="1154" y="703"/>
                  </a:cubicBezTo>
                  <a:cubicBezTo>
                    <a:pt x="1342" y="517"/>
                    <a:pt x="1573" y="434"/>
                    <a:pt x="1799" y="434"/>
                  </a:cubicBezTo>
                  <a:close/>
                  <a:moveTo>
                    <a:pt x="1806" y="0"/>
                  </a:moveTo>
                  <a:cubicBezTo>
                    <a:pt x="602" y="0"/>
                    <a:pt x="0" y="1455"/>
                    <a:pt x="853" y="2297"/>
                  </a:cubicBezTo>
                  <a:cubicBezTo>
                    <a:pt x="1126" y="2574"/>
                    <a:pt x="1463" y="2697"/>
                    <a:pt x="1794" y="2697"/>
                  </a:cubicBezTo>
                  <a:cubicBezTo>
                    <a:pt x="2485" y="2697"/>
                    <a:pt x="3150" y="2158"/>
                    <a:pt x="3150" y="1345"/>
                  </a:cubicBezTo>
                  <a:cubicBezTo>
                    <a:pt x="3150" y="602"/>
                    <a:pt x="2548" y="0"/>
                    <a:pt x="180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9"/>
            <p:cNvSpPr/>
            <p:nvPr/>
          </p:nvSpPr>
          <p:spPr>
            <a:xfrm>
              <a:off x="1195528" y="1966143"/>
              <a:ext cx="11136" cy="13739"/>
            </a:xfrm>
            <a:custGeom>
              <a:avLst/>
              <a:gdLst/>
              <a:ahLst/>
              <a:cxnLst/>
              <a:rect l="l" t="t" r="r" b="b"/>
              <a:pathLst>
                <a:path w="432" h="533" extrusionOk="0">
                  <a:moveTo>
                    <a:pt x="221" y="1"/>
                  </a:moveTo>
                  <a:cubicBezTo>
                    <a:pt x="101" y="1"/>
                    <a:pt x="0" y="91"/>
                    <a:pt x="0" y="212"/>
                  </a:cubicBezTo>
                  <a:lnTo>
                    <a:pt x="0" y="322"/>
                  </a:lnTo>
                  <a:cubicBezTo>
                    <a:pt x="0" y="462"/>
                    <a:pt x="108" y="532"/>
                    <a:pt x="216" y="532"/>
                  </a:cubicBezTo>
                  <a:cubicBezTo>
                    <a:pt x="324" y="532"/>
                    <a:pt x="432" y="462"/>
                    <a:pt x="432" y="322"/>
                  </a:cubicBezTo>
                  <a:lnTo>
                    <a:pt x="432" y="212"/>
                  </a:lnTo>
                  <a:cubicBezTo>
                    <a:pt x="432" y="91"/>
                    <a:pt x="341"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9"/>
            <p:cNvSpPr/>
            <p:nvPr/>
          </p:nvSpPr>
          <p:spPr>
            <a:xfrm>
              <a:off x="1195528" y="1996406"/>
              <a:ext cx="11136" cy="13739"/>
            </a:xfrm>
            <a:custGeom>
              <a:avLst/>
              <a:gdLst/>
              <a:ahLst/>
              <a:cxnLst/>
              <a:rect l="l" t="t" r="r" b="b"/>
              <a:pathLst>
                <a:path w="432" h="533" extrusionOk="0">
                  <a:moveTo>
                    <a:pt x="221" y="0"/>
                  </a:moveTo>
                  <a:cubicBezTo>
                    <a:pt x="101" y="0"/>
                    <a:pt x="0" y="91"/>
                    <a:pt x="0" y="211"/>
                  </a:cubicBezTo>
                  <a:lnTo>
                    <a:pt x="0" y="321"/>
                  </a:lnTo>
                  <a:cubicBezTo>
                    <a:pt x="0" y="462"/>
                    <a:pt x="108" y="532"/>
                    <a:pt x="216" y="532"/>
                  </a:cubicBezTo>
                  <a:cubicBezTo>
                    <a:pt x="324" y="532"/>
                    <a:pt x="432" y="462"/>
                    <a:pt x="432" y="321"/>
                  </a:cubicBezTo>
                  <a:lnTo>
                    <a:pt x="432" y="211"/>
                  </a:lnTo>
                  <a:cubicBezTo>
                    <a:pt x="432" y="91"/>
                    <a:pt x="341"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9"/>
            <p:cNvSpPr/>
            <p:nvPr/>
          </p:nvSpPr>
          <p:spPr>
            <a:xfrm>
              <a:off x="1195528" y="2026669"/>
              <a:ext cx="11136" cy="13714"/>
            </a:xfrm>
            <a:custGeom>
              <a:avLst/>
              <a:gdLst/>
              <a:ahLst/>
              <a:cxnLst/>
              <a:rect l="l" t="t" r="r" b="b"/>
              <a:pathLst>
                <a:path w="432" h="532" extrusionOk="0">
                  <a:moveTo>
                    <a:pt x="221" y="0"/>
                  </a:moveTo>
                  <a:cubicBezTo>
                    <a:pt x="101" y="0"/>
                    <a:pt x="0" y="90"/>
                    <a:pt x="0" y="211"/>
                  </a:cubicBezTo>
                  <a:lnTo>
                    <a:pt x="0" y="321"/>
                  </a:lnTo>
                  <a:cubicBezTo>
                    <a:pt x="0" y="461"/>
                    <a:pt x="108" y="532"/>
                    <a:pt x="216" y="532"/>
                  </a:cubicBezTo>
                  <a:cubicBezTo>
                    <a:pt x="324" y="532"/>
                    <a:pt x="432" y="461"/>
                    <a:pt x="432" y="321"/>
                  </a:cubicBezTo>
                  <a:lnTo>
                    <a:pt x="432" y="211"/>
                  </a:lnTo>
                  <a:cubicBezTo>
                    <a:pt x="432" y="90"/>
                    <a:pt x="341"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9"/>
            <p:cNvSpPr/>
            <p:nvPr/>
          </p:nvSpPr>
          <p:spPr>
            <a:xfrm>
              <a:off x="1195528" y="2056906"/>
              <a:ext cx="11136" cy="13739"/>
            </a:xfrm>
            <a:custGeom>
              <a:avLst/>
              <a:gdLst/>
              <a:ahLst/>
              <a:cxnLst/>
              <a:rect l="l" t="t" r="r" b="b"/>
              <a:pathLst>
                <a:path w="432" h="533" extrusionOk="0">
                  <a:moveTo>
                    <a:pt x="221" y="1"/>
                  </a:moveTo>
                  <a:cubicBezTo>
                    <a:pt x="101" y="1"/>
                    <a:pt x="0" y="91"/>
                    <a:pt x="0" y="211"/>
                  </a:cubicBezTo>
                  <a:lnTo>
                    <a:pt x="0" y="322"/>
                  </a:lnTo>
                  <a:cubicBezTo>
                    <a:pt x="0" y="462"/>
                    <a:pt x="108" y="532"/>
                    <a:pt x="216" y="532"/>
                  </a:cubicBezTo>
                  <a:cubicBezTo>
                    <a:pt x="324" y="532"/>
                    <a:pt x="432" y="462"/>
                    <a:pt x="432" y="322"/>
                  </a:cubicBezTo>
                  <a:lnTo>
                    <a:pt x="432" y="211"/>
                  </a:lnTo>
                  <a:cubicBezTo>
                    <a:pt x="432" y="91"/>
                    <a:pt x="341"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 name="Google Shape;1862;p69"/>
          <p:cNvGrpSpPr/>
          <p:nvPr/>
        </p:nvGrpSpPr>
        <p:grpSpPr>
          <a:xfrm>
            <a:off x="4752050" y="4110393"/>
            <a:ext cx="351399" cy="381584"/>
            <a:chOff x="4752050" y="4110393"/>
            <a:chExt cx="351399" cy="381584"/>
          </a:xfrm>
        </p:grpSpPr>
        <p:sp>
          <p:nvSpPr>
            <p:cNvPr id="1863" name="Google Shape;1863;p69"/>
            <p:cNvSpPr/>
            <p:nvPr/>
          </p:nvSpPr>
          <p:spPr>
            <a:xfrm>
              <a:off x="4766717" y="4110393"/>
              <a:ext cx="336731" cy="350600"/>
            </a:xfrm>
            <a:custGeom>
              <a:avLst/>
              <a:gdLst/>
              <a:ahLst/>
              <a:cxnLst/>
              <a:rect l="l" t="t" r="r" b="b"/>
              <a:pathLst>
                <a:path w="13063" h="13601" extrusionOk="0">
                  <a:moveTo>
                    <a:pt x="8098" y="0"/>
                  </a:moveTo>
                  <a:cubicBezTo>
                    <a:pt x="6683" y="0"/>
                    <a:pt x="5389" y="773"/>
                    <a:pt x="4727" y="2017"/>
                  </a:cubicBezTo>
                  <a:cubicBezTo>
                    <a:pt x="4401" y="1936"/>
                    <a:pt x="4073" y="1898"/>
                    <a:pt x="3749" y="1898"/>
                  </a:cubicBezTo>
                  <a:cubicBezTo>
                    <a:pt x="2211" y="1898"/>
                    <a:pt x="769" y="2770"/>
                    <a:pt x="73" y="4203"/>
                  </a:cubicBezTo>
                  <a:cubicBezTo>
                    <a:pt x="0" y="4376"/>
                    <a:pt x="139" y="4509"/>
                    <a:pt x="278" y="4509"/>
                  </a:cubicBezTo>
                  <a:cubicBezTo>
                    <a:pt x="349" y="4509"/>
                    <a:pt x="420" y="4475"/>
                    <a:pt x="464" y="4394"/>
                  </a:cubicBezTo>
                  <a:cubicBezTo>
                    <a:pt x="1105" y="3069"/>
                    <a:pt x="2418" y="2333"/>
                    <a:pt x="3762" y="2333"/>
                  </a:cubicBezTo>
                  <a:cubicBezTo>
                    <a:pt x="4544" y="2333"/>
                    <a:pt x="5336" y="2582"/>
                    <a:pt x="6011" y="3110"/>
                  </a:cubicBezTo>
                  <a:cubicBezTo>
                    <a:pt x="6055" y="3146"/>
                    <a:pt x="6101" y="3161"/>
                    <a:pt x="6145" y="3161"/>
                  </a:cubicBezTo>
                  <a:cubicBezTo>
                    <a:pt x="6320" y="3161"/>
                    <a:pt x="6457" y="2913"/>
                    <a:pt x="6272" y="2769"/>
                  </a:cubicBezTo>
                  <a:cubicBezTo>
                    <a:pt x="5941" y="2508"/>
                    <a:pt x="5560" y="2297"/>
                    <a:pt x="5159" y="2147"/>
                  </a:cubicBezTo>
                  <a:cubicBezTo>
                    <a:pt x="5779" y="1078"/>
                    <a:pt x="6907" y="460"/>
                    <a:pt x="8085" y="460"/>
                  </a:cubicBezTo>
                  <a:cubicBezTo>
                    <a:pt x="8488" y="460"/>
                    <a:pt x="8896" y="532"/>
                    <a:pt x="9291" y="682"/>
                  </a:cubicBezTo>
                  <a:cubicBezTo>
                    <a:pt x="10836" y="1284"/>
                    <a:pt x="11729" y="2909"/>
                    <a:pt x="11398" y="4534"/>
                  </a:cubicBezTo>
                  <a:cubicBezTo>
                    <a:pt x="11378" y="4624"/>
                    <a:pt x="11408" y="4705"/>
                    <a:pt x="11478" y="4755"/>
                  </a:cubicBezTo>
                  <a:cubicBezTo>
                    <a:pt x="13013" y="5858"/>
                    <a:pt x="13013" y="8135"/>
                    <a:pt x="11488" y="9238"/>
                  </a:cubicBezTo>
                  <a:cubicBezTo>
                    <a:pt x="11388" y="9299"/>
                    <a:pt x="11358" y="9439"/>
                    <a:pt x="11438" y="9539"/>
                  </a:cubicBezTo>
                  <a:cubicBezTo>
                    <a:pt x="12240" y="10663"/>
                    <a:pt x="11428" y="12218"/>
                    <a:pt x="10054" y="12218"/>
                  </a:cubicBezTo>
                  <a:lnTo>
                    <a:pt x="9933" y="12218"/>
                  </a:lnTo>
                  <a:cubicBezTo>
                    <a:pt x="9926" y="12217"/>
                    <a:pt x="9919" y="12216"/>
                    <a:pt x="9911" y="12216"/>
                  </a:cubicBezTo>
                  <a:cubicBezTo>
                    <a:pt x="9820" y="12216"/>
                    <a:pt x="9740" y="12274"/>
                    <a:pt x="9713" y="12358"/>
                  </a:cubicBezTo>
                  <a:cubicBezTo>
                    <a:pt x="9582" y="12729"/>
                    <a:pt x="9301" y="13030"/>
                    <a:pt x="8930" y="13180"/>
                  </a:cubicBezTo>
                  <a:cubicBezTo>
                    <a:pt x="8700" y="13278"/>
                    <a:pt x="8798" y="13601"/>
                    <a:pt x="9009" y="13601"/>
                  </a:cubicBezTo>
                  <a:cubicBezTo>
                    <a:pt x="9038" y="13601"/>
                    <a:pt x="9069" y="13595"/>
                    <a:pt x="9101" y="13582"/>
                  </a:cubicBezTo>
                  <a:cubicBezTo>
                    <a:pt x="9522" y="13401"/>
                    <a:pt x="9873" y="13070"/>
                    <a:pt x="10064" y="12649"/>
                  </a:cubicBezTo>
                  <a:cubicBezTo>
                    <a:pt x="11689" y="12649"/>
                    <a:pt x="12702" y="10883"/>
                    <a:pt x="11889" y="9469"/>
                  </a:cubicBezTo>
                  <a:cubicBezTo>
                    <a:pt x="12631" y="8857"/>
                    <a:pt x="13053" y="7955"/>
                    <a:pt x="13063" y="7002"/>
                  </a:cubicBezTo>
                  <a:cubicBezTo>
                    <a:pt x="13063" y="6029"/>
                    <a:pt x="12611" y="5106"/>
                    <a:pt x="11849" y="4494"/>
                  </a:cubicBezTo>
                  <a:cubicBezTo>
                    <a:pt x="12270" y="2157"/>
                    <a:pt x="10475" y="10"/>
                    <a:pt x="809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9"/>
            <p:cNvSpPr/>
            <p:nvPr/>
          </p:nvSpPr>
          <p:spPr>
            <a:xfrm>
              <a:off x="4899420" y="4295269"/>
              <a:ext cx="56917" cy="56633"/>
            </a:xfrm>
            <a:custGeom>
              <a:avLst/>
              <a:gdLst/>
              <a:ahLst/>
              <a:cxnLst/>
              <a:rect l="l" t="t" r="r" b="b"/>
              <a:pathLst>
                <a:path w="2208" h="2197" extrusionOk="0">
                  <a:moveTo>
                    <a:pt x="1706" y="432"/>
                  </a:moveTo>
                  <a:cubicBezTo>
                    <a:pt x="1746" y="432"/>
                    <a:pt x="1776" y="462"/>
                    <a:pt x="1776" y="502"/>
                  </a:cubicBezTo>
                  <a:lnTo>
                    <a:pt x="1776" y="1705"/>
                  </a:lnTo>
                  <a:cubicBezTo>
                    <a:pt x="1776" y="1745"/>
                    <a:pt x="1746" y="1776"/>
                    <a:pt x="1706" y="1776"/>
                  </a:cubicBezTo>
                  <a:lnTo>
                    <a:pt x="502" y="1776"/>
                  </a:lnTo>
                  <a:cubicBezTo>
                    <a:pt x="462" y="1776"/>
                    <a:pt x="432" y="1745"/>
                    <a:pt x="432" y="1705"/>
                  </a:cubicBezTo>
                  <a:lnTo>
                    <a:pt x="432" y="502"/>
                  </a:lnTo>
                  <a:cubicBezTo>
                    <a:pt x="432" y="462"/>
                    <a:pt x="462" y="432"/>
                    <a:pt x="502" y="432"/>
                  </a:cubicBezTo>
                  <a:close/>
                  <a:moveTo>
                    <a:pt x="502" y="0"/>
                  </a:moveTo>
                  <a:cubicBezTo>
                    <a:pt x="231" y="0"/>
                    <a:pt x="11" y="221"/>
                    <a:pt x="1" y="502"/>
                  </a:cubicBezTo>
                  <a:lnTo>
                    <a:pt x="1" y="1695"/>
                  </a:lnTo>
                  <a:cubicBezTo>
                    <a:pt x="11" y="1966"/>
                    <a:pt x="231" y="2197"/>
                    <a:pt x="502" y="2197"/>
                  </a:cubicBezTo>
                  <a:lnTo>
                    <a:pt x="1706" y="2197"/>
                  </a:lnTo>
                  <a:cubicBezTo>
                    <a:pt x="1977" y="2197"/>
                    <a:pt x="2197" y="1966"/>
                    <a:pt x="2207" y="1695"/>
                  </a:cubicBezTo>
                  <a:lnTo>
                    <a:pt x="2207" y="502"/>
                  </a:lnTo>
                  <a:cubicBezTo>
                    <a:pt x="2197" y="221"/>
                    <a:pt x="1977" y="0"/>
                    <a:pt x="170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9"/>
            <p:cNvSpPr/>
            <p:nvPr/>
          </p:nvSpPr>
          <p:spPr>
            <a:xfrm>
              <a:off x="4752050" y="4201852"/>
              <a:ext cx="291930" cy="290126"/>
            </a:xfrm>
            <a:custGeom>
              <a:avLst/>
              <a:gdLst/>
              <a:ahLst/>
              <a:cxnLst/>
              <a:rect l="l" t="t" r="r" b="b"/>
              <a:pathLst>
                <a:path w="11325" h="11255" extrusionOk="0">
                  <a:moveTo>
                    <a:pt x="6821" y="1317"/>
                  </a:moveTo>
                  <a:lnTo>
                    <a:pt x="9369" y="2491"/>
                  </a:lnTo>
                  <a:lnTo>
                    <a:pt x="9379" y="2721"/>
                  </a:lnTo>
                  <a:lnTo>
                    <a:pt x="8907" y="2721"/>
                  </a:lnTo>
                  <a:cubicBezTo>
                    <a:pt x="8627" y="2721"/>
                    <a:pt x="8627" y="3153"/>
                    <a:pt x="8907" y="3153"/>
                  </a:cubicBezTo>
                  <a:lnTo>
                    <a:pt x="9369" y="3153"/>
                  </a:lnTo>
                  <a:lnTo>
                    <a:pt x="9369" y="3825"/>
                  </a:lnTo>
                  <a:lnTo>
                    <a:pt x="8907" y="3825"/>
                  </a:lnTo>
                  <a:cubicBezTo>
                    <a:pt x="8617" y="3825"/>
                    <a:pt x="8617" y="4266"/>
                    <a:pt x="8907" y="4266"/>
                  </a:cubicBezTo>
                  <a:lnTo>
                    <a:pt x="9369" y="4266"/>
                  </a:lnTo>
                  <a:lnTo>
                    <a:pt x="9369" y="4938"/>
                  </a:lnTo>
                  <a:lnTo>
                    <a:pt x="8907" y="4938"/>
                  </a:lnTo>
                  <a:cubicBezTo>
                    <a:pt x="8617" y="4938"/>
                    <a:pt x="8617" y="5369"/>
                    <a:pt x="8907" y="5369"/>
                  </a:cubicBezTo>
                  <a:lnTo>
                    <a:pt x="9369" y="5369"/>
                  </a:lnTo>
                  <a:lnTo>
                    <a:pt x="9369" y="6042"/>
                  </a:lnTo>
                  <a:lnTo>
                    <a:pt x="8907" y="6042"/>
                  </a:lnTo>
                  <a:cubicBezTo>
                    <a:pt x="8617" y="6042"/>
                    <a:pt x="8617" y="6473"/>
                    <a:pt x="8907" y="6473"/>
                  </a:cubicBezTo>
                  <a:lnTo>
                    <a:pt x="9369" y="6473"/>
                  </a:lnTo>
                  <a:lnTo>
                    <a:pt x="9369" y="6994"/>
                  </a:lnTo>
                  <a:lnTo>
                    <a:pt x="4263" y="6994"/>
                  </a:lnTo>
                  <a:lnTo>
                    <a:pt x="4263" y="6473"/>
                  </a:lnTo>
                  <a:lnTo>
                    <a:pt x="4735" y="6473"/>
                  </a:lnTo>
                  <a:cubicBezTo>
                    <a:pt x="5016" y="6473"/>
                    <a:pt x="5016" y="6042"/>
                    <a:pt x="4735" y="6042"/>
                  </a:cubicBezTo>
                  <a:lnTo>
                    <a:pt x="4263" y="6042"/>
                  </a:lnTo>
                  <a:lnTo>
                    <a:pt x="4263" y="5369"/>
                  </a:lnTo>
                  <a:lnTo>
                    <a:pt x="4735" y="5369"/>
                  </a:lnTo>
                  <a:cubicBezTo>
                    <a:pt x="5016" y="5369"/>
                    <a:pt x="5016" y="4928"/>
                    <a:pt x="4735" y="4928"/>
                  </a:cubicBezTo>
                  <a:lnTo>
                    <a:pt x="4263" y="4928"/>
                  </a:lnTo>
                  <a:lnTo>
                    <a:pt x="4263" y="4266"/>
                  </a:lnTo>
                  <a:lnTo>
                    <a:pt x="4735" y="4266"/>
                  </a:lnTo>
                  <a:cubicBezTo>
                    <a:pt x="5016" y="4266"/>
                    <a:pt x="5016" y="3825"/>
                    <a:pt x="4735" y="3825"/>
                  </a:cubicBezTo>
                  <a:lnTo>
                    <a:pt x="4263" y="3825"/>
                  </a:lnTo>
                  <a:lnTo>
                    <a:pt x="4263" y="3153"/>
                  </a:lnTo>
                  <a:lnTo>
                    <a:pt x="4735" y="3153"/>
                  </a:lnTo>
                  <a:cubicBezTo>
                    <a:pt x="5016" y="3153"/>
                    <a:pt x="5016" y="2721"/>
                    <a:pt x="4735" y="2721"/>
                  </a:cubicBezTo>
                  <a:lnTo>
                    <a:pt x="4263" y="2721"/>
                  </a:lnTo>
                  <a:lnTo>
                    <a:pt x="4263" y="2491"/>
                  </a:lnTo>
                  <a:lnTo>
                    <a:pt x="6821" y="1317"/>
                  </a:lnTo>
                  <a:close/>
                  <a:moveTo>
                    <a:pt x="6189" y="8018"/>
                  </a:moveTo>
                  <a:lnTo>
                    <a:pt x="6189" y="8228"/>
                  </a:lnTo>
                  <a:lnTo>
                    <a:pt x="5146" y="8228"/>
                  </a:lnTo>
                  <a:lnTo>
                    <a:pt x="5146" y="8018"/>
                  </a:lnTo>
                  <a:close/>
                  <a:moveTo>
                    <a:pt x="8496" y="9883"/>
                  </a:moveTo>
                  <a:lnTo>
                    <a:pt x="8496" y="10084"/>
                  </a:lnTo>
                  <a:lnTo>
                    <a:pt x="7453" y="10084"/>
                  </a:lnTo>
                  <a:lnTo>
                    <a:pt x="7453" y="9883"/>
                  </a:lnTo>
                  <a:close/>
                  <a:moveTo>
                    <a:pt x="6816" y="1"/>
                  </a:moveTo>
                  <a:cubicBezTo>
                    <a:pt x="6726" y="1"/>
                    <a:pt x="6635" y="18"/>
                    <a:pt x="6550" y="53"/>
                  </a:cubicBezTo>
                  <a:lnTo>
                    <a:pt x="2909" y="1748"/>
                  </a:lnTo>
                  <a:cubicBezTo>
                    <a:pt x="2548" y="1859"/>
                    <a:pt x="2378" y="2260"/>
                    <a:pt x="2528" y="2601"/>
                  </a:cubicBezTo>
                  <a:cubicBezTo>
                    <a:pt x="2637" y="2832"/>
                    <a:pt x="2866" y="2967"/>
                    <a:pt x="3102" y="2967"/>
                  </a:cubicBezTo>
                  <a:cubicBezTo>
                    <a:pt x="3214" y="2967"/>
                    <a:pt x="3327" y="2936"/>
                    <a:pt x="3431" y="2872"/>
                  </a:cubicBezTo>
                  <a:lnTo>
                    <a:pt x="3832" y="2691"/>
                  </a:lnTo>
                  <a:lnTo>
                    <a:pt x="3832" y="6984"/>
                  </a:lnTo>
                  <a:lnTo>
                    <a:pt x="2648" y="6984"/>
                  </a:lnTo>
                  <a:cubicBezTo>
                    <a:pt x="2357" y="6984"/>
                    <a:pt x="2357" y="7416"/>
                    <a:pt x="2648" y="7416"/>
                  </a:cubicBezTo>
                  <a:lnTo>
                    <a:pt x="5296" y="7416"/>
                  </a:lnTo>
                  <a:lnTo>
                    <a:pt x="5296" y="7576"/>
                  </a:lnTo>
                  <a:lnTo>
                    <a:pt x="5036" y="7576"/>
                  </a:lnTo>
                  <a:cubicBezTo>
                    <a:pt x="4855" y="7576"/>
                    <a:pt x="4705" y="7717"/>
                    <a:pt x="4705" y="7907"/>
                  </a:cubicBezTo>
                  <a:lnTo>
                    <a:pt x="4705" y="8328"/>
                  </a:lnTo>
                  <a:cubicBezTo>
                    <a:pt x="4705" y="8509"/>
                    <a:pt x="4855" y="8649"/>
                    <a:pt x="5036" y="8649"/>
                  </a:cubicBezTo>
                  <a:lnTo>
                    <a:pt x="5296" y="8649"/>
                  </a:lnTo>
                  <a:lnTo>
                    <a:pt x="5296" y="9562"/>
                  </a:lnTo>
                  <a:cubicBezTo>
                    <a:pt x="5086" y="9674"/>
                    <a:pt x="4862" y="9727"/>
                    <a:pt x="4643" y="9727"/>
                  </a:cubicBezTo>
                  <a:cubicBezTo>
                    <a:pt x="4078" y="9727"/>
                    <a:pt x="3543" y="9378"/>
                    <a:pt x="3340" y="8800"/>
                  </a:cubicBezTo>
                  <a:cubicBezTo>
                    <a:pt x="3313" y="8716"/>
                    <a:pt x="3233" y="8658"/>
                    <a:pt x="3142" y="8658"/>
                  </a:cubicBezTo>
                  <a:cubicBezTo>
                    <a:pt x="3134" y="8658"/>
                    <a:pt x="3127" y="8659"/>
                    <a:pt x="3120" y="8659"/>
                  </a:cubicBezTo>
                  <a:lnTo>
                    <a:pt x="2999" y="8659"/>
                  </a:lnTo>
                  <a:cubicBezTo>
                    <a:pt x="1374" y="8659"/>
                    <a:pt x="682" y="6573"/>
                    <a:pt x="1996" y="5610"/>
                  </a:cubicBezTo>
                  <a:cubicBezTo>
                    <a:pt x="2117" y="5520"/>
                    <a:pt x="2117" y="5349"/>
                    <a:pt x="2006" y="5259"/>
                  </a:cubicBezTo>
                  <a:cubicBezTo>
                    <a:pt x="923" y="4387"/>
                    <a:pt x="442" y="2962"/>
                    <a:pt x="753" y="1598"/>
                  </a:cubicBezTo>
                  <a:cubicBezTo>
                    <a:pt x="799" y="1435"/>
                    <a:pt x="670" y="1333"/>
                    <a:pt x="541" y="1333"/>
                  </a:cubicBezTo>
                  <a:cubicBezTo>
                    <a:pt x="449" y="1333"/>
                    <a:pt x="357" y="1386"/>
                    <a:pt x="331" y="1508"/>
                  </a:cubicBezTo>
                  <a:cubicBezTo>
                    <a:pt x="0" y="2932"/>
                    <a:pt x="462" y="4427"/>
                    <a:pt x="1535" y="5430"/>
                  </a:cubicBezTo>
                  <a:cubicBezTo>
                    <a:pt x="151" y="6744"/>
                    <a:pt x="1074" y="9081"/>
                    <a:pt x="2989" y="9091"/>
                  </a:cubicBezTo>
                  <a:cubicBezTo>
                    <a:pt x="3288" y="9756"/>
                    <a:pt x="3947" y="10153"/>
                    <a:pt x="4640" y="10153"/>
                  </a:cubicBezTo>
                  <a:cubicBezTo>
                    <a:pt x="4855" y="10153"/>
                    <a:pt x="5074" y="10115"/>
                    <a:pt x="5286" y="10034"/>
                  </a:cubicBezTo>
                  <a:lnTo>
                    <a:pt x="5286" y="11027"/>
                  </a:lnTo>
                  <a:cubicBezTo>
                    <a:pt x="5286" y="11172"/>
                    <a:pt x="5394" y="11245"/>
                    <a:pt x="5502" y="11245"/>
                  </a:cubicBezTo>
                  <a:cubicBezTo>
                    <a:pt x="5610" y="11245"/>
                    <a:pt x="5718" y="11172"/>
                    <a:pt x="5718" y="11027"/>
                  </a:cubicBezTo>
                  <a:lnTo>
                    <a:pt x="5718" y="8649"/>
                  </a:lnTo>
                  <a:lnTo>
                    <a:pt x="6279" y="8649"/>
                  </a:lnTo>
                  <a:cubicBezTo>
                    <a:pt x="6460" y="8649"/>
                    <a:pt x="6610" y="8499"/>
                    <a:pt x="6610" y="8318"/>
                  </a:cubicBezTo>
                  <a:lnTo>
                    <a:pt x="6610" y="7897"/>
                  </a:lnTo>
                  <a:cubicBezTo>
                    <a:pt x="6610" y="7717"/>
                    <a:pt x="6460" y="7566"/>
                    <a:pt x="6279" y="7566"/>
                  </a:cubicBezTo>
                  <a:lnTo>
                    <a:pt x="5738" y="7566"/>
                  </a:lnTo>
                  <a:lnTo>
                    <a:pt x="5738" y="7426"/>
                  </a:lnTo>
                  <a:lnTo>
                    <a:pt x="7914" y="7426"/>
                  </a:lnTo>
                  <a:lnTo>
                    <a:pt x="7914" y="9442"/>
                  </a:lnTo>
                  <a:lnTo>
                    <a:pt x="7353" y="9442"/>
                  </a:lnTo>
                  <a:cubicBezTo>
                    <a:pt x="7172" y="9442"/>
                    <a:pt x="7022" y="9592"/>
                    <a:pt x="7022" y="9773"/>
                  </a:cubicBezTo>
                  <a:lnTo>
                    <a:pt x="7022" y="10194"/>
                  </a:lnTo>
                  <a:cubicBezTo>
                    <a:pt x="7022" y="10375"/>
                    <a:pt x="7172" y="10525"/>
                    <a:pt x="7353" y="10525"/>
                  </a:cubicBezTo>
                  <a:lnTo>
                    <a:pt x="7914" y="10525"/>
                  </a:lnTo>
                  <a:lnTo>
                    <a:pt x="7914" y="11037"/>
                  </a:lnTo>
                  <a:cubicBezTo>
                    <a:pt x="7914" y="11182"/>
                    <a:pt x="8022" y="11255"/>
                    <a:pt x="8130" y="11255"/>
                  </a:cubicBezTo>
                  <a:cubicBezTo>
                    <a:pt x="8238" y="11255"/>
                    <a:pt x="8346" y="11182"/>
                    <a:pt x="8346" y="11037"/>
                  </a:cubicBezTo>
                  <a:lnTo>
                    <a:pt x="8346" y="10525"/>
                  </a:lnTo>
                  <a:lnTo>
                    <a:pt x="8606" y="10525"/>
                  </a:lnTo>
                  <a:cubicBezTo>
                    <a:pt x="8787" y="10525"/>
                    <a:pt x="8938" y="10375"/>
                    <a:pt x="8938" y="10194"/>
                  </a:cubicBezTo>
                  <a:lnTo>
                    <a:pt x="8938" y="9773"/>
                  </a:lnTo>
                  <a:cubicBezTo>
                    <a:pt x="8938" y="9592"/>
                    <a:pt x="8787" y="9442"/>
                    <a:pt x="8606" y="9442"/>
                  </a:cubicBezTo>
                  <a:lnTo>
                    <a:pt x="8346" y="9442"/>
                  </a:lnTo>
                  <a:lnTo>
                    <a:pt x="8346" y="7426"/>
                  </a:lnTo>
                  <a:lnTo>
                    <a:pt x="10994" y="7426"/>
                  </a:lnTo>
                  <a:cubicBezTo>
                    <a:pt x="11285" y="7426"/>
                    <a:pt x="11285" y="6984"/>
                    <a:pt x="10994" y="6984"/>
                  </a:cubicBezTo>
                  <a:lnTo>
                    <a:pt x="9810" y="6984"/>
                  </a:lnTo>
                  <a:lnTo>
                    <a:pt x="9810" y="2691"/>
                  </a:lnTo>
                  <a:lnTo>
                    <a:pt x="10201" y="2882"/>
                  </a:lnTo>
                  <a:cubicBezTo>
                    <a:pt x="10292" y="2912"/>
                    <a:pt x="10372" y="2932"/>
                    <a:pt x="10472" y="2932"/>
                  </a:cubicBezTo>
                  <a:cubicBezTo>
                    <a:pt x="11134" y="2932"/>
                    <a:pt x="11325" y="2029"/>
                    <a:pt x="10733" y="1748"/>
                  </a:cubicBezTo>
                  <a:lnTo>
                    <a:pt x="9078" y="976"/>
                  </a:lnTo>
                  <a:cubicBezTo>
                    <a:pt x="9043" y="959"/>
                    <a:pt x="9009" y="951"/>
                    <a:pt x="8978" y="951"/>
                  </a:cubicBezTo>
                  <a:cubicBezTo>
                    <a:pt x="8774" y="951"/>
                    <a:pt x="8663" y="1272"/>
                    <a:pt x="8897" y="1367"/>
                  </a:cubicBezTo>
                  <a:lnTo>
                    <a:pt x="10552" y="2130"/>
                  </a:lnTo>
                  <a:cubicBezTo>
                    <a:pt x="10733" y="2220"/>
                    <a:pt x="10673" y="2491"/>
                    <a:pt x="10472" y="2501"/>
                  </a:cubicBezTo>
                  <a:cubicBezTo>
                    <a:pt x="10442" y="2501"/>
                    <a:pt x="10412" y="2491"/>
                    <a:pt x="10392" y="2481"/>
                  </a:cubicBezTo>
                  <a:lnTo>
                    <a:pt x="6911" y="876"/>
                  </a:lnTo>
                  <a:cubicBezTo>
                    <a:pt x="6881" y="861"/>
                    <a:pt x="6851" y="853"/>
                    <a:pt x="6821" y="853"/>
                  </a:cubicBezTo>
                  <a:cubicBezTo>
                    <a:pt x="6791" y="853"/>
                    <a:pt x="6761" y="861"/>
                    <a:pt x="6731" y="876"/>
                  </a:cubicBezTo>
                  <a:lnTo>
                    <a:pt x="3250" y="2481"/>
                  </a:lnTo>
                  <a:cubicBezTo>
                    <a:pt x="3226" y="2490"/>
                    <a:pt x="3202" y="2494"/>
                    <a:pt x="3180" y="2494"/>
                  </a:cubicBezTo>
                  <a:cubicBezTo>
                    <a:pt x="3002" y="2494"/>
                    <a:pt x="2912" y="2237"/>
                    <a:pt x="3090" y="2130"/>
                  </a:cubicBezTo>
                  <a:lnTo>
                    <a:pt x="6741" y="455"/>
                  </a:lnTo>
                  <a:cubicBezTo>
                    <a:pt x="6766" y="440"/>
                    <a:pt x="6791" y="432"/>
                    <a:pt x="6817" y="432"/>
                  </a:cubicBezTo>
                  <a:cubicBezTo>
                    <a:pt x="6844" y="432"/>
                    <a:pt x="6871" y="440"/>
                    <a:pt x="6901" y="455"/>
                  </a:cubicBezTo>
                  <a:lnTo>
                    <a:pt x="8105" y="1006"/>
                  </a:lnTo>
                  <a:cubicBezTo>
                    <a:pt x="8144" y="1026"/>
                    <a:pt x="8181" y="1035"/>
                    <a:pt x="8215" y="1035"/>
                  </a:cubicBezTo>
                  <a:cubicBezTo>
                    <a:pt x="8421" y="1035"/>
                    <a:pt x="8526" y="718"/>
                    <a:pt x="8286" y="615"/>
                  </a:cubicBezTo>
                  <a:lnTo>
                    <a:pt x="7082" y="53"/>
                  </a:lnTo>
                  <a:cubicBezTo>
                    <a:pt x="6997" y="18"/>
                    <a:pt x="6906" y="1"/>
                    <a:pt x="681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 name="Google Shape;1866;p69"/>
          <p:cNvGrpSpPr/>
          <p:nvPr/>
        </p:nvGrpSpPr>
        <p:grpSpPr>
          <a:xfrm>
            <a:off x="7945275" y="2859275"/>
            <a:ext cx="300590" cy="392062"/>
            <a:chOff x="19705506" y="7310657"/>
            <a:chExt cx="811091" cy="1057912"/>
          </a:xfrm>
        </p:grpSpPr>
        <p:sp>
          <p:nvSpPr>
            <p:cNvPr id="1867" name="Google Shape;1867;p69"/>
            <p:cNvSpPr/>
            <p:nvPr/>
          </p:nvSpPr>
          <p:spPr>
            <a:xfrm>
              <a:off x="19855963" y="7679680"/>
              <a:ext cx="660634" cy="688889"/>
            </a:xfrm>
            <a:custGeom>
              <a:avLst/>
              <a:gdLst/>
              <a:ahLst/>
              <a:cxnLst/>
              <a:rect l="l" t="t" r="r" b="b"/>
              <a:pathLst>
                <a:path w="130560" h="136144" extrusionOk="0">
                  <a:moveTo>
                    <a:pt x="25657" y="64038"/>
                  </a:moveTo>
                  <a:lnTo>
                    <a:pt x="40557" y="85139"/>
                  </a:lnTo>
                  <a:lnTo>
                    <a:pt x="23944" y="85139"/>
                  </a:lnTo>
                  <a:cubicBezTo>
                    <a:pt x="22403" y="85139"/>
                    <a:pt x="21152" y="83889"/>
                    <a:pt x="21152" y="82347"/>
                  </a:cubicBezTo>
                  <a:lnTo>
                    <a:pt x="21152" y="66847"/>
                  </a:lnTo>
                  <a:cubicBezTo>
                    <a:pt x="21152" y="65289"/>
                    <a:pt x="22403" y="64038"/>
                    <a:pt x="23944" y="64038"/>
                  </a:cubicBezTo>
                  <a:close/>
                  <a:moveTo>
                    <a:pt x="48281" y="64038"/>
                  </a:moveTo>
                  <a:lnTo>
                    <a:pt x="63182" y="85139"/>
                  </a:lnTo>
                  <a:lnTo>
                    <a:pt x="48059" y="85139"/>
                  </a:lnTo>
                  <a:lnTo>
                    <a:pt x="33158" y="64038"/>
                  </a:lnTo>
                  <a:close/>
                  <a:moveTo>
                    <a:pt x="70889" y="64038"/>
                  </a:moveTo>
                  <a:lnTo>
                    <a:pt x="85790" y="85139"/>
                  </a:lnTo>
                  <a:lnTo>
                    <a:pt x="70666" y="85139"/>
                  </a:lnTo>
                  <a:lnTo>
                    <a:pt x="55766" y="64038"/>
                  </a:lnTo>
                  <a:close/>
                  <a:moveTo>
                    <a:pt x="95929" y="64038"/>
                  </a:moveTo>
                  <a:cubicBezTo>
                    <a:pt x="97470" y="64038"/>
                    <a:pt x="98721" y="65289"/>
                    <a:pt x="98721" y="66847"/>
                  </a:cubicBezTo>
                  <a:lnTo>
                    <a:pt x="98721" y="82347"/>
                  </a:lnTo>
                  <a:cubicBezTo>
                    <a:pt x="98721" y="83889"/>
                    <a:pt x="97470" y="85139"/>
                    <a:pt x="95912" y="85139"/>
                  </a:cubicBezTo>
                  <a:lnTo>
                    <a:pt x="93291" y="85139"/>
                  </a:lnTo>
                  <a:lnTo>
                    <a:pt x="78391" y="64038"/>
                  </a:lnTo>
                  <a:close/>
                  <a:moveTo>
                    <a:pt x="106256" y="0"/>
                  </a:moveTo>
                  <a:cubicBezTo>
                    <a:pt x="104561" y="0"/>
                    <a:pt x="103191" y="1370"/>
                    <a:pt x="103191" y="3066"/>
                  </a:cubicBezTo>
                  <a:lnTo>
                    <a:pt x="103191" y="31891"/>
                  </a:lnTo>
                  <a:cubicBezTo>
                    <a:pt x="103191" y="37115"/>
                    <a:pt x="98943" y="41345"/>
                    <a:pt x="93719" y="41345"/>
                  </a:cubicBezTo>
                  <a:lnTo>
                    <a:pt x="92469" y="41345"/>
                  </a:lnTo>
                  <a:cubicBezTo>
                    <a:pt x="90774" y="41345"/>
                    <a:pt x="89403" y="42715"/>
                    <a:pt x="89403" y="44411"/>
                  </a:cubicBezTo>
                  <a:lnTo>
                    <a:pt x="89403" y="57907"/>
                  </a:lnTo>
                  <a:lnTo>
                    <a:pt x="30469" y="57907"/>
                  </a:lnTo>
                  <a:lnTo>
                    <a:pt x="30469" y="45096"/>
                  </a:lnTo>
                  <a:lnTo>
                    <a:pt x="33312" y="45096"/>
                  </a:lnTo>
                  <a:cubicBezTo>
                    <a:pt x="35008" y="45096"/>
                    <a:pt x="36378" y="43726"/>
                    <a:pt x="36378" y="42047"/>
                  </a:cubicBezTo>
                  <a:cubicBezTo>
                    <a:pt x="36378" y="40352"/>
                    <a:pt x="35008" y="38981"/>
                    <a:pt x="33312" y="38981"/>
                  </a:cubicBezTo>
                  <a:lnTo>
                    <a:pt x="25691" y="38981"/>
                  </a:lnTo>
                  <a:cubicBezTo>
                    <a:pt x="21906" y="35642"/>
                    <a:pt x="22608" y="31291"/>
                    <a:pt x="22403" y="30367"/>
                  </a:cubicBezTo>
                  <a:cubicBezTo>
                    <a:pt x="22403" y="30315"/>
                    <a:pt x="22385" y="30264"/>
                    <a:pt x="22368" y="30212"/>
                  </a:cubicBezTo>
                  <a:cubicBezTo>
                    <a:pt x="22026" y="28928"/>
                    <a:pt x="23036" y="30041"/>
                    <a:pt x="5413" y="15243"/>
                  </a:cubicBezTo>
                  <a:cubicBezTo>
                    <a:pt x="4836" y="14758"/>
                    <a:pt x="4135" y="14521"/>
                    <a:pt x="3439" y="14521"/>
                  </a:cubicBezTo>
                  <a:cubicBezTo>
                    <a:pt x="2564" y="14521"/>
                    <a:pt x="1698" y="14895"/>
                    <a:pt x="1097" y="15620"/>
                  </a:cubicBezTo>
                  <a:cubicBezTo>
                    <a:pt x="0" y="16922"/>
                    <a:pt x="172" y="18840"/>
                    <a:pt x="1473" y="19936"/>
                  </a:cubicBezTo>
                  <a:lnTo>
                    <a:pt x="16357" y="32422"/>
                  </a:lnTo>
                  <a:cubicBezTo>
                    <a:pt x="16357" y="32507"/>
                    <a:pt x="16357" y="32576"/>
                    <a:pt x="16374" y="32644"/>
                  </a:cubicBezTo>
                  <a:cubicBezTo>
                    <a:pt x="16614" y="38022"/>
                    <a:pt x="19628" y="42886"/>
                    <a:pt x="24338" y="45490"/>
                  </a:cubicBezTo>
                  <a:lnTo>
                    <a:pt x="24338" y="57907"/>
                  </a:lnTo>
                  <a:lnTo>
                    <a:pt x="23944" y="57907"/>
                  </a:lnTo>
                  <a:cubicBezTo>
                    <a:pt x="19011" y="57907"/>
                    <a:pt x="15021" y="61897"/>
                    <a:pt x="15021" y="66830"/>
                  </a:cubicBezTo>
                  <a:lnTo>
                    <a:pt x="15021" y="82330"/>
                  </a:lnTo>
                  <a:cubicBezTo>
                    <a:pt x="15021" y="87263"/>
                    <a:pt x="19011" y="91253"/>
                    <a:pt x="23944" y="91253"/>
                  </a:cubicBezTo>
                  <a:lnTo>
                    <a:pt x="24338" y="91253"/>
                  </a:lnTo>
                  <a:lnTo>
                    <a:pt x="24338" y="133078"/>
                  </a:lnTo>
                  <a:cubicBezTo>
                    <a:pt x="24338" y="134756"/>
                    <a:pt x="25708" y="136126"/>
                    <a:pt x="27404" y="136126"/>
                  </a:cubicBezTo>
                  <a:cubicBezTo>
                    <a:pt x="29082" y="136126"/>
                    <a:pt x="30469" y="134756"/>
                    <a:pt x="30469" y="133078"/>
                  </a:cubicBezTo>
                  <a:lnTo>
                    <a:pt x="30469" y="91270"/>
                  </a:lnTo>
                  <a:lnTo>
                    <a:pt x="89403" y="91270"/>
                  </a:lnTo>
                  <a:lnTo>
                    <a:pt x="89403" y="133078"/>
                  </a:lnTo>
                  <a:cubicBezTo>
                    <a:pt x="89403" y="134773"/>
                    <a:pt x="90774" y="136143"/>
                    <a:pt x="92469" y="136143"/>
                  </a:cubicBezTo>
                  <a:cubicBezTo>
                    <a:pt x="94165" y="136143"/>
                    <a:pt x="95535" y="134773"/>
                    <a:pt x="95535" y="133078"/>
                  </a:cubicBezTo>
                  <a:lnTo>
                    <a:pt x="95535" y="91270"/>
                  </a:lnTo>
                  <a:lnTo>
                    <a:pt x="95929" y="91270"/>
                  </a:lnTo>
                  <a:cubicBezTo>
                    <a:pt x="97419" y="91270"/>
                    <a:pt x="98892" y="90894"/>
                    <a:pt x="100211" y="90174"/>
                  </a:cubicBezTo>
                  <a:lnTo>
                    <a:pt x="113690" y="103653"/>
                  </a:lnTo>
                  <a:cubicBezTo>
                    <a:pt x="114289" y="104253"/>
                    <a:pt x="115073" y="104553"/>
                    <a:pt x="115856" y="104553"/>
                  </a:cubicBezTo>
                  <a:cubicBezTo>
                    <a:pt x="116640" y="104553"/>
                    <a:pt x="117423" y="104253"/>
                    <a:pt x="118023" y="103653"/>
                  </a:cubicBezTo>
                  <a:cubicBezTo>
                    <a:pt x="119222" y="102454"/>
                    <a:pt x="119222" y="100519"/>
                    <a:pt x="118023" y="99320"/>
                  </a:cubicBezTo>
                  <a:lnTo>
                    <a:pt x="104253" y="85550"/>
                  </a:lnTo>
                  <a:cubicBezTo>
                    <a:pt x="105177" y="83135"/>
                    <a:pt x="104732" y="81559"/>
                    <a:pt x="104852" y="77654"/>
                  </a:cubicBezTo>
                  <a:lnTo>
                    <a:pt x="127494" y="77654"/>
                  </a:lnTo>
                  <a:cubicBezTo>
                    <a:pt x="129189" y="77654"/>
                    <a:pt x="130560" y="76284"/>
                    <a:pt x="130560" y="74589"/>
                  </a:cubicBezTo>
                  <a:cubicBezTo>
                    <a:pt x="130560" y="72893"/>
                    <a:pt x="129189" y="71523"/>
                    <a:pt x="127494" y="71523"/>
                  </a:cubicBezTo>
                  <a:lnTo>
                    <a:pt x="104852" y="71523"/>
                  </a:lnTo>
                  <a:lnTo>
                    <a:pt x="104852" y="66847"/>
                  </a:lnTo>
                  <a:cubicBezTo>
                    <a:pt x="104852" y="61915"/>
                    <a:pt x="100844" y="57924"/>
                    <a:pt x="95929" y="57907"/>
                  </a:cubicBezTo>
                  <a:lnTo>
                    <a:pt x="95535" y="57907"/>
                  </a:lnTo>
                  <a:lnTo>
                    <a:pt x="95535" y="47374"/>
                  </a:lnTo>
                  <a:cubicBezTo>
                    <a:pt x="103379" y="46449"/>
                    <a:pt x="109305" y="39786"/>
                    <a:pt x="109322" y="31874"/>
                  </a:cubicBezTo>
                  <a:lnTo>
                    <a:pt x="109322" y="3066"/>
                  </a:lnTo>
                  <a:cubicBezTo>
                    <a:pt x="109322" y="1370"/>
                    <a:pt x="107952" y="0"/>
                    <a:pt x="10625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9"/>
            <p:cNvSpPr/>
            <p:nvPr/>
          </p:nvSpPr>
          <p:spPr>
            <a:xfrm>
              <a:off x="19705506" y="7310657"/>
              <a:ext cx="782053" cy="538419"/>
            </a:xfrm>
            <a:custGeom>
              <a:avLst/>
              <a:gdLst/>
              <a:ahLst/>
              <a:cxnLst/>
              <a:rect l="l" t="t" r="r" b="b"/>
              <a:pathLst>
                <a:path w="154556" h="106407" extrusionOk="0">
                  <a:moveTo>
                    <a:pt x="60648" y="24197"/>
                  </a:moveTo>
                  <a:cubicBezTo>
                    <a:pt x="65289" y="24197"/>
                    <a:pt x="69074" y="27982"/>
                    <a:pt x="69074" y="32640"/>
                  </a:cubicBezTo>
                  <a:lnTo>
                    <a:pt x="69074" y="54186"/>
                  </a:lnTo>
                  <a:cubicBezTo>
                    <a:pt x="69074" y="58845"/>
                    <a:pt x="65289" y="62613"/>
                    <a:pt x="60648" y="62613"/>
                  </a:cubicBezTo>
                  <a:cubicBezTo>
                    <a:pt x="55989" y="62613"/>
                    <a:pt x="52204" y="58845"/>
                    <a:pt x="52204" y="54186"/>
                  </a:cubicBezTo>
                  <a:lnTo>
                    <a:pt x="52204" y="32640"/>
                  </a:lnTo>
                  <a:cubicBezTo>
                    <a:pt x="52204" y="27982"/>
                    <a:pt x="55989" y="24197"/>
                    <a:pt x="60648" y="24197"/>
                  </a:cubicBezTo>
                  <a:close/>
                  <a:moveTo>
                    <a:pt x="83632" y="24197"/>
                  </a:moveTo>
                  <a:cubicBezTo>
                    <a:pt x="88274" y="24197"/>
                    <a:pt x="92059" y="27982"/>
                    <a:pt x="92059" y="32640"/>
                  </a:cubicBezTo>
                  <a:lnTo>
                    <a:pt x="92059" y="54186"/>
                  </a:lnTo>
                  <a:cubicBezTo>
                    <a:pt x="92059" y="58845"/>
                    <a:pt x="88274" y="62613"/>
                    <a:pt x="83632" y="62613"/>
                  </a:cubicBezTo>
                  <a:cubicBezTo>
                    <a:pt x="78974" y="62613"/>
                    <a:pt x="75189" y="58845"/>
                    <a:pt x="75189" y="54186"/>
                  </a:cubicBezTo>
                  <a:lnTo>
                    <a:pt x="75189" y="32640"/>
                  </a:lnTo>
                  <a:cubicBezTo>
                    <a:pt x="75189" y="27982"/>
                    <a:pt x="78974" y="24197"/>
                    <a:pt x="83632" y="24197"/>
                  </a:cubicBezTo>
                  <a:close/>
                  <a:moveTo>
                    <a:pt x="106617" y="24197"/>
                  </a:moveTo>
                  <a:cubicBezTo>
                    <a:pt x="111275" y="24197"/>
                    <a:pt x="115043" y="27982"/>
                    <a:pt x="115043" y="32640"/>
                  </a:cubicBezTo>
                  <a:lnTo>
                    <a:pt x="115043" y="54186"/>
                  </a:lnTo>
                  <a:cubicBezTo>
                    <a:pt x="115043" y="58845"/>
                    <a:pt x="111275" y="62613"/>
                    <a:pt x="106617" y="62613"/>
                  </a:cubicBezTo>
                  <a:cubicBezTo>
                    <a:pt x="101958" y="62613"/>
                    <a:pt x="98190" y="58845"/>
                    <a:pt x="98190" y="54186"/>
                  </a:cubicBezTo>
                  <a:lnTo>
                    <a:pt x="98190" y="32640"/>
                  </a:lnTo>
                  <a:cubicBezTo>
                    <a:pt x="98173" y="27982"/>
                    <a:pt x="101958" y="24197"/>
                    <a:pt x="106617" y="24197"/>
                  </a:cubicBezTo>
                  <a:close/>
                  <a:moveTo>
                    <a:pt x="140474" y="0"/>
                  </a:moveTo>
                  <a:cubicBezTo>
                    <a:pt x="140276" y="0"/>
                    <a:pt x="140077" y="4"/>
                    <a:pt x="139877" y="13"/>
                  </a:cubicBezTo>
                  <a:cubicBezTo>
                    <a:pt x="134345" y="253"/>
                    <a:pt x="129515" y="3798"/>
                    <a:pt x="127631" y="8988"/>
                  </a:cubicBezTo>
                  <a:lnTo>
                    <a:pt x="120558" y="28444"/>
                  </a:lnTo>
                  <a:cubicBezTo>
                    <a:pt x="118982" y="23220"/>
                    <a:pt x="114632" y="19315"/>
                    <a:pt x="109271" y="18322"/>
                  </a:cubicBezTo>
                  <a:cubicBezTo>
                    <a:pt x="108386" y="18157"/>
                    <a:pt x="107497" y="18077"/>
                    <a:pt x="106615" y="18077"/>
                  </a:cubicBezTo>
                  <a:cubicBezTo>
                    <a:pt x="102175" y="18077"/>
                    <a:pt x="97911" y="20116"/>
                    <a:pt x="95124" y="23717"/>
                  </a:cubicBezTo>
                  <a:cubicBezTo>
                    <a:pt x="92213" y="19958"/>
                    <a:pt x="87918" y="18078"/>
                    <a:pt x="83626" y="18078"/>
                  </a:cubicBezTo>
                  <a:cubicBezTo>
                    <a:pt x="79333" y="18078"/>
                    <a:pt x="75043" y="19958"/>
                    <a:pt x="72140" y="23717"/>
                  </a:cubicBezTo>
                  <a:cubicBezTo>
                    <a:pt x="69324" y="20093"/>
                    <a:pt x="65047" y="18089"/>
                    <a:pt x="60633" y="18089"/>
                  </a:cubicBezTo>
                  <a:cubicBezTo>
                    <a:pt x="59059" y="18089"/>
                    <a:pt x="57469" y="18344"/>
                    <a:pt x="55921" y="18870"/>
                  </a:cubicBezTo>
                  <a:cubicBezTo>
                    <a:pt x="50046" y="20891"/>
                    <a:pt x="46090" y="26423"/>
                    <a:pt x="46090" y="32640"/>
                  </a:cubicBezTo>
                  <a:lnTo>
                    <a:pt x="46090" y="44835"/>
                  </a:lnTo>
                  <a:lnTo>
                    <a:pt x="46090" y="44869"/>
                  </a:lnTo>
                  <a:lnTo>
                    <a:pt x="46090" y="67117"/>
                  </a:lnTo>
                  <a:lnTo>
                    <a:pt x="25828" y="50110"/>
                  </a:lnTo>
                  <a:cubicBezTo>
                    <a:pt x="23084" y="47813"/>
                    <a:pt x="19746" y="46690"/>
                    <a:pt x="16425" y="46690"/>
                  </a:cubicBezTo>
                  <a:cubicBezTo>
                    <a:pt x="12244" y="46690"/>
                    <a:pt x="8092" y="48470"/>
                    <a:pt x="5190" y="51925"/>
                  </a:cubicBezTo>
                  <a:cubicBezTo>
                    <a:pt x="1" y="58108"/>
                    <a:pt x="806" y="67357"/>
                    <a:pt x="7006" y="72546"/>
                  </a:cubicBezTo>
                  <a:lnTo>
                    <a:pt x="21821" y="84998"/>
                  </a:lnTo>
                  <a:cubicBezTo>
                    <a:pt x="22395" y="85496"/>
                    <a:pt x="23107" y="85740"/>
                    <a:pt x="23816" y="85740"/>
                  </a:cubicBezTo>
                  <a:cubicBezTo>
                    <a:pt x="24693" y="85740"/>
                    <a:pt x="25565" y="85367"/>
                    <a:pt x="26171" y="84638"/>
                  </a:cubicBezTo>
                  <a:cubicBezTo>
                    <a:pt x="27267" y="83319"/>
                    <a:pt x="27079" y="81367"/>
                    <a:pt x="25743" y="80288"/>
                  </a:cubicBezTo>
                  <a:lnTo>
                    <a:pt x="10928" y="67871"/>
                  </a:lnTo>
                  <a:cubicBezTo>
                    <a:pt x="7331" y="64839"/>
                    <a:pt x="6852" y="59461"/>
                    <a:pt x="9883" y="55847"/>
                  </a:cubicBezTo>
                  <a:cubicBezTo>
                    <a:pt x="11573" y="53843"/>
                    <a:pt x="13986" y="52807"/>
                    <a:pt x="16416" y="52807"/>
                  </a:cubicBezTo>
                  <a:cubicBezTo>
                    <a:pt x="18347" y="52807"/>
                    <a:pt x="20289" y="53461"/>
                    <a:pt x="21889" y="54803"/>
                  </a:cubicBezTo>
                  <a:lnTo>
                    <a:pt x="47152" y="76006"/>
                  </a:lnTo>
                  <a:lnTo>
                    <a:pt x="47237" y="76075"/>
                  </a:lnTo>
                  <a:lnTo>
                    <a:pt x="49704" y="78147"/>
                  </a:lnTo>
                  <a:cubicBezTo>
                    <a:pt x="50252" y="78609"/>
                    <a:pt x="50954" y="78849"/>
                    <a:pt x="51673" y="78849"/>
                  </a:cubicBezTo>
                  <a:lnTo>
                    <a:pt x="62121" y="78849"/>
                  </a:lnTo>
                  <a:cubicBezTo>
                    <a:pt x="75634" y="78866"/>
                    <a:pt x="86595" y="89828"/>
                    <a:pt x="86612" y="103341"/>
                  </a:cubicBezTo>
                  <a:cubicBezTo>
                    <a:pt x="86612" y="105036"/>
                    <a:pt x="87982" y="106407"/>
                    <a:pt x="89661" y="106407"/>
                  </a:cubicBezTo>
                  <a:cubicBezTo>
                    <a:pt x="91356" y="106407"/>
                    <a:pt x="92727" y="105036"/>
                    <a:pt x="92727" y="103341"/>
                  </a:cubicBezTo>
                  <a:cubicBezTo>
                    <a:pt x="92727" y="86471"/>
                    <a:pt x="79008" y="72735"/>
                    <a:pt x="62121" y="72735"/>
                  </a:cubicBezTo>
                  <a:lnTo>
                    <a:pt x="52786" y="72735"/>
                  </a:lnTo>
                  <a:lnTo>
                    <a:pt x="52204" y="72255"/>
                  </a:lnTo>
                  <a:lnTo>
                    <a:pt x="52204" y="66038"/>
                  </a:lnTo>
                  <a:cubicBezTo>
                    <a:pt x="54759" y="67863"/>
                    <a:pt x="57710" y="68744"/>
                    <a:pt x="60636" y="68744"/>
                  </a:cubicBezTo>
                  <a:cubicBezTo>
                    <a:pt x="64987" y="68744"/>
                    <a:pt x="69283" y="66796"/>
                    <a:pt x="72140" y="63109"/>
                  </a:cubicBezTo>
                  <a:cubicBezTo>
                    <a:pt x="75043" y="66869"/>
                    <a:pt x="79333" y="68748"/>
                    <a:pt x="83626" y="68748"/>
                  </a:cubicBezTo>
                  <a:cubicBezTo>
                    <a:pt x="87918" y="68748"/>
                    <a:pt x="92213" y="66869"/>
                    <a:pt x="95124" y="63109"/>
                  </a:cubicBezTo>
                  <a:cubicBezTo>
                    <a:pt x="97940" y="66720"/>
                    <a:pt x="102216" y="68721"/>
                    <a:pt x="106622" y="68721"/>
                  </a:cubicBezTo>
                  <a:cubicBezTo>
                    <a:pt x="108194" y="68721"/>
                    <a:pt x="109782" y="68466"/>
                    <a:pt x="111327" y="67939"/>
                  </a:cubicBezTo>
                  <a:cubicBezTo>
                    <a:pt x="117201" y="65918"/>
                    <a:pt x="121157" y="60403"/>
                    <a:pt x="121175" y="54186"/>
                  </a:cubicBezTo>
                  <a:lnTo>
                    <a:pt x="121175" y="44646"/>
                  </a:lnTo>
                  <a:lnTo>
                    <a:pt x="133386" y="11077"/>
                  </a:lnTo>
                  <a:cubicBezTo>
                    <a:pt x="134473" y="7978"/>
                    <a:pt x="137389" y="6045"/>
                    <a:pt x="140495" y="6045"/>
                  </a:cubicBezTo>
                  <a:cubicBezTo>
                    <a:pt x="141354" y="6045"/>
                    <a:pt x="142227" y="6193"/>
                    <a:pt x="143080" y="6504"/>
                  </a:cubicBezTo>
                  <a:cubicBezTo>
                    <a:pt x="147019" y="7926"/>
                    <a:pt x="149023" y="12310"/>
                    <a:pt x="147550" y="16232"/>
                  </a:cubicBezTo>
                  <a:lnTo>
                    <a:pt x="133112" y="55899"/>
                  </a:lnTo>
                  <a:cubicBezTo>
                    <a:pt x="132992" y="56224"/>
                    <a:pt x="132924" y="56584"/>
                    <a:pt x="132924" y="56944"/>
                  </a:cubicBezTo>
                  <a:lnTo>
                    <a:pt x="132924" y="63726"/>
                  </a:lnTo>
                  <a:cubicBezTo>
                    <a:pt x="132924" y="65422"/>
                    <a:pt x="134294" y="66792"/>
                    <a:pt x="135989" y="66792"/>
                  </a:cubicBezTo>
                  <a:cubicBezTo>
                    <a:pt x="137685" y="66792"/>
                    <a:pt x="139055" y="65422"/>
                    <a:pt x="139055" y="63726"/>
                  </a:cubicBezTo>
                  <a:lnTo>
                    <a:pt x="139055" y="57475"/>
                  </a:lnTo>
                  <a:lnTo>
                    <a:pt x="153305" y="18322"/>
                  </a:lnTo>
                  <a:cubicBezTo>
                    <a:pt x="154555" y="14931"/>
                    <a:pt x="154384" y="11163"/>
                    <a:pt x="152842" y="7892"/>
                  </a:cubicBezTo>
                  <a:cubicBezTo>
                    <a:pt x="150597" y="3055"/>
                    <a:pt x="145759" y="0"/>
                    <a:pt x="14047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 name="Google Shape;1869;p69"/>
          <p:cNvGrpSpPr/>
          <p:nvPr/>
        </p:nvGrpSpPr>
        <p:grpSpPr>
          <a:xfrm>
            <a:off x="6781335" y="3737912"/>
            <a:ext cx="385554" cy="190599"/>
            <a:chOff x="6628935" y="3585512"/>
            <a:chExt cx="385554" cy="190599"/>
          </a:xfrm>
        </p:grpSpPr>
        <p:sp>
          <p:nvSpPr>
            <p:cNvPr id="1870" name="Google Shape;1870;p69"/>
            <p:cNvSpPr/>
            <p:nvPr/>
          </p:nvSpPr>
          <p:spPr>
            <a:xfrm>
              <a:off x="6821055" y="3652739"/>
              <a:ext cx="193434" cy="123113"/>
            </a:xfrm>
            <a:custGeom>
              <a:avLst/>
              <a:gdLst/>
              <a:ahLst/>
              <a:cxnLst/>
              <a:rect l="l" t="t" r="r" b="b"/>
              <a:pathLst>
                <a:path w="7504" h="4776" extrusionOk="0">
                  <a:moveTo>
                    <a:pt x="1265" y="1044"/>
                  </a:moveTo>
                  <a:lnTo>
                    <a:pt x="1265" y="1545"/>
                  </a:lnTo>
                  <a:lnTo>
                    <a:pt x="934" y="1545"/>
                  </a:lnTo>
                  <a:cubicBezTo>
                    <a:pt x="703" y="1545"/>
                    <a:pt x="592" y="1274"/>
                    <a:pt x="753" y="1114"/>
                  </a:cubicBezTo>
                  <a:cubicBezTo>
                    <a:pt x="803" y="1064"/>
                    <a:pt x="863" y="1044"/>
                    <a:pt x="934" y="1044"/>
                  </a:cubicBezTo>
                  <a:close/>
                  <a:moveTo>
                    <a:pt x="1265" y="1977"/>
                  </a:moveTo>
                  <a:lnTo>
                    <a:pt x="1265" y="2468"/>
                  </a:lnTo>
                  <a:lnTo>
                    <a:pt x="1265" y="2478"/>
                  </a:lnTo>
                  <a:lnTo>
                    <a:pt x="813" y="2478"/>
                  </a:lnTo>
                  <a:cubicBezTo>
                    <a:pt x="673" y="2478"/>
                    <a:pt x="552" y="2358"/>
                    <a:pt x="562" y="2217"/>
                  </a:cubicBezTo>
                  <a:lnTo>
                    <a:pt x="562" y="2217"/>
                  </a:lnTo>
                  <a:lnTo>
                    <a:pt x="562" y="2227"/>
                  </a:lnTo>
                  <a:cubicBezTo>
                    <a:pt x="562" y="2087"/>
                    <a:pt x="673" y="1977"/>
                    <a:pt x="813" y="1977"/>
                  </a:cubicBezTo>
                  <a:close/>
                  <a:moveTo>
                    <a:pt x="2137" y="2909"/>
                  </a:moveTo>
                  <a:cubicBezTo>
                    <a:pt x="2278" y="2909"/>
                    <a:pt x="2388" y="3020"/>
                    <a:pt x="2388" y="3160"/>
                  </a:cubicBezTo>
                  <a:cubicBezTo>
                    <a:pt x="2388" y="3301"/>
                    <a:pt x="2278" y="3411"/>
                    <a:pt x="2137" y="3411"/>
                  </a:cubicBezTo>
                  <a:lnTo>
                    <a:pt x="1144" y="3411"/>
                  </a:lnTo>
                  <a:cubicBezTo>
                    <a:pt x="1004" y="3411"/>
                    <a:pt x="883" y="3301"/>
                    <a:pt x="883" y="3160"/>
                  </a:cubicBezTo>
                  <a:cubicBezTo>
                    <a:pt x="883" y="3020"/>
                    <a:pt x="994" y="2909"/>
                    <a:pt x="1134" y="2909"/>
                  </a:cubicBezTo>
                  <a:lnTo>
                    <a:pt x="1575" y="2909"/>
                  </a:lnTo>
                  <a:cubicBezTo>
                    <a:pt x="1626" y="2929"/>
                    <a:pt x="1686" y="2939"/>
                    <a:pt x="1746" y="2939"/>
                  </a:cubicBezTo>
                  <a:cubicBezTo>
                    <a:pt x="1826" y="2939"/>
                    <a:pt x="1917" y="2929"/>
                    <a:pt x="1997" y="2909"/>
                  </a:cubicBezTo>
                  <a:close/>
                  <a:moveTo>
                    <a:pt x="2408" y="3842"/>
                  </a:moveTo>
                  <a:cubicBezTo>
                    <a:pt x="2739" y="3842"/>
                    <a:pt x="2739" y="4344"/>
                    <a:pt x="2408" y="4344"/>
                  </a:cubicBezTo>
                  <a:lnTo>
                    <a:pt x="1415" y="4344"/>
                  </a:lnTo>
                  <a:cubicBezTo>
                    <a:pt x="1074" y="4344"/>
                    <a:pt x="1074" y="3842"/>
                    <a:pt x="1415" y="3842"/>
                  </a:cubicBezTo>
                  <a:close/>
                  <a:moveTo>
                    <a:pt x="2077" y="1"/>
                  </a:moveTo>
                  <a:cubicBezTo>
                    <a:pt x="1716" y="1"/>
                    <a:pt x="1395" y="251"/>
                    <a:pt x="1305" y="602"/>
                  </a:cubicBezTo>
                  <a:lnTo>
                    <a:pt x="934" y="602"/>
                  </a:lnTo>
                  <a:cubicBezTo>
                    <a:pt x="372" y="602"/>
                    <a:pt x="51" y="1244"/>
                    <a:pt x="392" y="1696"/>
                  </a:cubicBezTo>
                  <a:cubicBezTo>
                    <a:pt x="372" y="1716"/>
                    <a:pt x="352" y="1726"/>
                    <a:pt x="342" y="1736"/>
                  </a:cubicBezTo>
                  <a:cubicBezTo>
                    <a:pt x="1" y="2077"/>
                    <a:pt x="101" y="2649"/>
                    <a:pt x="532" y="2849"/>
                  </a:cubicBezTo>
                  <a:cubicBezTo>
                    <a:pt x="362" y="3180"/>
                    <a:pt x="492" y="3581"/>
                    <a:pt x="823" y="3762"/>
                  </a:cubicBezTo>
                  <a:cubicBezTo>
                    <a:pt x="572" y="4213"/>
                    <a:pt x="903" y="4775"/>
                    <a:pt x="1425" y="4775"/>
                  </a:cubicBezTo>
                  <a:lnTo>
                    <a:pt x="4926" y="4775"/>
                  </a:lnTo>
                  <a:cubicBezTo>
                    <a:pt x="5207" y="4775"/>
                    <a:pt x="5457" y="4564"/>
                    <a:pt x="5497" y="4273"/>
                  </a:cubicBezTo>
                  <a:lnTo>
                    <a:pt x="5718" y="4273"/>
                  </a:lnTo>
                  <a:lnTo>
                    <a:pt x="5718" y="4324"/>
                  </a:lnTo>
                  <a:cubicBezTo>
                    <a:pt x="5718" y="4574"/>
                    <a:pt x="5919" y="4775"/>
                    <a:pt x="6169" y="4775"/>
                  </a:cubicBezTo>
                  <a:lnTo>
                    <a:pt x="7213" y="4775"/>
                  </a:lnTo>
                  <a:cubicBezTo>
                    <a:pt x="7504" y="4775"/>
                    <a:pt x="7504" y="4344"/>
                    <a:pt x="7213" y="4344"/>
                  </a:cubicBezTo>
                  <a:lnTo>
                    <a:pt x="7203" y="4354"/>
                  </a:lnTo>
                  <a:lnTo>
                    <a:pt x="6159" y="4354"/>
                  </a:lnTo>
                  <a:cubicBezTo>
                    <a:pt x="6149" y="4354"/>
                    <a:pt x="6139" y="4344"/>
                    <a:pt x="6139" y="4324"/>
                  </a:cubicBezTo>
                  <a:lnTo>
                    <a:pt x="6139" y="1495"/>
                  </a:lnTo>
                  <a:cubicBezTo>
                    <a:pt x="6139" y="1485"/>
                    <a:pt x="6149" y="1475"/>
                    <a:pt x="6159" y="1475"/>
                  </a:cubicBezTo>
                  <a:lnTo>
                    <a:pt x="7203" y="1475"/>
                  </a:lnTo>
                  <a:cubicBezTo>
                    <a:pt x="7493" y="1475"/>
                    <a:pt x="7493" y="1044"/>
                    <a:pt x="7203" y="1044"/>
                  </a:cubicBezTo>
                  <a:lnTo>
                    <a:pt x="6159" y="1044"/>
                  </a:lnTo>
                  <a:cubicBezTo>
                    <a:pt x="5909" y="1044"/>
                    <a:pt x="5708" y="1244"/>
                    <a:pt x="5708" y="1495"/>
                  </a:cubicBezTo>
                  <a:lnTo>
                    <a:pt x="5708" y="1545"/>
                  </a:lnTo>
                  <a:lnTo>
                    <a:pt x="5477" y="1545"/>
                  </a:lnTo>
                  <a:cubicBezTo>
                    <a:pt x="5437" y="1244"/>
                    <a:pt x="5277" y="973"/>
                    <a:pt x="5026" y="803"/>
                  </a:cubicBezTo>
                  <a:lnTo>
                    <a:pt x="4063" y="111"/>
                  </a:lnTo>
                  <a:cubicBezTo>
                    <a:pt x="3953" y="41"/>
                    <a:pt x="3832" y="1"/>
                    <a:pt x="3702" y="1"/>
                  </a:cubicBezTo>
                  <a:lnTo>
                    <a:pt x="3461" y="1"/>
                  </a:lnTo>
                  <a:cubicBezTo>
                    <a:pt x="3180" y="1"/>
                    <a:pt x="3180" y="432"/>
                    <a:pt x="3461" y="432"/>
                  </a:cubicBezTo>
                  <a:lnTo>
                    <a:pt x="3712" y="432"/>
                  </a:lnTo>
                  <a:cubicBezTo>
                    <a:pt x="3742" y="432"/>
                    <a:pt x="3782" y="442"/>
                    <a:pt x="3812" y="472"/>
                  </a:cubicBezTo>
                  <a:lnTo>
                    <a:pt x="4775" y="1154"/>
                  </a:lnTo>
                  <a:cubicBezTo>
                    <a:pt x="4956" y="1274"/>
                    <a:pt x="5056" y="1475"/>
                    <a:pt x="5056" y="1686"/>
                  </a:cubicBezTo>
                  <a:lnTo>
                    <a:pt x="5056" y="2297"/>
                  </a:lnTo>
                  <a:cubicBezTo>
                    <a:pt x="5056" y="2443"/>
                    <a:pt x="5164" y="2516"/>
                    <a:pt x="5272" y="2516"/>
                  </a:cubicBezTo>
                  <a:cubicBezTo>
                    <a:pt x="5380" y="2516"/>
                    <a:pt x="5487" y="2443"/>
                    <a:pt x="5487" y="2297"/>
                  </a:cubicBezTo>
                  <a:lnTo>
                    <a:pt x="5487" y="1977"/>
                  </a:lnTo>
                  <a:lnTo>
                    <a:pt x="5708" y="1977"/>
                  </a:lnTo>
                  <a:lnTo>
                    <a:pt x="5708" y="3852"/>
                  </a:lnTo>
                  <a:lnTo>
                    <a:pt x="5407" y="3852"/>
                  </a:lnTo>
                  <a:cubicBezTo>
                    <a:pt x="5217" y="3852"/>
                    <a:pt x="5056" y="4003"/>
                    <a:pt x="5056" y="4203"/>
                  </a:cubicBezTo>
                  <a:cubicBezTo>
                    <a:pt x="5056" y="4284"/>
                    <a:pt x="4996" y="4344"/>
                    <a:pt x="4916" y="4344"/>
                  </a:cubicBezTo>
                  <a:lnTo>
                    <a:pt x="3040" y="4344"/>
                  </a:lnTo>
                  <a:cubicBezTo>
                    <a:pt x="3170" y="4023"/>
                    <a:pt x="3040" y="3652"/>
                    <a:pt x="2729" y="3491"/>
                  </a:cubicBezTo>
                  <a:cubicBezTo>
                    <a:pt x="2899" y="3180"/>
                    <a:pt x="2809" y="2789"/>
                    <a:pt x="2508" y="2588"/>
                  </a:cubicBezTo>
                  <a:cubicBezTo>
                    <a:pt x="2659" y="2418"/>
                    <a:pt x="2749" y="2207"/>
                    <a:pt x="2759" y="1977"/>
                  </a:cubicBezTo>
                  <a:cubicBezTo>
                    <a:pt x="2960" y="2618"/>
                    <a:pt x="3551" y="3050"/>
                    <a:pt x="4213" y="3050"/>
                  </a:cubicBezTo>
                  <a:cubicBezTo>
                    <a:pt x="4504" y="3050"/>
                    <a:pt x="4504" y="2618"/>
                    <a:pt x="4213" y="2618"/>
                  </a:cubicBezTo>
                  <a:cubicBezTo>
                    <a:pt x="3612" y="2618"/>
                    <a:pt x="3130" y="2127"/>
                    <a:pt x="3120" y="1525"/>
                  </a:cubicBezTo>
                  <a:lnTo>
                    <a:pt x="3120" y="1445"/>
                  </a:lnTo>
                  <a:cubicBezTo>
                    <a:pt x="3120" y="1179"/>
                    <a:pt x="2922" y="1046"/>
                    <a:pt x="2724" y="1046"/>
                  </a:cubicBezTo>
                  <a:cubicBezTo>
                    <a:pt x="2526" y="1046"/>
                    <a:pt x="2328" y="1179"/>
                    <a:pt x="2328" y="1445"/>
                  </a:cubicBezTo>
                  <a:lnTo>
                    <a:pt x="2328" y="1916"/>
                  </a:lnTo>
                  <a:cubicBezTo>
                    <a:pt x="2328" y="2247"/>
                    <a:pt x="2067" y="2508"/>
                    <a:pt x="1736" y="2508"/>
                  </a:cubicBezTo>
                  <a:lnTo>
                    <a:pt x="1726" y="2508"/>
                  </a:lnTo>
                  <a:lnTo>
                    <a:pt x="1716" y="2498"/>
                  </a:lnTo>
                  <a:cubicBezTo>
                    <a:pt x="1706" y="2488"/>
                    <a:pt x="1706" y="2478"/>
                    <a:pt x="1706" y="2468"/>
                  </a:cubicBezTo>
                  <a:lnTo>
                    <a:pt x="1706" y="813"/>
                  </a:lnTo>
                  <a:cubicBezTo>
                    <a:pt x="1706" y="602"/>
                    <a:pt x="1876" y="442"/>
                    <a:pt x="2077" y="442"/>
                  </a:cubicBezTo>
                  <a:lnTo>
                    <a:pt x="2579" y="442"/>
                  </a:lnTo>
                  <a:cubicBezTo>
                    <a:pt x="2869" y="442"/>
                    <a:pt x="2869" y="1"/>
                    <a:pt x="257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9"/>
            <p:cNvSpPr/>
            <p:nvPr/>
          </p:nvSpPr>
          <p:spPr>
            <a:xfrm>
              <a:off x="6628935" y="3652739"/>
              <a:ext cx="191888" cy="123371"/>
            </a:xfrm>
            <a:custGeom>
              <a:avLst/>
              <a:gdLst/>
              <a:ahLst/>
              <a:cxnLst/>
              <a:rect l="l" t="t" r="r" b="b"/>
              <a:pathLst>
                <a:path w="7444" h="4786" extrusionOk="0">
                  <a:moveTo>
                    <a:pt x="3793" y="1"/>
                  </a:moveTo>
                  <a:cubicBezTo>
                    <a:pt x="3662" y="1"/>
                    <a:pt x="3542" y="41"/>
                    <a:pt x="3431" y="111"/>
                  </a:cubicBezTo>
                  <a:lnTo>
                    <a:pt x="2468" y="793"/>
                  </a:lnTo>
                  <a:cubicBezTo>
                    <a:pt x="2218" y="973"/>
                    <a:pt x="2057" y="1234"/>
                    <a:pt x="2017" y="1535"/>
                  </a:cubicBezTo>
                  <a:lnTo>
                    <a:pt x="1786" y="1535"/>
                  </a:lnTo>
                  <a:lnTo>
                    <a:pt x="1786" y="1495"/>
                  </a:lnTo>
                  <a:cubicBezTo>
                    <a:pt x="1786" y="1244"/>
                    <a:pt x="1586" y="1034"/>
                    <a:pt x="1335" y="1034"/>
                  </a:cubicBezTo>
                  <a:lnTo>
                    <a:pt x="292" y="1034"/>
                  </a:lnTo>
                  <a:cubicBezTo>
                    <a:pt x="1" y="1034"/>
                    <a:pt x="1" y="1475"/>
                    <a:pt x="292" y="1475"/>
                  </a:cubicBezTo>
                  <a:lnTo>
                    <a:pt x="1335" y="1475"/>
                  </a:lnTo>
                  <a:cubicBezTo>
                    <a:pt x="1345" y="1475"/>
                    <a:pt x="1355" y="1485"/>
                    <a:pt x="1355" y="1495"/>
                  </a:cubicBezTo>
                  <a:cubicBezTo>
                    <a:pt x="1355" y="4221"/>
                    <a:pt x="1363" y="4345"/>
                    <a:pt x="1342" y="4345"/>
                  </a:cubicBezTo>
                  <a:cubicBezTo>
                    <a:pt x="1340" y="4345"/>
                    <a:pt x="1338" y="4344"/>
                    <a:pt x="1335" y="4344"/>
                  </a:cubicBezTo>
                  <a:lnTo>
                    <a:pt x="292" y="4344"/>
                  </a:lnTo>
                  <a:cubicBezTo>
                    <a:pt x="1" y="4344"/>
                    <a:pt x="1" y="4775"/>
                    <a:pt x="292" y="4775"/>
                  </a:cubicBezTo>
                  <a:lnTo>
                    <a:pt x="1335" y="4775"/>
                  </a:lnTo>
                  <a:cubicBezTo>
                    <a:pt x="1586" y="4775"/>
                    <a:pt x="1786" y="4574"/>
                    <a:pt x="1786" y="4324"/>
                  </a:cubicBezTo>
                  <a:lnTo>
                    <a:pt x="1786" y="4273"/>
                  </a:lnTo>
                  <a:lnTo>
                    <a:pt x="2007" y="4273"/>
                  </a:lnTo>
                  <a:cubicBezTo>
                    <a:pt x="2047" y="4564"/>
                    <a:pt x="2288" y="4775"/>
                    <a:pt x="2579" y="4775"/>
                  </a:cubicBezTo>
                  <a:lnTo>
                    <a:pt x="3221" y="4775"/>
                  </a:lnTo>
                  <a:cubicBezTo>
                    <a:pt x="3512" y="4775"/>
                    <a:pt x="3512" y="4344"/>
                    <a:pt x="3221" y="4344"/>
                  </a:cubicBezTo>
                  <a:lnTo>
                    <a:pt x="2579" y="4344"/>
                  </a:lnTo>
                  <a:cubicBezTo>
                    <a:pt x="2499" y="4344"/>
                    <a:pt x="2438" y="4273"/>
                    <a:pt x="2438" y="4193"/>
                  </a:cubicBezTo>
                  <a:cubicBezTo>
                    <a:pt x="2438" y="4003"/>
                    <a:pt x="2278" y="3842"/>
                    <a:pt x="2087" y="3842"/>
                  </a:cubicBezTo>
                  <a:lnTo>
                    <a:pt x="1786" y="3842"/>
                  </a:lnTo>
                  <a:lnTo>
                    <a:pt x="1786" y="1977"/>
                  </a:lnTo>
                  <a:lnTo>
                    <a:pt x="2218" y="1977"/>
                  </a:lnTo>
                  <a:cubicBezTo>
                    <a:pt x="2338" y="1977"/>
                    <a:pt x="2438" y="1876"/>
                    <a:pt x="2438" y="1756"/>
                  </a:cubicBezTo>
                  <a:lnTo>
                    <a:pt x="2438" y="1686"/>
                  </a:lnTo>
                  <a:cubicBezTo>
                    <a:pt x="2438" y="1475"/>
                    <a:pt x="2539" y="1274"/>
                    <a:pt x="2709" y="1154"/>
                  </a:cubicBezTo>
                  <a:lnTo>
                    <a:pt x="3682" y="472"/>
                  </a:lnTo>
                  <a:cubicBezTo>
                    <a:pt x="3707" y="456"/>
                    <a:pt x="3738" y="439"/>
                    <a:pt x="3765" y="439"/>
                  </a:cubicBezTo>
                  <a:cubicBezTo>
                    <a:pt x="3771" y="439"/>
                    <a:pt x="3777" y="440"/>
                    <a:pt x="3782" y="442"/>
                  </a:cubicBezTo>
                  <a:lnTo>
                    <a:pt x="5147" y="442"/>
                  </a:lnTo>
                  <a:cubicBezTo>
                    <a:pt x="5277" y="442"/>
                    <a:pt x="5387" y="502"/>
                    <a:pt x="5458" y="602"/>
                  </a:cubicBezTo>
                  <a:lnTo>
                    <a:pt x="4806" y="602"/>
                  </a:lnTo>
                  <a:cubicBezTo>
                    <a:pt x="4515" y="602"/>
                    <a:pt x="4515" y="1044"/>
                    <a:pt x="4806" y="1044"/>
                  </a:cubicBezTo>
                  <a:lnTo>
                    <a:pt x="6561" y="1044"/>
                  </a:lnTo>
                  <a:cubicBezTo>
                    <a:pt x="6892" y="1044"/>
                    <a:pt x="6892" y="1545"/>
                    <a:pt x="6561" y="1545"/>
                  </a:cubicBezTo>
                  <a:cubicBezTo>
                    <a:pt x="6270" y="1545"/>
                    <a:pt x="6270" y="1977"/>
                    <a:pt x="6561" y="1977"/>
                  </a:cubicBezTo>
                  <a:lnTo>
                    <a:pt x="6671" y="1977"/>
                  </a:lnTo>
                  <a:cubicBezTo>
                    <a:pt x="7012" y="1977"/>
                    <a:pt x="7012" y="2478"/>
                    <a:pt x="6671" y="2478"/>
                  </a:cubicBezTo>
                  <a:lnTo>
                    <a:pt x="6350" y="2478"/>
                  </a:lnTo>
                  <a:cubicBezTo>
                    <a:pt x="6059" y="2478"/>
                    <a:pt x="6059" y="2909"/>
                    <a:pt x="6350" y="2909"/>
                  </a:cubicBezTo>
                  <a:cubicBezTo>
                    <a:pt x="6681" y="2909"/>
                    <a:pt x="6681" y="3411"/>
                    <a:pt x="6350" y="3411"/>
                  </a:cubicBezTo>
                  <a:lnTo>
                    <a:pt x="6079" y="3411"/>
                  </a:lnTo>
                  <a:cubicBezTo>
                    <a:pt x="5789" y="3411"/>
                    <a:pt x="5789" y="3842"/>
                    <a:pt x="6079" y="3842"/>
                  </a:cubicBezTo>
                  <a:cubicBezTo>
                    <a:pt x="6410" y="3842"/>
                    <a:pt x="6410" y="4344"/>
                    <a:pt x="6079" y="4344"/>
                  </a:cubicBezTo>
                  <a:lnTo>
                    <a:pt x="4124" y="4344"/>
                  </a:lnTo>
                  <a:cubicBezTo>
                    <a:pt x="3833" y="4344"/>
                    <a:pt x="3833" y="4785"/>
                    <a:pt x="4124" y="4785"/>
                  </a:cubicBezTo>
                  <a:lnTo>
                    <a:pt x="6079" y="4785"/>
                  </a:lnTo>
                  <a:cubicBezTo>
                    <a:pt x="6601" y="4785"/>
                    <a:pt x="6932" y="4223"/>
                    <a:pt x="6671" y="3762"/>
                  </a:cubicBezTo>
                  <a:cubicBezTo>
                    <a:pt x="7002" y="3591"/>
                    <a:pt x="7133" y="3180"/>
                    <a:pt x="6962" y="2849"/>
                  </a:cubicBezTo>
                  <a:cubicBezTo>
                    <a:pt x="7203" y="2739"/>
                    <a:pt x="7363" y="2488"/>
                    <a:pt x="7363" y="2217"/>
                  </a:cubicBezTo>
                  <a:cubicBezTo>
                    <a:pt x="7363" y="2017"/>
                    <a:pt x="7263" y="1816"/>
                    <a:pt x="7113" y="1686"/>
                  </a:cubicBezTo>
                  <a:cubicBezTo>
                    <a:pt x="7444" y="1234"/>
                    <a:pt x="7123" y="602"/>
                    <a:pt x="6561" y="602"/>
                  </a:cubicBezTo>
                  <a:lnTo>
                    <a:pt x="5929" y="602"/>
                  </a:lnTo>
                  <a:cubicBezTo>
                    <a:pt x="5839" y="241"/>
                    <a:pt x="5518" y="1"/>
                    <a:pt x="515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9"/>
            <p:cNvSpPr/>
            <p:nvPr/>
          </p:nvSpPr>
          <p:spPr>
            <a:xfrm>
              <a:off x="6815900" y="3585512"/>
              <a:ext cx="11136" cy="54004"/>
            </a:xfrm>
            <a:custGeom>
              <a:avLst/>
              <a:gdLst/>
              <a:ahLst/>
              <a:cxnLst/>
              <a:rect l="l" t="t" r="r" b="b"/>
              <a:pathLst>
                <a:path w="432" h="2095" extrusionOk="0">
                  <a:moveTo>
                    <a:pt x="221" y="1"/>
                  </a:moveTo>
                  <a:cubicBezTo>
                    <a:pt x="100" y="1"/>
                    <a:pt x="0" y="91"/>
                    <a:pt x="0" y="211"/>
                  </a:cubicBezTo>
                  <a:lnTo>
                    <a:pt x="0" y="1876"/>
                  </a:lnTo>
                  <a:cubicBezTo>
                    <a:pt x="0" y="2022"/>
                    <a:pt x="108" y="2094"/>
                    <a:pt x="216" y="2094"/>
                  </a:cubicBezTo>
                  <a:cubicBezTo>
                    <a:pt x="324" y="2094"/>
                    <a:pt x="431" y="2022"/>
                    <a:pt x="431" y="1876"/>
                  </a:cubicBezTo>
                  <a:lnTo>
                    <a:pt x="431" y="211"/>
                  </a:lnTo>
                  <a:cubicBezTo>
                    <a:pt x="431" y="91"/>
                    <a:pt x="341"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9"/>
            <p:cNvSpPr/>
            <p:nvPr/>
          </p:nvSpPr>
          <p:spPr>
            <a:xfrm>
              <a:off x="6766871" y="3602009"/>
              <a:ext cx="36269" cy="48436"/>
            </a:xfrm>
            <a:custGeom>
              <a:avLst/>
              <a:gdLst/>
              <a:ahLst/>
              <a:cxnLst/>
              <a:rect l="l" t="t" r="r" b="b"/>
              <a:pathLst>
                <a:path w="1407" h="1879" extrusionOk="0">
                  <a:moveTo>
                    <a:pt x="291" y="0"/>
                  </a:moveTo>
                  <a:cubicBezTo>
                    <a:pt x="143" y="0"/>
                    <a:pt x="1" y="152"/>
                    <a:pt x="97" y="324"/>
                  </a:cubicBezTo>
                  <a:lnTo>
                    <a:pt x="929" y="1768"/>
                  </a:lnTo>
                  <a:cubicBezTo>
                    <a:pt x="976" y="1846"/>
                    <a:pt x="1045" y="1879"/>
                    <a:pt x="1113" y="1879"/>
                  </a:cubicBezTo>
                  <a:cubicBezTo>
                    <a:pt x="1262" y="1879"/>
                    <a:pt x="1407" y="1723"/>
                    <a:pt x="1310" y="1557"/>
                  </a:cubicBezTo>
                  <a:lnTo>
                    <a:pt x="478" y="113"/>
                  </a:lnTo>
                  <a:cubicBezTo>
                    <a:pt x="430" y="33"/>
                    <a:pt x="360" y="0"/>
                    <a:pt x="29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9"/>
            <p:cNvSpPr/>
            <p:nvPr/>
          </p:nvSpPr>
          <p:spPr>
            <a:xfrm>
              <a:off x="6839873" y="3602112"/>
              <a:ext cx="35264" cy="48384"/>
            </a:xfrm>
            <a:custGeom>
              <a:avLst/>
              <a:gdLst/>
              <a:ahLst/>
              <a:cxnLst/>
              <a:rect l="l" t="t" r="r" b="b"/>
              <a:pathLst>
                <a:path w="1368" h="1877" extrusionOk="0">
                  <a:moveTo>
                    <a:pt x="1124" y="0"/>
                  </a:moveTo>
                  <a:cubicBezTo>
                    <a:pt x="1050" y="0"/>
                    <a:pt x="977" y="41"/>
                    <a:pt x="936" y="109"/>
                  </a:cubicBezTo>
                  <a:lnTo>
                    <a:pt x="103" y="1553"/>
                  </a:lnTo>
                  <a:cubicBezTo>
                    <a:pt x="1" y="1724"/>
                    <a:pt x="145" y="1877"/>
                    <a:pt x="292" y="1877"/>
                  </a:cubicBezTo>
                  <a:cubicBezTo>
                    <a:pt x="361" y="1877"/>
                    <a:pt x="430" y="1844"/>
                    <a:pt x="474" y="1764"/>
                  </a:cubicBezTo>
                  <a:lnTo>
                    <a:pt x="1307" y="330"/>
                  </a:lnTo>
                  <a:cubicBezTo>
                    <a:pt x="1367" y="219"/>
                    <a:pt x="1327" y="89"/>
                    <a:pt x="1227" y="29"/>
                  </a:cubicBezTo>
                  <a:cubicBezTo>
                    <a:pt x="1194" y="9"/>
                    <a:pt x="1159" y="0"/>
                    <a:pt x="11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 name="Google Shape;1875;p69"/>
          <p:cNvGrpSpPr/>
          <p:nvPr/>
        </p:nvGrpSpPr>
        <p:grpSpPr>
          <a:xfrm>
            <a:off x="2997147" y="3020421"/>
            <a:ext cx="300617" cy="381868"/>
            <a:chOff x="2844747" y="2868021"/>
            <a:chExt cx="300617" cy="381868"/>
          </a:xfrm>
        </p:grpSpPr>
        <p:sp>
          <p:nvSpPr>
            <p:cNvPr id="1876" name="Google Shape;1876;p69"/>
            <p:cNvSpPr/>
            <p:nvPr/>
          </p:nvSpPr>
          <p:spPr>
            <a:xfrm>
              <a:off x="2896096" y="2868021"/>
              <a:ext cx="11136" cy="23483"/>
            </a:xfrm>
            <a:custGeom>
              <a:avLst/>
              <a:gdLst/>
              <a:ahLst/>
              <a:cxnLst/>
              <a:rect l="l" t="t" r="r" b="b"/>
              <a:pathLst>
                <a:path w="432" h="911" extrusionOk="0">
                  <a:moveTo>
                    <a:pt x="211" y="0"/>
                  </a:moveTo>
                  <a:cubicBezTo>
                    <a:pt x="90" y="0"/>
                    <a:pt x="0" y="100"/>
                    <a:pt x="0" y="221"/>
                  </a:cubicBezTo>
                  <a:lnTo>
                    <a:pt x="0" y="692"/>
                  </a:lnTo>
                  <a:cubicBezTo>
                    <a:pt x="0" y="838"/>
                    <a:pt x="108" y="910"/>
                    <a:pt x="216" y="910"/>
                  </a:cubicBezTo>
                  <a:cubicBezTo>
                    <a:pt x="324" y="910"/>
                    <a:pt x="431" y="838"/>
                    <a:pt x="431" y="692"/>
                  </a:cubicBezTo>
                  <a:lnTo>
                    <a:pt x="431" y="221"/>
                  </a:lnTo>
                  <a:cubicBezTo>
                    <a:pt x="431" y="100"/>
                    <a:pt x="331" y="0"/>
                    <a:pt x="21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9"/>
            <p:cNvSpPr/>
            <p:nvPr/>
          </p:nvSpPr>
          <p:spPr>
            <a:xfrm>
              <a:off x="2896096" y="2905501"/>
              <a:ext cx="11136" cy="23483"/>
            </a:xfrm>
            <a:custGeom>
              <a:avLst/>
              <a:gdLst/>
              <a:ahLst/>
              <a:cxnLst/>
              <a:rect l="l" t="t" r="r" b="b"/>
              <a:pathLst>
                <a:path w="432" h="911" extrusionOk="0">
                  <a:moveTo>
                    <a:pt x="211" y="1"/>
                  </a:moveTo>
                  <a:cubicBezTo>
                    <a:pt x="90" y="1"/>
                    <a:pt x="0" y="101"/>
                    <a:pt x="0" y="221"/>
                  </a:cubicBezTo>
                  <a:lnTo>
                    <a:pt x="0" y="693"/>
                  </a:lnTo>
                  <a:cubicBezTo>
                    <a:pt x="0" y="838"/>
                    <a:pt x="108" y="911"/>
                    <a:pt x="216" y="911"/>
                  </a:cubicBezTo>
                  <a:cubicBezTo>
                    <a:pt x="324" y="911"/>
                    <a:pt x="431" y="838"/>
                    <a:pt x="431" y="693"/>
                  </a:cubicBezTo>
                  <a:lnTo>
                    <a:pt x="431" y="221"/>
                  </a:lnTo>
                  <a:cubicBezTo>
                    <a:pt x="431" y="101"/>
                    <a:pt x="331" y="1"/>
                    <a:pt x="21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9"/>
            <p:cNvSpPr/>
            <p:nvPr/>
          </p:nvSpPr>
          <p:spPr>
            <a:xfrm>
              <a:off x="2906690" y="2892844"/>
              <a:ext cx="27169" cy="11394"/>
            </a:xfrm>
            <a:custGeom>
              <a:avLst/>
              <a:gdLst/>
              <a:ahLst/>
              <a:cxnLst/>
              <a:rect l="l" t="t" r="r" b="b"/>
              <a:pathLst>
                <a:path w="1054" h="442" extrusionOk="0">
                  <a:moveTo>
                    <a:pt x="291" y="0"/>
                  </a:moveTo>
                  <a:cubicBezTo>
                    <a:pt x="0" y="0"/>
                    <a:pt x="0" y="441"/>
                    <a:pt x="291" y="441"/>
                  </a:cubicBezTo>
                  <a:lnTo>
                    <a:pt x="763" y="441"/>
                  </a:lnTo>
                  <a:cubicBezTo>
                    <a:pt x="1054" y="441"/>
                    <a:pt x="1054" y="0"/>
                    <a:pt x="76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9"/>
            <p:cNvSpPr/>
            <p:nvPr/>
          </p:nvSpPr>
          <p:spPr>
            <a:xfrm>
              <a:off x="2869184" y="2892844"/>
              <a:ext cx="27195" cy="11394"/>
            </a:xfrm>
            <a:custGeom>
              <a:avLst/>
              <a:gdLst/>
              <a:ahLst/>
              <a:cxnLst/>
              <a:rect l="l" t="t" r="r" b="b"/>
              <a:pathLst>
                <a:path w="1055" h="442" extrusionOk="0">
                  <a:moveTo>
                    <a:pt x="292" y="0"/>
                  </a:moveTo>
                  <a:cubicBezTo>
                    <a:pt x="1" y="0"/>
                    <a:pt x="1" y="441"/>
                    <a:pt x="292" y="441"/>
                  </a:cubicBezTo>
                  <a:lnTo>
                    <a:pt x="763" y="441"/>
                  </a:lnTo>
                  <a:cubicBezTo>
                    <a:pt x="1054" y="441"/>
                    <a:pt x="1054" y="0"/>
                    <a:pt x="76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9"/>
            <p:cNvSpPr/>
            <p:nvPr/>
          </p:nvSpPr>
          <p:spPr>
            <a:xfrm>
              <a:off x="3107600" y="3155002"/>
              <a:ext cx="11136" cy="23509"/>
            </a:xfrm>
            <a:custGeom>
              <a:avLst/>
              <a:gdLst/>
              <a:ahLst/>
              <a:cxnLst/>
              <a:rect l="l" t="t" r="r" b="b"/>
              <a:pathLst>
                <a:path w="432" h="912" extrusionOk="0">
                  <a:moveTo>
                    <a:pt x="211" y="1"/>
                  </a:moveTo>
                  <a:cubicBezTo>
                    <a:pt x="90" y="1"/>
                    <a:pt x="0" y="101"/>
                    <a:pt x="0" y="222"/>
                  </a:cubicBezTo>
                  <a:lnTo>
                    <a:pt x="0" y="693"/>
                  </a:lnTo>
                  <a:cubicBezTo>
                    <a:pt x="0" y="838"/>
                    <a:pt x="108" y="911"/>
                    <a:pt x="216" y="911"/>
                  </a:cubicBezTo>
                  <a:cubicBezTo>
                    <a:pt x="324" y="911"/>
                    <a:pt x="431" y="838"/>
                    <a:pt x="431" y="693"/>
                  </a:cubicBezTo>
                  <a:lnTo>
                    <a:pt x="431" y="222"/>
                  </a:lnTo>
                  <a:cubicBezTo>
                    <a:pt x="431" y="101"/>
                    <a:pt x="331" y="1"/>
                    <a:pt x="21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9"/>
            <p:cNvSpPr/>
            <p:nvPr/>
          </p:nvSpPr>
          <p:spPr>
            <a:xfrm>
              <a:off x="3107600" y="3192508"/>
              <a:ext cx="11136" cy="23483"/>
            </a:xfrm>
            <a:custGeom>
              <a:avLst/>
              <a:gdLst/>
              <a:ahLst/>
              <a:cxnLst/>
              <a:rect l="l" t="t" r="r" b="b"/>
              <a:pathLst>
                <a:path w="432" h="911" extrusionOk="0">
                  <a:moveTo>
                    <a:pt x="211" y="0"/>
                  </a:moveTo>
                  <a:cubicBezTo>
                    <a:pt x="90" y="0"/>
                    <a:pt x="0" y="101"/>
                    <a:pt x="0" y="221"/>
                  </a:cubicBezTo>
                  <a:lnTo>
                    <a:pt x="0" y="692"/>
                  </a:lnTo>
                  <a:cubicBezTo>
                    <a:pt x="0" y="838"/>
                    <a:pt x="108" y="911"/>
                    <a:pt x="216" y="911"/>
                  </a:cubicBezTo>
                  <a:cubicBezTo>
                    <a:pt x="324" y="911"/>
                    <a:pt x="431" y="838"/>
                    <a:pt x="431" y="692"/>
                  </a:cubicBezTo>
                  <a:lnTo>
                    <a:pt x="431" y="221"/>
                  </a:lnTo>
                  <a:cubicBezTo>
                    <a:pt x="431" y="101"/>
                    <a:pt x="331" y="0"/>
                    <a:pt x="21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9"/>
            <p:cNvSpPr/>
            <p:nvPr/>
          </p:nvSpPr>
          <p:spPr>
            <a:xfrm>
              <a:off x="3118195" y="3179825"/>
              <a:ext cx="27169" cy="11162"/>
            </a:xfrm>
            <a:custGeom>
              <a:avLst/>
              <a:gdLst/>
              <a:ahLst/>
              <a:cxnLst/>
              <a:rect l="l" t="t" r="r" b="b"/>
              <a:pathLst>
                <a:path w="1054" h="433" extrusionOk="0">
                  <a:moveTo>
                    <a:pt x="291" y="1"/>
                  </a:moveTo>
                  <a:cubicBezTo>
                    <a:pt x="0" y="1"/>
                    <a:pt x="0" y="432"/>
                    <a:pt x="291" y="432"/>
                  </a:cubicBezTo>
                  <a:lnTo>
                    <a:pt x="763" y="432"/>
                  </a:lnTo>
                  <a:cubicBezTo>
                    <a:pt x="1054" y="432"/>
                    <a:pt x="1054" y="1"/>
                    <a:pt x="76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9"/>
            <p:cNvSpPr/>
            <p:nvPr/>
          </p:nvSpPr>
          <p:spPr>
            <a:xfrm>
              <a:off x="3080688" y="3179825"/>
              <a:ext cx="27195" cy="11162"/>
            </a:xfrm>
            <a:custGeom>
              <a:avLst/>
              <a:gdLst/>
              <a:ahLst/>
              <a:cxnLst/>
              <a:rect l="l" t="t" r="r" b="b"/>
              <a:pathLst>
                <a:path w="1055" h="433" extrusionOk="0">
                  <a:moveTo>
                    <a:pt x="292" y="1"/>
                  </a:moveTo>
                  <a:cubicBezTo>
                    <a:pt x="1" y="1"/>
                    <a:pt x="1" y="432"/>
                    <a:pt x="292" y="432"/>
                  </a:cubicBezTo>
                  <a:lnTo>
                    <a:pt x="763" y="432"/>
                  </a:lnTo>
                  <a:cubicBezTo>
                    <a:pt x="1054" y="432"/>
                    <a:pt x="1054" y="1"/>
                    <a:pt x="76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9"/>
            <p:cNvSpPr/>
            <p:nvPr/>
          </p:nvSpPr>
          <p:spPr>
            <a:xfrm>
              <a:off x="2951981" y="2908749"/>
              <a:ext cx="186397" cy="185469"/>
            </a:xfrm>
            <a:custGeom>
              <a:avLst/>
              <a:gdLst/>
              <a:ahLst/>
              <a:cxnLst/>
              <a:rect l="l" t="t" r="r" b="b"/>
              <a:pathLst>
                <a:path w="7231" h="7195" extrusionOk="0">
                  <a:moveTo>
                    <a:pt x="1137" y="1"/>
                  </a:moveTo>
                  <a:cubicBezTo>
                    <a:pt x="814" y="1"/>
                    <a:pt x="492" y="77"/>
                    <a:pt x="199" y="226"/>
                  </a:cubicBezTo>
                  <a:cubicBezTo>
                    <a:pt x="0" y="303"/>
                    <a:pt x="152" y="635"/>
                    <a:pt x="319" y="635"/>
                  </a:cubicBezTo>
                  <a:cubicBezTo>
                    <a:pt x="346" y="635"/>
                    <a:pt x="374" y="626"/>
                    <a:pt x="400" y="607"/>
                  </a:cubicBezTo>
                  <a:cubicBezTo>
                    <a:pt x="626" y="488"/>
                    <a:pt x="876" y="430"/>
                    <a:pt x="1125" y="430"/>
                  </a:cubicBezTo>
                  <a:cubicBezTo>
                    <a:pt x="1340" y="430"/>
                    <a:pt x="1555" y="473"/>
                    <a:pt x="1754" y="557"/>
                  </a:cubicBezTo>
                  <a:cubicBezTo>
                    <a:pt x="2266" y="747"/>
                    <a:pt x="2667" y="1148"/>
                    <a:pt x="2847" y="1650"/>
                  </a:cubicBezTo>
                  <a:cubicBezTo>
                    <a:pt x="2882" y="1750"/>
                    <a:pt x="2970" y="1800"/>
                    <a:pt x="3057" y="1800"/>
                  </a:cubicBezTo>
                  <a:cubicBezTo>
                    <a:pt x="3143" y="1800"/>
                    <a:pt x="3229" y="1750"/>
                    <a:pt x="3259" y="1650"/>
                  </a:cubicBezTo>
                  <a:cubicBezTo>
                    <a:pt x="3495" y="951"/>
                    <a:pt x="4264" y="430"/>
                    <a:pt x="5015" y="430"/>
                  </a:cubicBezTo>
                  <a:cubicBezTo>
                    <a:pt x="5061" y="430"/>
                    <a:pt x="5108" y="432"/>
                    <a:pt x="5154" y="436"/>
                  </a:cubicBezTo>
                  <a:cubicBezTo>
                    <a:pt x="5927" y="506"/>
                    <a:pt x="6458" y="1138"/>
                    <a:pt x="6599" y="2171"/>
                  </a:cubicBezTo>
                  <a:cubicBezTo>
                    <a:pt x="6789" y="3496"/>
                    <a:pt x="6228" y="4619"/>
                    <a:pt x="5225" y="5502"/>
                  </a:cubicBezTo>
                  <a:cubicBezTo>
                    <a:pt x="4593" y="6063"/>
                    <a:pt x="3850" y="6485"/>
                    <a:pt x="3058" y="6755"/>
                  </a:cubicBezTo>
                  <a:cubicBezTo>
                    <a:pt x="3028" y="6745"/>
                    <a:pt x="2978" y="6735"/>
                    <a:pt x="2928" y="6715"/>
                  </a:cubicBezTo>
                  <a:cubicBezTo>
                    <a:pt x="2901" y="6706"/>
                    <a:pt x="2876" y="6702"/>
                    <a:pt x="2852" y="6702"/>
                  </a:cubicBezTo>
                  <a:cubicBezTo>
                    <a:pt x="2633" y="6702"/>
                    <a:pt x="2543" y="7045"/>
                    <a:pt x="2787" y="7127"/>
                  </a:cubicBezTo>
                  <a:cubicBezTo>
                    <a:pt x="2867" y="7157"/>
                    <a:pt x="2938" y="7177"/>
                    <a:pt x="3008" y="7187"/>
                  </a:cubicBezTo>
                  <a:cubicBezTo>
                    <a:pt x="3023" y="7192"/>
                    <a:pt x="3038" y="7194"/>
                    <a:pt x="3054" y="7194"/>
                  </a:cubicBezTo>
                  <a:cubicBezTo>
                    <a:pt x="3071" y="7194"/>
                    <a:pt x="3088" y="7192"/>
                    <a:pt x="3108" y="7187"/>
                  </a:cubicBezTo>
                  <a:cubicBezTo>
                    <a:pt x="3479" y="7106"/>
                    <a:pt x="4573" y="6665"/>
                    <a:pt x="5515" y="5833"/>
                  </a:cubicBezTo>
                  <a:cubicBezTo>
                    <a:pt x="6699" y="4789"/>
                    <a:pt x="7231" y="3506"/>
                    <a:pt x="7030" y="2121"/>
                  </a:cubicBezTo>
                  <a:cubicBezTo>
                    <a:pt x="6940" y="1469"/>
                    <a:pt x="6719" y="948"/>
                    <a:pt x="6368" y="577"/>
                  </a:cubicBezTo>
                  <a:cubicBezTo>
                    <a:pt x="6067" y="256"/>
                    <a:pt x="5646" y="45"/>
                    <a:pt x="5194" y="5"/>
                  </a:cubicBezTo>
                  <a:cubicBezTo>
                    <a:pt x="5148" y="2"/>
                    <a:pt x="5101" y="1"/>
                    <a:pt x="5055" y="1"/>
                  </a:cubicBezTo>
                  <a:cubicBezTo>
                    <a:pt x="4253" y="1"/>
                    <a:pt x="3494" y="406"/>
                    <a:pt x="3058" y="1088"/>
                  </a:cubicBezTo>
                  <a:cubicBezTo>
                    <a:pt x="2787" y="667"/>
                    <a:pt x="2386" y="336"/>
                    <a:pt x="1915" y="155"/>
                  </a:cubicBezTo>
                  <a:cubicBezTo>
                    <a:pt x="1666" y="52"/>
                    <a:pt x="1402" y="1"/>
                    <a:pt x="113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9"/>
            <p:cNvSpPr/>
            <p:nvPr/>
          </p:nvSpPr>
          <p:spPr>
            <a:xfrm>
              <a:off x="2844747" y="2928985"/>
              <a:ext cx="299844" cy="320904"/>
            </a:xfrm>
            <a:custGeom>
              <a:avLst/>
              <a:gdLst/>
              <a:ahLst/>
              <a:cxnLst/>
              <a:rect l="l" t="t" r="r" b="b"/>
              <a:pathLst>
                <a:path w="11632" h="12449" extrusionOk="0">
                  <a:moveTo>
                    <a:pt x="3830" y="0"/>
                  </a:moveTo>
                  <a:cubicBezTo>
                    <a:pt x="3762" y="0"/>
                    <a:pt x="3693" y="33"/>
                    <a:pt x="3647" y="113"/>
                  </a:cubicBezTo>
                  <a:cubicBezTo>
                    <a:pt x="3426" y="484"/>
                    <a:pt x="3286" y="895"/>
                    <a:pt x="3246" y="1336"/>
                  </a:cubicBezTo>
                  <a:cubicBezTo>
                    <a:pt x="3005" y="3021"/>
                    <a:pt x="3858" y="4235"/>
                    <a:pt x="4720" y="5007"/>
                  </a:cubicBezTo>
                  <a:lnTo>
                    <a:pt x="3226" y="5690"/>
                  </a:lnTo>
                  <a:cubicBezTo>
                    <a:pt x="2895" y="5840"/>
                    <a:pt x="2654" y="6111"/>
                    <a:pt x="2544" y="6462"/>
                  </a:cubicBezTo>
                  <a:lnTo>
                    <a:pt x="2203" y="7565"/>
                  </a:lnTo>
                  <a:cubicBezTo>
                    <a:pt x="2183" y="7635"/>
                    <a:pt x="2153" y="7706"/>
                    <a:pt x="2102" y="7756"/>
                  </a:cubicBezTo>
                  <a:lnTo>
                    <a:pt x="1761" y="8157"/>
                  </a:lnTo>
                  <a:cubicBezTo>
                    <a:pt x="1653" y="8090"/>
                    <a:pt x="1531" y="8057"/>
                    <a:pt x="1411" y="8057"/>
                  </a:cubicBezTo>
                  <a:cubicBezTo>
                    <a:pt x="1209" y="8057"/>
                    <a:pt x="1011" y="8148"/>
                    <a:pt x="879" y="8318"/>
                  </a:cubicBezTo>
                  <a:lnTo>
                    <a:pt x="146" y="9260"/>
                  </a:lnTo>
                  <a:cubicBezTo>
                    <a:pt x="0" y="9429"/>
                    <a:pt x="152" y="9623"/>
                    <a:pt x="316" y="9623"/>
                  </a:cubicBezTo>
                  <a:cubicBezTo>
                    <a:pt x="376" y="9623"/>
                    <a:pt x="439" y="9596"/>
                    <a:pt x="487" y="9531"/>
                  </a:cubicBezTo>
                  <a:lnTo>
                    <a:pt x="1220" y="8588"/>
                  </a:lnTo>
                  <a:cubicBezTo>
                    <a:pt x="1271" y="8526"/>
                    <a:pt x="1341" y="8496"/>
                    <a:pt x="1413" y="8496"/>
                  </a:cubicBezTo>
                  <a:cubicBezTo>
                    <a:pt x="1467" y="8496"/>
                    <a:pt x="1523" y="8513"/>
                    <a:pt x="1571" y="8548"/>
                  </a:cubicBezTo>
                  <a:lnTo>
                    <a:pt x="4269" y="10785"/>
                  </a:lnTo>
                  <a:cubicBezTo>
                    <a:pt x="4369" y="10875"/>
                    <a:pt x="4379" y="11026"/>
                    <a:pt x="4299" y="11126"/>
                  </a:cubicBezTo>
                  <a:lnTo>
                    <a:pt x="3547" y="12089"/>
                  </a:lnTo>
                  <a:cubicBezTo>
                    <a:pt x="3402" y="12255"/>
                    <a:pt x="3555" y="12448"/>
                    <a:pt x="3716" y="12448"/>
                  </a:cubicBezTo>
                  <a:cubicBezTo>
                    <a:pt x="3777" y="12448"/>
                    <a:pt x="3840" y="12420"/>
                    <a:pt x="3888" y="12350"/>
                  </a:cubicBezTo>
                  <a:lnTo>
                    <a:pt x="4640" y="11397"/>
                  </a:lnTo>
                  <a:cubicBezTo>
                    <a:pt x="4831" y="11166"/>
                    <a:pt x="4841" y="10835"/>
                    <a:pt x="4670" y="10594"/>
                  </a:cubicBezTo>
                  <a:lnTo>
                    <a:pt x="5182" y="9983"/>
                  </a:lnTo>
                  <a:cubicBezTo>
                    <a:pt x="5262" y="9882"/>
                    <a:pt x="5382" y="9812"/>
                    <a:pt x="5513" y="9792"/>
                  </a:cubicBezTo>
                  <a:lnTo>
                    <a:pt x="9003" y="9180"/>
                  </a:lnTo>
                  <a:cubicBezTo>
                    <a:pt x="9194" y="9150"/>
                    <a:pt x="9375" y="9060"/>
                    <a:pt x="9525" y="8919"/>
                  </a:cubicBezTo>
                  <a:lnTo>
                    <a:pt x="9806" y="8659"/>
                  </a:lnTo>
                  <a:cubicBezTo>
                    <a:pt x="9948" y="8500"/>
                    <a:pt x="9810" y="8286"/>
                    <a:pt x="9642" y="8286"/>
                  </a:cubicBezTo>
                  <a:cubicBezTo>
                    <a:pt x="9597" y="8286"/>
                    <a:pt x="9550" y="8302"/>
                    <a:pt x="9505" y="8338"/>
                  </a:cubicBezTo>
                  <a:lnTo>
                    <a:pt x="9224" y="8608"/>
                  </a:lnTo>
                  <a:cubicBezTo>
                    <a:pt x="9144" y="8679"/>
                    <a:pt x="9044" y="8739"/>
                    <a:pt x="8923" y="8759"/>
                  </a:cubicBezTo>
                  <a:lnTo>
                    <a:pt x="5443" y="9371"/>
                  </a:lnTo>
                  <a:cubicBezTo>
                    <a:pt x="5212" y="9411"/>
                    <a:pt x="5001" y="9531"/>
                    <a:pt x="4851" y="9712"/>
                  </a:cubicBezTo>
                  <a:lnTo>
                    <a:pt x="4349" y="10294"/>
                  </a:lnTo>
                  <a:lnTo>
                    <a:pt x="2092" y="8428"/>
                  </a:lnTo>
                  <a:lnTo>
                    <a:pt x="2423" y="8037"/>
                  </a:lnTo>
                  <a:cubicBezTo>
                    <a:pt x="2504" y="7936"/>
                    <a:pt x="2574" y="7816"/>
                    <a:pt x="2614" y="7696"/>
                  </a:cubicBezTo>
                  <a:lnTo>
                    <a:pt x="2955" y="6582"/>
                  </a:lnTo>
                  <a:cubicBezTo>
                    <a:pt x="3015" y="6362"/>
                    <a:pt x="3176" y="6181"/>
                    <a:pt x="3396" y="6081"/>
                  </a:cubicBezTo>
                  <a:lnTo>
                    <a:pt x="5202" y="5268"/>
                  </a:lnTo>
                  <a:lnTo>
                    <a:pt x="5282" y="5228"/>
                  </a:lnTo>
                  <a:cubicBezTo>
                    <a:pt x="5361" y="5192"/>
                    <a:pt x="5437" y="5176"/>
                    <a:pt x="5508" y="5176"/>
                  </a:cubicBezTo>
                  <a:cubicBezTo>
                    <a:pt x="5986" y="5176"/>
                    <a:pt x="6236" y="5906"/>
                    <a:pt x="5703" y="6151"/>
                  </a:cubicBezTo>
                  <a:lnTo>
                    <a:pt x="5693" y="6151"/>
                  </a:lnTo>
                  <a:lnTo>
                    <a:pt x="4710" y="6642"/>
                  </a:lnTo>
                  <a:cubicBezTo>
                    <a:pt x="4520" y="6733"/>
                    <a:pt x="4379" y="6903"/>
                    <a:pt x="4319" y="7104"/>
                  </a:cubicBezTo>
                  <a:cubicBezTo>
                    <a:pt x="4289" y="7204"/>
                    <a:pt x="4279" y="7304"/>
                    <a:pt x="4289" y="7405"/>
                  </a:cubicBezTo>
                  <a:cubicBezTo>
                    <a:pt x="4329" y="7786"/>
                    <a:pt x="4650" y="8077"/>
                    <a:pt x="5031" y="8097"/>
                  </a:cubicBezTo>
                  <a:lnTo>
                    <a:pt x="7950" y="8177"/>
                  </a:lnTo>
                  <a:cubicBezTo>
                    <a:pt x="7984" y="8181"/>
                    <a:pt x="8018" y="8182"/>
                    <a:pt x="8052" y="8182"/>
                  </a:cubicBezTo>
                  <a:cubicBezTo>
                    <a:pt x="8306" y="8182"/>
                    <a:pt x="8547" y="8083"/>
                    <a:pt x="8733" y="7906"/>
                  </a:cubicBezTo>
                  <a:lnTo>
                    <a:pt x="10398" y="6362"/>
                  </a:lnTo>
                  <a:cubicBezTo>
                    <a:pt x="10480" y="6289"/>
                    <a:pt x="10584" y="6251"/>
                    <a:pt x="10687" y="6251"/>
                  </a:cubicBezTo>
                  <a:cubicBezTo>
                    <a:pt x="10797" y="6251"/>
                    <a:pt x="10907" y="6294"/>
                    <a:pt x="10989" y="6382"/>
                  </a:cubicBezTo>
                  <a:cubicBezTo>
                    <a:pt x="11150" y="6552"/>
                    <a:pt x="11140" y="6823"/>
                    <a:pt x="10969" y="6973"/>
                  </a:cubicBezTo>
                  <a:lnTo>
                    <a:pt x="10147" y="7736"/>
                  </a:lnTo>
                  <a:cubicBezTo>
                    <a:pt x="9997" y="7894"/>
                    <a:pt x="10133" y="8108"/>
                    <a:pt x="10301" y="8108"/>
                  </a:cubicBezTo>
                  <a:cubicBezTo>
                    <a:pt x="10346" y="8108"/>
                    <a:pt x="10393" y="8093"/>
                    <a:pt x="10438" y="8057"/>
                  </a:cubicBezTo>
                  <a:lnTo>
                    <a:pt x="11260" y="7294"/>
                  </a:lnTo>
                  <a:cubicBezTo>
                    <a:pt x="11601" y="6973"/>
                    <a:pt x="11631" y="6442"/>
                    <a:pt x="11320" y="6101"/>
                  </a:cubicBezTo>
                  <a:cubicBezTo>
                    <a:pt x="11152" y="5916"/>
                    <a:pt x="10922" y="5823"/>
                    <a:pt x="10692" y="5823"/>
                  </a:cubicBezTo>
                  <a:cubicBezTo>
                    <a:pt x="10485" y="5823"/>
                    <a:pt x="10278" y="5899"/>
                    <a:pt x="10117" y="6051"/>
                  </a:cubicBezTo>
                  <a:lnTo>
                    <a:pt x="8452" y="7595"/>
                  </a:lnTo>
                  <a:cubicBezTo>
                    <a:pt x="8340" y="7698"/>
                    <a:pt x="8185" y="7757"/>
                    <a:pt x="8027" y="7757"/>
                  </a:cubicBezTo>
                  <a:cubicBezTo>
                    <a:pt x="8015" y="7757"/>
                    <a:pt x="8003" y="7757"/>
                    <a:pt x="7990" y="7756"/>
                  </a:cubicBezTo>
                  <a:lnTo>
                    <a:pt x="7980" y="7756"/>
                  </a:lnTo>
                  <a:lnTo>
                    <a:pt x="5051" y="7666"/>
                  </a:lnTo>
                  <a:cubicBezTo>
                    <a:pt x="4891" y="7666"/>
                    <a:pt x="4750" y="7535"/>
                    <a:pt x="4730" y="7375"/>
                  </a:cubicBezTo>
                  <a:cubicBezTo>
                    <a:pt x="4720" y="7325"/>
                    <a:pt x="4730" y="7274"/>
                    <a:pt x="4750" y="7224"/>
                  </a:cubicBezTo>
                  <a:cubicBezTo>
                    <a:pt x="4771" y="7134"/>
                    <a:pt x="4831" y="7064"/>
                    <a:pt x="4921" y="7024"/>
                  </a:cubicBezTo>
                  <a:lnTo>
                    <a:pt x="5894" y="6542"/>
                  </a:lnTo>
                  <a:cubicBezTo>
                    <a:pt x="6375" y="6331"/>
                    <a:pt x="6586" y="5770"/>
                    <a:pt x="6385" y="5298"/>
                  </a:cubicBezTo>
                  <a:cubicBezTo>
                    <a:pt x="6229" y="4940"/>
                    <a:pt x="5882" y="4731"/>
                    <a:pt x="5517" y="4731"/>
                  </a:cubicBezTo>
                  <a:cubicBezTo>
                    <a:pt x="5392" y="4731"/>
                    <a:pt x="5264" y="4756"/>
                    <a:pt x="5142" y="4807"/>
                  </a:cubicBezTo>
                  <a:cubicBezTo>
                    <a:pt x="4319" y="4115"/>
                    <a:pt x="3436" y="2981"/>
                    <a:pt x="3667" y="1386"/>
                  </a:cubicBezTo>
                  <a:cubicBezTo>
                    <a:pt x="3707" y="1015"/>
                    <a:pt x="3828" y="664"/>
                    <a:pt x="4018" y="343"/>
                  </a:cubicBezTo>
                  <a:cubicBezTo>
                    <a:pt x="4137" y="169"/>
                    <a:pt x="3984" y="0"/>
                    <a:pt x="383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 name="Google Shape;1886;p69"/>
          <p:cNvGrpSpPr/>
          <p:nvPr/>
        </p:nvGrpSpPr>
        <p:grpSpPr>
          <a:xfrm>
            <a:off x="1697497" y="2437617"/>
            <a:ext cx="381404" cy="381455"/>
            <a:chOff x="1545097" y="2285217"/>
            <a:chExt cx="381404" cy="381455"/>
          </a:xfrm>
        </p:grpSpPr>
        <p:sp>
          <p:nvSpPr>
            <p:cNvPr id="1887" name="Google Shape;1887;p69"/>
            <p:cNvSpPr/>
            <p:nvPr/>
          </p:nvSpPr>
          <p:spPr>
            <a:xfrm>
              <a:off x="1599384" y="2494299"/>
              <a:ext cx="52019" cy="24154"/>
            </a:xfrm>
            <a:custGeom>
              <a:avLst/>
              <a:gdLst/>
              <a:ahLst/>
              <a:cxnLst/>
              <a:rect l="l" t="t" r="r" b="b"/>
              <a:pathLst>
                <a:path w="2018" h="937" extrusionOk="0">
                  <a:moveTo>
                    <a:pt x="283" y="0"/>
                  </a:moveTo>
                  <a:cubicBezTo>
                    <a:pt x="143" y="0"/>
                    <a:pt x="1" y="132"/>
                    <a:pt x="71" y="305"/>
                  </a:cubicBezTo>
                  <a:cubicBezTo>
                    <a:pt x="247" y="726"/>
                    <a:pt x="635" y="937"/>
                    <a:pt x="1024" y="937"/>
                  </a:cubicBezTo>
                  <a:cubicBezTo>
                    <a:pt x="1413" y="937"/>
                    <a:pt x="1801" y="726"/>
                    <a:pt x="1977" y="305"/>
                  </a:cubicBezTo>
                  <a:cubicBezTo>
                    <a:pt x="2017" y="185"/>
                    <a:pt x="1967" y="54"/>
                    <a:pt x="1857" y="14"/>
                  </a:cubicBezTo>
                  <a:cubicBezTo>
                    <a:pt x="1829" y="5"/>
                    <a:pt x="1802" y="1"/>
                    <a:pt x="1775" y="1"/>
                  </a:cubicBezTo>
                  <a:cubicBezTo>
                    <a:pt x="1685" y="1"/>
                    <a:pt x="1607" y="52"/>
                    <a:pt x="1576" y="145"/>
                  </a:cubicBezTo>
                  <a:cubicBezTo>
                    <a:pt x="1475" y="385"/>
                    <a:pt x="1250" y="506"/>
                    <a:pt x="1025" y="506"/>
                  </a:cubicBezTo>
                  <a:cubicBezTo>
                    <a:pt x="801" y="506"/>
                    <a:pt x="578" y="385"/>
                    <a:pt x="482" y="145"/>
                  </a:cubicBezTo>
                  <a:cubicBezTo>
                    <a:pt x="442" y="43"/>
                    <a:pt x="363" y="0"/>
                    <a:pt x="28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9"/>
            <p:cNvSpPr/>
            <p:nvPr/>
          </p:nvSpPr>
          <p:spPr>
            <a:xfrm>
              <a:off x="1594229" y="2463881"/>
              <a:ext cx="11394" cy="13739"/>
            </a:xfrm>
            <a:custGeom>
              <a:avLst/>
              <a:gdLst/>
              <a:ahLst/>
              <a:cxnLst/>
              <a:rect l="l" t="t" r="r" b="b"/>
              <a:pathLst>
                <a:path w="442" h="533" extrusionOk="0">
                  <a:moveTo>
                    <a:pt x="221" y="0"/>
                  </a:moveTo>
                  <a:cubicBezTo>
                    <a:pt x="101" y="0"/>
                    <a:pt x="0" y="91"/>
                    <a:pt x="0" y="211"/>
                  </a:cubicBezTo>
                  <a:lnTo>
                    <a:pt x="0" y="321"/>
                  </a:lnTo>
                  <a:cubicBezTo>
                    <a:pt x="0" y="462"/>
                    <a:pt x="111" y="532"/>
                    <a:pt x="221" y="532"/>
                  </a:cubicBezTo>
                  <a:cubicBezTo>
                    <a:pt x="331" y="532"/>
                    <a:pt x="442" y="462"/>
                    <a:pt x="442" y="321"/>
                  </a:cubicBezTo>
                  <a:lnTo>
                    <a:pt x="442" y="221"/>
                  </a:lnTo>
                  <a:cubicBezTo>
                    <a:pt x="442" y="101"/>
                    <a:pt x="341"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9"/>
            <p:cNvSpPr/>
            <p:nvPr/>
          </p:nvSpPr>
          <p:spPr>
            <a:xfrm>
              <a:off x="1645938" y="2463881"/>
              <a:ext cx="11394" cy="13739"/>
            </a:xfrm>
            <a:custGeom>
              <a:avLst/>
              <a:gdLst/>
              <a:ahLst/>
              <a:cxnLst/>
              <a:rect l="l" t="t" r="r" b="b"/>
              <a:pathLst>
                <a:path w="442" h="533" extrusionOk="0">
                  <a:moveTo>
                    <a:pt x="221" y="0"/>
                  </a:moveTo>
                  <a:cubicBezTo>
                    <a:pt x="101" y="0"/>
                    <a:pt x="0" y="91"/>
                    <a:pt x="0" y="211"/>
                  </a:cubicBezTo>
                  <a:lnTo>
                    <a:pt x="0" y="321"/>
                  </a:lnTo>
                  <a:cubicBezTo>
                    <a:pt x="0" y="462"/>
                    <a:pt x="111" y="532"/>
                    <a:pt x="221" y="532"/>
                  </a:cubicBezTo>
                  <a:cubicBezTo>
                    <a:pt x="331" y="532"/>
                    <a:pt x="442" y="462"/>
                    <a:pt x="442" y="321"/>
                  </a:cubicBezTo>
                  <a:lnTo>
                    <a:pt x="442" y="221"/>
                  </a:lnTo>
                  <a:cubicBezTo>
                    <a:pt x="442" y="101"/>
                    <a:pt x="341"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9"/>
            <p:cNvSpPr/>
            <p:nvPr/>
          </p:nvSpPr>
          <p:spPr>
            <a:xfrm>
              <a:off x="1710202" y="2451276"/>
              <a:ext cx="66583" cy="29309"/>
            </a:xfrm>
            <a:custGeom>
              <a:avLst/>
              <a:gdLst/>
              <a:ahLst/>
              <a:cxnLst/>
              <a:rect l="l" t="t" r="r" b="b"/>
              <a:pathLst>
                <a:path w="2583" h="1137" extrusionOk="0">
                  <a:moveTo>
                    <a:pt x="2331" y="0"/>
                  </a:moveTo>
                  <a:cubicBezTo>
                    <a:pt x="2248" y="0"/>
                    <a:pt x="2169" y="55"/>
                    <a:pt x="2131" y="138"/>
                  </a:cubicBezTo>
                  <a:cubicBezTo>
                    <a:pt x="1981" y="515"/>
                    <a:pt x="1643" y="703"/>
                    <a:pt x="1303" y="703"/>
                  </a:cubicBezTo>
                  <a:cubicBezTo>
                    <a:pt x="963" y="703"/>
                    <a:pt x="622" y="515"/>
                    <a:pt x="466" y="138"/>
                  </a:cubicBezTo>
                  <a:cubicBezTo>
                    <a:pt x="427" y="45"/>
                    <a:pt x="352" y="6"/>
                    <a:pt x="276" y="6"/>
                  </a:cubicBezTo>
                  <a:cubicBezTo>
                    <a:pt x="140" y="6"/>
                    <a:pt x="1" y="135"/>
                    <a:pt x="65" y="309"/>
                  </a:cubicBezTo>
                  <a:cubicBezTo>
                    <a:pt x="291" y="861"/>
                    <a:pt x="797" y="1136"/>
                    <a:pt x="1303" y="1136"/>
                  </a:cubicBezTo>
                  <a:cubicBezTo>
                    <a:pt x="1808" y="1136"/>
                    <a:pt x="2312" y="861"/>
                    <a:pt x="2533" y="309"/>
                  </a:cubicBezTo>
                  <a:cubicBezTo>
                    <a:pt x="2583" y="189"/>
                    <a:pt x="2533" y="58"/>
                    <a:pt x="2412" y="18"/>
                  </a:cubicBezTo>
                  <a:cubicBezTo>
                    <a:pt x="2385" y="6"/>
                    <a:pt x="2358" y="0"/>
                    <a:pt x="233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9"/>
            <p:cNvSpPr/>
            <p:nvPr/>
          </p:nvSpPr>
          <p:spPr>
            <a:xfrm>
              <a:off x="1702572" y="2409336"/>
              <a:ext cx="11136" cy="14693"/>
            </a:xfrm>
            <a:custGeom>
              <a:avLst/>
              <a:gdLst/>
              <a:ahLst/>
              <a:cxnLst/>
              <a:rect l="l" t="t" r="r" b="b"/>
              <a:pathLst>
                <a:path w="432" h="570" extrusionOk="0">
                  <a:moveTo>
                    <a:pt x="221" y="0"/>
                  </a:moveTo>
                  <a:cubicBezTo>
                    <a:pt x="100" y="0"/>
                    <a:pt x="0" y="100"/>
                    <a:pt x="0" y="221"/>
                  </a:cubicBezTo>
                  <a:lnTo>
                    <a:pt x="0" y="351"/>
                  </a:lnTo>
                  <a:cubicBezTo>
                    <a:pt x="0" y="497"/>
                    <a:pt x="108" y="569"/>
                    <a:pt x="216" y="569"/>
                  </a:cubicBezTo>
                  <a:cubicBezTo>
                    <a:pt x="324" y="569"/>
                    <a:pt x="431" y="497"/>
                    <a:pt x="431" y="351"/>
                  </a:cubicBezTo>
                  <a:lnTo>
                    <a:pt x="431" y="221"/>
                  </a:lnTo>
                  <a:cubicBezTo>
                    <a:pt x="431" y="100"/>
                    <a:pt x="341"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9"/>
            <p:cNvSpPr/>
            <p:nvPr/>
          </p:nvSpPr>
          <p:spPr>
            <a:xfrm>
              <a:off x="1773666" y="2409336"/>
              <a:ext cx="11136" cy="14693"/>
            </a:xfrm>
            <a:custGeom>
              <a:avLst/>
              <a:gdLst/>
              <a:ahLst/>
              <a:cxnLst/>
              <a:rect l="l" t="t" r="r" b="b"/>
              <a:pathLst>
                <a:path w="432" h="570" extrusionOk="0">
                  <a:moveTo>
                    <a:pt x="221" y="0"/>
                  </a:moveTo>
                  <a:cubicBezTo>
                    <a:pt x="101" y="0"/>
                    <a:pt x="1" y="100"/>
                    <a:pt x="1" y="221"/>
                  </a:cubicBezTo>
                  <a:lnTo>
                    <a:pt x="1" y="351"/>
                  </a:lnTo>
                  <a:cubicBezTo>
                    <a:pt x="1" y="497"/>
                    <a:pt x="108" y="569"/>
                    <a:pt x="216" y="569"/>
                  </a:cubicBezTo>
                  <a:cubicBezTo>
                    <a:pt x="324" y="569"/>
                    <a:pt x="432" y="497"/>
                    <a:pt x="432" y="351"/>
                  </a:cubicBezTo>
                  <a:lnTo>
                    <a:pt x="432" y="221"/>
                  </a:lnTo>
                  <a:cubicBezTo>
                    <a:pt x="432" y="100"/>
                    <a:pt x="342" y="0"/>
                    <a:pt x="2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9"/>
            <p:cNvSpPr/>
            <p:nvPr/>
          </p:nvSpPr>
          <p:spPr>
            <a:xfrm>
              <a:off x="1545097" y="2285217"/>
              <a:ext cx="381404" cy="381455"/>
            </a:xfrm>
            <a:custGeom>
              <a:avLst/>
              <a:gdLst/>
              <a:ahLst/>
              <a:cxnLst/>
              <a:rect l="l" t="t" r="r" b="b"/>
              <a:pathLst>
                <a:path w="14796" h="14798" extrusionOk="0">
                  <a:moveTo>
                    <a:pt x="9640" y="2217"/>
                  </a:moveTo>
                  <a:cubicBezTo>
                    <a:pt x="10031" y="2628"/>
                    <a:pt x="10252" y="3180"/>
                    <a:pt x="10252" y="3752"/>
                  </a:cubicBezTo>
                  <a:lnTo>
                    <a:pt x="10252" y="4996"/>
                  </a:lnTo>
                  <a:cubicBezTo>
                    <a:pt x="10252" y="5106"/>
                    <a:pt x="10342" y="5206"/>
                    <a:pt x="10462" y="5206"/>
                  </a:cubicBezTo>
                  <a:lnTo>
                    <a:pt x="11094" y="5206"/>
                  </a:lnTo>
                  <a:cubicBezTo>
                    <a:pt x="11325" y="5206"/>
                    <a:pt x="11526" y="5397"/>
                    <a:pt x="11526" y="5638"/>
                  </a:cubicBezTo>
                  <a:lnTo>
                    <a:pt x="11526" y="5938"/>
                  </a:lnTo>
                  <a:cubicBezTo>
                    <a:pt x="11516" y="6179"/>
                    <a:pt x="11325" y="6370"/>
                    <a:pt x="11094" y="6370"/>
                  </a:cubicBezTo>
                  <a:lnTo>
                    <a:pt x="10462" y="6370"/>
                  </a:lnTo>
                  <a:cubicBezTo>
                    <a:pt x="10342" y="6370"/>
                    <a:pt x="10252" y="6460"/>
                    <a:pt x="10242" y="6570"/>
                  </a:cubicBezTo>
                  <a:cubicBezTo>
                    <a:pt x="10192" y="7553"/>
                    <a:pt x="9570" y="8426"/>
                    <a:pt x="8657" y="8797"/>
                  </a:cubicBezTo>
                  <a:lnTo>
                    <a:pt x="8647" y="8797"/>
                  </a:lnTo>
                  <a:cubicBezTo>
                    <a:pt x="8346" y="8918"/>
                    <a:pt x="8025" y="8978"/>
                    <a:pt x="7704" y="8978"/>
                  </a:cubicBezTo>
                  <a:cubicBezTo>
                    <a:pt x="7383" y="8978"/>
                    <a:pt x="7062" y="8918"/>
                    <a:pt x="6761" y="8797"/>
                  </a:cubicBezTo>
                  <a:lnTo>
                    <a:pt x="6751" y="8797"/>
                  </a:lnTo>
                  <a:cubicBezTo>
                    <a:pt x="5838" y="8426"/>
                    <a:pt x="5216" y="7563"/>
                    <a:pt x="5166" y="6580"/>
                  </a:cubicBezTo>
                  <a:cubicBezTo>
                    <a:pt x="5166" y="6460"/>
                    <a:pt x="5066" y="6370"/>
                    <a:pt x="4956" y="6370"/>
                  </a:cubicBezTo>
                  <a:lnTo>
                    <a:pt x="4314" y="6370"/>
                  </a:lnTo>
                  <a:cubicBezTo>
                    <a:pt x="4083" y="6370"/>
                    <a:pt x="3892" y="6179"/>
                    <a:pt x="3892" y="5938"/>
                  </a:cubicBezTo>
                  <a:lnTo>
                    <a:pt x="3892" y="5638"/>
                  </a:lnTo>
                  <a:cubicBezTo>
                    <a:pt x="3892" y="5397"/>
                    <a:pt x="4083" y="5206"/>
                    <a:pt x="4324" y="5206"/>
                  </a:cubicBezTo>
                  <a:lnTo>
                    <a:pt x="4946" y="5206"/>
                  </a:lnTo>
                  <a:cubicBezTo>
                    <a:pt x="5066" y="5206"/>
                    <a:pt x="5166" y="5116"/>
                    <a:pt x="5166" y="4996"/>
                  </a:cubicBezTo>
                  <a:lnTo>
                    <a:pt x="5166" y="4063"/>
                  </a:lnTo>
                  <a:lnTo>
                    <a:pt x="7273" y="4063"/>
                  </a:lnTo>
                  <a:cubicBezTo>
                    <a:pt x="8386" y="4063"/>
                    <a:pt x="9369" y="3300"/>
                    <a:pt x="9640" y="2217"/>
                  </a:cubicBezTo>
                  <a:close/>
                  <a:moveTo>
                    <a:pt x="2408" y="5738"/>
                  </a:moveTo>
                  <a:lnTo>
                    <a:pt x="3050" y="6239"/>
                  </a:lnTo>
                  <a:cubicBezTo>
                    <a:pt x="3160" y="6330"/>
                    <a:pt x="3291" y="6380"/>
                    <a:pt x="3431" y="6380"/>
                  </a:cubicBezTo>
                  <a:lnTo>
                    <a:pt x="3591" y="6380"/>
                  </a:lnTo>
                  <a:cubicBezTo>
                    <a:pt x="3752" y="6631"/>
                    <a:pt x="4023" y="6791"/>
                    <a:pt x="4324" y="6791"/>
                  </a:cubicBezTo>
                  <a:lnTo>
                    <a:pt x="4765" y="6791"/>
                  </a:lnTo>
                  <a:cubicBezTo>
                    <a:pt x="4885" y="7814"/>
                    <a:pt x="5527" y="8697"/>
                    <a:pt x="6460" y="9128"/>
                  </a:cubicBezTo>
                  <a:lnTo>
                    <a:pt x="6460" y="9630"/>
                  </a:lnTo>
                  <a:lnTo>
                    <a:pt x="6280" y="9630"/>
                  </a:lnTo>
                  <a:cubicBezTo>
                    <a:pt x="5588" y="9630"/>
                    <a:pt x="4926" y="9921"/>
                    <a:pt x="4464" y="10432"/>
                  </a:cubicBezTo>
                  <a:cubicBezTo>
                    <a:pt x="4364" y="10412"/>
                    <a:pt x="4263" y="10412"/>
                    <a:pt x="4163" y="10412"/>
                  </a:cubicBezTo>
                  <a:lnTo>
                    <a:pt x="4103" y="10412"/>
                  </a:lnTo>
                  <a:lnTo>
                    <a:pt x="4103" y="10151"/>
                  </a:lnTo>
                  <a:cubicBezTo>
                    <a:pt x="4615" y="9890"/>
                    <a:pt x="5016" y="9449"/>
                    <a:pt x="5216" y="8897"/>
                  </a:cubicBezTo>
                  <a:cubicBezTo>
                    <a:pt x="5279" y="8729"/>
                    <a:pt x="5143" y="8611"/>
                    <a:pt x="5008" y="8611"/>
                  </a:cubicBezTo>
                  <a:cubicBezTo>
                    <a:pt x="4925" y="8611"/>
                    <a:pt x="4843" y="8655"/>
                    <a:pt x="4805" y="8757"/>
                  </a:cubicBezTo>
                  <a:cubicBezTo>
                    <a:pt x="4635" y="9228"/>
                    <a:pt x="4274" y="9620"/>
                    <a:pt x="3802" y="9810"/>
                  </a:cubicBezTo>
                  <a:cubicBezTo>
                    <a:pt x="3591" y="9895"/>
                    <a:pt x="3366" y="9938"/>
                    <a:pt x="3140" y="9938"/>
                  </a:cubicBezTo>
                  <a:cubicBezTo>
                    <a:pt x="2914" y="9938"/>
                    <a:pt x="2689" y="9895"/>
                    <a:pt x="2478" y="9810"/>
                  </a:cubicBezTo>
                  <a:lnTo>
                    <a:pt x="2468" y="9810"/>
                  </a:lnTo>
                  <a:cubicBezTo>
                    <a:pt x="1836" y="9549"/>
                    <a:pt x="1405" y="8938"/>
                    <a:pt x="1365" y="8256"/>
                  </a:cubicBezTo>
                  <a:cubicBezTo>
                    <a:pt x="1365" y="8135"/>
                    <a:pt x="1264" y="8045"/>
                    <a:pt x="1154" y="8045"/>
                  </a:cubicBezTo>
                  <a:lnTo>
                    <a:pt x="693" y="8045"/>
                  </a:lnTo>
                  <a:cubicBezTo>
                    <a:pt x="552" y="8045"/>
                    <a:pt x="442" y="7935"/>
                    <a:pt x="442" y="7794"/>
                  </a:cubicBezTo>
                  <a:lnTo>
                    <a:pt x="442" y="7583"/>
                  </a:lnTo>
                  <a:cubicBezTo>
                    <a:pt x="442" y="7443"/>
                    <a:pt x="552" y="7333"/>
                    <a:pt x="693" y="7333"/>
                  </a:cubicBezTo>
                  <a:lnTo>
                    <a:pt x="1144" y="7333"/>
                  </a:lnTo>
                  <a:cubicBezTo>
                    <a:pt x="1264" y="7333"/>
                    <a:pt x="1365" y="7232"/>
                    <a:pt x="1365" y="7112"/>
                  </a:cubicBezTo>
                  <a:lnTo>
                    <a:pt x="1365" y="6380"/>
                  </a:lnTo>
                  <a:lnTo>
                    <a:pt x="1726" y="6380"/>
                  </a:lnTo>
                  <a:cubicBezTo>
                    <a:pt x="1966" y="6380"/>
                    <a:pt x="2197" y="6229"/>
                    <a:pt x="2298" y="5999"/>
                  </a:cubicBezTo>
                  <a:lnTo>
                    <a:pt x="2408" y="5738"/>
                  </a:lnTo>
                  <a:close/>
                  <a:moveTo>
                    <a:pt x="8526" y="9299"/>
                  </a:moveTo>
                  <a:lnTo>
                    <a:pt x="8526" y="10211"/>
                  </a:lnTo>
                  <a:cubicBezTo>
                    <a:pt x="8557" y="10683"/>
                    <a:pt x="8185" y="11084"/>
                    <a:pt x="7704" y="11084"/>
                  </a:cubicBezTo>
                  <a:cubicBezTo>
                    <a:pt x="7233" y="11084"/>
                    <a:pt x="6851" y="10683"/>
                    <a:pt x="6891" y="10211"/>
                  </a:cubicBezTo>
                  <a:lnTo>
                    <a:pt x="6891" y="9299"/>
                  </a:lnTo>
                  <a:cubicBezTo>
                    <a:pt x="7157" y="9374"/>
                    <a:pt x="7431" y="9412"/>
                    <a:pt x="7705" y="9412"/>
                  </a:cubicBezTo>
                  <a:cubicBezTo>
                    <a:pt x="7980" y="9412"/>
                    <a:pt x="8256" y="9374"/>
                    <a:pt x="8526" y="9299"/>
                  </a:cubicBezTo>
                  <a:close/>
                  <a:moveTo>
                    <a:pt x="3662" y="10302"/>
                  </a:moveTo>
                  <a:lnTo>
                    <a:pt x="3662" y="10683"/>
                  </a:lnTo>
                  <a:cubicBezTo>
                    <a:pt x="3662" y="11039"/>
                    <a:pt x="3396" y="11217"/>
                    <a:pt x="3130" y="11217"/>
                  </a:cubicBezTo>
                  <a:cubicBezTo>
                    <a:pt x="2864" y="11217"/>
                    <a:pt x="2598" y="11039"/>
                    <a:pt x="2598" y="10683"/>
                  </a:cubicBezTo>
                  <a:lnTo>
                    <a:pt x="2598" y="10302"/>
                  </a:lnTo>
                  <a:cubicBezTo>
                    <a:pt x="2774" y="10347"/>
                    <a:pt x="2952" y="10369"/>
                    <a:pt x="3130" y="10369"/>
                  </a:cubicBezTo>
                  <a:cubicBezTo>
                    <a:pt x="3308" y="10369"/>
                    <a:pt x="3486" y="10347"/>
                    <a:pt x="3662" y="10302"/>
                  </a:cubicBezTo>
                  <a:close/>
                  <a:moveTo>
                    <a:pt x="9138" y="10061"/>
                  </a:moveTo>
                  <a:cubicBezTo>
                    <a:pt x="9339" y="10061"/>
                    <a:pt x="9540" y="10091"/>
                    <a:pt x="9740" y="10151"/>
                  </a:cubicBezTo>
                  <a:cubicBezTo>
                    <a:pt x="8627" y="11335"/>
                    <a:pt x="8767" y="13211"/>
                    <a:pt x="10041" y="14214"/>
                  </a:cubicBezTo>
                  <a:lnTo>
                    <a:pt x="5467" y="14214"/>
                  </a:lnTo>
                  <a:lnTo>
                    <a:pt x="5467" y="12458"/>
                  </a:lnTo>
                  <a:cubicBezTo>
                    <a:pt x="5467" y="12313"/>
                    <a:pt x="5359" y="12240"/>
                    <a:pt x="5251" y="12240"/>
                  </a:cubicBezTo>
                  <a:cubicBezTo>
                    <a:pt x="5144" y="12240"/>
                    <a:pt x="5036" y="12313"/>
                    <a:pt x="5036" y="12458"/>
                  </a:cubicBezTo>
                  <a:lnTo>
                    <a:pt x="5036" y="14214"/>
                  </a:lnTo>
                  <a:lnTo>
                    <a:pt x="3993" y="14214"/>
                  </a:lnTo>
                  <a:lnTo>
                    <a:pt x="4263" y="11856"/>
                  </a:lnTo>
                  <a:cubicBezTo>
                    <a:pt x="4384" y="10833"/>
                    <a:pt x="5257" y="10061"/>
                    <a:pt x="6290" y="10061"/>
                  </a:cubicBezTo>
                  <a:lnTo>
                    <a:pt x="6460" y="10061"/>
                  </a:lnTo>
                  <a:lnTo>
                    <a:pt x="6460" y="10201"/>
                  </a:lnTo>
                  <a:cubicBezTo>
                    <a:pt x="6460" y="10904"/>
                    <a:pt x="7022" y="11455"/>
                    <a:pt x="7714" y="11455"/>
                  </a:cubicBezTo>
                  <a:cubicBezTo>
                    <a:pt x="8406" y="11455"/>
                    <a:pt x="8968" y="10904"/>
                    <a:pt x="8968" y="10201"/>
                  </a:cubicBezTo>
                  <a:lnTo>
                    <a:pt x="8968" y="10061"/>
                  </a:lnTo>
                  <a:close/>
                  <a:moveTo>
                    <a:pt x="6500" y="0"/>
                  </a:moveTo>
                  <a:cubicBezTo>
                    <a:pt x="6009" y="0"/>
                    <a:pt x="5537" y="131"/>
                    <a:pt x="5126" y="402"/>
                  </a:cubicBezTo>
                  <a:cubicBezTo>
                    <a:pt x="4917" y="527"/>
                    <a:pt x="5049" y="799"/>
                    <a:pt x="5239" y="799"/>
                  </a:cubicBezTo>
                  <a:cubicBezTo>
                    <a:pt x="5277" y="799"/>
                    <a:pt x="5317" y="788"/>
                    <a:pt x="5357" y="763"/>
                  </a:cubicBezTo>
                  <a:cubicBezTo>
                    <a:pt x="5698" y="542"/>
                    <a:pt x="6089" y="432"/>
                    <a:pt x="6500" y="432"/>
                  </a:cubicBezTo>
                  <a:lnTo>
                    <a:pt x="8296" y="432"/>
                  </a:lnTo>
                  <a:cubicBezTo>
                    <a:pt x="8697" y="432"/>
                    <a:pt x="9058" y="662"/>
                    <a:pt x="9239" y="1024"/>
                  </a:cubicBezTo>
                  <a:lnTo>
                    <a:pt x="9279" y="1104"/>
                  </a:lnTo>
                  <a:cubicBezTo>
                    <a:pt x="9309" y="1174"/>
                    <a:pt x="9389" y="1224"/>
                    <a:pt x="9469" y="1224"/>
                  </a:cubicBezTo>
                  <a:lnTo>
                    <a:pt x="9991" y="1224"/>
                  </a:lnTo>
                  <a:cubicBezTo>
                    <a:pt x="10573" y="1224"/>
                    <a:pt x="11044" y="1696"/>
                    <a:pt x="11044" y="2277"/>
                  </a:cubicBezTo>
                  <a:lnTo>
                    <a:pt x="11044" y="4775"/>
                  </a:lnTo>
                  <a:lnTo>
                    <a:pt x="10683" y="4775"/>
                  </a:lnTo>
                  <a:lnTo>
                    <a:pt x="10683" y="3742"/>
                  </a:lnTo>
                  <a:cubicBezTo>
                    <a:pt x="10683" y="2979"/>
                    <a:pt x="10362" y="2267"/>
                    <a:pt x="9800" y="1766"/>
                  </a:cubicBezTo>
                  <a:cubicBezTo>
                    <a:pt x="9735" y="1704"/>
                    <a:pt x="9657" y="1677"/>
                    <a:pt x="9579" y="1677"/>
                  </a:cubicBezTo>
                  <a:cubicBezTo>
                    <a:pt x="9428" y="1677"/>
                    <a:pt x="9282" y="1781"/>
                    <a:pt x="9249" y="1946"/>
                  </a:cubicBezTo>
                  <a:cubicBezTo>
                    <a:pt x="9088" y="2919"/>
                    <a:pt x="8246" y="3621"/>
                    <a:pt x="7273" y="3621"/>
                  </a:cubicBezTo>
                  <a:lnTo>
                    <a:pt x="4605" y="3621"/>
                  </a:lnTo>
                  <a:cubicBezTo>
                    <a:pt x="4314" y="3621"/>
                    <a:pt x="4314" y="4053"/>
                    <a:pt x="4605" y="4053"/>
                  </a:cubicBezTo>
                  <a:lnTo>
                    <a:pt x="4735" y="4053"/>
                  </a:lnTo>
                  <a:lnTo>
                    <a:pt x="4735" y="4775"/>
                  </a:lnTo>
                  <a:lnTo>
                    <a:pt x="4374" y="4775"/>
                  </a:lnTo>
                  <a:lnTo>
                    <a:pt x="4374" y="2558"/>
                  </a:lnTo>
                  <a:cubicBezTo>
                    <a:pt x="4374" y="2107"/>
                    <a:pt x="4514" y="1666"/>
                    <a:pt x="4785" y="1304"/>
                  </a:cubicBezTo>
                  <a:cubicBezTo>
                    <a:pt x="4895" y="1136"/>
                    <a:pt x="4754" y="963"/>
                    <a:pt x="4599" y="963"/>
                  </a:cubicBezTo>
                  <a:cubicBezTo>
                    <a:pt x="4542" y="963"/>
                    <a:pt x="4483" y="987"/>
                    <a:pt x="4434" y="1044"/>
                  </a:cubicBezTo>
                  <a:cubicBezTo>
                    <a:pt x="4113" y="1485"/>
                    <a:pt x="3932" y="2017"/>
                    <a:pt x="3932" y="2558"/>
                  </a:cubicBezTo>
                  <a:lnTo>
                    <a:pt x="3932" y="4865"/>
                  </a:lnTo>
                  <a:cubicBezTo>
                    <a:pt x="3642" y="5006"/>
                    <a:pt x="3461" y="5307"/>
                    <a:pt x="3461" y="5638"/>
                  </a:cubicBezTo>
                  <a:lnTo>
                    <a:pt x="3461" y="5938"/>
                  </a:lnTo>
                  <a:lnTo>
                    <a:pt x="3461" y="5949"/>
                  </a:lnTo>
                  <a:lnTo>
                    <a:pt x="3421" y="5949"/>
                  </a:lnTo>
                  <a:cubicBezTo>
                    <a:pt x="3381" y="5949"/>
                    <a:pt x="3331" y="5938"/>
                    <a:pt x="3301" y="5908"/>
                  </a:cubicBezTo>
                  <a:lnTo>
                    <a:pt x="2598" y="5357"/>
                  </a:lnTo>
                  <a:cubicBezTo>
                    <a:pt x="2531" y="5307"/>
                    <a:pt x="2452" y="5284"/>
                    <a:pt x="2374" y="5284"/>
                  </a:cubicBezTo>
                  <a:cubicBezTo>
                    <a:pt x="2233" y="5284"/>
                    <a:pt x="2095" y="5361"/>
                    <a:pt x="2037" y="5497"/>
                  </a:cubicBezTo>
                  <a:lnTo>
                    <a:pt x="1886" y="5828"/>
                  </a:lnTo>
                  <a:cubicBezTo>
                    <a:pt x="1856" y="5898"/>
                    <a:pt x="1786" y="5949"/>
                    <a:pt x="1706" y="5949"/>
                  </a:cubicBezTo>
                  <a:lnTo>
                    <a:pt x="1355" y="5949"/>
                  </a:lnTo>
                  <a:lnTo>
                    <a:pt x="1355" y="4915"/>
                  </a:lnTo>
                  <a:cubicBezTo>
                    <a:pt x="1355" y="4735"/>
                    <a:pt x="1495" y="4594"/>
                    <a:pt x="1676" y="4594"/>
                  </a:cubicBezTo>
                  <a:lnTo>
                    <a:pt x="2267" y="4594"/>
                  </a:lnTo>
                  <a:cubicBezTo>
                    <a:pt x="2388" y="4594"/>
                    <a:pt x="2488" y="4494"/>
                    <a:pt x="2488" y="4374"/>
                  </a:cubicBezTo>
                  <a:lnTo>
                    <a:pt x="2488" y="4183"/>
                  </a:lnTo>
                  <a:cubicBezTo>
                    <a:pt x="2488" y="4093"/>
                    <a:pt x="2558" y="4023"/>
                    <a:pt x="2639" y="4023"/>
                  </a:cubicBezTo>
                  <a:lnTo>
                    <a:pt x="3321" y="4023"/>
                  </a:lnTo>
                  <a:cubicBezTo>
                    <a:pt x="3612" y="4023"/>
                    <a:pt x="3612" y="3591"/>
                    <a:pt x="3321" y="3591"/>
                  </a:cubicBezTo>
                  <a:lnTo>
                    <a:pt x="2639" y="3591"/>
                  </a:lnTo>
                  <a:cubicBezTo>
                    <a:pt x="2328" y="3591"/>
                    <a:pt x="2067" y="3842"/>
                    <a:pt x="2057" y="4153"/>
                  </a:cubicBezTo>
                  <a:lnTo>
                    <a:pt x="1676" y="4153"/>
                  </a:lnTo>
                  <a:cubicBezTo>
                    <a:pt x="1264" y="4163"/>
                    <a:pt x="923" y="4494"/>
                    <a:pt x="923" y="4905"/>
                  </a:cubicBezTo>
                  <a:lnTo>
                    <a:pt x="923" y="6901"/>
                  </a:lnTo>
                  <a:lnTo>
                    <a:pt x="683" y="6901"/>
                  </a:lnTo>
                  <a:cubicBezTo>
                    <a:pt x="301" y="6901"/>
                    <a:pt x="1" y="7202"/>
                    <a:pt x="1" y="7583"/>
                  </a:cubicBezTo>
                  <a:lnTo>
                    <a:pt x="1" y="7794"/>
                  </a:lnTo>
                  <a:cubicBezTo>
                    <a:pt x="1" y="8175"/>
                    <a:pt x="301" y="8476"/>
                    <a:pt x="683" y="8476"/>
                  </a:cubicBezTo>
                  <a:lnTo>
                    <a:pt x="943" y="8476"/>
                  </a:lnTo>
                  <a:cubicBezTo>
                    <a:pt x="1054" y="9208"/>
                    <a:pt x="1505" y="9830"/>
                    <a:pt x="2167" y="10151"/>
                  </a:cubicBezTo>
                  <a:lnTo>
                    <a:pt x="2167" y="10412"/>
                  </a:lnTo>
                  <a:lnTo>
                    <a:pt x="2107" y="10412"/>
                  </a:lnTo>
                  <a:cubicBezTo>
                    <a:pt x="2100" y="10412"/>
                    <a:pt x="2094" y="10412"/>
                    <a:pt x="2087" y="10412"/>
                  </a:cubicBezTo>
                  <a:cubicBezTo>
                    <a:pt x="1153" y="10412"/>
                    <a:pt x="381" y="11111"/>
                    <a:pt x="271" y="12037"/>
                  </a:cubicBezTo>
                  <a:lnTo>
                    <a:pt x="71" y="13822"/>
                  </a:lnTo>
                  <a:cubicBezTo>
                    <a:pt x="51" y="13997"/>
                    <a:pt x="173" y="14144"/>
                    <a:pt x="336" y="14144"/>
                  </a:cubicBezTo>
                  <a:cubicBezTo>
                    <a:pt x="341" y="14144"/>
                    <a:pt x="346" y="14144"/>
                    <a:pt x="352" y="14143"/>
                  </a:cubicBezTo>
                  <a:lnTo>
                    <a:pt x="2960" y="14143"/>
                  </a:lnTo>
                  <a:cubicBezTo>
                    <a:pt x="3240" y="14143"/>
                    <a:pt x="3240" y="13712"/>
                    <a:pt x="2960" y="13712"/>
                  </a:cubicBezTo>
                  <a:lnTo>
                    <a:pt x="1575" y="13712"/>
                  </a:lnTo>
                  <a:lnTo>
                    <a:pt x="1575" y="12518"/>
                  </a:lnTo>
                  <a:cubicBezTo>
                    <a:pt x="1575" y="12373"/>
                    <a:pt x="1467" y="12300"/>
                    <a:pt x="1360" y="12300"/>
                  </a:cubicBezTo>
                  <a:cubicBezTo>
                    <a:pt x="1252" y="12300"/>
                    <a:pt x="1144" y="12373"/>
                    <a:pt x="1144" y="12518"/>
                  </a:cubicBezTo>
                  <a:lnTo>
                    <a:pt x="1144" y="13722"/>
                  </a:lnTo>
                  <a:lnTo>
                    <a:pt x="512" y="13722"/>
                  </a:lnTo>
                  <a:lnTo>
                    <a:pt x="703" y="12087"/>
                  </a:lnTo>
                  <a:cubicBezTo>
                    <a:pt x="783" y="11375"/>
                    <a:pt x="1385" y="10843"/>
                    <a:pt x="2107" y="10843"/>
                  </a:cubicBezTo>
                  <a:lnTo>
                    <a:pt x="2177" y="10843"/>
                  </a:lnTo>
                  <a:cubicBezTo>
                    <a:pt x="2267" y="11380"/>
                    <a:pt x="2699" y="11648"/>
                    <a:pt x="3130" y="11648"/>
                  </a:cubicBezTo>
                  <a:cubicBezTo>
                    <a:pt x="3561" y="11648"/>
                    <a:pt x="3993" y="11380"/>
                    <a:pt x="4083" y="10843"/>
                  </a:cubicBezTo>
                  <a:lnTo>
                    <a:pt x="4163" y="10843"/>
                  </a:lnTo>
                  <a:cubicBezTo>
                    <a:pt x="3983" y="11144"/>
                    <a:pt x="3872" y="11475"/>
                    <a:pt x="3832" y="11816"/>
                  </a:cubicBezTo>
                  <a:lnTo>
                    <a:pt x="3551" y="14294"/>
                  </a:lnTo>
                  <a:cubicBezTo>
                    <a:pt x="3531" y="14474"/>
                    <a:pt x="3672" y="14645"/>
                    <a:pt x="3862" y="14645"/>
                  </a:cubicBezTo>
                  <a:lnTo>
                    <a:pt x="10823" y="14645"/>
                  </a:lnTo>
                  <a:cubicBezTo>
                    <a:pt x="11120" y="14748"/>
                    <a:pt x="11423" y="14798"/>
                    <a:pt x="11723" y="14798"/>
                  </a:cubicBezTo>
                  <a:cubicBezTo>
                    <a:pt x="12704" y="14798"/>
                    <a:pt x="13644" y="14270"/>
                    <a:pt x="14144" y="13371"/>
                  </a:cubicBezTo>
                  <a:cubicBezTo>
                    <a:pt x="14796" y="12187"/>
                    <a:pt x="14495" y="10713"/>
                    <a:pt x="13441" y="9880"/>
                  </a:cubicBezTo>
                  <a:cubicBezTo>
                    <a:pt x="13396" y="9845"/>
                    <a:pt x="13348" y="9829"/>
                    <a:pt x="13304" y="9829"/>
                  </a:cubicBezTo>
                  <a:cubicBezTo>
                    <a:pt x="13126" y="9829"/>
                    <a:pt x="12994" y="10077"/>
                    <a:pt x="13171" y="10221"/>
                  </a:cubicBezTo>
                  <a:cubicBezTo>
                    <a:pt x="14113" y="10964"/>
                    <a:pt x="14334" y="12298"/>
                    <a:pt x="13672" y="13301"/>
                  </a:cubicBezTo>
                  <a:cubicBezTo>
                    <a:pt x="13234" y="13975"/>
                    <a:pt x="12497" y="14346"/>
                    <a:pt x="11741" y="14346"/>
                  </a:cubicBezTo>
                  <a:cubicBezTo>
                    <a:pt x="11372" y="14346"/>
                    <a:pt x="10998" y="14257"/>
                    <a:pt x="10653" y="14073"/>
                  </a:cubicBezTo>
                  <a:cubicBezTo>
                    <a:pt x="9600" y="13511"/>
                    <a:pt x="9138" y="12238"/>
                    <a:pt x="9610" y="11134"/>
                  </a:cubicBezTo>
                  <a:cubicBezTo>
                    <a:pt x="9977" y="10256"/>
                    <a:pt x="10833" y="9721"/>
                    <a:pt x="11744" y="9721"/>
                  </a:cubicBezTo>
                  <a:cubicBezTo>
                    <a:pt x="11977" y="9721"/>
                    <a:pt x="12215" y="9757"/>
                    <a:pt x="12448" y="9830"/>
                  </a:cubicBezTo>
                  <a:cubicBezTo>
                    <a:pt x="12479" y="9842"/>
                    <a:pt x="12509" y="9848"/>
                    <a:pt x="12536" y="9848"/>
                  </a:cubicBezTo>
                  <a:cubicBezTo>
                    <a:pt x="12755" y="9848"/>
                    <a:pt x="12838" y="9490"/>
                    <a:pt x="12579" y="9419"/>
                  </a:cubicBezTo>
                  <a:cubicBezTo>
                    <a:pt x="12307" y="9332"/>
                    <a:pt x="12027" y="9289"/>
                    <a:pt x="11749" y="9289"/>
                  </a:cubicBezTo>
                  <a:cubicBezTo>
                    <a:pt x="11163" y="9289"/>
                    <a:pt x="10584" y="9477"/>
                    <a:pt x="10101" y="9830"/>
                  </a:cubicBezTo>
                  <a:cubicBezTo>
                    <a:pt x="9790" y="9700"/>
                    <a:pt x="9459" y="9640"/>
                    <a:pt x="9128" y="9640"/>
                  </a:cubicBezTo>
                  <a:lnTo>
                    <a:pt x="8958" y="9640"/>
                  </a:lnTo>
                  <a:lnTo>
                    <a:pt x="8958" y="9138"/>
                  </a:lnTo>
                  <a:cubicBezTo>
                    <a:pt x="9891" y="8697"/>
                    <a:pt x="10533" y="7814"/>
                    <a:pt x="10653" y="6801"/>
                  </a:cubicBezTo>
                  <a:lnTo>
                    <a:pt x="11084" y="6801"/>
                  </a:lnTo>
                  <a:cubicBezTo>
                    <a:pt x="11566" y="6791"/>
                    <a:pt x="11947" y="6410"/>
                    <a:pt x="11947" y="5938"/>
                  </a:cubicBezTo>
                  <a:lnTo>
                    <a:pt x="11947" y="5628"/>
                  </a:lnTo>
                  <a:cubicBezTo>
                    <a:pt x="11947" y="5307"/>
                    <a:pt x="11766" y="5006"/>
                    <a:pt x="11475" y="4865"/>
                  </a:cubicBezTo>
                  <a:lnTo>
                    <a:pt x="11475" y="2277"/>
                  </a:lnTo>
                  <a:cubicBezTo>
                    <a:pt x="11465" y="1455"/>
                    <a:pt x="10803" y="793"/>
                    <a:pt x="9981" y="793"/>
                  </a:cubicBezTo>
                  <a:lnTo>
                    <a:pt x="9610" y="793"/>
                  </a:lnTo>
                  <a:cubicBezTo>
                    <a:pt x="9349" y="301"/>
                    <a:pt x="8847" y="0"/>
                    <a:pt x="829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9"/>
            <p:cNvSpPr/>
            <p:nvPr/>
          </p:nvSpPr>
          <p:spPr>
            <a:xfrm>
              <a:off x="1800036" y="2548174"/>
              <a:ext cx="95428" cy="95171"/>
            </a:xfrm>
            <a:custGeom>
              <a:avLst/>
              <a:gdLst/>
              <a:ahLst/>
              <a:cxnLst/>
              <a:rect l="l" t="t" r="r" b="b"/>
              <a:pathLst>
                <a:path w="3702" h="3692" extrusionOk="0">
                  <a:moveTo>
                    <a:pt x="2057" y="422"/>
                  </a:moveTo>
                  <a:lnTo>
                    <a:pt x="2057" y="1314"/>
                  </a:lnTo>
                  <a:cubicBezTo>
                    <a:pt x="2057" y="1485"/>
                    <a:pt x="2197" y="1625"/>
                    <a:pt x="2368" y="1625"/>
                  </a:cubicBezTo>
                  <a:lnTo>
                    <a:pt x="3261" y="1625"/>
                  </a:lnTo>
                  <a:lnTo>
                    <a:pt x="3261" y="2057"/>
                  </a:lnTo>
                  <a:lnTo>
                    <a:pt x="2368" y="2057"/>
                  </a:lnTo>
                  <a:cubicBezTo>
                    <a:pt x="2197" y="2057"/>
                    <a:pt x="2057" y="2187"/>
                    <a:pt x="2057" y="2368"/>
                  </a:cubicBezTo>
                  <a:lnTo>
                    <a:pt x="2057" y="3260"/>
                  </a:lnTo>
                  <a:lnTo>
                    <a:pt x="1626" y="3260"/>
                  </a:lnTo>
                  <a:lnTo>
                    <a:pt x="1626" y="2368"/>
                  </a:lnTo>
                  <a:cubicBezTo>
                    <a:pt x="1626" y="2187"/>
                    <a:pt x="1495" y="2057"/>
                    <a:pt x="1325" y="2057"/>
                  </a:cubicBezTo>
                  <a:lnTo>
                    <a:pt x="432" y="2057"/>
                  </a:lnTo>
                  <a:lnTo>
                    <a:pt x="432" y="1625"/>
                  </a:lnTo>
                  <a:lnTo>
                    <a:pt x="1325" y="1625"/>
                  </a:lnTo>
                  <a:cubicBezTo>
                    <a:pt x="1495" y="1625"/>
                    <a:pt x="1626" y="1485"/>
                    <a:pt x="1626" y="1314"/>
                  </a:cubicBezTo>
                  <a:lnTo>
                    <a:pt x="1626" y="422"/>
                  </a:lnTo>
                  <a:close/>
                  <a:moveTo>
                    <a:pt x="1515" y="0"/>
                  </a:moveTo>
                  <a:cubicBezTo>
                    <a:pt x="1345" y="0"/>
                    <a:pt x="1204" y="131"/>
                    <a:pt x="1204" y="311"/>
                  </a:cubicBezTo>
                  <a:lnTo>
                    <a:pt x="1204" y="1204"/>
                  </a:lnTo>
                  <a:lnTo>
                    <a:pt x="312" y="1204"/>
                  </a:lnTo>
                  <a:cubicBezTo>
                    <a:pt x="141" y="1204"/>
                    <a:pt x="1" y="1334"/>
                    <a:pt x="1" y="1505"/>
                  </a:cubicBezTo>
                  <a:lnTo>
                    <a:pt x="1" y="2187"/>
                  </a:lnTo>
                  <a:cubicBezTo>
                    <a:pt x="1" y="2358"/>
                    <a:pt x="141" y="2498"/>
                    <a:pt x="312" y="2498"/>
                  </a:cubicBezTo>
                  <a:lnTo>
                    <a:pt x="1204" y="2498"/>
                  </a:lnTo>
                  <a:lnTo>
                    <a:pt x="1204" y="3391"/>
                  </a:lnTo>
                  <a:cubicBezTo>
                    <a:pt x="1204" y="3551"/>
                    <a:pt x="1345" y="3692"/>
                    <a:pt x="1515" y="3692"/>
                  </a:cubicBezTo>
                  <a:lnTo>
                    <a:pt x="2187" y="3692"/>
                  </a:lnTo>
                  <a:cubicBezTo>
                    <a:pt x="2358" y="3692"/>
                    <a:pt x="2498" y="3551"/>
                    <a:pt x="2498" y="3381"/>
                  </a:cubicBezTo>
                  <a:lnTo>
                    <a:pt x="2498" y="2488"/>
                  </a:lnTo>
                  <a:lnTo>
                    <a:pt x="3391" y="2488"/>
                  </a:lnTo>
                  <a:cubicBezTo>
                    <a:pt x="3561" y="2488"/>
                    <a:pt x="3702" y="2348"/>
                    <a:pt x="3702" y="2177"/>
                  </a:cubicBezTo>
                  <a:lnTo>
                    <a:pt x="3702" y="1505"/>
                  </a:lnTo>
                  <a:cubicBezTo>
                    <a:pt x="3702" y="1334"/>
                    <a:pt x="3561" y="1194"/>
                    <a:pt x="3391" y="1194"/>
                  </a:cubicBezTo>
                  <a:lnTo>
                    <a:pt x="2498" y="1194"/>
                  </a:lnTo>
                  <a:lnTo>
                    <a:pt x="2498" y="311"/>
                  </a:lnTo>
                  <a:cubicBezTo>
                    <a:pt x="2498" y="131"/>
                    <a:pt x="2358" y="0"/>
                    <a:pt x="218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2C3938"/>
        </a:solidFill>
        <a:effectLst/>
      </p:bgPr>
    </p:bg>
    <p:spTree>
      <p:nvGrpSpPr>
        <p:cNvPr id="1" name="Shape 1898"/>
        <p:cNvGrpSpPr/>
        <p:nvPr/>
      </p:nvGrpSpPr>
      <p:grpSpPr>
        <a:xfrm>
          <a:off x="0" y="0"/>
          <a:ext cx="0" cy="0"/>
          <a:chOff x="0" y="0"/>
          <a:chExt cx="0" cy="0"/>
        </a:xfrm>
      </p:grpSpPr>
      <p:sp>
        <p:nvSpPr>
          <p:cNvPr id="1899" name="Google Shape;1899;p70"/>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CLIMATE CHANGE ICONS</a:t>
            </a:r>
            <a:endParaRPr/>
          </a:p>
        </p:txBody>
      </p:sp>
      <p:cxnSp>
        <p:nvCxnSpPr>
          <p:cNvPr id="1900" name="Google Shape;1900;p70"/>
          <p:cNvCxnSpPr/>
          <p:nvPr/>
        </p:nvCxnSpPr>
        <p:spPr>
          <a:xfrm>
            <a:off x="0" y="1028850"/>
            <a:ext cx="4601700" cy="0"/>
          </a:xfrm>
          <a:prstGeom prst="straightConnector1">
            <a:avLst/>
          </a:prstGeom>
          <a:noFill/>
          <a:ln w="19050" cap="flat" cmpd="sng">
            <a:solidFill>
              <a:srgbClr val="F3F3F3"/>
            </a:solidFill>
            <a:prstDash val="solid"/>
            <a:round/>
            <a:headEnd type="none" w="med" len="med"/>
            <a:tailEnd type="none" w="med" len="med"/>
          </a:ln>
        </p:spPr>
      </p:cxnSp>
      <p:sp>
        <p:nvSpPr>
          <p:cNvPr id="1901" name="Google Shape;1901;p70"/>
          <p:cNvSpPr/>
          <p:nvPr/>
        </p:nvSpPr>
        <p:spPr>
          <a:xfrm>
            <a:off x="5327158" y="1737058"/>
            <a:ext cx="377664" cy="330701"/>
          </a:xfrm>
          <a:custGeom>
            <a:avLst/>
            <a:gdLst/>
            <a:ahLst/>
            <a:cxnLst/>
            <a:rect l="l" t="t" r="r" b="b"/>
            <a:pathLst>
              <a:path w="14668" h="12844" extrusionOk="0">
                <a:moveTo>
                  <a:pt x="4584" y="2485"/>
                </a:moveTo>
                <a:cubicBezTo>
                  <a:pt x="4687" y="2485"/>
                  <a:pt x="4773" y="2571"/>
                  <a:pt x="4773" y="2674"/>
                </a:cubicBezTo>
                <a:lnTo>
                  <a:pt x="4773" y="4216"/>
                </a:lnTo>
                <a:cubicBezTo>
                  <a:pt x="4773" y="4267"/>
                  <a:pt x="4756" y="4327"/>
                  <a:pt x="4713" y="4362"/>
                </a:cubicBezTo>
                <a:lnTo>
                  <a:pt x="4713" y="4130"/>
                </a:lnTo>
                <a:cubicBezTo>
                  <a:pt x="4713" y="3633"/>
                  <a:pt x="4310" y="3231"/>
                  <a:pt x="3813" y="3231"/>
                </a:cubicBezTo>
                <a:cubicBezTo>
                  <a:pt x="3316" y="3231"/>
                  <a:pt x="2914" y="3633"/>
                  <a:pt x="2914" y="4130"/>
                </a:cubicBezTo>
                <a:lnTo>
                  <a:pt x="2914" y="4362"/>
                </a:lnTo>
                <a:cubicBezTo>
                  <a:pt x="2871" y="4327"/>
                  <a:pt x="2845" y="4276"/>
                  <a:pt x="2845" y="4216"/>
                </a:cubicBezTo>
                <a:lnTo>
                  <a:pt x="2845" y="2674"/>
                </a:lnTo>
                <a:cubicBezTo>
                  <a:pt x="2845" y="2571"/>
                  <a:pt x="2939" y="2485"/>
                  <a:pt x="3042" y="2485"/>
                </a:cubicBezTo>
                <a:close/>
                <a:moveTo>
                  <a:pt x="8088" y="2485"/>
                </a:moveTo>
                <a:cubicBezTo>
                  <a:pt x="8200" y="2485"/>
                  <a:pt x="8285" y="2571"/>
                  <a:pt x="8285" y="2674"/>
                </a:cubicBezTo>
                <a:lnTo>
                  <a:pt x="8285" y="4216"/>
                </a:lnTo>
                <a:cubicBezTo>
                  <a:pt x="8285" y="4267"/>
                  <a:pt x="8260" y="4327"/>
                  <a:pt x="8217" y="4362"/>
                </a:cubicBezTo>
                <a:lnTo>
                  <a:pt x="8217" y="4130"/>
                </a:lnTo>
                <a:cubicBezTo>
                  <a:pt x="8217" y="3633"/>
                  <a:pt x="7814" y="3231"/>
                  <a:pt x="7317" y="3231"/>
                </a:cubicBezTo>
                <a:cubicBezTo>
                  <a:pt x="6820" y="3231"/>
                  <a:pt x="6426" y="3633"/>
                  <a:pt x="6426" y="4130"/>
                </a:cubicBezTo>
                <a:lnTo>
                  <a:pt x="6426" y="4362"/>
                </a:lnTo>
                <a:cubicBezTo>
                  <a:pt x="6383" y="4327"/>
                  <a:pt x="6358" y="4276"/>
                  <a:pt x="6358" y="4216"/>
                </a:cubicBezTo>
                <a:lnTo>
                  <a:pt x="6358" y="2674"/>
                </a:lnTo>
                <a:cubicBezTo>
                  <a:pt x="6358" y="2571"/>
                  <a:pt x="6443" y="2485"/>
                  <a:pt x="6546" y="2485"/>
                </a:cubicBezTo>
                <a:close/>
                <a:moveTo>
                  <a:pt x="11601" y="2485"/>
                </a:moveTo>
                <a:cubicBezTo>
                  <a:pt x="11704" y="2485"/>
                  <a:pt x="11789" y="2571"/>
                  <a:pt x="11789" y="2674"/>
                </a:cubicBezTo>
                <a:lnTo>
                  <a:pt x="11789" y="4216"/>
                </a:lnTo>
                <a:cubicBezTo>
                  <a:pt x="11789" y="4267"/>
                  <a:pt x="11772" y="4327"/>
                  <a:pt x="11729" y="4362"/>
                </a:cubicBezTo>
                <a:lnTo>
                  <a:pt x="11729" y="4130"/>
                </a:lnTo>
                <a:cubicBezTo>
                  <a:pt x="11729" y="3633"/>
                  <a:pt x="11327" y="3231"/>
                  <a:pt x="10830" y="3231"/>
                </a:cubicBezTo>
                <a:cubicBezTo>
                  <a:pt x="10333" y="3231"/>
                  <a:pt x="9930" y="3633"/>
                  <a:pt x="9930" y="4130"/>
                </a:cubicBezTo>
                <a:lnTo>
                  <a:pt x="9930" y="4362"/>
                </a:lnTo>
                <a:cubicBezTo>
                  <a:pt x="9887" y="4327"/>
                  <a:pt x="9870" y="4276"/>
                  <a:pt x="9870" y="4216"/>
                </a:cubicBezTo>
                <a:lnTo>
                  <a:pt x="9870" y="2674"/>
                </a:lnTo>
                <a:cubicBezTo>
                  <a:pt x="9870" y="2571"/>
                  <a:pt x="9956" y="2485"/>
                  <a:pt x="10059" y="2485"/>
                </a:cubicBezTo>
                <a:close/>
                <a:moveTo>
                  <a:pt x="3813" y="3642"/>
                </a:moveTo>
                <a:cubicBezTo>
                  <a:pt x="4058" y="3642"/>
                  <a:pt x="4302" y="3805"/>
                  <a:pt x="4285" y="4130"/>
                </a:cubicBezTo>
                <a:lnTo>
                  <a:pt x="4285" y="9827"/>
                </a:lnTo>
                <a:cubicBezTo>
                  <a:pt x="4053" y="9545"/>
                  <a:pt x="3711" y="9382"/>
                  <a:pt x="3342" y="9382"/>
                </a:cubicBezTo>
                <a:lnTo>
                  <a:pt x="3342" y="4130"/>
                </a:lnTo>
                <a:cubicBezTo>
                  <a:pt x="3325" y="3805"/>
                  <a:pt x="3569" y="3642"/>
                  <a:pt x="3813" y="3642"/>
                </a:cubicBezTo>
                <a:close/>
                <a:moveTo>
                  <a:pt x="10830" y="3636"/>
                </a:moveTo>
                <a:cubicBezTo>
                  <a:pt x="11074" y="3636"/>
                  <a:pt x="11318" y="3800"/>
                  <a:pt x="11301" y="4130"/>
                </a:cubicBezTo>
                <a:lnTo>
                  <a:pt x="11301" y="10419"/>
                </a:lnTo>
                <a:cubicBezTo>
                  <a:pt x="11224" y="10436"/>
                  <a:pt x="11155" y="10453"/>
                  <a:pt x="11087" y="10487"/>
                </a:cubicBezTo>
                <a:cubicBezTo>
                  <a:pt x="11215" y="9905"/>
                  <a:pt x="10907" y="9322"/>
                  <a:pt x="10359" y="9091"/>
                </a:cubicBezTo>
                <a:lnTo>
                  <a:pt x="10359" y="4130"/>
                </a:lnTo>
                <a:cubicBezTo>
                  <a:pt x="10342" y="3800"/>
                  <a:pt x="10586" y="3636"/>
                  <a:pt x="10830" y="3636"/>
                </a:cubicBezTo>
                <a:close/>
                <a:moveTo>
                  <a:pt x="14214" y="3137"/>
                </a:moveTo>
                <a:cubicBezTo>
                  <a:pt x="14222" y="3137"/>
                  <a:pt x="14240" y="3145"/>
                  <a:pt x="14240" y="3162"/>
                </a:cubicBezTo>
                <a:lnTo>
                  <a:pt x="14240" y="11181"/>
                </a:lnTo>
                <a:cubicBezTo>
                  <a:pt x="14240" y="11198"/>
                  <a:pt x="14222" y="11215"/>
                  <a:pt x="14214" y="11215"/>
                </a:cubicBezTo>
                <a:lnTo>
                  <a:pt x="13349" y="11215"/>
                </a:lnTo>
                <a:lnTo>
                  <a:pt x="13349" y="3137"/>
                </a:lnTo>
                <a:close/>
                <a:moveTo>
                  <a:pt x="6203" y="9011"/>
                </a:moveTo>
                <a:cubicBezTo>
                  <a:pt x="6223" y="9011"/>
                  <a:pt x="6243" y="9012"/>
                  <a:pt x="6264" y="9014"/>
                </a:cubicBezTo>
                <a:cubicBezTo>
                  <a:pt x="6949" y="9056"/>
                  <a:pt x="7257" y="9887"/>
                  <a:pt x="6778" y="10367"/>
                </a:cubicBezTo>
                <a:cubicBezTo>
                  <a:pt x="6623" y="10521"/>
                  <a:pt x="6675" y="10787"/>
                  <a:pt x="6880" y="10864"/>
                </a:cubicBezTo>
                <a:cubicBezTo>
                  <a:pt x="7069" y="10933"/>
                  <a:pt x="7215" y="11061"/>
                  <a:pt x="7309" y="11232"/>
                </a:cubicBezTo>
                <a:cubicBezTo>
                  <a:pt x="7364" y="11335"/>
                  <a:pt x="7467" y="11387"/>
                  <a:pt x="7570" y="11387"/>
                </a:cubicBezTo>
                <a:cubicBezTo>
                  <a:pt x="7673" y="11387"/>
                  <a:pt x="7776" y="11335"/>
                  <a:pt x="7831" y="11232"/>
                </a:cubicBezTo>
                <a:cubicBezTo>
                  <a:pt x="7976" y="10969"/>
                  <a:pt x="8253" y="10812"/>
                  <a:pt x="8541" y="10812"/>
                </a:cubicBezTo>
                <a:cubicBezTo>
                  <a:pt x="8627" y="10812"/>
                  <a:pt x="8714" y="10826"/>
                  <a:pt x="8799" y="10856"/>
                </a:cubicBezTo>
                <a:cubicBezTo>
                  <a:pt x="8830" y="10866"/>
                  <a:pt x="8862" y="10871"/>
                  <a:pt x="8892" y="10871"/>
                </a:cubicBezTo>
                <a:cubicBezTo>
                  <a:pt x="8965" y="10871"/>
                  <a:pt x="9034" y="10844"/>
                  <a:pt x="9082" y="10796"/>
                </a:cubicBezTo>
                <a:cubicBezTo>
                  <a:pt x="9159" y="10718"/>
                  <a:pt x="9176" y="10607"/>
                  <a:pt x="9142" y="10504"/>
                </a:cubicBezTo>
                <a:cubicBezTo>
                  <a:pt x="8940" y="9981"/>
                  <a:pt x="9327" y="9424"/>
                  <a:pt x="9888" y="9424"/>
                </a:cubicBezTo>
                <a:cubicBezTo>
                  <a:pt x="9896" y="9424"/>
                  <a:pt x="9905" y="9425"/>
                  <a:pt x="9913" y="9425"/>
                </a:cubicBezTo>
                <a:cubicBezTo>
                  <a:pt x="10333" y="9442"/>
                  <a:pt x="10676" y="9785"/>
                  <a:pt x="10684" y="10204"/>
                </a:cubicBezTo>
                <a:cubicBezTo>
                  <a:pt x="10693" y="10341"/>
                  <a:pt x="10659" y="10470"/>
                  <a:pt x="10599" y="10590"/>
                </a:cubicBezTo>
                <a:cubicBezTo>
                  <a:pt x="10530" y="10718"/>
                  <a:pt x="10564" y="10881"/>
                  <a:pt x="10684" y="10967"/>
                </a:cubicBezTo>
                <a:lnTo>
                  <a:pt x="10710" y="10984"/>
                </a:lnTo>
                <a:cubicBezTo>
                  <a:pt x="10761" y="11027"/>
                  <a:pt x="10826" y="11048"/>
                  <a:pt x="10891" y="11048"/>
                </a:cubicBezTo>
                <a:cubicBezTo>
                  <a:pt x="10956" y="11048"/>
                  <a:pt x="11023" y="11027"/>
                  <a:pt x="11078" y="10984"/>
                </a:cubicBezTo>
                <a:cubicBezTo>
                  <a:pt x="11236" y="10863"/>
                  <a:pt x="11402" y="10811"/>
                  <a:pt x="11561" y="10811"/>
                </a:cubicBezTo>
                <a:cubicBezTo>
                  <a:pt x="12175" y="10811"/>
                  <a:pt x="12674" y="11594"/>
                  <a:pt x="12149" y="12166"/>
                </a:cubicBezTo>
                <a:lnTo>
                  <a:pt x="12158" y="12158"/>
                </a:lnTo>
                <a:lnTo>
                  <a:pt x="12158" y="12158"/>
                </a:lnTo>
                <a:cubicBezTo>
                  <a:pt x="12004" y="12321"/>
                  <a:pt x="11789" y="12415"/>
                  <a:pt x="11575" y="12415"/>
                </a:cubicBezTo>
                <a:lnTo>
                  <a:pt x="2494" y="12415"/>
                </a:lnTo>
                <a:cubicBezTo>
                  <a:pt x="2271" y="12415"/>
                  <a:pt x="2066" y="12321"/>
                  <a:pt x="1903" y="12166"/>
                </a:cubicBezTo>
                <a:cubicBezTo>
                  <a:pt x="1757" y="12021"/>
                  <a:pt x="1672" y="11815"/>
                  <a:pt x="1672" y="11609"/>
                </a:cubicBezTo>
                <a:cubicBezTo>
                  <a:pt x="1680" y="11215"/>
                  <a:pt x="1963" y="10881"/>
                  <a:pt x="2357" y="10821"/>
                </a:cubicBezTo>
                <a:cubicBezTo>
                  <a:pt x="2460" y="10813"/>
                  <a:pt x="2537" y="10718"/>
                  <a:pt x="2537" y="10607"/>
                </a:cubicBezTo>
                <a:cubicBezTo>
                  <a:pt x="2537" y="10111"/>
                  <a:pt x="2937" y="9806"/>
                  <a:pt x="3343" y="9806"/>
                </a:cubicBezTo>
                <a:cubicBezTo>
                  <a:pt x="3595" y="9806"/>
                  <a:pt x="3849" y="9924"/>
                  <a:pt x="4010" y="10187"/>
                </a:cubicBezTo>
                <a:cubicBezTo>
                  <a:pt x="4070" y="10277"/>
                  <a:pt x="4164" y="10325"/>
                  <a:pt x="4262" y="10325"/>
                </a:cubicBezTo>
                <a:cubicBezTo>
                  <a:pt x="4304" y="10325"/>
                  <a:pt x="4346" y="10317"/>
                  <a:pt x="4387" y="10299"/>
                </a:cubicBezTo>
                <a:cubicBezTo>
                  <a:pt x="4490" y="10258"/>
                  <a:pt x="4598" y="10236"/>
                  <a:pt x="4706" y="10236"/>
                </a:cubicBezTo>
                <a:cubicBezTo>
                  <a:pt x="4825" y="10236"/>
                  <a:pt x="4944" y="10262"/>
                  <a:pt x="5056" y="10316"/>
                </a:cubicBezTo>
                <a:cubicBezTo>
                  <a:pt x="5095" y="10336"/>
                  <a:pt x="5136" y="10345"/>
                  <a:pt x="5175" y="10345"/>
                </a:cubicBezTo>
                <a:cubicBezTo>
                  <a:pt x="5340" y="10345"/>
                  <a:pt x="5481" y="10187"/>
                  <a:pt x="5433" y="10007"/>
                </a:cubicBezTo>
                <a:cubicBezTo>
                  <a:pt x="5415" y="9939"/>
                  <a:pt x="5407" y="9870"/>
                  <a:pt x="5407" y="9810"/>
                </a:cubicBezTo>
                <a:cubicBezTo>
                  <a:pt x="5407" y="9360"/>
                  <a:pt x="5767" y="9011"/>
                  <a:pt x="6203" y="9011"/>
                </a:cubicBezTo>
                <a:close/>
                <a:moveTo>
                  <a:pt x="1766" y="1"/>
                </a:moveTo>
                <a:cubicBezTo>
                  <a:pt x="1517" y="1"/>
                  <a:pt x="1320" y="198"/>
                  <a:pt x="1320" y="446"/>
                </a:cubicBezTo>
                <a:lnTo>
                  <a:pt x="1320" y="2708"/>
                </a:lnTo>
                <a:lnTo>
                  <a:pt x="455" y="2708"/>
                </a:lnTo>
                <a:cubicBezTo>
                  <a:pt x="207" y="2708"/>
                  <a:pt x="1" y="2914"/>
                  <a:pt x="1" y="3162"/>
                </a:cubicBezTo>
                <a:lnTo>
                  <a:pt x="1" y="11181"/>
                </a:lnTo>
                <a:cubicBezTo>
                  <a:pt x="1" y="11438"/>
                  <a:pt x="207" y="11644"/>
                  <a:pt x="455" y="11644"/>
                </a:cubicBezTo>
                <a:lnTo>
                  <a:pt x="1252" y="11644"/>
                </a:lnTo>
                <a:cubicBezTo>
                  <a:pt x="1260" y="11952"/>
                  <a:pt x="1380" y="12252"/>
                  <a:pt x="1603" y="12466"/>
                </a:cubicBezTo>
                <a:cubicBezTo>
                  <a:pt x="1843" y="12706"/>
                  <a:pt x="2160" y="12835"/>
                  <a:pt x="2494" y="12843"/>
                </a:cubicBezTo>
                <a:lnTo>
                  <a:pt x="11575" y="12843"/>
                </a:lnTo>
                <a:cubicBezTo>
                  <a:pt x="11909" y="12843"/>
                  <a:pt x="12235" y="12697"/>
                  <a:pt x="12466" y="12449"/>
                </a:cubicBezTo>
                <a:cubicBezTo>
                  <a:pt x="12672" y="12226"/>
                  <a:pt x="12792" y="11944"/>
                  <a:pt x="12800" y="11644"/>
                </a:cubicBezTo>
                <a:lnTo>
                  <a:pt x="14214" y="11644"/>
                </a:lnTo>
                <a:cubicBezTo>
                  <a:pt x="14462" y="11644"/>
                  <a:pt x="14668" y="11438"/>
                  <a:pt x="14668" y="11181"/>
                </a:cubicBezTo>
                <a:lnTo>
                  <a:pt x="14668" y="3162"/>
                </a:lnTo>
                <a:cubicBezTo>
                  <a:pt x="14668" y="2914"/>
                  <a:pt x="14462" y="2708"/>
                  <a:pt x="14214" y="2708"/>
                </a:cubicBezTo>
                <a:lnTo>
                  <a:pt x="13349" y="2708"/>
                </a:lnTo>
                <a:lnTo>
                  <a:pt x="13349" y="446"/>
                </a:lnTo>
                <a:cubicBezTo>
                  <a:pt x="13349" y="198"/>
                  <a:pt x="13152" y="1"/>
                  <a:pt x="12903" y="1"/>
                </a:cubicBezTo>
                <a:lnTo>
                  <a:pt x="3368" y="1"/>
                </a:lnTo>
                <a:cubicBezTo>
                  <a:pt x="3077" y="1"/>
                  <a:pt x="3077" y="429"/>
                  <a:pt x="3368" y="429"/>
                </a:cubicBezTo>
                <a:lnTo>
                  <a:pt x="12903" y="429"/>
                </a:lnTo>
                <a:cubicBezTo>
                  <a:pt x="12912" y="429"/>
                  <a:pt x="12920" y="438"/>
                  <a:pt x="12920" y="446"/>
                </a:cubicBezTo>
                <a:lnTo>
                  <a:pt x="12920" y="11215"/>
                </a:lnTo>
                <a:lnTo>
                  <a:pt x="12732" y="11215"/>
                </a:lnTo>
                <a:cubicBezTo>
                  <a:pt x="12578" y="10770"/>
                  <a:pt x="12192" y="10453"/>
                  <a:pt x="11729" y="10401"/>
                </a:cubicBezTo>
                <a:lnTo>
                  <a:pt x="11729" y="4824"/>
                </a:lnTo>
                <a:cubicBezTo>
                  <a:pt x="12012" y="4764"/>
                  <a:pt x="12218" y="4516"/>
                  <a:pt x="12218" y="4225"/>
                </a:cubicBezTo>
                <a:lnTo>
                  <a:pt x="12218" y="2674"/>
                </a:lnTo>
                <a:cubicBezTo>
                  <a:pt x="12218" y="2331"/>
                  <a:pt x="11944" y="2057"/>
                  <a:pt x="11601" y="2057"/>
                </a:cubicBezTo>
                <a:lnTo>
                  <a:pt x="10059" y="2057"/>
                </a:lnTo>
                <a:cubicBezTo>
                  <a:pt x="9716" y="2057"/>
                  <a:pt x="9442" y="2331"/>
                  <a:pt x="9442" y="2674"/>
                </a:cubicBezTo>
                <a:lnTo>
                  <a:pt x="9442" y="4216"/>
                </a:lnTo>
                <a:cubicBezTo>
                  <a:pt x="9442" y="4507"/>
                  <a:pt x="9648" y="4764"/>
                  <a:pt x="9930" y="4824"/>
                </a:cubicBezTo>
                <a:lnTo>
                  <a:pt x="9930" y="8996"/>
                </a:lnTo>
                <a:cubicBezTo>
                  <a:pt x="9921" y="8996"/>
                  <a:pt x="9911" y="8996"/>
                  <a:pt x="9902" y="8996"/>
                </a:cubicBezTo>
                <a:cubicBezTo>
                  <a:pt x="9153" y="8996"/>
                  <a:pt x="8578" y="9657"/>
                  <a:pt x="8680" y="10401"/>
                </a:cubicBezTo>
                <a:cubicBezTo>
                  <a:pt x="8637" y="10393"/>
                  <a:pt x="8585" y="10393"/>
                  <a:pt x="8542" y="10393"/>
                </a:cubicBezTo>
                <a:cubicBezTo>
                  <a:pt x="8431" y="10393"/>
                  <a:pt x="8328" y="10401"/>
                  <a:pt x="8225" y="10436"/>
                </a:cubicBezTo>
                <a:lnTo>
                  <a:pt x="8225" y="6812"/>
                </a:lnTo>
                <a:cubicBezTo>
                  <a:pt x="8225" y="6666"/>
                  <a:pt x="8118" y="6593"/>
                  <a:pt x="8011" y="6593"/>
                </a:cubicBezTo>
                <a:cubicBezTo>
                  <a:pt x="7904" y="6593"/>
                  <a:pt x="7797" y="6666"/>
                  <a:pt x="7797" y="6812"/>
                </a:cubicBezTo>
                <a:lnTo>
                  <a:pt x="7797" y="10641"/>
                </a:lnTo>
                <a:cubicBezTo>
                  <a:pt x="7711" y="10710"/>
                  <a:pt x="7643" y="10778"/>
                  <a:pt x="7583" y="10856"/>
                </a:cubicBezTo>
                <a:cubicBezTo>
                  <a:pt x="7472" y="10727"/>
                  <a:pt x="7343" y="10616"/>
                  <a:pt x="7197" y="10539"/>
                </a:cubicBezTo>
                <a:cubicBezTo>
                  <a:pt x="7626" y="9956"/>
                  <a:pt x="7463" y="9134"/>
                  <a:pt x="6855" y="8765"/>
                </a:cubicBezTo>
                <a:lnTo>
                  <a:pt x="6855" y="4130"/>
                </a:lnTo>
                <a:cubicBezTo>
                  <a:pt x="6838" y="3800"/>
                  <a:pt x="7080" y="3636"/>
                  <a:pt x="7322" y="3636"/>
                </a:cubicBezTo>
                <a:cubicBezTo>
                  <a:pt x="7564" y="3636"/>
                  <a:pt x="7806" y="3800"/>
                  <a:pt x="7789" y="4130"/>
                </a:cubicBezTo>
                <a:lnTo>
                  <a:pt x="7789" y="5801"/>
                </a:lnTo>
                <a:cubicBezTo>
                  <a:pt x="7789" y="5942"/>
                  <a:pt x="7896" y="6013"/>
                  <a:pt x="8003" y="6013"/>
                </a:cubicBezTo>
                <a:cubicBezTo>
                  <a:pt x="8110" y="6013"/>
                  <a:pt x="8217" y="5942"/>
                  <a:pt x="8217" y="5801"/>
                </a:cubicBezTo>
                <a:lnTo>
                  <a:pt x="8217" y="4833"/>
                </a:lnTo>
                <a:cubicBezTo>
                  <a:pt x="8508" y="4773"/>
                  <a:pt x="8714" y="4516"/>
                  <a:pt x="8714" y="4225"/>
                </a:cubicBezTo>
                <a:lnTo>
                  <a:pt x="8714" y="2674"/>
                </a:lnTo>
                <a:cubicBezTo>
                  <a:pt x="8714" y="2331"/>
                  <a:pt x="8431" y="2057"/>
                  <a:pt x="8097" y="2057"/>
                </a:cubicBezTo>
                <a:lnTo>
                  <a:pt x="6546" y="2057"/>
                </a:lnTo>
                <a:cubicBezTo>
                  <a:pt x="6212" y="2057"/>
                  <a:pt x="5929" y="2331"/>
                  <a:pt x="5929" y="2674"/>
                </a:cubicBezTo>
                <a:lnTo>
                  <a:pt x="5929" y="4216"/>
                </a:lnTo>
                <a:cubicBezTo>
                  <a:pt x="5929" y="4507"/>
                  <a:pt x="6135" y="4764"/>
                  <a:pt x="6426" y="4824"/>
                </a:cubicBezTo>
                <a:lnTo>
                  <a:pt x="6426" y="8602"/>
                </a:lnTo>
                <a:cubicBezTo>
                  <a:pt x="6383" y="8594"/>
                  <a:pt x="6341" y="8585"/>
                  <a:pt x="6298" y="8585"/>
                </a:cubicBezTo>
                <a:cubicBezTo>
                  <a:pt x="6267" y="8583"/>
                  <a:pt x="6237" y="8582"/>
                  <a:pt x="6206" y="8582"/>
                </a:cubicBezTo>
                <a:cubicBezTo>
                  <a:pt x="5896" y="8582"/>
                  <a:pt x="5599" y="8700"/>
                  <a:pt x="5373" y="8911"/>
                </a:cubicBezTo>
                <a:cubicBezTo>
                  <a:pt x="5124" y="9142"/>
                  <a:pt x="4987" y="9468"/>
                  <a:pt x="4987" y="9802"/>
                </a:cubicBezTo>
                <a:lnTo>
                  <a:pt x="4987" y="9836"/>
                </a:lnTo>
                <a:cubicBezTo>
                  <a:pt x="4893" y="9819"/>
                  <a:pt x="4799" y="9810"/>
                  <a:pt x="4713" y="9810"/>
                </a:cubicBezTo>
                <a:lnTo>
                  <a:pt x="4713" y="4824"/>
                </a:lnTo>
                <a:cubicBezTo>
                  <a:pt x="4996" y="4764"/>
                  <a:pt x="5201" y="4507"/>
                  <a:pt x="5201" y="4216"/>
                </a:cubicBezTo>
                <a:lnTo>
                  <a:pt x="5201" y="2674"/>
                </a:lnTo>
                <a:cubicBezTo>
                  <a:pt x="5201" y="2331"/>
                  <a:pt x="4927" y="2057"/>
                  <a:pt x="4584" y="2057"/>
                </a:cubicBezTo>
                <a:lnTo>
                  <a:pt x="3042" y="2057"/>
                </a:lnTo>
                <a:cubicBezTo>
                  <a:pt x="2700" y="2057"/>
                  <a:pt x="2425" y="2331"/>
                  <a:pt x="2425" y="2674"/>
                </a:cubicBezTo>
                <a:lnTo>
                  <a:pt x="2425" y="4216"/>
                </a:lnTo>
                <a:cubicBezTo>
                  <a:pt x="2425" y="4507"/>
                  <a:pt x="2631" y="4764"/>
                  <a:pt x="2914" y="4824"/>
                </a:cubicBezTo>
                <a:lnTo>
                  <a:pt x="2914" y="9459"/>
                </a:lnTo>
                <a:cubicBezTo>
                  <a:pt x="2485" y="9613"/>
                  <a:pt x="2186" y="9990"/>
                  <a:pt x="2117" y="10436"/>
                </a:cubicBezTo>
                <a:cubicBezTo>
                  <a:pt x="1740" y="10547"/>
                  <a:pt x="1440" y="10838"/>
                  <a:pt x="1312" y="11215"/>
                </a:cubicBezTo>
                <a:lnTo>
                  <a:pt x="455" y="11215"/>
                </a:lnTo>
                <a:cubicBezTo>
                  <a:pt x="438" y="11215"/>
                  <a:pt x="429" y="11198"/>
                  <a:pt x="429" y="11181"/>
                </a:cubicBezTo>
                <a:lnTo>
                  <a:pt x="429" y="3162"/>
                </a:lnTo>
                <a:cubicBezTo>
                  <a:pt x="429" y="3145"/>
                  <a:pt x="438" y="3137"/>
                  <a:pt x="455" y="3137"/>
                </a:cubicBezTo>
                <a:lnTo>
                  <a:pt x="1320" y="3137"/>
                </a:lnTo>
                <a:lnTo>
                  <a:pt x="1320" y="9870"/>
                </a:lnTo>
                <a:cubicBezTo>
                  <a:pt x="1320" y="10012"/>
                  <a:pt x="1427" y="10082"/>
                  <a:pt x="1534" y="10082"/>
                </a:cubicBezTo>
                <a:cubicBezTo>
                  <a:pt x="1642" y="10082"/>
                  <a:pt x="1749" y="10012"/>
                  <a:pt x="1749" y="9870"/>
                </a:cubicBezTo>
                <a:lnTo>
                  <a:pt x="1749" y="446"/>
                </a:lnTo>
                <a:cubicBezTo>
                  <a:pt x="1749" y="438"/>
                  <a:pt x="1757" y="429"/>
                  <a:pt x="1766" y="429"/>
                </a:cubicBezTo>
                <a:lnTo>
                  <a:pt x="2400" y="429"/>
                </a:lnTo>
                <a:cubicBezTo>
                  <a:pt x="2682" y="429"/>
                  <a:pt x="2682" y="1"/>
                  <a:pt x="240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2" name="Google Shape;1902;p70"/>
          <p:cNvGrpSpPr/>
          <p:nvPr/>
        </p:nvGrpSpPr>
        <p:grpSpPr>
          <a:xfrm>
            <a:off x="1544824" y="3472594"/>
            <a:ext cx="348106" cy="377690"/>
            <a:chOff x="1544824" y="3472594"/>
            <a:chExt cx="348106" cy="377690"/>
          </a:xfrm>
        </p:grpSpPr>
        <p:sp>
          <p:nvSpPr>
            <p:cNvPr id="1903" name="Google Shape;1903;p70"/>
            <p:cNvSpPr/>
            <p:nvPr/>
          </p:nvSpPr>
          <p:spPr>
            <a:xfrm>
              <a:off x="1544824" y="3472594"/>
              <a:ext cx="348106" cy="377690"/>
            </a:xfrm>
            <a:custGeom>
              <a:avLst/>
              <a:gdLst/>
              <a:ahLst/>
              <a:cxnLst/>
              <a:rect l="l" t="t" r="r" b="b"/>
              <a:pathLst>
                <a:path w="13520" h="14669" extrusionOk="0">
                  <a:moveTo>
                    <a:pt x="7145" y="2768"/>
                  </a:moveTo>
                  <a:cubicBezTo>
                    <a:pt x="7163" y="2768"/>
                    <a:pt x="7171" y="2777"/>
                    <a:pt x="7188" y="2786"/>
                  </a:cubicBezTo>
                  <a:lnTo>
                    <a:pt x="7668" y="3265"/>
                  </a:lnTo>
                  <a:cubicBezTo>
                    <a:pt x="7711" y="3317"/>
                    <a:pt x="7728" y="3385"/>
                    <a:pt x="7702" y="3445"/>
                  </a:cubicBezTo>
                  <a:lnTo>
                    <a:pt x="7599" y="3685"/>
                  </a:lnTo>
                  <a:cubicBezTo>
                    <a:pt x="7568" y="3747"/>
                    <a:pt x="7509" y="3781"/>
                    <a:pt x="7448" y="3781"/>
                  </a:cubicBezTo>
                  <a:cubicBezTo>
                    <a:pt x="7408" y="3781"/>
                    <a:pt x="7368" y="3767"/>
                    <a:pt x="7334" y="3736"/>
                  </a:cubicBezTo>
                  <a:lnTo>
                    <a:pt x="6803" y="3197"/>
                  </a:lnTo>
                  <a:cubicBezTo>
                    <a:pt x="6777" y="3180"/>
                    <a:pt x="6777" y="3137"/>
                    <a:pt x="6803" y="3120"/>
                  </a:cubicBezTo>
                  <a:lnTo>
                    <a:pt x="7103" y="2786"/>
                  </a:lnTo>
                  <a:cubicBezTo>
                    <a:pt x="7111" y="2777"/>
                    <a:pt x="7128" y="2768"/>
                    <a:pt x="7145" y="2768"/>
                  </a:cubicBezTo>
                  <a:close/>
                  <a:moveTo>
                    <a:pt x="6624" y="433"/>
                  </a:moveTo>
                  <a:cubicBezTo>
                    <a:pt x="6853" y="433"/>
                    <a:pt x="7084" y="446"/>
                    <a:pt x="7317" y="472"/>
                  </a:cubicBezTo>
                  <a:cubicBezTo>
                    <a:pt x="7951" y="549"/>
                    <a:pt x="8568" y="721"/>
                    <a:pt x="9150" y="995"/>
                  </a:cubicBezTo>
                  <a:cubicBezTo>
                    <a:pt x="9261" y="1046"/>
                    <a:pt x="9364" y="1098"/>
                    <a:pt x="9476" y="1158"/>
                  </a:cubicBezTo>
                  <a:cubicBezTo>
                    <a:pt x="10427" y="1680"/>
                    <a:pt x="11232" y="2451"/>
                    <a:pt x="11789" y="3394"/>
                  </a:cubicBezTo>
                  <a:lnTo>
                    <a:pt x="11172" y="3959"/>
                  </a:lnTo>
                  <a:cubicBezTo>
                    <a:pt x="10982" y="4104"/>
                    <a:pt x="11128" y="4344"/>
                    <a:pt x="11304" y="4344"/>
                  </a:cubicBezTo>
                  <a:cubicBezTo>
                    <a:pt x="11357" y="4344"/>
                    <a:pt x="11413" y="4322"/>
                    <a:pt x="11463" y="4268"/>
                  </a:cubicBezTo>
                  <a:lnTo>
                    <a:pt x="11994" y="3779"/>
                  </a:lnTo>
                  <a:lnTo>
                    <a:pt x="11994" y="3779"/>
                  </a:lnTo>
                  <a:cubicBezTo>
                    <a:pt x="13142" y="6092"/>
                    <a:pt x="12680" y="8868"/>
                    <a:pt x="10864" y="10693"/>
                  </a:cubicBezTo>
                  <a:lnTo>
                    <a:pt x="10864" y="5184"/>
                  </a:lnTo>
                  <a:cubicBezTo>
                    <a:pt x="10864" y="4490"/>
                    <a:pt x="10341" y="3899"/>
                    <a:pt x="9647" y="3822"/>
                  </a:cubicBezTo>
                  <a:lnTo>
                    <a:pt x="9647" y="3531"/>
                  </a:lnTo>
                  <a:cubicBezTo>
                    <a:pt x="9647" y="3317"/>
                    <a:pt x="9561" y="3111"/>
                    <a:pt x="9416" y="2965"/>
                  </a:cubicBezTo>
                  <a:lnTo>
                    <a:pt x="8148" y="1697"/>
                  </a:lnTo>
                  <a:cubicBezTo>
                    <a:pt x="8002" y="1552"/>
                    <a:pt x="7796" y="1466"/>
                    <a:pt x="7582" y="1466"/>
                  </a:cubicBezTo>
                  <a:lnTo>
                    <a:pt x="4481" y="1466"/>
                  </a:lnTo>
                  <a:cubicBezTo>
                    <a:pt x="4438" y="1466"/>
                    <a:pt x="4412" y="1432"/>
                    <a:pt x="4412" y="1398"/>
                  </a:cubicBezTo>
                  <a:lnTo>
                    <a:pt x="4412" y="849"/>
                  </a:lnTo>
                  <a:cubicBezTo>
                    <a:pt x="4918" y="644"/>
                    <a:pt x="5449" y="515"/>
                    <a:pt x="5997" y="464"/>
                  </a:cubicBezTo>
                  <a:cubicBezTo>
                    <a:pt x="6206" y="443"/>
                    <a:pt x="6414" y="433"/>
                    <a:pt x="6624" y="433"/>
                  </a:cubicBezTo>
                  <a:close/>
                  <a:moveTo>
                    <a:pt x="3984" y="1038"/>
                  </a:moveTo>
                  <a:lnTo>
                    <a:pt x="3984" y="1398"/>
                  </a:lnTo>
                  <a:cubicBezTo>
                    <a:pt x="3984" y="1672"/>
                    <a:pt x="4207" y="1895"/>
                    <a:pt x="4481" y="1895"/>
                  </a:cubicBezTo>
                  <a:lnTo>
                    <a:pt x="7582" y="1895"/>
                  </a:lnTo>
                  <a:cubicBezTo>
                    <a:pt x="7685" y="1895"/>
                    <a:pt x="7779" y="1929"/>
                    <a:pt x="7848" y="2006"/>
                  </a:cubicBezTo>
                  <a:lnTo>
                    <a:pt x="9116" y="3265"/>
                  </a:lnTo>
                  <a:cubicBezTo>
                    <a:pt x="9184" y="3334"/>
                    <a:pt x="9219" y="3428"/>
                    <a:pt x="9219" y="3531"/>
                  </a:cubicBezTo>
                  <a:lnTo>
                    <a:pt x="9219" y="3839"/>
                  </a:lnTo>
                  <a:cubicBezTo>
                    <a:pt x="8585" y="3968"/>
                    <a:pt x="8122" y="4533"/>
                    <a:pt x="8122" y="5184"/>
                  </a:cubicBezTo>
                  <a:lnTo>
                    <a:pt x="8122" y="10702"/>
                  </a:lnTo>
                  <a:cubicBezTo>
                    <a:pt x="8122" y="10744"/>
                    <a:pt x="8096" y="10787"/>
                    <a:pt x="8071" y="10813"/>
                  </a:cubicBezTo>
                  <a:cubicBezTo>
                    <a:pt x="7599" y="11207"/>
                    <a:pt x="7317" y="11790"/>
                    <a:pt x="7300" y="12406"/>
                  </a:cubicBezTo>
                  <a:cubicBezTo>
                    <a:pt x="7068" y="12432"/>
                    <a:pt x="6837" y="12449"/>
                    <a:pt x="6614" y="12449"/>
                  </a:cubicBezTo>
                  <a:cubicBezTo>
                    <a:pt x="5835" y="12449"/>
                    <a:pt x="5064" y="12304"/>
                    <a:pt x="4344" y="12004"/>
                  </a:cubicBezTo>
                  <a:cubicBezTo>
                    <a:pt x="4190" y="11901"/>
                    <a:pt x="4173" y="11764"/>
                    <a:pt x="4284" y="11618"/>
                  </a:cubicBezTo>
                  <a:cubicBezTo>
                    <a:pt x="4412" y="11421"/>
                    <a:pt x="4378" y="11164"/>
                    <a:pt x="4215" y="10993"/>
                  </a:cubicBezTo>
                  <a:lnTo>
                    <a:pt x="2896" y="9674"/>
                  </a:lnTo>
                  <a:cubicBezTo>
                    <a:pt x="2519" y="9297"/>
                    <a:pt x="2305" y="8791"/>
                    <a:pt x="2305" y="8260"/>
                  </a:cubicBezTo>
                  <a:lnTo>
                    <a:pt x="2305" y="6255"/>
                  </a:lnTo>
                  <a:cubicBezTo>
                    <a:pt x="2305" y="6195"/>
                    <a:pt x="2322" y="6144"/>
                    <a:pt x="2356" y="6092"/>
                  </a:cubicBezTo>
                  <a:lnTo>
                    <a:pt x="2913" y="5253"/>
                  </a:lnTo>
                  <a:cubicBezTo>
                    <a:pt x="2965" y="5176"/>
                    <a:pt x="2999" y="5082"/>
                    <a:pt x="2999" y="4987"/>
                  </a:cubicBezTo>
                  <a:lnTo>
                    <a:pt x="3016" y="3419"/>
                  </a:lnTo>
                  <a:cubicBezTo>
                    <a:pt x="3025" y="3034"/>
                    <a:pt x="3333" y="2734"/>
                    <a:pt x="3719" y="2726"/>
                  </a:cubicBezTo>
                  <a:lnTo>
                    <a:pt x="6032" y="2726"/>
                  </a:lnTo>
                  <a:cubicBezTo>
                    <a:pt x="6074" y="2734"/>
                    <a:pt x="6100" y="2786"/>
                    <a:pt x="6074" y="2828"/>
                  </a:cubicBezTo>
                  <a:lnTo>
                    <a:pt x="5184" y="3762"/>
                  </a:lnTo>
                  <a:cubicBezTo>
                    <a:pt x="4995" y="3959"/>
                    <a:pt x="4995" y="4268"/>
                    <a:pt x="5184" y="4465"/>
                  </a:cubicBezTo>
                  <a:lnTo>
                    <a:pt x="5560" y="4833"/>
                  </a:lnTo>
                  <a:cubicBezTo>
                    <a:pt x="5659" y="4932"/>
                    <a:pt x="5785" y="4981"/>
                    <a:pt x="5912" y="4981"/>
                  </a:cubicBezTo>
                  <a:cubicBezTo>
                    <a:pt x="6038" y="4981"/>
                    <a:pt x="6164" y="4932"/>
                    <a:pt x="6263" y="4833"/>
                  </a:cubicBezTo>
                  <a:cubicBezTo>
                    <a:pt x="6276" y="4820"/>
                    <a:pt x="6293" y="4814"/>
                    <a:pt x="6310" y="4814"/>
                  </a:cubicBezTo>
                  <a:cubicBezTo>
                    <a:pt x="6327" y="4814"/>
                    <a:pt x="6344" y="4820"/>
                    <a:pt x="6357" y="4833"/>
                  </a:cubicBezTo>
                  <a:lnTo>
                    <a:pt x="7111" y="5630"/>
                  </a:lnTo>
                  <a:cubicBezTo>
                    <a:pt x="7368" y="5895"/>
                    <a:pt x="7377" y="6315"/>
                    <a:pt x="7128" y="6598"/>
                  </a:cubicBezTo>
                  <a:lnTo>
                    <a:pt x="5286" y="8688"/>
                  </a:lnTo>
                  <a:cubicBezTo>
                    <a:pt x="5269" y="8705"/>
                    <a:pt x="5252" y="8714"/>
                    <a:pt x="5235" y="8714"/>
                  </a:cubicBezTo>
                  <a:lnTo>
                    <a:pt x="4241" y="8714"/>
                  </a:lnTo>
                  <a:cubicBezTo>
                    <a:pt x="4070" y="8714"/>
                    <a:pt x="3916" y="8800"/>
                    <a:pt x="3821" y="8937"/>
                  </a:cubicBezTo>
                  <a:lnTo>
                    <a:pt x="3521" y="9399"/>
                  </a:lnTo>
                  <a:cubicBezTo>
                    <a:pt x="3393" y="9596"/>
                    <a:pt x="3419" y="9853"/>
                    <a:pt x="3590" y="10025"/>
                  </a:cubicBezTo>
                  <a:lnTo>
                    <a:pt x="4173" y="10607"/>
                  </a:lnTo>
                  <a:cubicBezTo>
                    <a:pt x="4273" y="10708"/>
                    <a:pt x="4404" y="10756"/>
                    <a:pt x="4534" y="10756"/>
                  </a:cubicBezTo>
                  <a:cubicBezTo>
                    <a:pt x="4704" y="10756"/>
                    <a:pt x="4872" y="10673"/>
                    <a:pt x="4969" y="10513"/>
                  </a:cubicBezTo>
                  <a:cubicBezTo>
                    <a:pt x="5054" y="10368"/>
                    <a:pt x="5202" y="10292"/>
                    <a:pt x="5357" y="10292"/>
                  </a:cubicBezTo>
                  <a:cubicBezTo>
                    <a:pt x="5422" y="10292"/>
                    <a:pt x="5488" y="10305"/>
                    <a:pt x="5552" y="10333"/>
                  </a:cubicBezTo>
                  <a:lnTo>
                    <a:pt x="6957" y="11001"/>
                  </a:lnTo>
                  <a:cubicBezTo>
                    <a:pt x="6995" y="11022"/>
                    <a:pt x="7031" y="11031"/>
                    <a:pt x="7065" y="11031"/>
                  </a:cubicBezTo>
                  <a:cubicBezTo>
                    <a:pt x="7269" y="11031"/>
                    <a:pt x="7379" y="10703"/>
                    <a:pt x="7137" y="10607"/>
                  </a:cubicBezTo>
                  <a:lnTo>
                    <a:pt x="5723" y="9948"/>
                  </a:lnTo>
                  <a:cubicBezTo>
                    <a:pt x="5602" y="9889"/>
                    <a:pt x="5474" y="9862"/>
                    <a:pt x="5347" y="9862"/>
                  </a:cubicBezTo>
                  <a:cubicBezTo>
                    <a:pt x="5046" y="9862"/>
                    <a:pt x="4755" y="10019"/>
                    <a:pt x="4592" y="10290"/>
                  </a:cubicBezTo>
                  <a:cubicBezTo>
                    <a:pt x="4577" y="10315"/>
                    <a:pt x="4548" y="10329"/>
                    <a:pt x="4519" y="10329"/>
                  </a:cubicBezTo>
                  <a:cubicBezTo>
                    <a:pt x="4498" y="10329"/>
                    <a:pt x="4478" y="10322"/>
                    <a:pt x="4464" y="10307"/>
                  </a:cubicBezTo>
                  <a:lnTo>
                    <a:pt x="3881" y="9716"/>
                  </a:lnTo>
                  <a:cubicBezTo>
                    <a:pt x="3856" y="9699"/>
                    <a:pt x="3856" y="9656"/>
                    <a:pt x="3873" y="9631"/>
                  </a:cubicBezTo>
                  <a:lnTo>
                    <a:pt x="4173" y="9168"/>
                  </a:lnTo>
                  <a:cubicBezTo>
                    <a:pt x="4181" y="9151"/>
                    <a:pt x="4207" y="9142"/>
                    <a:pt x="4233" y="9142"/>
                  </a:cubicBezTo>
                  <a:lnTo>
                    <a:pt x="5226" y="9142"/>
                  </a:lnTo>
                  <a:cubicBezTo>
                    <a:pt x="5372" y="9142"/>
                    <a:pt x="5500" y="9082"/>
                    <a:pt x="5595" y="8971"/>
                  </a:cubicBezTo>
                  <a:lnTo>
                    <a:pt x="7437" y="6872"/>
                  </a:lnTo>
                  <a:cubicBezTo>
                    <a:pt x="7831" y="6435"/>
                    <a:pt x="7814" y="5767"/>
                    <a:pt x="7411" y="5339"/>
                  </a:cubicBezTo>
                  <a:lnTo>
                    <a:pt x="6666" y="4550"/>
                  </a:lnTo>
                  <a:cubicBezTo>
                    <a:pt x="6564" y="4444"/>
                    <a:pt x="6428" y="4391"/>
                    <a:pt x="6293" y="4391"/>
                  </a:cubicBezTo>
                  <a:cubicBezTo>
                    <a:pt x="6167" y="4391"/>
                    <a:pt x="6041" y="4438"/>
                    <a:pt x="5946" y="4533"/>
                  </a:cubicBezTo>
                  <a:cubicBezTo>
                    <a:pt x="5933" y="4546"/>
                    <a:pt x="5916" y="4552"/>
                    <a:pt x="5899" y="4552"/>
                  </a:cubicBezTo>
                  <a:cubicBezTo>
                    <a:pt x="5882" y="4552"/>
                    <a:pt x="5865" y="4546"/>
                    <a:pt x="5852" y="4533"/>
                  </a:cubicBezTo>
                  <a:lnTo>
                    <a:pt x="5475" y="4165"/>
                  </a:lnTo>
                  <a:cubicBezTo>
                    <a:pt x="5449" y="4131"/>
                    <a:pt x="5449" y="4088"/>
                    <a:pt x="5475" y="4062"/>
                  </a:cubicBezTo>
                  <a:lnTo>
                    <a:pt x="6349" y="3145"/>
                  </a:lnTo>
                  <a:lnTo>
                    <a:pt x="6349" y="3145"/>
                  </a:lnTo>
                  <a:cubicBezTo>
                    <a:pt x="6340" y="3282"/>
                    <a:pt x="6391" y="3411"/>
                    <a:pt x="6486" y="3514"/>
                  </a:cubicBezTo>
                  <a:lnTo>
                    <a:pt x="7025" y="4045"/>
                  </a:lnTo>
                  <a:cubicBezTo>
                    <a:pt x="7141" y="4161"/>
                    <a:pt x="7289" y="4215"/>
                    <a:pt x="7436" y="4215"/>
                  </a:cubicBezTo>
                  <a:cubicBezTo>
                    <a:pt x="7659" y="4215"/>
                    <a:pt x="7878" y="4089"/>
                    <a:pt x="7976" y="3856"/>
                  </a:cubicBezTo>
                  <a:lnTo>
                    <a:pt x="8088" y="3617"/>
                  </a:lnTo>
                  <a:cubicBezTo>
                    <a:pt x="8182" y="3394"/>
                    <a:pt x="8131" y="3145"/>
                    <a:pt x="7959" y="2974"/>
                  </a:cubicBezTo>
                  <a:lnTo>
                    <a:pt x="7480" y="2494"/>
                  </a:lnTo>
                  <a:cubicBezTo>
                    <a:pt x="7385" y="2396"/>
                    <a:pt x="7261" y="2348"/>
                    <a:pt x="7137" y="2348"/>
                  </a:cubicBezTo>
                  <a:cubicBezTo>
                    <a:pt x="7002" y="2348"/>
                    <a:pt x="6867" y="2404"/>
                    <a:pt x="6768" y="2511"/>
                  </a:cubicBezTo>
                  <a:lnTo>
                    <a:pt x="6503" y="2811"/>
                  </a:lnTo>
                  <a:cubicBezTo>
                    <a:pt x="6503" y="2794"/>
                    <a:pt x="6503" y="2768"/>
                    <a:pt x="6503" y="2751"/>
                  </a:cubicBezTo>
                  <a:cubicBezTo>
                    <a:pt x="6477" y="2503"/>
                    <a:pt x="6272" y="2306"/>
                    <a:pt x="6023" y="2306"/>
                  </a:cubicBezTo>
                  <a:lnTo>
                    <a:pt x="3710" y="2306"/>
                  </a:lnTo>
                  <a:cubicBezTo>
                    <a:pt x="3102" y="2314"/>
                    <a:pt x="2596" y="2803"/>
                    <a:pt x="2588" y="3419"/>
                  </a:cubicBezTo>
                  <a:lnTo>
                    <a:pt x="2562" y="4987"/>
                  </a:lnTo>
                  <a:cubicBezTo>
                    <a:pt x="2562" y="5004"/>
                    <a:pt x="2562" y="5013"/>
                    <a:pt x="2553" y="5030"/>
                  </a:cubicBezTo>
                  <a:lnTo>
                    <a:pt x="1997" y="5861"/>
                  </a:lnTo>
                  <a:cubicBezTo>
                    <a:pt x="1919" y="5972"/>
                    <a:pt x="1877" y="6110"/>
                    <a:pt x="1877" y="6247"/>
                  </a:cubicBezTo>
                  <a:lnTo>
                    <a:pt x="1877" y="8260"/>
                  </a:lnTo>
                  <a:cubicBezTo>
                    <a:pt x="1877" y="8902"/>
                    <a:pt x="2134" y="9519"/>
                    <a:pt x="2588" y="9973"/>
                  </a:cubicBezTo>
                  <a:lnTo>
                    <a:pt x="3907" y="11301"/>
                  </a:lnTo>
                  <a:cubicBezTo>
                    <a:pt x="3958" y="11353"/>
                    <a:pt x="3873" y="11498"/>
                    <a:pt x="3830" y="11541"/>
                  </a:cubicBezTo>
                  <a:cubicBezTo>
                    <a:pt x="3796" y="11601"/>
                    <a:pt x="3770" y="11661"/>
                    <a:pt x="3761" y="11738"/>
                  </a:cubicBezTo>
                  <a:cubicBezTo>
                    <a:pt x="1774" y="10667"/>
                    <a:pt x="549" y="8577"/>
                    <a:pt x="600" y="6315"/>
                  </a:cubicBezTo>
                  <a:cubicBezTo>
                    <a:pt x="651" y="4062"/>
                    <a:pt x="1954" y="2023"/>
                    <a:pt x="3984" y="1038"/>
                  </a:cubicBezTo>
                  <a:close/>
                  <a:moveTo>
                    <a:pt x="9493" y="4242"/>
                  </a:moveTo>
                  <a:cubicBezTo>
                    <a:pt x="10015" y="4242"/>
                    <a:pt x="10435" y="4662"/>
                    <a:pt x="10435" y="5184"/>
                  </a:cubicBezTo>
                  <a:lnTo>
                    <a:pt x="10435" y="10702"/>
                  </a:lnTo>
                  <a:cubicBezTo>
                    <a:pt x="10435" y="10873"/>
                    <a:pt x="10512" y="11027"/>
                    <a:pt x="10641" y="11138"/>
                  </a:cubicBezTo>
                  <a:cubicBezTo>
                    <a:pt x="11429" y="11815"/>
                    <a:pt x="11463" y="13032"/>
                    <a:pt x="10709" y="13760"/>
                  </a:cubicBezTo>
                  <a:cubicBezTo>
                    <a:pt x="10389" y="14072"/>
                    <a:pt x="9957" y="14242"/>
                    <a:pt x="9503" y="14242"/>
                  </a:cubicBezTo>
                  <a:cubicBezTo>
                    <a:pt x="9471" y="14242"/>
                    <a:pt x="9439" y="14241"/>
                    <a:pt x="9407" y="14240"/>
                  </a:cubicBezTo>
                  <a:cubicBezTo>
                    <a:pt x="8516" y="14197"/>
                    <a:pt x="7796" y="13486"/>
                    <a:pt x="7737" y="12595"/>
                  </a:cubicBezTo>
                  <a:cubicBezTo>
                    <a:pt x="7694" y="12038"/>
                    <a:pt x="7925" y="11498"/>
                    <a:pt x="8353" y="11138"/>
                  </a:cubicBezTo>
                  <a:cubicBezTo>
                    <a:pt x="8473" y="11027"/>
                    <a:pt x="8550" y="10873"/>
                    <a:pt x="8550" y="10702"/>
                  </a:cubicBezTo>
                  <a:lnTo>
                    <a:pt x="8550" y="5184"/>
                  </a:lnTo>
                  <a:cubicBezTo>
                    <a:pt x="8550" y="4662"/>
                    <a:pt x="8970" y="4242"/>
                    <a:pt x="9493" y="4242"/>
                  </a:cubicBezTo>
                  <a:close/>
                  <a:moveTo>
                    <a:pt x="6565" y="1"/>
                  </a:moveTo>
                  <a:cubicBezTo>
                    <a:pt x="6355" y="1"/>
                    <a:pt x="6145" y="11"/>
                    <a:pt x="5937" y="35"/>
                  </a:cubicBezTo>
                  <a:cubicBezTo>
                    <a:pt x="2536" y="395"/>
                    <a:pt x="0" y="3351"/>
                    <a:pt x="180" y="6778"/>
                  </a:cubicBezTo>
                  <a:cubicBezTo>
                    <a:pt x="360" y="10196"/>
                    <a:pt x="3187" y="12878"/>
                    <a:pt x="6614" y="12878"/>
                  </a:cubicBezTo>
                  <a:cubicBezTo>
                    <a:pt x="6854" y="12878"/>
                    <a:pt x="7085" y="12860"/>
                    <a:pt x="7325" y="12835"/>
                  </a:cubicBezTo>
                  <a:cubicBezTo>
                    <a:pt x="7497" y="13854"/>
                    <a:pt x="8353" y="14617"/>
                    <a:pt x="9390" y="14668"/>
                  </a:cubicBezTo>
                  <a:lnTo>
                    <a:pt x="9493" y="14668"/>
                  </a:lnTo>
                  <a:cubicBezTo>
                    <a:pt x="11378" y="14660"/>
                    <a:pt x="12380" y="12441"/>
                    <a:pt x="11129" y="11027"/>
                  </a:cubicBezTo>
                  <a:cubicBezTo>
                    <a:pt x="11703" y="10462"/>
                    <a:pt x="12166" y="9802"/>
                    <a:pt x="12491" y="9074"/>
                  </a:cubicBezTo>
                  <a:cubicBezTo>
                    <a:pt x="13519" y="6761"/>
                    <a:pt x="13108" y="4071"/>
                    <a:pt x="11438" y="2177"/>
                  </a:cubicBezTo>
                  <a:cubicBezTo>
                    <a:pt x="11352" y="2074"/>
                    <a:pt x="11258" y="1980"/>
                    <a:pt x="11163" y="1886"/>
                  </a:cubicBezTo>
                  <a:cubicBezTo>
                    <a:pt x="10067" y="781"/>
                    <a:pt x="8602" y="121"/>
                    <a:pt x="7051" y="18"/>
                  </a:cubicBezTo>
                  <a:cubicBezTo>
                    <a:pt x="6890" y="7"/>
                    <a:pt x="6728" y="1"/>
                    <a:pt x="65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0"/>
            <p:cNvSpPr/>
            <p:nvPr/>
          </p:nvSpPr>
          <p:spPr>
            <a:xfrm>
              <a:off x="1747534" y="3594817"/>
              <a:ext cx="77886" cy="230311"/>
            </a:xfrm>
            <a:custGeom>
              <a:avLst/>
              <a:gdLst/>
              <a:ahLst/>
              <a:cxnLst/>
              <a:rect l="l" t="t" r="r" b="b"/>
              <a:pathLst>
                <a:path w="3025" h="8945" extrusionOk="0">
                  <a:moveTo>
                    <a:pt x="1633" y="0"/>
                  </a:moveTo>
                  <a:cubicBezTo>
                    <a:pt x="1361" y="0"/>
                    <a:pt x="1089" y="180"/>
                    <a:pt x="1089" y="540"/>
                  </a:cubicBezTo>
                  <a:lnTo>
                    <a:pt x="1054" y="6708"/>
                  </a:lnTo>
                  <a:cubicBezTo>
                    <a:pt x="1" y="7274"/>
                    <a:pt x="343" y="8859"/>
                    <a:pt x="1526" y="8944"/>
                  </a:cubicBezTo>
                  <a:lnTo>
                    <a:pt x="1611" y="8944"/>
                  </a:lnTo>
                  <a:cubicBezTo>
                    <a:pt x="1911" y="8944"/>
                    <a:pt x="2202" y="8825"/>
                    <a:pt x="2425" y="8619"/>
                  </a:cubicBezTo>
                  <a:cubicBezTo>
                    <a:pt x="3025" y="8054"/>
                    <a:pt x="2879" y="7060"/>
                    <a:pt x="2142" y="6691"/>
                  </a:cubicBezTo>
                  <a:lnTo>
                    <a:pt x="2160" y="3350"/>
                  </a:lnTo>
                  <a:cubicBezTo>
                    <a:pt x="2160" y="3230"/>
                    <a:pt x="2065" y="3136"/>
                    <a:pt x="1945" y="3136"/>
                  </a:cubicBezTo>
                  <a:cubicBezTo>
                    <a:pt x="1825" y="3136"/>
                    <a:pt x="1731" y="3230"/>
                    <a:pt x="1731" y="3350"/>
                  </a:cubicBezTo>
                  <a:lnTo>
                    <a:pt x="1714" y="6717"/>
                  </a:lnTo>
                  <a:cubicBezTo>
                    <a:pt x="1714" y="6863"/>
                    <a:pt x="1800" y="7008"/>
                    <a:pt x="1937" y="7068"/>
                  </a:cubicBezTo>
                  <a:cubicBezTo>
                    <a:pt x="2202" y="7197"/>
                    <a:pt x="2374" y="7462"/>
                    <a:pt x="2374" y="7754"/>
                  </a:cubicBezTo>
                  <a:cubicBezTo>
                    <a:pt x="2374" y="8183"/>
                    <a:pt x="2023" y="8517"/>
                    <a:pt x="1606" y="8517"/>
                  </a:cubicBezTo>
                  <a:cubicBezTo>
                    <a:pt x="1591" y="8517"/>
                    <a:pt x="1575" y="8517"/>
                    <a:pt x="1560" y="8516"/>
                  </a:cubicBezTo>
                  <a:cubicBezTo>
                    <a:pt x="789" y="8456"/>
                    <a:pt x="583" y="7428"/>
                    <a:pt x="1269" y="7077"/>
                  </a:cubicBezTo>
                  <a:cubicBezTo>
                    <a:pt x="1397" y="7017"/>
                    <a:pt x="1483" y="6880"/>
                    <a:pt x="1483" y="6734"/>
                  </a:cubicBezTo>
                  <a:lnTo>
                    <a:pt x="1517" y="540"/>
                  </a:lnTo>
                  <a:cubicBezTo>
                    <a:pt x="1517" y="470"/>
                    <a:pt x="1573" y="423"/>
                    <a:pt x="1634" y="423"/>
                  </a:cubicBezTo>
                  <a:cubicBezTo>
                    <a:pt x="1661" y="423"/>
                    <a:pt x="1690" y="433"/>
                    <a:pt x="1714" y="454"/>
                  </a:cubicBezTo>
                  <a:cubicBezTo>
                    <a:pt x="1731" y="480"/>
                    <a:pt x="1748" y="506"/>
                    <a:pt x="1748" y="540"/>
                  </a:cubicBezTo>
                  <a:lnTo>
                    <a:pt x="1731" y="2348"/>
                  </a:lnTo>
                  <a:cubicBezTo>
                    <a:pt x="1731" y="2468"/>
                    <a:pt x="1825" y="2562"/>
                    <a:pt x="1945" y="2562"/>
                  </a:cubicBezTo>
                  <a:cubicBezTo>
                    <a:pt x="2065" y="2562"/>
                    <a:pt x="2160" y="2468"/>
                    <a:pt x="2160" y="2348"/>
                  </a:cubicBezTo>
                  <a:lnTo>
                    <a:pt x="2177" y="540"/>
                  </a:lnTo>
                  <a:cubicBezTo>
                    <a:pt x="2177" y="180"/>
                    <a:pt x="1905" y="0"/>
                    <a:pt x="163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 name="Google Shape;1905;p70"/>
          <p:cNvGrpSpPr/>
          <p:nvPr/>
        </p:nvGrpSpPr>
        <p:grpSpPr>
          <a:xfrm>
            <a:off x="4688362" y="1821124"/>
            <a:ext cx="377664" cy="161694"/>
            <a:chOff x="4688362" y="1821124"/>
            <a:chExt cx="377664" cy="161694"/>
          </a:xfrm>
        </p:grpSpPr>
        <p:sp>
          <p:nvSpPr>
            <p:cNvPr id="1906" name="Google Shape;1906;p70"/>
            <p:cNvSpPr/>
            <p:nvPr/>
          </p:nvSpPr>
          <p:spPr>
            <a:xfrm>
              <a:off x="4688362" y="1907481"/>
              <a:ext cx="282373" cy="75337"/>
            </a:xfrm>
            <a:custGeom>
              <a:avLst/>
              <a:gdLst/>
              <a:ahLst/>
              <a:cxnLst/>
              <a:rect l="l" t="t" r="r" b="b"/>
              <a:pathLst>
                <a:path w="10967" h="2926" extrusionOk="0">
                  <a:moveTo>
                    <a:pt x="215" y="0"/>
                  </a:moveTo>
                  <a:cubicBezTo>
                    <a:pt x="107" y="0"/>
                    <a:pt x="0" y="73"/>
                    <a:pt x="0" y="219"/>
                  </a:cubicBezTo>
                  <a:lnTo>
                    <a:pt x="0" y="2420"/>
                  </a:lnTo>
                  <a:cubicBezTo>
                    <a:pt x="0" y="2694"/>
                    <a:pt x="232" y="2926"/>
                    <a:pt x="506" y="2926"/>
                  </a:cubicBezTo>
                  <a:lnTo>
                    <a:pt x="10684" y="2926"/>
                  </a:lnTo>
                  <a:cubicBezTo>
                    <a:pt x="10966" y="2926"/>
                    <a:pt x="10966" y="2497"/>
                    <a:pt x="10684" y="2497"/>
                  </a:cubicBezTo>
                  <a:lnTo>
                    <a:pt x="506" y="2497"/>
                  </a:lnTo>
                  <a:cubicBezTo>
                    <a:pt x="463" y="2497"/>
                    <a:pt x="429" y="2463"/>
                    <a:pt x="429" y="2429"/>
                  </a:cubicBezTo>
                  <a:lnTo>
                    <a:pt x="429" y="219"/>
                  </a:lnTo>
                  <a:cubicBezTo>
                    <a:pt x="429" y="73"/>
                    <a:pt x="322" y="0"/>
                    <a:pt x="21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0"/>
            <p:cNvSpPr/>
            <p:nvPr/>
          </p:nvSpPr>
          <p:spPr>
            <a:xfrm>
              <a:off x="4688362" y="1821124"/>
              <a:ext cx="377664" cy="161694"/>
            </a:xfrm>
            <a:custGeom>
              <a:avLst/>
              <a:gdLst/>
              <a:ahLst/>
              <a:cxnLst/>
              <a:rect l="l" t="t" r="r" b="b"/>
              <a:pathLst>
                <a:path w="14668" h="6280" extrusionOk="0">
                  <a:moveTo>
                    <a:pt x="5732" y="2202"/>
                  </a:moveTo>
                  <a:lnTo>
                    <a:pt x="5466" y="2493"/>
                  </a:lnTo>
                  <a:lnTo>
                    <a:pt x="5209" y="2202"/>
                  </a:lnTo>
                  <a:close/>
                  <a:moveTo>
                    <a:pt x="9459" y="2202"/>
                  </a:moveTo>
                  <a:lnTo>
                    <a:pt x="9193" y="2493"/>
                  </a:lnTo>
                  <a:lnTo>
                    <a:pt x="8936" y="2202"/>
                  </a:lnTo>
                  <a:close/>
                  <a:moveTo>
                    <a:pt x="4198" y="428"/>
                  </a:moveTo>
                  <a:lnTo>
                    <a:pt x="4661" y="2022"/>
                  </a:lnTo>
                  <a:lnTo>
                    <a:pt x="3607" y="2553"/>
                  </a:lnTo>
                  <a:lnTo>
                    <a:pt x="2562" y="2022"/>
                  </a:lnTo>
                  <a:lnTo>
                    <a:pt x="2999" y="428"/>
                  </a:lnTo>
                  <a:close/>
                  <a:moveTo>
                    <a:pt x="11652" y="428"/>
                  </a:moveTo>
                  <a:lnTo>
                    <a:pt x="12114" y="2022"/>
                  </a:lnTo>
                  <a:lnTo>
                    <a:pt x="11061" y="2553"/>
                  </a:lnTo>
                  <a:lnTo>
                    <a:pt x="10015" y="2022"/>
                  </a:lnTo>
                  <a:lnTo>
                    <a:pt x="10452" y="428"/>
                  </a:lnTo>
                  <a:close/>
                  <a:moveTo>
                    <a:pt x="7925" y="428"/>
                  </a:moveTo>
                  <a:lnTo>
                    <a:pt x="8388" y="2022"/>
                  </a:lnTo>
                  <a:lnTo>
                    <a:pt x="7334" y="2553"/>
                  </a:lnTo>
                  <a:lnTo>
                    <a:pt x="7025" y="2399"/>
                  </a:lnTo>
                  <a:cubicBezTo>
                    <a:pt x="6988" y="2379"/>
                    <a:pt x="6951" y="2370"/>
                    <a:pt x="6917" y="2370"/>
                  </a:cubicBezTo>
                  <a:cubicBezTo>
                    <a:pt x="6720" y="2370"/>
                    <a:pt x="6609" y="2666"/>
                    <a:pt x="6828" y="2776"/>
                  </a:cubicBezTo>
                  <a:lnTo>
                    <a:pt x="7180" y="2956"/>
                  </a:lnTo>
                  <a:cubicBezTo>
                    <a:pt x="7227" y="2981"/>
                    <a:pt x="7280" y="2994"/>
                    <a:pt x="7334" y="2994"/>
                  </a:cubicBezTo>
                  <a:cubicBezTo>
                    <a:pt x="7387" y="2994"/>
                    <a:pt x="7441" y="2981"/>
                    <a:pt x="7488" y="2956"/>
                  </a:cubicBezTo>
                  <a:lnTo>
                    <a:pt x="8550" y="2416"/>
                  </a:lnTo>
                  <a:lnTo>
                    <a:pt x="9039" y="2947"/>
                  </a:lnTo>
                  <a:lnTo>
                    <a:pt x="9793" y="3787"/>
                  </a:lnTo>
                  <a:lnTo>
                    <a:pt x="9159" y="4806"/>
                  </a:lnTo>
                  <a:lnTo>
                    <a:pt x="7462" y="4309"/>
                  </a:lnTo>
                  <a:cubicBezTo>
                    <a:pt x="7423" y="4297"/>
                    <a:pt x="7383" y="4291"/>
                    <a:pt x="7343" y="4291"/>
                  </a:cubicBezTo>
                  <a:cubicBezTo>
                    <a:pt x="7297" y="4291"/>
                    <a:pt x="7251" y="4300"/>
                    <a:pt x="7205" y="4318"/>
                  </a:cubicBezTo>
                  <a:lnTo>
                    <a:pt x="6040" y="4661"/>
                  </a:lnTo>
                  <a:lnTo>
                    <a:pt x="6469" y="3967"/>
                  </a:lnTo>
                  <a:cubicBezTo>
                    <a:pt x="6546" y="3838"/>
                    <a:pt x="6529" y="3675"/>
                    <a:pt x="6426" y="3555"/>
                  </a:cubicBezTo>
                  <a:lnTo>
                    <a:pt x="5758" y="2810"/>
                  </a:lnTo>
                  <a:lnTo>
                    <a:pt x="6126" y="2399"/>
                  </a:lnTo>
                  <a:cubicBezTo>
                    <a:pt x="6177" y="2347"/>
                    <a:pt x="6212" y="2279"/>
                    <a:pt x="6237" y="2210"/>
                  </a:cubicBezTo>
                  <a:lnTo>
                    <a:pt x="6726" y="428"/>
                  </a:lnTo>
                  <a:close/>
                  <a:moveTo>
                    <a:pt x="4832" y="2416"/>
                  </a:moveTo>
                  <a:lnTo>
                    <a:pt x="6075" y="3795"/>
                  </a:lnTo>
                  <a:lnTo>
                    <a:pt x="5441" y="4815"/>
                  </a:lnTo>
                  <a:lnTo>
                    <a:pt x="3744" y="4318"/>
                  </a:lnTo>
                  <a:cubicBezTo>
                    <a:pt x="3701" y="4301"/>
                    <a:pt x="3650" y="4292"/>
                    <a:pt x="3607" y="4292"/>
                  </a:cubicBezTo>
                  <a:cubicBezTo>
                    <a:pt x="3564" y="4292"/>
                    <a:pt x="3521" y="4301"/>
                    <a:pt x="3479" y="4318"/>
                  </a:cubicBezTo>
                  <a:lnTo>
                    <a:pt x="1782" y="4815"/>
                  </a:lnTo>
                  <a:lnTo>
                    <a:pt x="1148" y="3795"/>
                  </a:lnTo>
                  <a:lnTo>
                    <a:pt x="2399" y="2416"/>
                  </a:lnTo>
                  <a:lnTo>
                    <a:pt x="3453" y="2964"/>
                  </a:lnTo>
                  <a:cubicBezTo>
                    <a:pt x="3504" y="2990"/>
                    <a:pt x="3558" y="3003"/>
                    <a:pt x="3611" y="3003"/>
                  </a:cubicBezTo>
                  <a:cubicBezTo>
                    <a:pt x="3665" y="3003"/>
                    <a:pt x="3719" y="2990"/>
                    <a:pt x="3770" y="2964"/>
                  </a:cubicBezTo>
                  <a:lnTo>
                    <a:pt x="4832" y="2416"/>
                  </a:lnTo>
                  <a:close/>
                  <a:moveTo>
                    <a:pt x="12277" y="2416"/>
                  </a:moveTo>
                  <a:lnTo>
                    <a:pt x="13511" y="3795"/>
                  </a:lnTo>
                  <a:lnTo>
                    <a:pt x="12885" y="4815"/>
                  </a:lnTo>
                  <a:lnTo>
                    <a:pt x="11189" y="4309"/>
                  </a:lnTo>
                  <a:cubicBezTo>
                    <a:pt x="11146" y="4301"/>
                    <a:pt x="11101" y="4296"/>
                    <a:pt x="11057" y="4296"/>
                  </a:cubicBezTo>
                  <a:cubicBezTo>
                    <a:pt x="11013" y="4296"/>
                    <a:pt x="10971" y="4301"/>
                    <a:pt x="10932" y="4309"/>
                  </a:cubicBezTo>
                  <a:lnTo>
                    <a:pt x="9758" y="4661"/>
                  </a:lnTo>
                  <a:lnTo>
                    <a:pt x="10187" y="3967"/>
                  </a:lnTo>
                  <a:cubicBezTo>
                    <a:pt x="10272" y="3838"/>
                    <a:pt x="10255" y="3675"/>
                    <a:pt x="10152" y="3555"/>
                  </a:cubicBezTo>
                  <a:lnTo>
                    <a:pt x="9484" y="2810"/>
                  </a:lnTo>
                  <a:lnTo>
                    <a:pt x="9835" y="2416"/>
                  </a:lnTo>
                  <a:lnTo>
                    <a:pt x="10898" y="2956"/>
                  </a:lnTo>
                  <a:cubicBezTo>
                    <a:pt x="10949" y="2981"/>
                    <a:pt x="11005" y="2994"/>
                    <a:pt x="11060" y="2994"/>
                  </a:cubicBezTo>
                  <a:cubicBezTo>
                    <a:pt x="11114" y="2994"/>
                    <a:pt x="11168" y="2981"/>
                    <a:pt x="11215" y="2956"/>
                  </a:cubicBezTo>
                  <a:lnTo>
                    <a:pt x="12277" y="2416"/>
                  </a:lnTo>
                  <a:close/>
                  <a:moveTo>
                    <a:pt x="2930" y="0"/>
                  </a:moveTo>
                  <a:cubicBezTo>
                    <a:pt x="2776" y="0"/>
                    <a:pt x="2648" y="103"/>
                    <a:pt x="2613" y="248"/>
                  </a:cubicBezTo>
                  <a:lnTo>
                    <a:pt x="2185" y="1773"/>
                  </a:lnTo>
                  <a:lnTo>
                    <a:pt x="497" y="1773"/>
                  </a:lnTo>
                  <a:cubicBezTo>
                    <a:pt x="223" y="1773"/>
                    <a:pt x="0" y="2005"/>
                    <a:pt x="0" y="2279"/>
                  </a:cubicBezTo>
                  <a:lnTo>
                    <a:pt x="0" y="2562"/>
                  </a:lnTo>
                  <a:cubicBezTo>
                    <a:pt x="0" y="2703"/>
                    <a:pt x="107" y="2774"/>
                    <a:pt x="215" y="2774"/>
                  </a:cubicBezTo>
                  <a:cubicBezTo>
                    <a:pt x="322" y="2774"/>
                    <a:pt x="429" y="2703"/>
                    <a:pt x="429" y="2562"/>
                  </a:cubicBezTo>
                  <a:lnTo>
                    <a:pt x="429" y="2279"/>
                  </a:lnTo>
                  <a:cubicBezTo>
                    <a:pt x="429" y="2236"/>
                    <a:pt x="454" y="2202"/>
                    <a:pt x="497" y="2202"/>
                  </a:cubicBezTo>
                  <a:lnTo>
                    <a:pt x="1997" y="2202"/>
                  </a:lnTo>
                  <a:lnTo>
                    <a:pt x="780" y="3555"/>
                  </a:lnTo>
                  <a:cubicBezTo>
                    <a:pt x="677" y="3675"/>
                    <a:pt x="669" y="3838"/>
                    <a:pt x="746" y="3967"/>
                  </a:cubicBezTo>
                  <a:lnTo>
                    <a:pt x="1457" y="5106"/>
                  </a:lnTo>
                  <a:cubicBezTo>
                    <a:pt x="1517" y="5207"/>
                    <a:pt x="1625" y="5265"/>
                    <a:pt x="1743" y="5265"/>
                  </a:cubicBezTo>
                  <a:cubicBezTo>
                    <a:pt x="1776" y="5265"/>
                    <a:pt x="1809" y="5261"/>
                    <a:pt x="1842" y="5252"/>
                  </a:cubicBezTo>
                  <a:lnTo>
                    <a:pt x="3599" y="4729"/>
                  </a:lnTo>
                  <a:lnTo>
                    <a:pt x="3616" y="4729"/>
                  </a:lnTo>
                  <a:lnTo>
                    <a:pt x="5381" y="5252"/>
                  </a:lnTo>
                  <a:cubicBezTo>
                    <a:pt x="5411" y="5259"/>
                    <a:pt x="5444" y="5264"/>
                    <a:pt x="5477" y="5264"/>
                  </a:cubicBezTo>
                  <a:cubicBezTo>
                    <a:pt x="5517" y="5264"/>
                    <a:pt x="5557" y="5257"/>
                    <a:pt x="5595" y="5243"/>
                  </a:cubicBezTo>
                  <a:lnTo>
                    <a:pt x="7325" y="4729"/>
                  </a:lnTo>
                  <a:cubicBezTo>
                    <a:pt x="7325" y="4725"/>
                    <a:pt x="7327" y="4723"/>
                    <a:pt x="7331" y="4723"/>
                  </a:cubicBezTo>
                  <a:cubicBezTo>
                    <a:pt x="7334" y="4723"/>
                    <a:pt x="7338" y="4725"/>
                    <a:pt x="7342" y="4729"/>
                  </a:cubicBezTo>
                  <a:lnTo>
                    <a:pt x="9099" y="5243"/>
                  </a:lnTo>
                  <a:cubicBezTo>
                    <a:pt x="9133" y="5256"/>
                    <a:pt x="9169" y="5262"/>
                    <a:pt x="9206" y="5262"/>
                  </a:cubicBezTo>
                  <a:cubicBezTo>
                    <a:pt x="9242" y="5262"/>
                    <a:pt x="9279" y="5256"/>
                    <a:pt x="9313" y="5243"/>
                  </a:cubicBezTo>
                  <a:lnTo>
                    <a:pt x="11052" y="4729"/>
                  </a:lnTo>
                  <a:cubicBezTo>
                    <a:pt x="11052" y="4725"/>
                    <a:pt x="11054" y="4723"/>
                    <a:pt x="11057" y="4723"/>
                  </a:cubicBezTo>
                  <a:cubicBezTo>
                    <a:pt x="11061" y="4723"/>
                    <a:pt x="11065" y="4725"/>
                    <a:pt x="11069" y="4729"/>
                  </a:cubicBezTo>
                  <a:lnTo>
                    <a:pt x="12825" y="5243"/>
                  </a:lnTo>
                  <a:cubicBezTo>
                    <a:pt x="12860" y="5252"/>
                    <a:pt x="12894" y="5260"/>
                    <a:pt x="12928" y="5260"/>
                  </a:cubicBezTo>
                  <a:cubicBezTo>
                    <a:pt x="13040" y="5260"/>
                    <a:pt x="13151" y="5200"/>
                    <a:pt x="13211" y="5106"/>
                  </a:cubicBezTo>
                  <a:lnTo>
                    <a:pt x="13922" y="3967"/>
                  </a:lnTo>
                  <a:cubicBezTo>
                    <a:pt x="13999" y="3838"/>
                    <a:pt x="13982" y="3675"/>
                    <a:pt x="13888" y="3555"/>
                  </a:cubicBezTo>
                  <a:lnTo>
                    <a:pt x="12663" y="2202"/>
                  </a:lnTo>
                  <a:lnTo>
                    <a:pt x="14162" y="2202"/>
                  </a:lnTo>
                  <a:cubicBezTo>
                    <a:pt x="14205" y="2202"/>
                    <a:pt x="14230" y="2236"/>
                    <a:pt x="14230" y="2270"/>
                  </a:cubicBezTo>
                  <a:lnTo>
                    <a:pt x="14230" y="5774"/>
                  </a:lnTo>
                  <a:cubicBezTo>
                    <a:pt x="14230" y="5817"/>
                    <a:pt x="14205" y="5851"/>
                    <a:pt x="14162" y="5851"/>
                  </a:cubicBezTo>
                  <a:lnTo>
                    <a:pt x="11677" y="5851"/>
                  </a:lnTo>
                  <a:cubicBezTo>
                    <a:pt x="11395" y="5851"/>
                    <a:pt x="11395" y="6280"/>
                    <a:pt x="11677" y="6280"/>
                  </a:cubicBezTo>
                  <a:lnTo>
                    <a:pt x="14162" y="6280"/>
                  </a:lnTo>
                  <a:cubicBezTo>
                    <a:pt x="14436" y="6271"/>
                    <a:pt x="14667" y="6048"/>
                    <a:pt x="14667" y="5774"/>
                  </a:cubicBezTo>
                  <a:lnTo>
                    <a:pt x="14667" y="2279"/>
                  </a:lnTo>
                  <a:cubicBezTo>
                    <a:pt x="14667" y="1996"/>
                    <a:pt x="14445" y="1773"/>
                    <a:pt x="14162" y="1773"/>
                  </a:cubicBezTo>
                  <a:lnTo>
                    <a:pt x="12491" y="1773"/>
                  </a:lnTo>
                  <a:lnTo>
                    <a:pt x="12046" y="240"/>
                  </a:lnTo>
                  <a:cubicBezTo>
                    <a:pt x="12003" y="94"/>
                    <a:pt x="11874" y="0"/>
                    <a:pt x="11729" y="0"/>
                  </a:cubicBezTo>
                  <a:lnTo>
                    <a:pt x="10384" y="0"/>
                  </a:lnTo>
                  <a:cubicBezTo>
                    <a:pt x="10230" y="0"/>
                    <a:pt x="10101" y="103"/>
                    <a:pt x="10067" y="248"/>
                  </a:cubicBezTo>
                  <a:lnTo>
                    <a:pt x="9638" y="1773"/>
                  </a:lnTo>
                  <a:lnTo>
                    <a:pt x="8765" y="1773"/>
                  </a:lnTo>
                  <a:lnTo>
                    <a:pt x="8508" y="900"/>
                  </a:lnTo>
                  <a:lnTo>
                    <a:pt x="8319" y="240"/>
                  </a:lnTo>
                  <a:lnTo>
                    <a:pt x="8319" y="231"/>
                  </a:lnTo>
                  <a:lnTo>
                    <a:pt x="8319" y="214"/>
                  </a:lnTo>
                  <a:cubicBezTo>
                    <a:pt x="8268" y="86"/>
                    <a:pt x="8148" y="0"/>
                    <a:pt x="8002" y="0"/>
                  </a:cubicBezTo>
                  <a:lnTo>
                    <a:pt x="6666" y="0"/>
                  </a:lnTo>
                  <a:cubicBezTo>
                    <a:pt x="6511" y="0"/>
                    <a:pt x="6383" y="103"/>
                    <a:pt x="6349" y="248"/>
                  </a:cubicBezTo>
                  <a:lnTo>
                    <a:pt x="5920" y="1773"/>
                  </a:lnTo>
                  <a:lnTo>
                    <a:pt x="5046" y="1773"/>
                  </a:lnTo>
                  <a:lnTo>
                    <a:pt x="4601" y="248"/>
                  </a:lnTo>
                  <a:cubicBezTo>
                    <a:pt x="4558" y="103"/>
                    <a:pt x="4430" y="0"/>
                    <a:pt x="428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8" name="Google Shape;1908;p70"/>
          <p:cNvSpPr/>
          <p:nvPr/>
        </p:nvSpPr>
        <p:spPr>
          <a:xfrm>
            <a:off x="4690345" y="2876385"/>
            <a:ext cx="373699" cy="377664"/>
          </a:xfrm>
          <a:custGeom>
            <a:avLst/>
            <a:gdLst/>
            <a:ahLst/>
            <a:cxnLst/>
            <a:rect l="l" t="t" r="r" b="b"/>
            <a:pathLst>
              <a:path w="14514" h="14668" extrusionOk="0">
                <a:moveTo>
                  <a:pt x="1765" y="1619"/>
                </a:moveTo>
                <a:lnTo>
                  <a:pt x="1765" y="1936"/>
                </a:lnTo>
                <a:lnTo>
                  <a:pt x="429" y="1936"/>
                </a:lnTo>
                <a:lnTo>
                  <a:pt x="429" y="1619"/>
                </a:lnTo>
                <a:close/>
                <a:moveTo>
                  <a:pt x="6452" y="1619"/>
                </a:moveTo>
                <a:lnTo>
                  <a:pt x="6452" y="1936"/>
                </a:lnTo>
                <a:lnTo>
                  <a:pt x="5115" y="1936"/>
                </a:lnTo>
                <a:lnTo>
                  <a:pt x="5115" y="1619"/>
                </a:lnTo>
                <a:close/>
                <a:moveTo>
                  <a:pt x="1765" y="3136"/>
                </a:moveTo>
                <a:lnTo>
                  <a:pt x="1765" y="3453"/>
                </a:lnTo>
                <a:lnTo>
                  <a:pt x="429" y="3453"/>
                </a:lnTo>
                <a:lnTo>
                  <a:pt x="429" y="3136"/>
                </a:lnTo>
                <a:close/>
                <a:moveTo>
                  <a:pt x="6452" y="3136"/>
                </a:moveTo>
                <a:lnTo>
                  <a:pt x="6452" y="3453"/>
                </a:lnTo>
                <a:lnTo>
                  <a:pt x="5115" y="3453"/>
                </a:lnTo>
                <a:lnTo>
                  <a:pt x="5115" y="3136"/>
                </a:lnTo>
                <a:close/>
                <a:moveTo>
                  <a:pt x="1765" y="4652"/>
                </a:moveTo>
                <a:lnTo>
                  <a:pt x="1765" y="4969"/>
                </a:lnTo>
                <a:lnTo>
                  <a:pt x="429" y="4969"/>
                </a:lnTo>
                <a:lnTo>
                  <a:pt x="429" y="4652"/>
                </a:lnTo>
                <a:close/>
                <a:moveTo>
                  <a:pt x="6452" y="4652"/>
                </a:moveTo>
                <a:lnTo>
                  <a:pt x="6452" y="4969"/>
                </a:lnTo>
                <a:lnTo>
                  <a:pt x="5115" y="4969"/>
                </a:lnTo>
                <a:lnTo>
                  <a:pt x="5115" y="4652"/>
                </a:lnTo>
                <a:close/>
                <a:moveTo>
                  <a:pt x="1765" y="6169"/>
                </a:moveTo>
                <a:lnTo>
                  <a:pt x="1765" y="6486"/>
                </a:lnTo>
                <a:lnTo>
                  <a:pt x="429" y="6486"/>
                </a:lnTo>
                <a:lnTo>
                  <a:pt x="429" y="6169"/>
                </a:lnTo>
                <a:close/>
                <a:moveTo>
                  <a:pt x="6452" y="6169"/>
                </a:moveTo>
                <a:lnTo>
                  <a:pt x="6452" y="6486"/>
                </a:lnTo>
                <a:lnTo>
                  <a:pt x="5115" y="6486"/>
                </a:lnTo>
                <a:lnTo>
                  <a:pt x="5115" y="6169"/>
                </a:lnTo>
                <a:close/>
                <a:moveTo>
                  <a:pt x="1765" y="7685"/>
                </a:moveTo>
                <a:lnTo>
                  <a:pt x="1765" y="8002"/>
                </a:lnTo>
                <a:lnTo>
                  <a:pt x="429" y="8002"/>
                </a:lnTo>
                <a:lnTo>
                  <a:pt x="429" y="7685"/>
                </a:lnTo>
                <a:close/>
                <a:moveTo>
                  <a:pt x="6452" y="7685"/>
                </a:moveTo>
                <a:lnTo>
                  <a:pt x="6452" y="8002"/>
                </a:lnTo>
                <a:lnTo>
                  <a:pt x="5115" y="8002"/>
                </a:lnTo>
                <a:lnTo>
                  <a:pt x="5115" y="7685"/>
                </a:lnTo>
                <a:close/>
                <a:moveTo>
                  <a:pt x="11146" y="9099"/>
                </a:moveTo>
                <a:lnTo>
                  <a:pt x="11146" y="9416"/>
                </a:lnTo>
                <a:lnTo>
                  <a:pt x="9801" y="9416"/>
                </a:lnTo>
                <a:lnTo>
                  <a:pt x="9801" y="9099"/>
                </a:lnTo>
                <a:close/>
                <a:moveTo>
                  <a:pt x="1765" y="9201"/>
                </a:moveTo>
                <a:lnTo>
                  <a:pt x="1765" y="9518"/>
                </a:lnTo>
                <a:lnTo>
                  <a:pt x="429" y="9518"/>
                </a:lnTo>
                <a:lnTo>
                  <a:pt x="429" y="9201"/>
                </a:lnTo>
                <a:close/>
                <a:moveTo>
                  <a:pt x="6452" y="9201"/>
                </a:moveTo>
                <a:lnTo>
                  <a:pt x="6452" y="9518"/>
                </a:lnTo>
                <a:lnTo>
                  <a:pt x="5115" y="9518"/>
                </a:lnTo>
                <a:lnTo>
                  <a:pt x="5115" y="9201"/>
                </a:lnTo>
                <a:close/>
                <a:moveTo>
                  <a:pt x="11146" y="10615"/>
                </a:moveTo>
                <a:lnTo>
                  <a:pt x="11146" y="10932"/>
                </a:lnTo>
                <a:lnTo>
                  <a:pt x="9801" y="10932"/>
                </a:lnTo>
                <a:lnTo>
                  <a:pt x="9801" y="10615"/>
                </a:lnTo>
                <a:close/>
                <a:moveTo>
                  <a:pt x="1765" y="10718"/>
                </a:moveTo>
                <a:lnTo>
                  <a:pt x="1765" y="11035"/>
                </a:lnTo>
                <a:lnTo>
                  <a:pt x="429" y="11035"/>
                </a:lnTo>
                <a:lnTo>
                  <a:pt x="429" y="10718"/>
                </a:lnTo>
                <a:close/>
                <a:moveTo>
                  <a:pt x="6452" y="10718"/>
                </a:moveTo>
                <a:lnTo>
                  <a:pt x="6452" y="11035"/>
                </a:lnTo>
                <a:lnTo>
                  <a:pt x="5115" y="11035"/>
                </a:lnTo>
                <a:lnTo>
                  <a:pt x="5115" y="10718"/>
                </a:lnTo>
                <a:close/>
                <a:moveTo>
                  <a:pt x="1765" y="12234"/>
                </a:moveTo>
                <a:lnTo>
                  <a:pt x="1765" y="12551"/>
                </a:lnTo>
                <a:lnTo>
                  <a:pt x="429" y="12551"/>
                </a:lnTo>
                <a:lnTo>
                  <a:pt x="429" y="12234"/>
                </a:lnTo>
                <a:close/>
                <a:moveTo>
                  <a:pt x="8234" y="429"/>
                </a:moveTo>
                <a:lnTo>
                  <a:pt x="8234" y="11720"/>
                </a:lnTo>
                <a:lnTo>
                  <a:pt x="6289" y="11720"/>
                </a:lnTo>
                <a:cubicBezTo>
                  <a:pt x="6006" y="11720"/>
                  <a:pt x="6006" y="12148"/>
                  <a:pt x="6289" y="12148"/>
                </a:cubicBezTo>
                <a:lnTo>
                  <a:pt x="11686" y="12148"/>
                </a:lnTo>
                <a:cubicBezTo>
                  <a:pt x="11969" y="12148"/>
                  <a:pt x="11969" y="11720"/>
                  <a:pt x="11686" y="11720"/>
                </a:cubicBezTo>
                <a:lnTo>
                  <a:pt x="9810" y="11720"/>
                </a:lnTo>
                <a:lnTo>
                  <a:pt x="9810" y="11360"/>
                </a:lnTo>
                <a:lnTo>
                  <a:pt x="11249" y="11360"/>
                </a:lnTo>
                <a:cubicBezTo>
                  <a:pt x="11429" y="11360"/>
                  <a:pt x="11575" y="11215"/>
                  <a:pt x="11575" y="11035"/>
                </a:cubicBezTo>
                <a:lnTo>
                  <a:pt x="11575" y="10521"/>
                </a:lnTo>
                <a:cubicBezTo>
                  <a:pt x="11575" y="10332"/>
                  <a:pt x="11429" y="10187"/>
                  <a:pt x="11249" y="10187"/>
                </a:cubicBezTo>
                <a:lnTo>
                  <a:pt x="9810" y="10187"/>
                </a:lnTo>
                <a:lnTo>
                  <a:pt x="9810" y="9844"/>
                </a:lnTo>
                <a:lnTo>
                  <a:pt x="11249" y="9844"/>
                </a:lnTo>
                <a:cubicBezTo>
                  <a:pt x="11429" y="9844"/>
                  <a:pt x="11575" y="9698"/>
                  <a:pt x="11575" y="9518"/>
                </a:cubicBezTo>
                <a:lnTo>
                  <a:pt x="11575" y="9004"/>
                </a:lnTo>
                <a:cubicBezTo>
                  <a:pt x="11575" y="8816"/>
                  <a:pt x="11429" y="8670"/>
                  <a:pt x="11249" y="8670"/>
                </a:cubicBezTo>
                <a:lnTo>
                  <a:pt x="9810" y="8670"/>
                </a:lnTo>
                <a:lnTo>
                  <a:pt x="9810" y="8088"/>
                </a:lnTo>
                <a:lnTo>
                  <a:pt x="12920" y="8088"/>
                </a:lnTo>
                <a:lnTo>
                  <a:pt x="12920" y="11720"/>
                </a:lnTo>
                <a:lnTo>
                  <a:pt x="12697" y="11720"/>
                </a:lnTo>
                <a:cubicBezTo>
                  <a:pt x="12406" y="11720"/>
                  <a:pt x="12406" y="12148"/>
                  <a:pt x="12697" y="12148"/>
                </a:cubicBezTo>
                <a:lnTo>
                  <a:pt x="14085" y="12148"/>
                </a:lnTo>
                <a:lnTo>
                  <a:pt x="14085" y="14239"/>
                </a:lnTo>
                <a:lnTo>
                  <a:pt x="3976" y="14239"/>
                </a:lnTo>
                <a:lnTo>
                  <a:pt x="3976" y="12148"/>
                </a:lnTo>
                <a:lnTo>
                  <a:pt x="5286" y="12148"/>
                </a:lnTo>
                <a:cubicBezTo>
                  <a:pt x="5569" y="12148"/>
                  <a:pt x="5569" y="11720"/>
                  <a:pt x="5286" y="11720"/>
                </a:cubicBezTo>
                <a:lnTo>
                  <a:pt x="5115" y="11720"/>
                </a:lnTo>
                <a:lnTo>
                  <a:pt x="5115" y="11463"/>
                </a:lnTo>
                <a:lnTo>
                  <a:pt x="6563" y="11463"/>
                </a:lnTo>
                <a:cubicBezTo>
                  <a:pt x="6743" y="11463"/>
                  <a:pt x="6888" y="11317"/>
                  <a:pt x="6888" y="11138"/>
                </a:cubicBezTo>
                <a:lnTo>
                  <a:pt x="6888" y="10623"/>
                </a:lnTo>
                <a:cubicBezTo>
                  <a:pt x="6888" y="10435"/>
                  <a:pt x="6743" y="10289"/>
                  <a:pt x="6563" y="10289"/>
                </a:cubicBezTo>
                <a:lnTo>
                  <a:pt x="5115" y="10289"/>
                </a:lnTo>
                <a:lnTo>
                  <a:pt x="5115" y="9947"/>
                </a:lnTo>
                <a:lnTo>
                  <a:pt x="6563" y="9947"/>
                </a:lnTo>
                <a:cubicBezTo>
                  <a:pt x="6743" y="9947"/>
                  <a:pt x="6888" y="9801"/>
                  <a:pt x="6888" y="9621"/>
                </a:cubicBezTo>
                <a:lnTo>
                  <a:pt x="6888" y="9099"/>
                </a:lnTo>
                <a:cubicBezTo>
                  <a:pt x="6888" y="8919"/>
                  <a:pt x="6743" y="8773"/>
                  <a:pt x="6563" y="8773"/>
                </a:cubicBezTo>
                <a:lnTo>
                  <a:pt x="5115" y="8773"/>
                </a:lnTo>
                <a:lnTo>
                  <a:pt x="5115" y="8430"/>
                </a:lnTo>
                <a:lnTo>
                  <a:pt x="6563" y="8430"/>
                </a:lnTo>
                <a:cubicBezTo>
                  <a:pt x="6743" y="8430"/>
                  <a:pt x="6888" y="8285"/>
                  <a:pt x="6888" y="8105"/>
                </a:cubicBezTo>
                <a:lnTo>
                  <a:pt x="6888" y="7582"/>
                </a:lnTo>
                <a:cubicBezTo>
                  <a:pt x="6888" y="7402"/>
                  <a:pt x="6743" y="7257"/>
                  <a:pt x="6563" y="7257"/>
                </a:cubicBezTo>
                <a:lnTo>
                  <a:pt x="5115" y="7257"/>
                </a:lnTo>
                <a:lnTo>
                  <a:pt x="5115" y="6914"/>
                </a:lnTo>
                <a:lnTo>
                  <a:pt x="6563" y="6914"/>
                </a:lnTo>
                <a:cubicBezTo>
                  <a:pt x="6743" y="6914"/>
                  <a:pt x="6888" y="6768"/>
                  <a:pt x="6888" y="6580"/>
                </a:cubicBezTo>
                <a:lnTo>
                  <a:pt x="6888" y="6066"/>
                </a:lnTo>
                <a:cubicBezTo>
                  <a:pt x="6888" y="5886"/>
                  <a:pt x="6743" y="5740"/>
                  <a:pt x="6563" y="5740"/>
                </a:cubicBezTo>
                <a:lnTo>
                  <a:pt x="5115" y="5740"/>
                </a:lnTo>
                <a:lnTo>
                  <a:pt x="5115" y="5398"/>
                </a:lnTo>
                <a:lnTo>
                  <a:pt x="6563" y="5398"/>
                </a:lnTo>
                <a:cubicBezTo>
                  <a:pt x="6743" y="5398"/>
                  <a:pt x="6888" y="5252"/>
                  <a:pt x="6888" y="5063"/>
                </a:cubicBezTo>
                <a:lnTo>
                  <a:pt x="6888" y="4549"/>
                </a:lnTo>
                <a:cubicBezTo>
                  <a:pt x="6888" y="4369"/>
                  <a:pt x="6743" y="4224"/>
                  <a:pt x="6563" y="4224"/>
                </a:cubicBezTo>
                <a:lnTo>
                  <a:pt x="5115" y="4224"/>
                </a:lnTo>
                <a:lnTo>
                  <a:pt x="5115" y="3881"/>
                </a:lnTo>
                <a:lnTo>
                  <a:pt x="6563" y="3881"/>
                </a:lnTo>
                <a:cubicBezTo>
                  <a:pt x="6743" y="3881"/>
                  <a:pt x="6888" y="3735"/>
                  <a:pt x="6888" y="3547"/>
                </a:cubicBezTo>
                <a:lnTo>
                  <a:pt x="6888" y="3033"/>
                </a:lnTo>
                <a:cubicBezTo>
                  <a:pt x="6888" y="2853"/>
                  <a:pt x="6743" y="2707"/>
                  <a:pt x="6563" y="2707"/>
                </a:cubicBezTo>
                <a:lnTo>
                  <a:pt x="5115" y="2707"/>
                </a:lnTo>
                <a:lnTo>
                  <a:pt x="5115" y="2365"/>
                </a:lnTo>
                <a:lnTo>
                  <a:pt x="6563" y="2365"/>
                </a:lnTo>
                <a:cubicBezTo>
                  <a:pt x="6743" y="2365"/>
                  <a:pt x="6888" y="2219"/>
                  <a:pt x="6888" y="2031"/>
                </a:cubicBezTo>
                <a:lnTo>
                  <a:pt x="6888" y="1517"/>
                </a:lnTo>
                <a:cubicBezTo>
                  <a:pt x="6888" y="1337"/>
                  <a:pt x="6743" y="1191"/>
                  <a:pt x="6563" y="1191"/>
                </a:cubicBezTo>
                <a:lnTo>
                  <a:pt x="5115" y="1191"/>
                </a:lnTo>
                <a:lnTo>
                  <a:pt x="5115" y="429"/>
                </a:lnTo>
                <a:close/>
                <a:moveTo>
                  <a:pt x="412" y="0"/>
                </a:moveTo>
                <a:cubicBezTo>
                  <a:pt x="180" y="0"/>
                  <a:pt x="0" y="180"/>
                  <a:pt x="0" y="411"/>
                </a:cubicBezTo>
                <a:lnTo>
                  <a:pt x="0" y="14453"/>
                </a:lnTo>
                <a:cubicBezTo>
                  <a:pt x="0" y="14564"/>
                  <a:pt x="95" y="14667"/>
                  <a:pt x="215" y="14667"/>
                </a:cubicBezTo>
                <a:lnTo>
                  <a:pt x="14102" y="14667"/>
                </a:lnTo>
                <a:cubicBezTo>
                  <a:pt x="14325" y="14659"/>
                  <a:pt x="14513" y="14479"/>
                  <a:pt x="14513" y="14247"/>
                </a:cubicBezTo>
                <a:lnTo>
                  <a:pt x="14513" y="12131"/>
                </a:lnTo>
                <a:cubicBezTo>
                  <a:pt x="14513" y="11909"/>
                  <a:pt x="14325" y="11720"/>
                  <a:pt x="14102" y="11720"/>
                </a:cubicBezTo>
                <a:lnTo>
                  <a:pt x="13348" y="11720"/>
                </a:lnTo>
                <a:lnTo>
                  <a:pt x="13348" y="8070"/>
                </a:lnTo>
                <a:cubicBezTo>
                  <a:pt x="13348" y="7839"/>
                  <a:pt x="13160" y="7659"/>
                  <a:pt x="12937" y="7659"/>
                </a:cubicBezTo>
                <a:lnTo>
                  <a:pt x="9793" y="7659"/>
                </a:lnTo>
                <a:cubicBezTo>
                  <a:pt x="9561" y="7659"/>
                  <a:pt x="9373" y="7839"/>
                  <a:pt x="9373" y="8070"/>
                </a:cubicBezTo>
                <a:lnTo>
                  <a:pt x="9373" y="11720"/>
                </a:lnTo>
                <a:lnTo>
                  <a:pt x="8653" y="11720"/>
                </a:lnTo>
                <a:lnTo>
                  <a:pt x="8653" y="411"/>
                </a:lnTo>
                <a:cubicBezTo>
                  <a:pt x="8662" y="180"/>
                  <a:pt x="8473" y="0"/>
                  <a:pt x="8242" y="0"/>
                </a:cubicBezTo>
                <a:lnTo>
                  <a:pt x="5107" y="0"/>
                </a:lnTo>
                <a:cubicBezTo>
                  <a:pt x="4875" y="0"/>
                  <a:pt x="4687" y="180"/>
                  <a:pt x="4687" y="411"/>
                </a:cubicBezTo>
                <a:lnTo>
                  <a:pt x="4687" y="11720"/>
                </a:lnTo>
                <a:lnTo>
                  <a:pt x="3967" y="11720"/>
                </a:lnTo>
                <a:lnTo>
                  <a:pt x="3967" y="2827"/>
                </a:lnTo>
                <a:cubicBezTo>
                  <a:pt x="3967" y="2686"/>
                  <a:pt x="3860" y="2615"/>
                  <a:pt x="3753" y="2615"/>
                </a:cubicBezTo>
                <a:cubicBezTo>
                  <a:pt x="3646" y="2615"/>
                  <a:pt x="3539" y="2686"/>
                  <a:pt x="3539" y="2827"/>
                </a:cubicBezTo>
                <a:lnTo>
                  <a:pt x="3539" y="14239"/>
                </a:lnTo>
                <a:lnTo>
                  <a:pt x="429" y="14239"/>
                </a:lnTo>
                <a:lnTo>
                  <a:pt x="429" y="12979"/>
                </a:lnTo>
                <a:lnTo>
                  <a:pt x="1868" y="12979"/>
                </a:lnTo>
                <a:cubicBezTo>
                  <a:pt x="2057" y="12979"/>
                  <a:pt x="2202" y="12834"/>
                  <a:pt x="2202" y="12645"/>
                </a:cubicBezTo>
                <a:lnTo>
                  <a:pt x="2202" y="12131"/>
                </a:lnTo>
                <a:cubicBezTo>
                  <a:pt x="2202" y="11951"/>
                  <a:pt x="2057" y="11806"/>
                  <a:pt x="1868" y="11806"/>
                </a:cubicBezTo>
                <a:lnTo>
                  <a:pt x="429" y="11806"/>
                </a:lnTo>
                <a:lnTo>
                  <a:pt x="429" y="11463"/>
                </a:lnTo>
                <a:lnTo>
                  <a:pt x="1868" y="11463"/>
                </a:lnTo>
                <a:cubicBezTo>
                  <a:pt x="2057" y="11463"/>
                  <a:pt x="2202" y="11317"/>
                  <a:pt x="2202" y="11129"/>
                </a:cubicBezTo>
                <a:lnTo>
                  <a:pt x="2202" y="10615"/>
                </a:lnTo>
                <a:cubicBezTo>
                  <a:pt x="2202" y="10435"/>
                  <a:pt x="2057" y="10289"/>
                  <a:pt x="1868" y="10289"/>
                </a:cubicBezTo>
                <a:lnTo>
                  <a:pt x="429" y="10289"/>
                </a:lnTo>
                <a:lnTo>
                  <a:pt x="429" y="9947"/>
                </a:lnTo>
                <a:lnTo>
                  <a:pt x="1868" y="9947"/>
                </a:lnTo>
                <a:cubicBezTo>
                  <a:pt x="2057" y="9947"/>
                  <a:pt x="2202" y="9801"/>
                  <a:pt x="2202" y="9613"/>
                </a:cubicBezTo>
                <a:lnTo>
                  <a:pt x="2202" y="9099"/>
                </a:lnTo>
                <a:cubicBezTo>
                  <a:pt x="2202" y="8919"/>
                  <a:pt x="2057" y="8773"/>
                  <a:pt x="1868" y="8773"/>
                </a:cubicBezTo>
                <a:lnTo>
                  <a:pt x="429" y="8773"/>
                </a:lnTo>
                <a:lnTo>
                  <a:pt x="429" y="8430"/>
                </a:lnTo>
                <a:lnTo>
                  <a:pt x="1868" y="8430"/>
                </a:lnTo>
                <a:cubicBezTo>
                  <a:pt x="2057" y="8430"/>
                  <a:pt x="2202" y="8285"/>
                  <a:pt x="2202" y="8096"/>
                </a:cubicBezTo>
                <a:lnTo>
                  <a:pt x="2202" y="7582"/>
                </a:lnTo>
                <a:cubicBezTo>
                  <a:pt x="2202" y="7402"/>
                  <a:pt x="2057" y="7257"/>
                  <a:pt x="1868" y="7257"/>
                </a:cubicBezTo>
                <a:lnTo>
                  <a:pt x="429" y="7257"/>
                </a:lnTo>
                <a:lnTo>
                  <a:pt x="429" y="6914"/>
                </a:lnTo>
                <a:lnTo>
                  <a:pt x="1868" y="6914"/>
                </a:lnTo>
                <a:cubicBezTo>
                  <a:pt x="2057" y="6914"/>
                  <a:pt x="2202" y="6768"/>
                  <a:pt x="2202" y="6580"/>
                </a:cubicBezTo>
                <a:lnTo>
                  <a:pt x="2202" y="6066"/>
                </a:lnTo>
                <a:cubicBezTo>
                  <a:pt x="2202" y="5886"/>
                  <a:pt x="2057" y="5740"/>
                  <a:pt x="1868" y="5740"/>
                </a:cubicBezTo>
                <a:lnTo>
                  <a:pt x="429" y="5740"/>
                </a:lnTo>
                <a:lnTo>
                  <a:pt x="429" y="5398"/>
                </a:lnTo>
                <a:lnTo>
                  <a:pt x="1868" y="5398"/>
                </a:lnTo>
                <a:cubicBezTo>
                  <a:pt x="2057" y="5398"/>
                  <a:pt x="2202" y="5252"/>
                  <a:pt x="2202" y="5063"/>
                </a:cubicBezTo>
                <a:lnTo>
                  <a:pt x="2202" y="4549"/>
                </a:lnTo>
                <a:cubicBezTo>
                  <a:pt x="2202" y="4369"/>
                  <a:pt x="2057" y="4224"/>
                  <a:pt x="1868" y="4224"/>
                </a:cubicBezTo>
                <a:lnTo>
                  <a:pt x="429" y="4224"/>
                </a:lnTo>
                <a:lnTo>
                  <a:pt x="429" y="3881"/>
                </a:lnTo>
                <a:lnTo>
                  <a:pt x="1868" y="3881"/>
                </a:lnTo>
                <a:cubicBezTo>
                  <a:pt x="2057" y="3881"/>
                  <a:pt x="2202" y="3735"/>
                  <a:pt x="2202" y="3547"/>
                </a:cubicBezTo>
                <a:lnTo>
                  <a:pt x="2202" y="3033"/>
                </a:lnTo>
                <a:cubicBezTo>
                  <a:pt x="2202" y="2853"/>
                  <a:pt x="2057" y="2707"/>
                  <a:pt x="1868" y="2707"/>
                </a:cubicBezTo>
                <a:lnTo>
                  <a:pt x="429" y="2707"/>
                </a:lnTo>
                <a:lnTo>
                  <a:pt x="429" y="2365"/>
                </a:lnTo>
                <a:lnTo>
                  <a:pt x="1868" y="2365"/>
                </a:lnTo>
                <a:cubicBezTo>
                  <a:pt x="2057" y="2365"/>
                  <a:pt x="2202" y="2219"/>
                  <a:pt x="2202" y="2031"/>
                </a:cubicBezTo>
                <a:lnTo>
                  <a:pt x="2202" y="1517"/>
                </a:lnTo>
                <a:cubicBezTo>
                  <a:pt x="2202" y="1337"/>
                  <a:pt x="2057" y="1191"/>
                  <a:pt x="1868" y="1191"/>
                </a:cubicBezTo>
                <a:lnTo>
                  <a:pt x="429" y="1191"/>
                </a:lnTo>
                <a:lnTo>
                  <a:pt x="429" y="429"/>
                </a:lnTo>
                <a:lnTo>
                  <a:pt x="3539" y="429"/>
                </a:lnTo>
                <a:lnTo>
                  <a:pt x="3539" y="1774"/>
                </a:lnTo>
                <a:cubicBezTo>
                  <a:pt x="3539" y="1919"/>
                  <a:pt x="3646" y="1992"/>
                  <a:pt x="3753" y="1992"/>
                </a:cubicBezTo>
                <a:cubicBezTo>
                  <a:pt x="3860" y="1992"/>
                  <a:pt x="3967" y="1919"/>
                  <a:pt x="3967" y="1774"/>
                </a:cubicBezTo>
                <a:lnTo>
                  <a:pt x="3967" y="411"/>
                </a:lnTo>
                <a:cubicBezTo>
                  <a:pt x="3976" y="180"/>
                  <a:pt x="3787" y="0"/>
                  <a:pt x="355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9" name="Google Shape;1909;p70"/>
          <p:cNvGrpSpPr/>
          <p:nvPr/>
        </p:nvGrpSpPr>
        <p:grpSpPr>
          <a:xfrm>
            <a:off x="1541735" y="2989906"/>
            <a:ext cx="377896" cy="151421"/>
            <a:chOff x="1541735" y="2989906"/>
            <a:chExt cx="377896" cy="151421"/>
          </a:xfrm>
        </p:grpSpPr>
        <p:sp>
          <p:nvSpPr>
            <p:cNvPr id="1910" name="Google Shape;1910;p70"/>
            <p:cNvSpPr/>
            <p:nvPr/>
          </p:nvSpPr>
          <p:spPr>
            <a:xfrm>
              <a:off x="1571730" y="3037410"/>
              <a:ext cx="47015" cy="41093"/>
            </a:xfrm>
            <a:custGeom>
              <a:avLst/>
              <a:gdLst/>
              <a:ahLst/>
              <a:cxnLst/>
              <a:rect l="l" t="t" r="r" b="b"/>
              <a:pathLst>
                <a:path w="1826" h="1596" extrusionOk="0">
                  <a:moveTo>
                    <a:pt x="1029" y="0"/>
                  </a:moveTo>
                  <a:cubicBezTo>
                    <a:pt x="378" y="0"/>
                    <a:pt x="1" y="737"/>
                    <a:pt x="386" y="1260"/>
                  </a:cubicBezTo>
                  <a:cubicBezTo>
                    <a:pt x="548" y="1488"/>
                    <a:pt x="791" y="1596"/>
                    <a:pt x="1032" y="1596"/>
                  </a:cubicBezTo>
                  <a:cubicBezTo>
                    <a:pt x="1352" y="1596"/>
                    <a:pt x="1669" y="1406"/>
                    <a:pt x="1791" y="1054"/>
                  </a:cubicBezTo>
                  <a:cubicBezTo>
                    <a:pt x="1825" y="943"/>
                    <a:pt x="1765" y="823"/>
                    <a:pt x="1654" y="780"/>
                  </a:cubicBezTo>
                  <a:cubicBezTo>
                    <a:pt x="1633" y="773"/>
                    <a:pt x="1611" y="770"/>
                    <a:pt x="1590" y="770"/>
                  </a:cubicBezTo>
                  <a:cubicBezTo>
                    <a:pt x="1500" y="770"/>
                    <a:pt x="1416" y="827"/>
                    <a:pt x="1388" y="917"/>
                  </a:cubicBezTo>
                  <a:cubicBezTo>
                    <a:pt x="1330" y="1079"/>
                    <a:pt x="1181" y="1167"/>
                    <a:pt x="1031" y="1167"/>
                  </a:cubicBezTo>
                  <a:cubicBezTo>
                    <a:pt x="919" y="1167"/>
                    <a:pt x="806" y="1118"/>
                    <a:pt x="729" y="1011"/>
                  </a:cubicBezTo>
                  <a:cubicBezTo>
                    <a:pt x="551" y="774"/>
                    <a:pt x="724" y="428"/>
                    <a:pt x="1018" y="428"/>
                  </a:cubicBezTo>
                  <a:cubicBezTo>
                    <a:pt x="1021" y="428"/>
                    <a:pt x="1025" y="428"/>
                    <a:pt x="1029" y="429"/>
                  </a:cubicBezTo>
                  <a:lnTo>
                    <a:pt x="1097" y="429"/>
                  </a:lnTo>
                  <a:cubicBezTo>
                    <a:pt x="1106" y="429"/>
                    <a:pt x="1114" y="430"/>
                    <a:pt x="1123" y="430"/>
                  </a:cubicBezTo>
                  <a:cubicBezTo>
                    <a:pt x="1367" y="430"/>
                    <a:pt x="1423" y="75"/>
                    <a:pt x="1174" y="9"/>
                  </a:cubicBezTo>
                  <a:cubicBezTo>
                    <a:pt x="1131" y="0"/>
                    <a:pt x="1080" y="0"/>
                    <a:pt x="10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0"/>
            <p:cNvSpPr/>
            <p:nvPr/>
          </p:nvSpPr>
          <p:spPr>
            <a:xfrm>
              <a:off x="1541735" y="2989906"/>
              <a:ext cx="377896" cy="151421"/>
            </a:xfrm>
            <a:custGeom>
              <a:avLst/>
              <a:gdLst/>
              <a:ahLst/>
              <a:cxnLst/>
              <a:rect l="l" t="t" r="r" b="b"/>
              <a:pathLst>
                <a:path w="14677" h="5881" extrusionOk="0">
                  <a:moveTo>
                    <a:pt x="9981" y="1580"/>
                  </a:moveTo>
                  <a:lnTo>
                    <a:pt x="9981" y="4330"/>
                  </a:lnTo>
                  <a:cubicBezTo>
                    <a:pt x="9810" y="3927"/>
                    <a:pt x="9724" y="3499"/>
                    <a:pt x="9741" y="3062"/>
                  </a:cubicBezTo>
                  <a:cubicBezTo>
                    <a:pt x="9741" y="2711"/>
                    <a:pt x="9776" y="2085"/>
                    <a:pt x="9981" y="1580"/>
                  </a:cubicBezTo>
                  <a:close/>
                  <a:moveTo>
                    <a:pt x="8379" y="1306"/>
                  </a:moveTo>
                  <a:lnTo>
                    <a:pt x="8379" y="4595"/>
                  </a:lnTo>
                  <a:cubicBezTo>
                    <a:pt x="8208" y="4098"/>
                    <a:pt x="8122" y="3584"/>
                    <a:pt x="8139" y="3062"/>
                  </a:cubicBezTo>
                  <a:cubicBezTo>
                    <a:pt x="8139" y="2488"/>
                    <a:pt x="8208" y="1777"/>
                    <a:pt x="8379" y="1306"/>
                  </a:cubicBezTo>
                  <a:close/>
                  <a:moveTo>
                    <a:pt x="6768" y="689"/>
                  </a:moveTo>
                  <a:lnTo>
                    <a:pt x="6768" y="5109"/>
                  </a:lnTo>
                  <a:cubicBezTo>
                    <a:pt x="6554" y="4578"/>
                    <a:pt x="6426" y="3764"/>
                    <a:pt x="6426" y="2899"/>
                  </a:cubicBezTo>
                  <a:cubicBezTo>
                    <a:pt x="6426" y="2025"/>
                    <a:pt x="6554" y="1211"/>
                    <a:pt x="6768" y="689"/>
                  </a:cubicBezTo>
                  <a:close/>
                  <a:moveTo>
                    <a:pt x="4735" y="0"/>
                  </a:moveTo>
                  <a:cubicBezTo>
                    <a:pt x="4716" y="0"/>
                    <a:pt x="4697" y="1"/>
                    <a:pt x="4678" y="3"/>
                  </a:cubicBezTo>
                  <a:cubicBezTo>
                    <a:pt x="3496" y="115"/>
                    <a:pt x="2365" y="526"/>
                    <a:pt x="1388" y="1177"/>
                  </a:cubicBezTo>
                  <a:cubicBezTo>
                    <a:pt x="532" y="1760"/>
                    <a:pt x="0" y="2436"/>
                    <a:pt x="0" y="2942"/>
                  </a:cubicBezTo>
                  <a:cubicBezTo>
                    <a:pt x="0" y="3696"/>
                    <a:pt x="1097" y="4715"/>
                    <a:pt x="2536" y="5332"/>
                  </a:cubicBezTo>
                  <a:cubicBezTo>
                    <a:pt x="2564" y="5341"/>
                    <a:pt x="2590" y="5345"/>
                    <a:pt x="2614" y="5345"/>
                  </a:cubicBezTo>
                  <a:cubicBezTo>
                    <a:pt x="2820" y="5345"/>
                    <a:pt x="2914" y="5053"/>
                    <a:pt x="2708" y="4938"/>
                  </a:cubicBezTo>
                  <a:cubicBezTo>
                    <a:pt x="1217" y="4304"/>
                    <a:pt x="429" y="3370"/>
                    <a:pt x="429" y="2942"/>
                  </a:cubicBezTo>
                  <a:cubicBezTo>
                    <a:pt x="429" y="2659"/>
                    <a:pt x="806" y="2085"/>
                    <a:pt x="1620" y="1537"/>
                  </a:cubicBezTo>
                  <a:cubicBezTo>
                    <a:pt x="2545" y="911"/>
                    <a:pt x="3607" y="534"/>
                    <a:pt x="4712" y="432"/>
                  </a:cubicBezTo>
                  <a:cubicBezTo>
                    <a:pt x="4719" y="429"/>
                    <a:pt x="4727" y="428"/>
                    <a:pt x="4734" y="428"/>
                  </a:cubicBezTo>
                  <a:cubicBezTo>
                    <a:pt x="4755" y="428"/>
                    <a:pt x="4777" y="436"/>
                    <a:pt x="4789" y="449"/>
                  </a:cubicBezTo>
                  <a:cubicBezTo>
                    <a:pt x="4807" y="466"/>
                    <a:pt x="4824" y="492"/>
                    <a:pt x="4815" y="517"/>
                  </a:cubicBezTo>
                  <a:lnTo>
                    <a:pt x="4815" y="5366"/>
                  </a:lnTo>
                  <a:cubicBezTo>
                    <a:pt x="4824" y="5392"/>
                    <a:pt x="4807" y="5418"/>
                    <a:pt x="4789" y="5435"/>
                  </a:cubicBezTo>
                  <a:cubicBezTo>
                    <a:pt x="4772" y="5452"/>
                    <a:pt x="4747" y="5461"/>
                    <a:pt x="4721" y="5461"/>
                  </a:cubicBezTo>
                  <a:cubicBezTo>
                    <a:pt x="4335" y="5418"/>
                    <a:pt x="3958" y="5349"/>
                    <a:pt x="3590" y="5246"/>
                  </a:cubicBezTo>
                  <a:cubicBezTo>
                    <a:pt x="3573" y="5243"/>
                    <a:pt x="3557" y="5241"/>
                    <a:pt x="3542" y="5241"/>
                  </a:cubicBezTo>
                  <a:cubicBezTo>
                    <a:pt x="3321" y="5241"/>
                    <a:pt x="3246" y="5569"/>
                    <a:pt x="3479" y="5658"/>
                  </a:cubicBezTo>
                  <a:cubicBezTo>
                    <a:pt x="3873" y="5760"/>
                    <a:pt x="4267" y="5838"/>
                    <a:pt x="4678" y="5880"/>
                  </a:cubicBezTo>
                  <a:lnTo>
                    <a:pt x="4730" y="5880"/>
                  </a:lnTo>
                  <a:cubicBezTo>
                    <a:pt x="5012" y="5880"/>
                    <a:pt x="5244" y="5649"/>
                    <a:pt x="5244" y="5358"/>
                  </a:cubicBezTo>
                  <a:lnTo>
                    <a:pt x="5244" y="3156"/>
                  </a:lnTo>
                  <a:lnTo>
                    <a:pt x="6006" y="3156"/>
                  </a:lnTo>
                  <a:cubicBezTo>
                    <a:pt x="6032" y="4141"/>
                    <a:pt x="6220" y="5024"/>
                    <a:pt x="6503" y="5546"/>
                  </a:cubicBezTo>
                  <a:cubicBezTo>
                    <a:pt x="6571" y="5658"/>
                    <a:pt x="6691" y="5735"/>
                    <a:pt x="6828" y="5735"/>
                  </a:cubicBezTo>
                  <a:cubicBezTo>
                    <a:pt x="6863" y="5726"/>
                    <a:pt x="6888" y="5726"/>
                    <a:pt x="6923" y="5718"/>
                  </a:cubicBezTo>
                  <a:cubicBezTo>
                    <a:pt x="7085" y="5675"/>
                    <a:pt x="7197" y="5529"/>
                    <a:pt x="7197" y="5358"/>
                  </a:cubicBezTo>
                  <a:lnTo>
                    <a:pt x="7197" y="3156"/>
                  </a:lnTo>
                  <a:lnTo>
                    <a:pt x="7719" y="3156"/>
                  </a:lnTo>
                  <a:cubicBezTo>
                    <a:pt x="7719" y="3644"/>
                    <a:pt x="7788" y="4450"/>
                    <a:pt x="8114" y="5032"/>
                  </a:cubicBezTo>
                  <a:cubicBezTo>
                    <a:pt x="8182" y="5152"/>
                    <a:pt x="8302" y="5221"/>
                    <a:pt x="8439" y="5221"/>
                  </a:cubicBezTo>
                  <a:cubicBezTo>
                    <a:pt x="8473" y="5221"/>
                    <a:pt x="8499" y="5212"/>
                    <a:pt x="8533" y="5204"/>
                  </a:cubicBezTo>
                  <a:cubicBezTo>
                    <a:pt x="8696" y="5169"/>
                    <a:pt x="8807" y="5015"/>
                    <a:pt x="8807" y="4852"/>
                  </a:cubicBezTo>
                  <a:lnTo>
                    <a:pt x="8807" y="3156"/>
                  </a:lnTo>
                  <a:lnTo>
                    <a:pt x="9330" y="3156"/>
                  </a:lnTo>
                  <a:cubicBezTo>
                    <a:pt x="9313" y="3713"/>
                    <a:pt x="9459" y="4261"/>
                    <a:pt x="9724" y="4749"/>
                  </a:cubicBezTo>
                  <a:cubicBezTo>
                    <a:pt x="9793" y="4861"/>
                    <a:pt x="9913" y="4938"/>
                    <a:pt x="10050" y="4938"/>
                  </a:cubicBezTo>
                  <a:cubicBezTo>
                    <a:pt x="10084" y="4938"/>
                    <a:pt x="10118" y="4929"/>
                    <a:pt x="10144" y="4921"/>
                  </a:cubicBezTo>
                  <a:cubicBezTo>
                    <a:pt x="10307" y="4878"/>
                    <a:pt x="10427" y="4732"/>
                    <a:pt x="10418" y="4570"/>
                  </a:cubicBezTo>
                  <a:lnTo>
                    <a:pt x="10418" y="3156"/>
                  </a:lnTo>
                  <a:lnTo>
                    <a:pt x="10735" y="3156"/>
                  </a:lnTo>
                  <a:cubicBezTo>
                    <a:pt x="10769" y="3233"/>
                    <a:pt x="10829" y="3293"/>
                    <a:pt x="10889" y="3344"/>
                  </a:cubicBezTo>
                  <a:lnTo>
                    <a:pt x="13914" y="5546"/>
                  </a:lnTo>
                  <a:cubicBezTo>
                    <a:pt x="14000" y="5607"/>
                    <a:pt x="14095" y="5635"/>
                    <a:pt x="14189" y="5635"/>
                  </a:cubicBezTo>
                  <a:cubicBezTo>
                    <a:pt x="14437" y="5635"/>
                    <a:pt x="14670" y="5439"/>
                    <a:pt x="14676" y="5152"/>
                  </a:cubicBezTo>
                  <a:cubicBezTo>
                    <a:pt x="14676" y="5135"/>
                    <a:pt x="14667" y="5109"/>
                    <a:pt x="14659" y="5084"/>
                  </a:cubicBezTo>
                  <a:lnTo>
                    <a:pt x="13974" y="3045"/>
                  </a:lnTo>
                  <a:cubicBezTo>
                    <a:pt x="13956" y="2976"/>
                    <a:pt x="13956" y="2908"/>
                    <a:pt x="13974" y="2839"/>
                  </a:cubicBezTo>
                  <a:lnTo>
                    <a:pt x="14659" y="800"/>
                  </a:lnTo>
                  <a:cubicBezTo>
                    <a:pt x="14667" y="774"/>
                    <a:pt x="14667" y="757"/>
                    <a:pt x="14667" y="732"/>
                  </a:cubicBezTo>
                  <a:cubicBezTo>
                    <a:pt x="14667" y="447"/>
                    <a:pt x="14436" y="252"/>
                    <a:pt x="14191" y="252"/>
                  </a:cubicBezTo>
                  <a:cubicBezTo>
                    <a:pt x="14096" y="252"/>
                    <a:pt x="14000" y="281"/>
                    <a:pt x="13914" y="346"/>
                  </a:cubicBezTo>
                  <a:lnTo>
                    <a:pt x="13571" y="594"/>
                  </a:lnTo>
                  <a:cubicBezTo>
                    <a:pt x="13357" y="718"/>
                    <a:pt x="13498" y="992"/>
                    <a:pt x="13682" y="992"/>
                  </a:cubicBezTo>
                  <a:cubicBezTo>
                    <a:pt x="13727" y="992"/>
                    <a:pt x="13774" y="976"/>
                    <a:pt x="13819" y="937"/>
                  </a:cubicBezTo>
                  <a:lnTo>
                    <a:pt x="14162" y="689"/>
                  </a:lnTo>
                  <a:cubicBezTo>
                    <a:pt x="14171" y="684"/>
                    <a:pt x="14179" y="682"/>
                    <a:pt x="14188" y="682"/>
                  </a:cubicBezTo>
                  <a:cubicBezTo>
                    <a:pt x="14196" y="682"/>
                    <a:pt x="14205" y="684"/>
                    <a:pt x="14213" y="689"/>
                  </a:cubicBezTo>
                  <a:cubicBezTo>
                    <a:pt x="14222" y="697"/>
                    <a:pt x="14231" y="706"/>
                    <a:pt x="14239" y="714"/>
                  </a:cubicBezTo>
                  <a:lnTo>
                    <a:pt x="13571" y="2711"/>
                  </a:lnTo>
                  <a:cubicBezTo>
                    <a:pt x="13519" y="2865"/>
                    <a:pt x="13519" y="3027"/>
                    <a:pt x="13571" y="3182"/>
                  </a:cubicBezTo>
                  <a:lnTo>
                    <a:pt x="14239" y="5178"/>
                  </a:lnTo>
                  <a:cubicBezTo>
                    <a:pt x="14231" y="5195"/>
                    <a:pt x="14222" y="5204"/>
                    <a:pt x="14213" y="5204"/>
                  </a:cubicBezTo>
                  <a:cubicBezTo>
                    <a:pt x="14205" y="5212"/>
                    <a:pt x="14196" y="5216"/>
                    <a:pt x="14188" y="5216"/>
                  </a:cubicBezTo>
                  <a:cubicBezTo>
                    <a:pt x="14179" y="5216"/>
                    <a:pt x="14171" y="5212"/>
                    <a:pt x="14162" y="5204"/>
                  </a:cubicBezTo>
                  <a:lnTo>
                    <a:pt x="11138" y="3010"/>
                  </a:lnTo>
                  <a:cubicBezTo>
                    <a:pt x="11095" y="2985"/>
                    <a:pt x="11095" y="2925"/>
                    <a:pt x="11138" y="2899"/>
                  </a:cubicBezTo>
                  <a:lnTo>
                    <a:pt x="13074" y="1477"/>
                  </a:lnTo>
                  <a:cubicBezTo>
                    <a:pt x="13245" y="1335"/>
                    <a:pt x="13114" y="1092"/>
                    <a:pt x="12938" y="1092"/>
                  </a:cubicBezTo>
                  <a:cubicBezTo>
                    <a:pt x="12901" y="1092"/>
                    <a:pt x="12863" y="1102"/>
                    <a:pt x="12825" y="1126"/>
                  </a:cubicBezTo>
                  <a:lnTo>
                    <a:pt x="10889" y="2548"/>
                  </a:lnTo>
                  <a:cubicBezTo>
                    <a:pt x="10821" y="2591"/>
                    <a:pt x="10761" y="2659"/>
                    <a:pt x="10727" y="2736"/>
                  </a:cubicBezTo>
                  <a:lnTo>
                    <a:pt x="10410" y="2736"/>
                  </a:lnTo>
                  <a:lnTo>
                    <a:pt x="10410" y="1323"/>
                  </a:lnTo>
                  <a:cubicBezTo>
                    <a:pt x="10410" y="1090"/>
                    <a:pt x="10228" y="951"/>
                    <a:pt x="10043" y="951"/>
                  </a:cubicBezTo>
                  <a:cubicBezTo>
                    <a:pt x="9922" y="951"/>
                    <a:pt x="9799" y="1010"/>
                    <a:pt x="9724" y="1143"/>
                  </a:cubicBezTo>
                  <a:cubicBezTo>
                    <a:pt x="9450" y="1614"/>
                    <a:pt x="9356" y="2222"/>
                    <a:pt x="9330" y="2728"/>
                  </a:cubicBezTo>
                  <a:lnTo>
                    <a:pt x="8807" y="2728"/>
                  </a:lnTo>
                  <a:lnTo>
                    <a:pt x="8807" y="1031"/>
                  </a:lnTo>
                  <a:cubicBezTo>
                    <a:pt x="8802" y="803"/>
                    <a:pt x="8618" y="666"/>
                    <a:pt x="8431" y="666"/>
                  </a:cubicBezTo>
                  <a:cubicBezTo>
                    <a:pt x="8310" y="666"/>
                    <a:pt x="8188" y="723"/>
                    <a:pt x="8114" y="851"/>
                  </a:cubicBezTo>
                  <a:cubicBezTo>
                    <a:pt x="7857" y="1297"/>
                    <a:pt x="7745" y="2085"/>
                    <a:pt x="7719" y="2728"/>
                  </a:cubicBezTo>
                  <a:lnTo>
                    <a:pt x="7197" y="2728"/>
                  </a:lnTo>
                  <a:lnTo>
                    <a:pt x="7197" y="440"/>
                  </a:lnTo>
                  <a:cubicBezTo>
                    <a:pt x="7192" y="206"/>
                    <a:pt x="7006" y="66"/>
                    <a:pt x="6819" y="66"/>
                  </a:cubicBezTo>
                  <a:cubicBezTo>
                    <a:pt x="6698" y="66"/>
                    <a:pt x="6577" y="124"/>
                    <a:pt x="6503" y="252"/>
                  </a:cubicBezTo>
                  <a:cubicBezTo>
                    <a:pt x="6203" y="791"/>
                    <a:pt x="6015" y="1708"/>
                    <a:pt x="5997" y="2728"/>
                  </a:cubicBezTo>
                  <a:lnTo>
                    <a:pt x="5252" y="2728"/>
                  </a:lnTo>
                  <a:lnTo>
                    <a:pt x="5252" y="517"/>
                  </a:lnTo>
                  <a:cubicBezTo>
                    <a:pt x="5244" y="229"/>
                    <a:pt x="5011" y="0"/>
                    <a:pt x="473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 name="Google Shape;1912;p70"/>
          <p:cNvGrpSpPr/>
          <p:nvPr/>
        </p:nvGrpSpPr>
        <p:grpSpPr>
          <a:xfrm>
            <a:off x="4066972" y="2876359"/>
            <a:ext cx="371717" cy="377021"/>
            <a:chOff x="4066972" y="2876359"/>
            <a:chExt cx="371717" cy="377021"/>
          </a:xfrm>
        </p:grpSpPr>
        <p:sp>
          <p:nvSpPr>
            <p:cNvPr id="1913" name="Google Shape;1913;p70"/>
            <p:cNvSpPr/>
            <p:nvPr/>
          </p:nvSpPr>
          <p:spPr>
            <a:xfrm>
              <a:off x="4215638" y="2950280"/>
              <a:ext cx="223051" cy="226552"/>
            </a:xfrm>
            <a:custGeom>
              <a:avLst/>
              <a:gdLst/>
              <a:ahLst/>
              <a:cxnLst/>
              <a:rect l="l" t="t" r="r" b="b"/>
              <a:pathLst>
                <a:path w="8663" h="8799" extrusionOk="0">
                  <a:moveTo>
                    <a:pt x="5115" y="0"/>
                  </a:moveTo>
                  <a:cubicBezTo>
                    <a:pt x="4756" y="0"/>
                    <a:pt x="4413" y="137"/>
                    <a:pt x="4156" y="394"/>
                  </a:cubicBezTo>
                  <a:cubicBezTo>
                    <a:pt x="3890" y="651"/>
                    <a:pt x="3736" y="1011"/>
                    <a:pt x="3736" y="1380"/>
                  </a:cubicBezTo>
                  <a:lnTo>
                    <a:pt x="3736" y="4558"/>
                  </a:lnTo>
                  <a:lnTo>
                    <a:pt x="3710" y="4558"/>
                  </a:lnTo>
                  <a:cubicBezTo>
                    <a:pt x="3625" y="4558"/>
                    <a:pt x="3565" y="4498"/>
                    <a:pt x="3565" y="4412"/>
                  </a:cubicBezTo>
                  <a:lnTo>
                    <a:pt x="3565" y="3898"/>
                  </a:lnTo>
                  <a:cubicBezTo>
                    <a:pt x="3556" y="3530"/>
                    <a:pt x="3411" y="3170"/>
                    <a:pt x="3145" y="2913"/>
                  </a:cubicBezTo>
                  <a:cubicBezTo>
                    <a:pt x="2896" y="2664"/>
                    <a:pt x="2565" y="2527"/>
                    <a:pt x="2217" y="2527"/>
                  </a:cubicBezTo>
                  <a:cubicBezTo>
                    <a:pt x="2207" y="2527"/>
                    <a:pt x="2196" y="2527"/>
                    <a:pt x="2186" y="2528"/>
                  </a:cubicBezTo>
                  <a:cubicBezTo>
                    <a:pt x="1449" y="2545"/>
                    <a:pt x="858" y="3144"/>
                    <a:pt x="858" y="3881"/>
                  </a:cubicBezTo>
                  <a:lnTo>
                    <a:pt x="858" y="4412"/>
                  </a:lnTo>
                  <a:cubicBezTo>
                    <a:pt x="858" y="5278"/>
                    <a:pt x="1252" y="6100"/>
                    <a:pt x="1928" y="6640"/>
                  </a:cubicBezTo>
                  <a:lnTo>
                    <a:pt x="1260" y="6640"/>
                  </a:lnTo>
                  <a:cubicBezTo>
                    <a:pt x="798" y="6640"/>
                    <a:pt x="429" y="6271"/>
                    <a:pt x="429" y="5817"/>
                  </a:cubicBezTo>
                  <a:lnTo>
                    <a:pt x="429" y="4661"/>
                  </a:lnTo>
                  <a:cubicBezTo>
                    <a:pt x="429" y="4519"/>
                    <a:pt x="322" y="4449"/>
                    <a:pt x="215" y="4449"/>
                  </a:cubicBezTo>
                  <a:cubicBezTo>
                    <a:pt x="108" y="4449"/>
                    <a:pt x="1" y="4519"/>
                    <a:pt x="1" y="4661"/>
                  </a:cubicBezTo>
                  <a:lnTo>
                    <a:pt x="1" y="5817"/>
                  </a:lnTo>
                  <a:cubicBezTo>
                    <a:pt x="1" y="6511"/>
                    <a:pt x="566" y="7068"/>
                    <a:pt x="1252" y="7068"/>
                  </a:cubicBezTo>
                  <a:lnTo>
                    <a:pt x="2340" y="7068"/>
                  </a:lnTo>
                  <a:cubicBezTo>
                    <a:pt x="2640" y="7068"/>
                    <a:pt x="2751" y="6665"/>
                    <a:pt x="2485" y="6511"/>
                  </a:cubicBezTo>
                  <a:cubicBezTo>
                    <a:pt x="1740" y="6074"/>
                    <a:pt x="1286" y="5278"/>
                    <a:pt x="1277" y="4412"/>
                  </a:cubicBezTo>
                  <a:lnTo>
                    <a:pt x="1277" y="3881"/>
                  </a:lnTo>
                  <a:cubicBezTo>
                    <a:pt x="1286" y="3376"/>
                    <a:pt x="1680" y="2964"/>
                    <a:pt x="2186" y="2956"/>
                  </a:cubicBezTo>
                  <a:cubicBezTo>
                    <a:pt x="2196" y="2956"/>
                    <a:pt x="2206" y="2955"/>
                    <a:pt x="2217" y="2955"/>
                  </a:cubicBezTo>
                  <a:cubicBezTo>
                    <a:pt x="2453" y="2955"/>
                    <a:pt x="2673" y="3049"/>
                    <a:pt x="2845" y="3221"/>
                  </a:cubicBezTo>
                  <a:cubicBezTo>
                    <a:pt x="3025" y="3401"/>
                    <a:pt x="3128" y="3641"/>
                    <a:pt x="3128" y="3898"/>
                  </a:cubicBezTo>
                  <a:lnTo>
                    <a:pt x="3128" y="4404"/>
                  </a:lnTo>
                  <a:cubicBezTo>
                    <a:pt x="3128" y="4721"/>
                    <a:pt x="3385" y="4986"/>
                    <a:pt x="3710" y="4986"/>
                  </a:cubicBezTo>
                  <a:lnTo>
                    <a:pt x="3830" y="4986"/>
                  </a:lnTo>
                  <a:cubicBezTo>
                    <a:pt x="4010" y="4986"/>
                    <a:pt x="4165" y="4832"/>
                    <a:pt x="4165" y="4652"/>
                  </a:cubicBezTo>
                  <a:lnTo>
                    <a:pt x="4165" y="1371"/>
                  </a:lnTo>
                  <a:cubicBezTo>
                    <a:pt x="4165" y="1114"/>
                    <a:pt x="4267" y="874"/>
                    <a:pt x="4447" y="694"/>
                  </a:cubicBezTo>
                  <a:cubicBezTo>
                    <a:pt x="4620" y="522"/>
                    <a:pt x="4839" y="428"/>
                    <a:pt x="5076" y="428"/>
                  </a:cubicBezTo>
                  <a:cubicBezTo>
                    <a:pt x="5086" y="428"/>
                    <a:pt x="5097" y="428"/>
                    <a:pt x="5107" y="429"/>
                  </a:cubicBezTo>
                  <a:cubicBezTo>
                    <a:pt x="5604" y="437"/>
                    <a:pt x="6006" y="848"/>
                    <a:pt x="6015" y="1354"/>
                  </a:cubicBezTo>
                  <a:lnTo>
                    <a:pt x="6015" y="2236"/>
                  </a:lnTo>
                  <a:cubicBezTo>
                    <a:pt x="6015" y="2356"/>
                    <a:pt x="6109" y="2450"/>
                    <a:pt x="6229" y="2450"/>
                  </a:cubicBezTo>
                  <a:lnTo>
                    <a:pt x="7274" y="2450"/>
                  </a:lnTo>
                  <a:cubicBezTo>
                    <a:pt x="7531" y="2450"/>
                    <a:pt x="7771" y="2553"/>
                    <a:pt x="7951" y="2733"/>
                  </a:cubicBezTo>
                  <a:cubicBezTo>
                    <a:pt x="8131" y="2913"/>
                    <a:pt x="8225" y="3144"/>
                    <a:pt x="8217" y="3393"/>
                  </a:cubicBezTo>
                  <a:cubicBezTo>
                    <a:pt x="8208" y="3898"/>
                    <a:pt x="7797" y="4292"/>
                    <a:pt x="7292" y="4301"/>
                  </a:cubicBezTo>
                  <a:lnTo>
                    <a:pt x="6452" y="4301"/>
                  </a:lnTo>
                  <a:cubicBezTo>
                    <a:pt x="6212" y="4301"/>
                    <a:pt x="6015" y="4498"/>
                    <a:pt x="6015" y="4738"/>
                  </a:cubicBezTo>
                  <a:lnTo>
                    <a:pt x="6015" y="5809"/>
                  </a:lnTo>
                  <a:cubicBezTo>
                    <a:pt x="6015" y="6854"/>
                    <a:pt x="5484" y="7831"/>
                    <a:pt x="4619" y="8405"/>
                  </a:cubicBezTo>
                  <a:cubicBezTo>
                    <a:pt x="4439" y="8516"/>
                    <a:pt x="4524" y="8790"/>
                    <a:pt x="4730" y="8799"/>
                  </a:cubicBezTo>
                  <a:cubicBezTo>
                    <a:pt x="4773" y="8799"/>
                    <a:pt x="4816" y="8790"/>
                    <a:pt x="4858" y="8764"/>
                  </a:cubicBezTo>
                  <a:cubicBezTo>
                    <a:pt x="5852" y="8113"/>
                    <a:pt x="6443" y="7008"/>
                    <a:pt x="6443" y="5817"/>
                  </a:cubicBezTo>
                  <a:lnTo>
                    <a:pt x="6443" y="4746"/>
                  </a:lnTo>
                  <a:cubicBezTo>
                    <a:pt x="6443" y="4738"/>
                    <a:pt x="6452" y="4729"/>
                    <a:pt x="6461" y="4729"/>
                  </a:cubicBezTo>
                  <a:lnTo>
                    <a:pt x="7300" y="4729"/>
                  </a:lnTo>
                  <a:cubicBezTo>
                    <a:pt x="8037" y="4729"/>
                    <a:pt x="8637" y="4138"/>
                    <a:pt x="8654" y="3410"/>
                  </a:cubicBezTo>
                  <a:cubicBezTo>
                    <a:pt x="8662" y="3050"/>
                    <a:pt x="8517" y="2699"/>
                    <a:pt x="8268" y="2442"/>
                  </a:cubicBezTo>
                  <a:cubicBezTo>
                    <a:pt x="8003" y="2176"/>
                    <a:pt x="7651" y="2031"/>
                    <a:pt x="7274" y="2022"/>
                  </a:cubicBezTo>
                  <a:lnTo>
                    <a:pt x="6443" y="2022"/>
                  </a:lnTo>
                  <a:lnTo>
                    <a:pt x="6443" y="1354"/>
                  </a:lnTo>
                  <a:cubicBezTo>
                    <a:pt x="6443" y="626"/>
                    <a:pt x="5852" y="26"/>
                    <a:pt x="511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0"/>
            <p:cNvSpPr/>
            <p:nvPr/>
          </p:nvSpPr>
          <p:spPr>
            <a:xfrm>
              <a:off x="4077760" y="3068178"/>
              <a:ext cx="243391" cy="185202"/>
            </a:xfrm>
            <a:custGeom>
              <a:avLst/>
              <a:gdLst/>
              <a:ahLst/>
              <a:cxnLst/>
              <a:rect l="l" t="t" r="r" b="b"/>
              <a:pathLst>
                <a:path w="9453" h="7193" extrusionOk="0">
                  <a:moveTo>
                    <a:pt x="310" y="0"/>
                  </a:moveTo>
                  <a:cubicBezTo>
                    <a:pt x="150" y="0"/>
                    <a:pt x="0" y="193"/>
                    <a:pt x="147" y="364"/>
                  </a:cubicBezTo>
                  <a:cubicBezTo>
                    <a:pt x="678" y="1084"/>
                    <a:pt x="1535" y="1512"/>
                    <a:pt x="2434" y="1512"/>
                  </a:cubicBezTo>
                  <a:lnTo>
                    <a:pt x="3077" y="1512"/>
                  </a:lnTo>
                  <a:cubicBezTo>
                    <a:pt x="3086" y="1521"/>
                    <a:pt x="3094" y="1521"/>
                    <a:pt x="3094" y="1530"/>
                  </a:cubicBezTo>
                  <a:cubicBezTo>
                    <a:pt x="3223" y="2995"/>
                    <a:pt x="4242" y="4237"/>
                    <a:pt x="5656" y="4639"/>
                  </a:cubicBezTo>
                  <a:cubicBezTo>
                    <a:pt x="5904" y="4708"/>
                    <a:pt x="6084" y="4939"/>
                    <a:pt x="6084" y="5196"/>
                  </a:cubicBezTo>
                  <a:lnTo>
                    <a:pt x="6084" y="5813"/>
                  </a:lnTo>
                  <a:cubicBezTo>
                    <a:pt x="6084" y="6190"/>
                    <a:pt x="6238" y="6541"/>
                    <a:pt x="6504" y="6807"/>
                  </a:cubicBezTo>
                  <a:cubicBezTo>
                    <a:pt x="6752" y="7047"/>
                    <a:pt x="7086" y="7192"/>
                    <a:pt x="7438" y="7192"/>
                  </a:cubicBezTo>
                  <a:lnTo>
                    <a:pt x="7463" y="7184"/>
                  </a:lnTo>
                  <a:cubicBezTo>
                    <a:pt x="8192" y="7167"/>
                    <a:pt x="8783" y="6567"/>
                    <a:pt x="8791" y="5830"/>
                  </a:cubicBezTo>
                  <a:lnTo>
                    <a:pt x="8791" y="5196"/>
                  </a:lnTo>
                  <a:cubicBezTo>
                    <a:pt x="8791" y="4931"/>
                    <a:pt x="8963" y="4699"/>
                    <a:pt x="9220" y="4631"/>
                  </a:cubicBezTo>
                  <a:cubicBezTo>
                    <a:pt x="9452" y="4551"/>
                    <a:pt x="9369" y="4215"/>
                    <a:pt x="9147" y="4215"/>
                  </a:cubicBezTo>
                  <a:cubicBezTo>
                    <a:pt x="9132" y="4215"/>
                    <a:pt x="9116" y="4216"/>
                    <a:pt x="9100" y="4220"/>
                  </a:cubicBezTo>
                  <a:cubicBezTo>
                    <a:pt x="8663" y="4348"/>
                    <a:pt x="8363" y="4742"/>
                    <a:pt x="8363" y="5196"/>
                  </a:cubicBezTo>
                  <a:lnTo>
                    <a:pt x="8363" y="5830"/>
                  </a:lnTo>
                  <a:cubicBezTo>
                    <a:pt x="8354" y="6336"/>
                    <a:pt x="7952" y="6747"/>
                    <a:pt x="7455" y="6756"/>
                  </a:cubicBezTo>
                  <a:cubicBezTo>
                    <a:pt x="7445" y="6756"/>
                    <a:pt x="7436" y="6756"/>
                    <a:pt x="7426" y="6756"/>
                  </a:cubicBezTo>
                  <a:cubicBezTo>
                    <a:pt x="7189" y="6756"/>
                    <a:pt x="6968" y="6655"/>
                    <a:pt x="6795" y="6490"/>
                  </a:cubicBezTo>
                  <a:cubicBezTo>
                    <a:pt x="6615" y="6310"/>
                    <a:pt x="6512" y="6070"/>
                    <a:pt x="6512" y="5813"/>
                  </a:cubicBezTo>
                  <a:lnTo>
                    <a:pt x="6512" y="5196"/>
                  </a:lnTo>
                  <a:cubicBezTo>
                    <a:pt x="6504" y="4742"/>
                    <a:pt x="6204" y="4340"/>
                    <a:pt x="5767" y="4220"/>
                  </a:cubicBezTo>
                  <a:cubicBezTo>
                    <a:pt x="4525" y="3868"/>
                    <a:pt x="3634" y="2780"/>
                    <a:pt x="3523" y="1495"/>
                  </a:cubicBezTo>
                  <a:cubicBezTo>
                    <a:pt x="3506" y="1269"/>
                    <a:pt x="3317" y="1092"/>
                    <a:pt x="3093" y="1092"/>
                  </a:cubicBezTo>
                  <a:cubicBezTo>
                    <a:pt x="3088" y="1092"/>
                    <a:pt x="3082" y="1092"/>
                    <a:pt x="3077" y="1093"/>
                  </a:cubicBezTo>
                  <a:lnTo>
                    <a:pt x="2434" y="1093"/>
                  </a:lnTo>
                  <a:cubicBezTo>
                    <a:pt x="1663" y="1093"/>
                    <a:pt x="944" y="724"/>
                    <a:pt x="490" y="107"/>
                  </a:cubicBezTo>
                  <a:cubicBezTo>
                    <a:pt x="441" y="31"/>
                    <a:pt x="375" y="0"/>
                    <a:pt x="31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0"/>
            <p:cNvSpPr/>
            <p:nvPr/>
          </p:nvSpPr>
          <p:spPr>
            <a:xfrm>
              <a:off x="4066972" y="2876359"/>
              <a:ext cx="233633" cy="181365"/>
            </a:xfrm>
            <a:custGeom>
              <a:avLst/>
              <a:gdLst/>
              <a:ahLst/>
              <a:cxnLst/>
              <a:rect l="l" t="t" r="r" b="b"/>
              <a:pathLst>
                <a:path w="9074" h="7044" extrusionOk="0">
                  <a:moveTo>
                    <a:pt x="7726" y="1"/>
                  </a:moveTo>
                  <a:cubicBezTo>
                    <a:pt x="7715" y="1"/>
                    <a:pt x="7705" y="1"/>
                    <a:pt x="7694" y="1"/>
                  </a:cubicBezTo>
                  <a:cubicBezTo>
                    <a:pt x="6957" y="18"/>
                    <a:pt x="6375" y="618"/>
                    <a:pt x="6366" y="1355"/>
                  </a:cubicBezTo>
                  <a:lnTo>
                    <a:pt x="6366" y="2700"/>
                  </a:lnTo>
                  <a:cubicBezTo>
                    <a:pt x="6366" y="2786"/>
                    <a:pt x="6306" y="2854"/>
                    <a:pt x="6220" y="2854"/>
                  </a:cubicBezTo>
                  <a:lnTo>
                    <a:pt x="6203" y="2854"/>
                  </a:lnTo>
                  <a:lnTo>
                    <a:pt x="6203" y="2657"/>
                  </a:lnTo>
                  <a:cubicBezTo>
                    <a:pt x="6203" y="2280"/>
                    <a:pt x="6049" y="1929"/>
                    <a:pt x="5792" y="1663"/>
                  </a:cubicBezTo>
                  <a:cubicBezTo>
                    <a:pt x="5543" y="1414"/>
                    <a:pt x="5204" y="1277"/>
                    <a:pt x="4856" y="1277"/>
                  </a:cubicBezTo>
                  <a:cubicBezTo>
                    <a:pt x="4845" y="1277"/>
                    <a:pt x="4835" y="1277"/>
                    <a:pt x="4824" y="1278"/>
                  </a:cubicBezTo>
                  <a:cubicBezTo>
                    <a:pt x="4087" y="1295"/>
                    <a:pt x="3505" y="1895"/>
                    <a:pt x="3496" y="2631"/>
                  </a:cubicBezTo>
                  <a:lnTo>
                    <a:pt x="3496" y="6264"/>
                  </a:lnTo>
                  <a:lnTo>
                    <a:pt x="2853" y="6264"/>
                  </a:lnTo>
                  <a:cubicBezTo>
                    <a:pt x="2776" y="6264"/>
                    <a:pt x="2708" y="6195"/>
                    <a:pt x="2708" y="6118"/>
                  </a:cubicBezTo>
                  <a:lnTo>
                    <a:pt x="2708" y="5604"/>
                  </a:lnTo>
                  <a:cubicBezTo>
                    <a:pt x="2708" y="5227"/>
                    <a:pt x="2554" y="4876"/>
                    <a:pt x="2288" y="4610"/>
                  </a:cubicBezTo>
                  <a:cubicBezTo>
                    <a:pt x="2038" y="4369"/>
                    <a:pt x="1707" y="4224"/>
                    <a:pt x="1359" y="4224"/>
                  </a:cubicBezTo>
                  <a:cubicBezTo>
                    <a:pt x="1349" y="4224"/>
                    <a:pt x="1339" y="4225"/>
                    <a:pt x="1329" y="4225"/>
                  </a:cubicBezTo>
                  <a:cubicBezTo>
                    <a:pt x="592" y="4242"/>
                    <a:pt x="1" y="4842"/>
                    <a:pt x="1" y="5578"/>
                  </a:cubicBezTo>
                  <a:lnTo>
                    <a:pt x="1" y="6118"/>
                  </a:lnTo>
                  <a:cubicBezTo>
                    <a:pt x="1" y="6375"/>
                    <a:pt x="35" y="6632"/>
                    <a:pt x="103" y="6889"/>
                  </a:cubicBezTo>
                  <a:cubicBezTo>
                    <a:pt x="129" y="6983"/>
                    <a:pt x="215" y="7043"/>
                    <a:pt x="309" y="7043"/>
                  </a:cubicBezTo>
                  <a:cubicBezTo>
                    <a:pt x="446" y="7043"/>
                    <a:pt x="549" y="6906"/>
                    <a:pt x="515" y="6769"/>
                  </a:cubicBezTo>
                  <a:cubicBezTo>
                    <a:pt x="455" y="6564"/>
                    <a:pt x="420" y="6341"/>
                    <a:pt x="429" y="6118"/>
                  </a:cubicBezTo>
                  <a:lnTo>
                    <a:pt x="429" y="5578"/>
                  </a:lnTo>
                  <a:cubicBezTo>
                    <a:pt x="429" y="5082"/>
                    <a:pt x="832" y="4670"/>
                    <a:pt x="1329" y="4653"/>
                  </a:cubicBezTo>
                  <a:cubicBezTo>
                    <a:pt x="1577" y="4653"/>
                    <a:pt x="1817" y="4747"/>
                    <a:pt x="1988" y="4919"/>
                  </a:cubicBezTo>
                  <a:cubicBezTo>
                    <a:pt x="2168" y="5099"/>
                    <a:pt x="2271" y="5347"/>
                    <a:pt x="2279" y="5604"/>
                  </a:cubicBezTo>
                  <a:lnTo>
                    <a:pt x="2279" y="6118"/>
                  </a:lnTo>
                  <a:cubicBezTo>
                    <a:pt x="2279" y="6435"/>
                    <a:pt x="2536" y="6692"/>
                    <a:pt x="2853" y="6692"/>
                  </a:cubicBezTo>
                  <a:lnTo>
                    <a:pt x="3710" y="6692"/>
                  </a:lnTo>
                  <a:cubicBezTo>
                    <a:pt x="3830" y="6692"/>
                    <a:pt x="3924" y="6598"/>
                    <a:pt x="3924" y="6478"/>
                  </a:cubicBezTo>
                  <a:lnTo>
                    <a:pt x="3924" y="2631"/>
                  </a:lnTo>
                  <a:cubicBezTo>
                    <a:pt x="3924" y="2134"/>
                    <a:pt x="4327" y="1723"/>
                    <a:pt x="4832" y="1706"/>
                  </a:cubicBezTo>
                  <a:cubicBezTo>
                    <a:pt x="5072" y="1706"/>
                    <a:pt x="5312" y="1800"/>
                    <a:pt x="5484" y="1972"/>
                  </a:cubicBezTo>
                  <a:cubicBezTo>
                    <a:pt x="5672" y="2152"/>
                    <a:pt x="5775" y="2400"/>
                    <a:pt x="5775" y="2657"/>
                  </a:cubicBezTo>
                  <a:lnTo>
                    <a:pt x="5775" y="2957"/>
                  </a:lnTo>
                  <a:cubicBezTo>
                    <a:pt x="5775" y="3137"/>
                    <a:pt x="5921" y="3282"/>
                    <a:pt x="6100" y="3282"/>
                  </a:cubicBezTo>
                  <a:lnTo>
                    <a:pt x="6220" y="3282"/>
                  </a:lnTo>
                  <a:cubicBezTo>
                    <a:pt x="6537" y="3282"/>
                    <a:pt x="6794" y="3025"/>
                    <a:pt x="6794" y="2708"/>
                  </a:cubicBezTo>
                  <a:lnTo>
                    <a:pt x="6794" y="1355"/>
                  </a:lnTo>
                  <a:cubicBezTo>
                    <a:pt x="6794" y="849"/>
                    <a:pt x="7197" y="438"/>
                    <a:pt x="7702" y="430"/>
                  </a:cubicBezTo>
                  <a:cubicBezTo>
                    <a:pt x="7713" y="429"/>
                    <a:pt x="7723" y="429"/>
                    <a:pt x="7733" y="429"/>
                  </a:cubicBezTo>
                  <a:cubicBezTo>
                    <a:pt x="7962" y="429"/>
                    <a:pt x="8189" y="523"/>
                    <a:pt x="8354" y="695"/>
                  </a:cubicBezTo>
                  <a:cubicBezTo>
                    <a:pt x="8542" y="875"/>
                    <a:pt x="8645" y="1115"/>
                    <a:pt x="8645" y="1372"/>
                  </a:cubicBezTo>
                  <a:lnTo>
                    <a:pt x="8645" y="2708"/>
                  </a:lnTo>
                  <a:cubicBezTo>
                    <a:pt x="8645" y="4045"/>
                    <a:pt x="7557" y="5133"/>
                    <a:pt x="6212" y="5133"/>
                  </a:cubicBezTo>
                  <a:cubicBezTo>
                    <a:pt x="5972" y="5133"/>
                    <a:pt x="5775" y="5330"/>
                    <a:pt x="5775" y="5578"/>
                  </a:cubicBezTo>
                  <a:lnTo>
                    <a:pt x="5775" y="6529"/>
                  </a:lnTo>
                  <a:cubicBezTo>
                    <a:pt x="5775" y="6671"/>
                    <a:pt x="5882" y="6741"/>
                    <a:pt x="5989" y="6741"/>
                  </a:cubicBezTo>
                  <a:cubicBezTo>
                    <a:pt x="6096" y="6741"/>
                    <a:pt x="6203" y="6671"/>
                    <a:pt x="6203" y="6529"/>
                  </a:cubicBezTo>
                  <a:lnTo>
                    <a:pt x="6203" y="5578"/>
                  </a:lnTo>
                  <a:cubicBezTo>
                    <a:pt x="6203" y="5570"/>
                    <a:pt x="6212" y="5561"/>
                    <a:pt x="6220" y="5561"/>
                  </a:cubicBezTo>
                  <a:cubicBezTo>
                    <a:pt x="7797" y="5561"/>
                    <a:pt x="9073" y="4285"/>
                    <a:pt x="9073" y="2708"/>
                  </a:cubicBezTo>
                  <a:lnTo>
                    <a:pt x="9073" y="1372"/>
                  </a:lnTo>
                  <a:cubicBezTo>
                    <a:pt x="9073" y="1004"/>
                    <a:pt x="8928" y="644"/>
                    <a:pt x="8662" y="387"/>
                  </a:cubicBezTo>
                  <a:cubicBezTo>
                    <a:pt x="8413" y="137"/>
                    <a:pt x="8074" y="1"/>
                    <a:pt x="77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0"/>
            <p:cNvSpPr/>
            <p:nvPr/>
          </p:nvSpPr>
          <p:spPr>
            <a:xfrm>
              <a:off x="4386602" y="3023867"/>
              <a:ext cx="31566" cy="27241"/>
            </a:xfrm>
            <a:custGeom>
              <a:avLst/>
              <a:gdLst/>
              <a:ahLst/>
              <a:cxnLst/>
              <a:rect l="l" t="t" r="r" b="b"/>
              <a:pathLst>
                <a:path w="1226" h="1058" extrusionOk="0">
                  <a:moveTo>
                    <a:pt x="703" y="432"/>
                  </a:moveTo>
                  <a:cubicBezTo>
                    <a:pt x="754" y="432"/>
                    <a:pt x="806" y="475"/>
                    <a:pt x="806" y="526"/>
                  </a:cubicBezTo>
                  <a:cubicBezTo>
                    <a:pt x="806" y="589"/>
                    <a:pt x="757" y="628"/>
                    <a:pt x="707" y="628"/>
                  </a:cubicBezTo>
                  <a:cubicBezTo>
                    <a:pt x="681" y="628"/>
                    <a:pt x="655" y="618"/>
                    <a:pt x="634" y="595"/>
                  </a:cubicBezTo>
                  <a:cubicBezTo>
                    <a:pt x="566" y="535"/>
                    <a:pt x="617" y="432"/>
                    <a:pt x="703" y="432"/>
                  </a:cubicBezTo>
                  <a:close/>
                  <a:moveTo>
                    <a:pt x="699" y="0"/>
                  </a:moveTo>
                  <a:cubicBezTo>
                    <a:pt x="568" y="0"/>
                    <a:pt x="435" y="49"/>
                    <a:pt x="326" y="158"/>
                  </a:cubicBezTo>
                  <a:cubicBezTo>
                    <a:pt x="0" y="492"/>
                    <a:pt x="232" y="1057"/>
                    <a:pt x="703" y="1057"/>
                  </a:cubicBezTo>
                  <a:cubicBezTo>
                    <a:pt x="994" y="1057"/>
                    <a:pt x="1226" y="818"/>
                    <a:pt x="1226" y="526"/>
                  </a:cubicBezTo>
                  <a:cubicBezTo>
                    <a:pt x="1226" y="209"/>
                    <a:pt x="969" y="0"/>
                    <a:pt x="69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0"/>
            <p:cNvSpPr/>
            <p:nvPr/>
          </p:nvSpPr>
          <p:spPr>
            <a:xfrm>
              <a:off x="4083064" y="3004813"/>
              <a:ext cx="31798" cy="27112"/>
            </a:xfrm>
            <a:custGeom>
              <a:avLst/>
              <a:gdLst/>
              <a:ahLst/>
              <a:cxnLst/>
              <a:rect l="l" t="t" r="r" b="b"/>
              <a:pathLst>
                <a:path w="1235" h="1053" extrusionOk="0">
                  <a:moveTo>
                    <a:pt x="712" y="427"/>
                  </a:moveTo>
                  <a:cubicBezTo>
                    <a:pt x="763" y="427"/>
                    <a:pt x="806" y="469"/>
                    <a:pt x="806" y="529"/>
                  </a:cubicBezTo>
                  <a:cubicBezTo>
                    <a:pt x="806" y="588"/>
                    <a:pt x="759" y="626"/>
                    <a:pt x="707" y="626"/>
                  </a:cubicBezTo>
                  <a:cubicBezTo>
                    <a:pt x="683" y="626"/>
                    <a:pt x="657" y="617"/>
                    <a:pt x="635" y="598"/>
                  </a:cubicBezTo>
                  <a:cubicBezTo>
                    <a:pt x="575" y="538"/>
                    <a:pt x="618" y="427"/>
                    <a:pt x="712" y="427"/>
                  </a:cubicBezTo>
                  <a:close/>
                  <a:moveTo>
                    <a:pt x="703" y="1"/>
                  </a:moveTo>
                  <a:cubicBezTo>
                    <a:pt x="574" y="1"/>
                    <a:pt x="443" y="48"/>
                    <a:pt x="335" y="153"/>
                  </a:cubicBezTo>
                  <a:cubicBezTo>
                    <a:pt x="1" y="487"/>
                    <a:pt x="241" y="1052"/>
                    <a:pt x="712" y="1052"/>
                  </a:cubicBezTo>
                  <a:cubicBezTo>
                    <a:pt x="1003" y="1052"/>
                    <a:pt x="1235" y="821"/>
                    <a:pt x="1235" y="529"/>
                  </a:cubicBezTo>
                  <a:cubicBezTo>
                    <a:pt x="1235" y="210"/>
                    <a:pt x="975" y="1"/>
                    <a:pt x="70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0"/>
            <p:cNvSpPr/>
            <p:nvPr/>
          </p:nvSpPr>
          <p:spPr>
            <a:xfrm>
              <a:off x="4254465" y="3034166"/>
              <a:ext cx="31798" cy="27086"/>
            </a:xfrm>
            <a:custGeom>
              <a:avLst/>
              <a:gdLst/>
              <a:ahLst/>
              <a:cxnLst/>
              <a:rect l="l" t="t" r="r" b="b"/>
              <a:pathLst>
                <a:path w="1235" h="1052" extrusionOk="0">
                  <a:moveTo>
                    <a:pt x="703" y="426"/>
                  </a:moveTo>
                  <a:cubicBezTo>
                    <a:pt x="755" y="426"/>
                    <a:pt x="806" y="469"/>
                    <a:pt x="806" y="529"/>
                  </a:cubicBezTo>
                  <a:cubicBezTo>
                    <a:pt x="806" y="587"/>
                    <a:pt x="755" y="625"/>
                    <a:pt x="703" y="625"/>
                  </a:cubicBezTo>
                  <a:cubicBezTo>
                    <a:pt x="679" y="625"/>
                    <a:pt x="654" y="617"/>
                    <a:pt x="635" y="597"/>
                  </a:cubicBezTo>
                  <a:cubicBezTo>
                    <a:pt x="566" y="537"/>
                    <a:pt x="618" y="426"/>
                    <a:pt x="703" y="426"/>
                  </a:cubicBezTo>
                  <a:close/>
                  <a:moveTo>
                    <a:pt x="699" y="0"/>
                  </a:moveTo>
                  <a:cubicBezTo>
                    <a:pt x="570" y="0"/>
                    <a:pt x="440" y="47"/>
                    <a:pt x="335" y="152"/>
                  </a:cubicBezTo>
                  <a:cubicBezTo>
                    <a:pt x="1" y="486"/>
                    <a:pt x="232" y="1051"/>
                    <a:pt x="703" y="1051"/>
                  </a:cubicBezTo>
                  <a:cubicBezTo>
                    <a:pt x="994" y="1051"/>
                    <a:pt x="1226" y="820"/>
                    <a:pt x="1234" y="529"/>
                  </a:cubicBezTo>
                  <a:cubicBezTo>
                    <a:pt x="1234" y="209"/>
                    <a:pt x="970" y="0"/>
                    <a:pt x="69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0"/>
            <p:cNvSpPr/>
            <p:nvPr/>
          </p:nvSpPr>
          <p:spPr>
            <a:xfrm>
              <a:off x="4328361" y="2969848"/>
              <a:ext cx="31566" cy="27215"/>
            </a:xfrm>
            <a:custGeom>
              <a:avLst/>
              <a:gdLst/>
              <a:ahLst/>
              <a:cxnLst/>
              <a:rect l="l" t="t" r="r" b="b"/>
              <a:pathLst>
                <a:path w="1226" h="1057" extrusionOk="0">
                  <a:moveTo>
                    <a:pt x="703" y="431"/>
                  </a:moveTo>
                  <a:cubicBezTo>
                    <a:pt x="755" y="431"/>
                    <a:pt x="797" y="474"/>
                    <a:pt x="806" y="525"/>
                  </a:cubicBezTo>
                  <a:cubicBezTo>
                    <a:pt x="806" y="590"/>
                    <a:pt x="754" y="630"/>
                    <a:pt x="702" y="630"/>
                  </a:cubicBezTo>
                  <a:cubicBezTo>
                    <a:pt x="678" y="630"/>
                    <a:pt x="654" y="621"/>
                    <a:pt x="635" y="602"/>
                  </a:cubicBezTo>
                  <a:cubicBezTo>
                    <a:pt x="566" y="534"/>
                    <a:pt x="618" y="431"/>
                    <a:pt x="703" y="431"/>
                  </a:cubicBezTo>
                  <a:close/>
                  <a:moveTo>
                    <a:pt x="696" y="1"/>
                  </a:moveTo>
                  <a:cubicBezTo>
                    <a:pt x="566" y="1"/>
                    <a:pt x="434" y="49"/>
                    <a:pt x="326" y="157"/>
                  </a:cubicBezTo>
                  <a:cubicBezTo>
                    <a:pt x="1" y="491"/>
                    <a:pt x="232" y="1056"/>
                    <a:pt x="703" y="1056"/>
                  </a:cubicBezTo>
                  <a:cubicBezTo>
                    <a:pt x="995" y="1056"/>
                    <a:pt x="1226" y="817"/>
                    <a:pt x="1226" y="525"/>
                  </a:cubicBezTo>
                  <a:cubicBezTo>
                    <a:pt x="1226" y="212"/>
                    <a:pt x="967" y="1"/>
                    <a:pt x="69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0"/>
            <p:cNvSpPr/>
            <p:nvPr/>
          </p:nvSpPr>
          <p:spPr>
            <a:xfrm>
              <a:off x="4247848" y="2895309"/>
              <a:ext cx="31798" cy="27189"/>
            </a:xfrm>
            <a:custGeom>
              <a:avLst/>
              <a:gdLst/>
              <a:ahLst/>
              <a:cxnLst/>
              <a:rect l="l" t="t" r="r" b="b"/>
              <a:pathLst>
                <a:path w="1235" h="1056" extrusionOk="0">
                  <a:moveTo>
                    <a:pt x="703" y="430"/>
                  </a:moveTo>
                  <a:cubicBezTo>
                    <a:pt x="763" y="430"/>
                    <a:pt x="806" y="473"/>
                    <a:pt x="806" y="525"/>
                  </a:cubicBezTo>
                  <a:cubicBezTo>
                    <a:pt x="806" y="589"/>
                    <a:pt x="754" y="629"/>
                    <a:pt x="702" y="629"/>
                  </a:cubicBezTo>
                  <a:cubicBezTo>
                    <a:pt x="678" y="629"/>
                    <a:pt x="654" y="621"/>
                    <a:pt x="635" y="602"/>
                  </a:cubicBezTo>
                  <a:cubicBezTo>
                    <a:pt x="575" y="533"/>
                    <a:pt x="618" y="430"/>
                    <a:pt x="703" y="430"/>
                  </a:cubicBezTo>
                  <a:close/>
                  <a:moveTo>
                    <a:pt x="704" y="0"/>
                  </a:moveTo>
                  <a:cubicBezTo>
                    <a:pt x="575" y="0"/>
                    <a:pt x="443" y="48"/>
                    <a:pt x="335" y="156"/>
                  </a:cubicBezTo>
                  <a:cubicBezTo>
                    <a:pt x="1" y="490"/>
                    <a:pt x="232" y="1056"/>
                    <a:pt x="703" y="1056"/>
                  </a:cubicBezTo>
                  <a:cubicBezTo>
                    <a:pt x="994" y="1056"/>
                    <a:pt x="1234" y="816"/>
                    <a:pt x="1234" y="525"/>
                  </a:cubicBezTo>
                  <a:cubicBezTo>
                    <a:pt x="1234" y="211"/>
                    <a:pt x="975" y="0"/>
                    <a:pt x="70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0"/>
            <p:cNvSpPr/>
            <p:nvPr/>
          </p:nvSpPr>
          <p:spPr>
            <a:xfrm>
              <a:off x="4173747" y="2928343"/>
              <a:ext cx="31772" cy="27241"/>
            </a:xfrm>
            <a:custGeom>
              <a:avLst/>
              <a:gdLst/>
              <a:ahLst/>
              <a:cxnLst/>
              <a:rect l="l" t="t" r="r" b="b"/>
              <a:pathLst>
                <a:path w="1234" h="1058" extrusionOk="0">
                  <a:moveTo>
                    <a:pt x="703" y="424"/>
                  </a:moveTo>
                  <a:cubicBezTo>
                    <a:pt x="754" y="424"/>
                    <a:pt x="805" y="475"/>
                    <a:pt x="805" y="527"/>
                  </a:cubicBezTo>
                  <a:cubicBezTo>
                    <a:pt x="805" y="585"/>
                    <a:pt x="754" y="627"/>
                    <a:pt x="703" y="627"/>
                  </a:cubicBezTo>
                  <a:cubicBezTo>
                    <a:pt x="678" y="627"/>
                    <a:pt x="653" y="617"/>
                    <a:pt x="634" y="595"/>
                  </a:cubicBezTo>
                  <a:cubicBezTo>
                    <a:pt x="566" y="535"/>
                    <a:pt x="617" y="424"/>
                    <a:pt x="703" y="424"/>
                  </a:cubicBezTo>
                  <a:close/>
                  <a:moveTo>
                    <a:pt x="703" y="1"/>
                  </a:moveTo>
                  <a:cubicBezTo>
                    <a:pt x="573" y="1"/>
                    <a:pt x="440" y="49"/>
                    <a:pt x="334" y="158"/>
                  </a:cubicBezTo>
                  <a:cubicBezTo>
                    <a:pt x="0" y="484"/>
                    <a:pt x="231" y="1058"/>
                    <a:pt x="703" y="1058"/>
                  </a:cubicBezTo>
                  <a:cubicBezTo>
                    <a:pt x="994" y="1049"/>
                    <a:pt x="1225" y="818"/>
                    <a:pt x="1234" y="527"/>
                  </a:cubicBezTo>
                  <a:cubicBezTo>
                    <a:pt x="1234" y="209"/>
                    <a:pt x="973" y="1"/>
                    <a:pt x="70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 name="Google Shape;1922;p70"/>
          <p:cNvGrpSpPr/>
          <p:nvPr/>
        </p:nvGrpSpPr>
        <p:grpSpPr>
          <a:xfrm>
            <a:off x="2179886" y="3472620"/>
            <a:ext cx="331551" cy="377870"/>
            <a:chOff x="2179886" y="3472620"/>
            <a:chExt cx="331551" cy="377870"/>
          </a:xfrm>
        </p:grpSpPr>
        <p:sp>
          <p:nvSpPr>
            <p:cNvPr id="1923" name="Google Shape;1923;p70"/>
            <p:cNvSpPr/>
            <p:nvPr/>
          </p:nvSpPr>
          <p:spPr>
            <a:xfrm>
              <a:off x="2179886" y="3472620"/>
              <a:ext cx="178044" cy="377870"/>
            </a:xfrm>
            <a:custGeom>
              <a:avLst/>
              <a:gdLst/>
              <a:ahLst/>
              <a:cxnLst/>
              <a:rect l="l" t="t" r="r" b="b"/>
              <a:pathLst>
                <a:path w="6915" h="14676" extrusionOk="0">
                  <a:moveTo>
                    <a:pt x="4704" y="437"/>
                  </a:moveTo>
                  <a:lnTo>
                    <a:pt x="4704" y="1028"/>
                  </a:lnTo>
                  <a:lnTo>
                    <a:pt x="2228" y="1028"/>
                  </a:lnTo>
                  <a:lnTo>
                    <a:pt x="2228" y="437"/>
                  </a:lnTo>
                  <a:close/>
                  <a:moveTo>
                    <a:pt x="4318" y="1465"/>
                  </a:moveTo>
                  <a:lnTo>
                    <a:pt x="4318" y="2279"/>
                  </a:lnTo>
                  <a:lnTo>
                    <a:pt x="2605" y="2279"/>
                  </a:lnTo>
                  <a:lnTo>
                    <a:pt x="2605" y="1465"/>
                  </a:lnTo>
                  <a:close/>
                  <a:moveTo>
                    <a:pt x="5704" y="8961"/>
                  </a:moveTo>
                  <a:cubicBezTo>
                    <a:pt x="5997" y="8961"/>
                    <a:pt x="6229" y="9206"/>
                    <a:pt x="6229" y="9501"/>
                  </a:cubicBezTo>
                  <a:cubicBezTo>
                    <a:pt x="6229" y="9792"/>
                    <a:pt x="5989" y="10032"/>
                    <a:pt x="5697" y="10032"/>
                  </a:cubicBezTo>
                  <a:lnTo>
                    <a:pt x="1225" y="10032"/>
                  </a:lnTo>
                  <a:cubicBezTo>
                    <a:pt x="506" y="10032"/>
                    <a:pt x="506" y="8961"/>
                    <a:pt x="1225" y="8961"/>
                  </a:cubicBezTo>
                  <a:lnTo>
                    <a:pt x="5689" y="8961"/>
                  </a:lnTo>
                  <a:cubicBezTo>
                    <a:pt x="5694" y="8961"/>
                    <a:pt x="5699" y="8961"/>
                    <a:pt x="5704" y="8961"/>
                  </a:cubicBezTo>
                  <a:close/>
                  <a:moveTo>
                    <a:pt x="5500" y="10469"/>
                  </a:moveTo>
                  <a:lnTo>
                    <a:pt x="5500" y="10683"/>
                  </a:lnTo>
                  <a:lnTo>
                    <a:pt x="1431" y="10683"/>
                  </a:lnTo>
                  <a:lnTo>
                    <a:pt x="1431" y="10469"/>
                  </a:lnTo>
                  <a:close/>
                  <a:moveTo>
                    <a:pt x="5689" y="11112"/>
                  </a:moveTo>
                  <a:cubicBezTo>
                    <a:pt x="5989" y="11112"/>
                    <a:pt x="6229" y="11352"/>
                    <a:pt x="6229" y="11652"/>
                  </a:cubicBezTo>
                  <a:lnTo>
                    <a:pt x="6229" y="11660"/>
                  </a:lnTo>
                  <a:cubicBezTo>
                    <a:pt x="6229" y="11951"/>
                    <a:pt x="5989" y="12191"/>
                    <a:pt x="5697" y="12191"/>
                  </a:cubicBezTo>
                  <a:lnTo>
                    <a:pt x="1225" y="12191"/>
                  </a:lnTo>
                  <a:cubicBezTo>
                    <a:pt x="506" y="12191"/>
                    <a:pt x="506" y="11112"/>
                    <a:pt x="1225" y="11112"/>
                  </a:cubicBezTo>
                  <a:close/>
                  <a:moveTo>
                    <a:pt x="5500" y="12628"/>
                  </a:moveTo>
                  <a:lnTo>
                    <a:pt x="5500" y="12859"/>
                  </a:lnTo>
                  <a:lnTo>
                    <a:pt x="1431" y="12859"/>
                  </a:lnTo>
                  <a:lnTo>
                    <a:pt x="1431" y="12628"/>
                  </a:lnTo>
                  <a:close/>
                  <a:moveTo>
                    <a:pt x="6229" y="13288"/>
                  </a:moveTo>
                  <a:lnTo>
                    <a:pt x="6229" y="13639"/>
                  </a:lnTo>
                  <a:cubicBezTo>
                    <a:pt x="6229" y="13973"/>
                    <a:pt x="5963" y="14239"/>
                    <a:pt x="5629" y="14247"/>
                  </a:cubicBezTo>
                  <a:lnTo>
                    <a:pt x="1285" y="14247"/>
                  </a:lnTo>
                  <a:cubicBezTo>
                    <a:pt x="951" y="14239"/>
                    <a:pt x="686" y="13973"/>
                    <a:pt x="686" y="13639"/>
                  </a:cubicBezTo>
                  <a:lnTo>
                    <a:pt x="686" y="13288"/>
                  </a:lnTo>
                  <a:close/>
                  <a:moveTo>
                    <a:pt x="2176" y="0"/>
                  </a:moveTo>
                  <a:cubicBezTo>
                    <a:pt x="1962" y="0"/>
                    <a:pt x="1791" y="172"/>
                    <a:pt x="1791" y="386"/>
                  </a:cubicBezTo>
                  <a:lnTo>
                    <a:pt x="1791" y="1080"/>
                  </a:lnTo>
                  <a:cubicBezTo>
                    <a:pt x="1791" y="1294"/>
                    <a:pt x="1962" y="1465"/>
                    <a:pt x="2176" y="1465"/>
                  </a:cubicBezTo>
                  <a:lnTo>
                    <a:pt x="2176" y="2270"/>
                  </a:lnTo>
                  <a:lnTo>
                    <a:pt x="1285" y="2270"/>
                  </a:lnTo>
                  <a:cubicBezTo>
                    <a:pt x="711" y="2270"/>
                    <a:pt x="249" y="2742"/>
                    <a:pt x="249" y="3307"/>
                  </a:cubicBezTo>
                  <a:lnTo>
                    <a:pt x="249" y="3684"/>
                  </a:lnTo>
                  <a:cubicBezTo>
                    <a:pt x="249" y="3825"/>
                    <a:pt x="356" y="3896"/>
                    <a:pt x="463" y="3896"/>
                  </a:cubicBezTo>
                  <a:cubicBezTo>
                    <a:pt x="570" y="3896"/>
                    <a:pt x="677" y="3825"/>
                    <a:pt x="677" y="3684"/>
                  </a:cubicBezTo>
                  <a:lnTo>
                    <a:pt x="677" y="3307"/>
                  </a:lnTo>
                  <a:cubicBezTo>
                    <a:pt x="677" y="2973"/>
                    <a:pt x="951" y="2707"/>
                    <a:pt x="1285" y="2707"/>
                  </a:cubicBezTo>
                  <a:lnTo>
                    <a:pt x="5620" y="2707"/>
                  </a:lnTo>
                  <a:cubicBezTo>
                    <a:pt x="5954" y="2707"/>
                    <a:pt x="6229" y="2973"/>
                    <a:pt x="6229" y="3307"/>
                  </a:cubicBezTo>
                  <a:lnTo>
                    <a:pt x="6229" y="7274"/>
                  </a:lnTo>
                  <a:cubicBezTo>
                    <a:pt x="6229" y="7608"/>
                    <a:pt x="5954" y="7873"/>
                    <a:pt x="5620" y="7873"/>
                  </a:cubicBezTo>
                  <a:lnTo>
                    <a:pt x="4849" y="7873"/>
                  </a:lnTo>
                  <a:cubicBezTo>
                    <a:pt x="4567" y="7873"/>
                    <a:pt x="4567" y="8302"/>
                    <a:pt x="4849" y="8302"/>
                  </a:cubicBezTo>
                  <a:lnTo>
                    <a:pt x="5492" y="8302"/>
                  </a:lnTo>
                  <a:lnTo>
                    <a:pt x="5492" y="8516"/>
                  </a:lnTo>
                  <a:lnTo>
                    <a:pt x="1422" y="8516"/>
                  </a:lnTo>
                  <a:lnTo>
                    <a:pt x="1422" y="8302"/>
                  </a:lnTo>
                  <a:lnTo>
                    <a:pt x="3796" y="8302"/>
                  </a:lnTo>
                  <a:cubicBezTo>
                    <a:pt x="4087" y="8302"/>
                    <a:pt x="4087" y="7873"/>
                    <a:pt x="3796" y="7873"/>
                  </a:cubicBezTo>
                  <a:lnTo>
                    <a:pt x="1285" y="7873"/>
                  </a:lnTo>
                  <a:cubicBezTo>
                    <a:pt x="951" y="7873"/>
                    <a:pt x="686" y="7608"/>
                    <a:pt x="686" y="7274"/>
                  </a:cubicBezTo>
                  <a:lnTo>
                    <a:pt x="686" y="4695"/>
                  </a:lnTo>
                  <a:cubicBezTo>
                    <a:pt x="686" y="4549"/>
                    <a:pt x="579" y="4477"/>
                    <a:pt x="471" y="4477"/>
                  </a:cubicBezTo>
                  <a:cubicBezTo>
                    <a:pt x="364" y="4477"/>
                    <a:pt x="257" y="4549"/>
                    <a:pt x="257" y="4695"/>
                  </a:cubicBezTo>
                  <a:lnTo>
                    <a:pt x="257" y="7274"/>
                  </a:lnTo>
                  <a:cubicBezTo>
                    <a:pt x="257" y="7736"/>
                    <a:pt x="557" y="8148"/>
                    <a:pt x="1003" y="8276"/>
                  </a:cubicBezTo>
                  <a:lnTo>
                    <a:pt x="1003" y="8550"/>
                  </a:lnTo>
                  <a:cubicBezTo>
                    <a:pt x="0" y="8782"/>
                    <a:pt x="0" y="10212"/>
                    <a:pt x="1003" y="10444"/>
                  </a:cubicBezTo>
                  <a:lnTo>
                    <a:pt x="1003" y="10709"/>
                  </a:lnTo>
                  <a:cubicBezTo>
                    <a:pt x="0" y="10940"/>
                    <a:pt x="0" y="12363"/>
                    <a:pt x="1003" y="12594"/>
                  </a:cubicBezTo>
                  <a:lnTo>
                    <a:pt x="1003" y="12851"/>
                  </a:lnTo>
                  <a:lnTo>
                    <a:pt x="617" y="12851"/>
                  </a:lnTo>
                  <a:cubicBezTo>
                    <a:pt x="420" y="12859"/>
                    <a:pt x="257" y="13014"/>
                    <a:pt x="257" y="13211"/>
                  </a:cubicBezTo>
                  <a:lnTo>
                    <a:pt x="257" y="13639"/>
                  </a:lnTo>
                  <a:cubicBezTo>
                    <a:pt x="257" y="14205"/>
                    <a:pt x="720" y="14676"/>
                    <a:pt x="1294" y="14676"/>
                  </a:cubicBezTo>
                  <a:lnTo>
                    <a:pt x="5629" y="14676"/>
                  </a:lnTo>
                  <a:cubicBezTo>
                    <a:pt x="6203" y="14676"/>
                    <a:pt x="6666" y="14205"/>
                    <a:pt x="6666" y="13639"/>
                  </a:cubicBezTo>
                  <a:lnTo>
                    <a:pt x="6666" y="13211"/>
                  </a:lnTo>
                  <a:cubicBezTo>
                    <a:pt x="6666" y="13014"/>
                    <a:pt x="6511" y="12859"/>
                    <a:pt x="6306" y="12851"/>
                  </a:cubicBezTo>
                  <a:lnTo>
                    <a:pt x="5937" y="12851"/>
                  </a:lnTo>
                  <a:lnTo>
                    <a:pt x="5937" y="12594"/>
                  </a:lnTo>
                  <a:cubicBezTo>
                    <a:pt x="6914" y="12345"/>
                    <a:pt x="6914" y="10958"/>
                    <a:pt x="5937" y="10709"/>
                  </a:cubicBezTo>
                  <a:lnTo>
                    <a:pt x="5937" y="10435"/>
                  </a:lnTo>
                  <a:cubicBezTo>
                    <a:pt x="6914" y="10187"/>
                    <a:pt x="6914" y="8807"/>
                    <a:pt x="5937" y="8559"/>
                  </a:cubicBezTo>
                  <a:lnTo>
                    <a:pt x="5937" y="8267"/>
                  </a:lnTo>
                  <a:cubicBezTo>
                    <a:pt x="6374" y="8130"/>
                    <a:pt x="6666" y="7728"/>
                    <a:pt x="6666" y="7274"/>
                  </a:cubicBezTo>
                  <a:lnTo>
                    <a:pt x="6666" y="3316"/>
                  </a:lnTo>
                  <a:cubicBezTo>
                    <a:pt x="6674" y="2742"/>
                    <a:pt x="6203" y="2270"/>
                    <a:pt x="5629" y="2270"/>
                  </a:cubicBezTo>
                  <a:lnTo>
                    <a:pt x="4755" y="2270"/>
                  </a:lnTo>
                  <a:lnTo>
                    <a:pt x="4755" y="1465"/>
                  </a:lnTo>
                  <a:cubicBezTo>
                    <a:pt x="4961" y="1465"/>
                    <a:pt x="5132" y="1294"/>
                    <a:pt x="5132" y="1088"/>
                  </a:cubicBezTo>
                  <a:lnTo>
                    <a:pt x="5132" y="386"/>
                  </a:lnTo>
                  <a:cubicBezTo>
                    <a:pt x="5132" y="172"/>
                    <a:pt x="4961" y="0"/>
                    <a:pt x="475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0"/>
            <p:cNvSpPr/>
            <p:nvPr/>
          </p:nvSpPr>
          <p:spPr>
            <a:xfrm>
              <a:off x="2355459" y="3672472"/>
              <a:ext cx="155978" cy="178018"/>
            </a:xfrm>
            <a:custGeom>
              <a:avLst/>
              <a:gdLst/>
              <a:ahLst/>
              <a:cxnLst/>
              <a:rect l="l" t="t" r="r" b="b"/>
              <a:pathLst>
                <a:path w="6058" h="6914" extrusionOk="0">
                  <a:moveTo>
                    <a:pt x="5552" y="437"/>
                  </a:moveTo>
                  <a:cubicBezTo>
                    <a:pt x="5595" y="437"/>
                    <a:pt x="5621" y="463"/>
                    <a:pt x="5621" y="497"/>
                  </a:cubicBezTo>
                  <a:lnTo>
                    <a:pt x="5621" y="617"/>
                  </a:lnTo>
                  <a:cubicBezTo>
                    <a:pt x="5621" y="651"/>
                    <a:pt x="5595" y="677"/>
                    <a:pt x="5561" y="677"/>
                  </a:cubicBezTo>
                  <a:lnTo>
                    <a:pt x="2348" y="677"/>
                  </a:lnTo>
                  <a:cubicBezTo>
                    <a:pt x="2057" y="677"/>
                    <a:pt x="2057" y="1105"/>
                    <a:pt x="2348" y="1105"/>
                  </a:cubicBezTo>
                  <a:lnTo>
                    <a:pt x="5021" y="1105"/>
                  </a:lnTo>
                  <a:lnTo>
                    <a:pt x="4627" y="6348"/>
                  </a:lnTo>
                  <a:cubicBezTo>
                    <a:pt x="4627" y="6425"/>
                    <a:pt x="4567" y="6477"/>
                    <a:pt x="4499" y="6477"/>
                  </a:cubicBezTo>
                  <a:lnTo>
                    <a:pt x="1526" y="6477"/>
                  </a:lnTo>
                  <a:cubicBezTo>
                    <a:pt x="1457" y="6477"/>
                    <a:pt x="1397" y="6425"/>
                    <a:pt x="1389" y="6348"/>
                  </a:cubicBezTo>
                  <a:lnTo>
                    <a:pt x="1020" y="1105"/>
                  </a:lnTo>
                  <a:lnTo>
                    <a:pt x="1337" y="1105"/>
                  </a:lnTo>
                  <a:cubicBezTo>
                    <a:pt x="1620" y="1105"/>
                    <a:pt x="1620" y="677"/>
                    <a:pt x="1337" y="677"/>
                  </a:cubicBezTo>
                  <a:lnTo>
                    <a:pt x="498" y="677"/>
                  </a:lnTo>
                  <a:cubicBezTo>
                    <a:pt x="463" y="677"/>
                    <a:pt x="429" y="651"/>
                    <a:pt x="429" y="617"/>
                  </a:cubicBezTo>
                  <a:lnTo>
                    <a:pt x="429" y="497"/>
                  </a:lnTo>
                  <a:cubicBezTo>
                    <a:pt x="429" y="463"/>
                    <a:pt x="463" y="437"/>
                    <a:pt x="498" y="437"/>
                  </a:cubicBezTo>
                  <a:close/>
                  <a:moveTo>
                    <a:pt x="498" y="0"/>
                  </a:moveTo>
                  <a:cubicBezTo>
                    <a:pt x="224" y="0"/>
                    <a:pt x="1" y="223"/>
                    <a:pt x="1" y="497"/>
                  </a:cubicBezTo>
                  <a:lnTo>
                    <a:pt x="1" y="617"/>
                  </a:lnTo>
                  <a:cubicBezTo>
                    <a:pt x="1" y="882"/>
                    <a:pt x="224" y="1105"/>
                    <a:pt x="498" y="1105"/>
                  </a:cubicBezTo>
                  <a:lnTo>
                    <a:pt x="592" y="1105"/>
                  </a:lnTo>
                  <a:lnTo>
                    <a:pt x="960" y="6383"/>
                  </a:lnTo>
                  <a:cubicBezTo>
                    <a:pt x="977" y="6682"/>
                    <a:pt x="1226" y="6914"/>
                    <a:pt x="1526" y="6914"/>
                  </a:cubicBezTo>
                  <a:lnTo>
                    <a:pt x="4507" y="6914"/>
                  </a:lnTo>
                  <a:cubicBezTo>
                    <a:pt x="4798" y="6905"/>
                    <a:pt x="5047" y="6682"/>
                    <a:pt x="5073" y="6391"/>
                  </a:cubicBezTo>
                  <a:lnTo>
                    <a:pt x="5467" y="1105"/>
                  </a:lnTo>
                  <a:lnTo>
                    <a:pt x="5561" y="1105"/>
                  </a:lnTo>
                  <a:cubicBezTo>
                    <a:pt x="5835" y="1105"/>
                    <a:pt x="6058" y="882"/>
                    <a:pt x="6058" y="617"/>
                  </a:cubicBezTo>
                  <a:lnTo>
                    <a:pt x="6058" y="497"/>
                  </a:lnTo>
                  <a:cubicBezTo>
                    <a:pt x="6058" y="223"/>
                    <a:pt x="5835" y="0"/>
                    <a:pt x="556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5" name="Google Shape;1925;p70"/>
          <p:cNvSpPr/>
          <p:nvPr/>
        </p:nvSpPr>
        <p:spPr>
          <a:xfrm>
            <a:off x="5981865" y="2877029"/>
            <a:ext cx="348982" cy="377021"/>
          </a:xfrm>
          <a:custGeom>
            <a:avLst/>
            <a:gdLst/>
            <a:ahLst/>
            <a:cxnLst/>
            <a:rect l="l" t="t" r="r" b="b"/>
            <a:pathLst>
              <a:path w="13554" h="14643" extrusionOk="0">
                <a:moveTo>
                  <a:pt x="8730" y="1860"/>
                </a:moveTo>
                <a:lnTo>
                  <a:pt x="9099" y="4070"/>
                </a:lnTo>
                <a:cubicBezTo>
                  <a:pt x="8867" y="4070"/>
                  <a:pt x="8645" y="4113"/>
                  <a:pt x="8430" y="4190"/>
                </a:cubicBezTo>
                <a:cubicBezTo>
                  <a:pt x="8422" y="4192"/>
                  <a:pt x="8413" y="4193"/>
                  <a:pt x="8405" y="4193"/>
                </a:cubicBezTo>
                <a:cubicBezTo>
                  <a:pt x="8380" y="4193"/>
                  <a:pt x="8358" y="4184"/>
                  <a:pt x="8345" y="4165"/>
                </a:cubicBezTo>
                <a:cubicBezTo>
                  <a:pt x="8165" y="3968"/>
                  <a:pt x="7959" y="3805"/>
                  <a:pt x="7719" y="3693"/>
                </a:cubicBezTo>
                <a:cubicBezTo>
                  <a:pt x="7771" y="3676"/>
                  <a:pt x="7814" y="3633"/>
                  <a:pt x="7839" y="3582"/>
                </a:cubicBezTo>
                <a:lnTo>
                  <a:pt x="8730" y="1860"/>
                </a:lnTo>
                <a:close/>
                <a:moveTo>
                  <a:pt x="6349" y="3959"/>
                </a:moveTo>
                <a:lnTo>
                  <a:pt x="5817" y="4978"/>
                </a:lnTo>
                <a:lnTo>
                  <a:pt x="5817" y="4422"/>
                </a:lnTo>
                <a:cubicBezTo>
                  <a:pt x="5817" y="4353"/>
                  <a:pt x="5800" y="4284"/>
                  <a:pt x="5758" y="4233"/>
                </a:cubicBezTo>
                <a:cubicBezTo>
                  <a:pt x="5937" y="4096"/>
                  <a:pt x="6134" y="4002"/>
                  <a:pt x="6349" y="3959"/>
                </a:cubicBezTo>
                <a:close/>
                <a:moveTo>
                  <a:pt x="4738" y="2991"/>
                </a:moveTo>
                <a:lnTo>
                  <a:pt x="4524" y="5175"/>
                </a:lnTo>
                <a:lnTo>
                  <a:pt x="4524" y="5184"/>
                </a:lnTo>
                <a:cubicBezTo>
                  <a:pt x="4518" y="5328"/>
                  <a:pt x="4631" y="5422"/>
                  <a:pt x="4748" y="5422"/>
                </a:cubicBezTo>
                <a:cubicBezTo>
                  <a:pt x="4812" y="5422"/>
                  <a:pt x="4878" y="5393"/>
                  <a:pt x="4926" y="5330"/>
                </a:cubicBezTo>
                <a:lnTo>
                  <a:pt x="5398" y="4696"/>
                </a:lnTo>
                <a:lnTo>
                  <a:pt x="5398" y="5767"/>
                </a:lnTo>
                <a:cubicBezTo>
                  <a:pt x="5398" y="5869"/>
                  <a:pt x="5466" y="5955"/>
                  <a:pt x="5560" y="5972"/>
                </a:cubicBezTo>
                <a:lnTo>
                  <a:pt x="5603" y="5989"/>
                </a:lnTo>
                <a:cubicBezTo>
                  <a:pt x="5617" y="5992"/>
                  <a:pt x="5631" y="5993"/>
                  <a:pt x="5645" y="5993"/>
                </a:cubicBezTo>
                <a:cubicBezTo>
                  <a:pt x="5726" y="5993"/>
                  <a:pt x="5807" y="5951"/>
                  <a:pt x="5843" y="5878"/>
                </a:cubicBezTo>
                <a:lnTo>
                  <a:pt x="6700" y="4216"/>
                </a:lnTo>
                <a:lnTo>
                  <a:pt x="7377" y="8277"/>
                </a:lnTo>
                <a:lnTo>
                  <a:pt x="7377" y="8268"/>
                </a:lnTo>
                <a:lnTo>
                  <a:pt x="7377" y="8268"/>
                </a:lnTo>
                <a:cubicBezTo>
                  <a:pt x="7548" y="9253"/>
                  <a:pt x="7120" y="10247"/>
                  <a:pt x="6289" y="10804"/>
                </a:cubicBezTo>
                <a:cubicBezTo>
                  <a:pt x="5929" y="11044"/>
                  <a:pt x="5509" y="11190"/>
                  <a:pt x="5081" y="11215"/>
                </a:cubicBezTo>
                <a:lnTo>
                  <a:pt x="5081" y="10204"/>
                </a:lnTo>
                <a:cubicBezTo>
                  <a:pt x="5081" y="10059"/>
                  <a:pt x="4974" y="9986"/>
                  <a:pt x="4867" y="9986"/>
                </a:cubicBezTo>
                <a:cubicBezTo>
                  <a:pt x="4759" y="9986"/>
                  <a:pt x="4652" y="10059"/>
                  <a:pt x="4652" y="10204"/>
                </a:cubicBezTo>
                <a:lnTo>
                  <a:pt x="4652" y="11215"/>
                </a:lnTo>
                <a:cubicBezTo>
                  <a:pt x="4173" y="11164"/>
                  <a:pt x="3710" y="10975"/>
                  <a:pt x="3333" y="10676"/>
                </a:cubicBezTo>
                <a:lnTo>
                  <a:pt x="3324" y="10667"/>
                </a:lnTo>
                <a:cubicBezTo>
                  <a:pt x="3299" y="10641"/>
                  <a:pt x="3273" y="10624"/>
                  <a:pt x="3247" y="10598"/>
                </a:cubicBezTo>
                <a:lnTo>
                  <a:pt x="3204" y="10564"/>
                </a:lnTo>
                <a:lnTo>
                  <a:pt x="3170" y="10530"/>
                </a:lnTo>
                <a:lnTo>
                  <a:pt x="3102" y="10470"/>
                </a:lnTo>
                <a:lnTo>
                  <a:pt x="3076" y="10444"/>
                </a:lnTo>
                <a:lnTo>
                  <a:pt x="3007" y="10367"/>
                </a:lnTo>
                <a:lnTo>
                  <a:pt x="2999" y="10350"/>
                </a:lnTo>
                <a:cubicBezTo>
                  <a:pt x="2973" y="10324"/>
                  <a:pt x="2947" y="10290"/>
                  <a:pt x="2922" y="10264"/>
                </a:cubicBezTo>
                <a:cubicBezTo>
                  <a:pt x="2896" y="10239"/>
                  <a:pt x="2870" y="10213"/>
                  <a:pt x="2845" y="10196"/>
                </a:cubicBezTo>
                <a:lnTo>
                  <a:pt x="2733" y="10144"/>
                </a:lnTo>
                <a:lnTo>
                  <a:pt x="2682" y="10119"/>
                </a:lnTo>
                <a:lnTo>
                  <a:pt x="2639" y="10093"/>
                </a:lnTo>
                <a:lnTo>
                  <a:pt x="2571" y="10050"/>
                </a:lnTo>
                <a:lnTo>
                  <a:pt x="2545" y="10042"/>
                </a:lnTo>
                <a:lnTo>
                  <a:pt x="2468" y="9990"/>
                </a:lnTo>
                <a:lnTo>
                  <a:pt x="2451" y="9982"/>
                </a:lnTo>
                <a:lnTo>
                  <a:pt x="2373" y="9922"/>
                </a:lnTo>
                <a:cubicBezTo>
                  <a:pt x="2254" y="9827"/>
                  <a:pt x="2142" y="9733"/>
                  <a:pt x="2039" y="9622"/>
                </a:cubicBezTo>
                <a:cubicBezTo>
                  <a:pt x="1911" y="9168"/>
                  <a:pt x="2005" y="8671"/>
                  <a:pt x="2288" y="8294"/>
                </a:cubicBezTo>
                <a:lnTo>
                  <a:pt x="4061" y="5955"/>
                </a:lnTo>
                <a:lnTo>
                  <a:pt x="4070" y="6683"/>
                </a:lnTo>
                <a:cubicBezTo>
                  <a:pt x="4070" y="6821"/>
                  <a:pt x="4183" y="6909"/>
                  <a:pt x="4298" y="6909"/>
                </a:cubicBezTo>
                <a:cubicBezTo>
                  <a:pt x="4362" y="6909"/>
                  <a:pt x="4426" y="6882"/>
                  <a:pt x="4472" y="6820"/>
                </a:cubicBezTo>
                <a:lnTo>
                  <a:pt x="4652" y="6580"/>
                </a:lnTo>
                <a:lnTo>
                  <a:pt x="4652" y="9228"/>
                </a:lnTo>
                <a:cubicBezTo>
                  <a:pt x="4652" y="9369"/>
                  <a:pt x="4759" y="9440"/>
                  <a:pt x="4867" y="9440"/>
                </a:cubicBezTo>
                <a:cubicBezTo>
                  <a:pt x="4974" y="9440"/>
                  <a:pt x="5081" y="9369"/>
                  <a:pt x="5081" y="9228"/>
                </a:cubicBezTo>
                <a:lnTo>
                  <a:pt x="5081" y="6298"/>
                </a:lnTo>
                <a:cubicBezTo>
                  <a:pt x="5075" y="6100"/>
                  <a:pt x="4906" y="5970"/>
                  <a:pt x="4735" y="5970"/>
                </a:cubicBezTo>
                <a:cubicBezTo>
                  <a:pt x="4646" y="5970"/>
                  <a:pt x="4557" y="6005"/>
                  <a:pt x="4490" y="6084"/>
                </a:cubicBezTo>
                <a:lnTo>
                  <a:pt x="4490" y="5690"/>
                </a:lnTo>
                <a:cubicBezTo>
                  <a:pt x="4490" y="5481"/>
                  <a:pt x="4321" y="5354"/>
                  <a:pt x="4151" y="5354"/>
                </a:cubicBezTo>
                <a:cubicBezTo>
                  <a:pt x="4055" y="5354"/>
                  <a:pt x="3958" y="5394"/>
                  <a:pt x="3890" y="5484"/>
                </a:cubicBezTo>
                <a:lnTo>
                  <a:pt x="1962" y="8037"/>
                </a:lnTo>
                <a:cubicBezTo>
                  <a:pt x="1765" y="8302"/>
                  <a:pt x="1637" y="8602"/>
                  <a:pt x="1594" y="8919"/>
                </a:cubicBezTo>
                <a:cubicBezTo>
                  <a:pt x="1208" y="8037"/>
                  <a:pt x="1363" y="7009"/>
                  <a:pt x="1997" y="6281"/>
                </a:cubicBezTo>
                <a:lnTo>
                  <a:pt x="4738" y="2991"/>
                </a:lnTo>
                <a:close/>
                <a:moveTo>
                  <a:pt x="8139" y="12398"/>
                </a:moveTo>
                <a:cubicBezTo>
                  <a:pt x="8276" y="12475"/>
                  <a:pt x="8430" y="12535"/>
                  <a:pt x="8585" y="12569"/>
                </a:cubicBezTo>
                <a:cubicBezTo>
                  <a:pt x="8499" y="12749"/>
                  <a:pt x="8336" y="12869"/>
                  <a:pt x="8139" y="12903"/>
                </a:cubicBezTo>
                <a:lnTo>
                  <a:pt x="8139" y="12398"/>
                </a:lnTo>
                <a:close/>
                <a:moveTo>
                  <a:pt x="7719" y="12432"/>
                </a:moveTo>
                <a:lnTo>
                  <a:pt x="7719" y="13306"/>
                </a:lnTo>
                <a:cubicBezTo>
                  <a:pt x="7711" y="13631"/>
                  <a:pt x="7814" y="13948"/>
                  <a:pt x="8011" y="14214"/>
                </a:cubicBezTo>
                <a:lnTo>
                  <a:pt x="5560" y="14214"/>
                </a:lnTo>
                <a:cubicBezTo>
                  <a:pt x="5749" y="13948"/>
                  <a:pt x="5852" y="13631"/>
                  <a:pt x="5852" y="13306"/>
                </a:cubicBezTo>
                <a:lnTo>
                  <a:pt x="5852" y="12440"/>
                </a:lnTo>
                <a:cubicBezTo>
                  <a:pt x="6126" y="12569"/>
                  <a:pt x="6426" y="12637"/>
                  <a:pt x="6726" y="12637"/>
                </a:cubicBezTo>
                <a:lnTo>
                  <a:pt x="6828" y="12637"/>
                </a:lnTo>
                <a:cubicBezTo>
                  <a:pt x="7137" y="12637"/>
                  <a:pt x="7437" y="12569"/>
                  <a:pt x="7719" y="12432"/>
                </a:cubicBezTo>
                <a:close/>
                <a:moveTo>
                  <a:pt x="6816" y="0"/>
                </a:moveTo>
                <a:cubicBezTo>
                  <a:pt x="6724" y="0"/>
                  <a:pt x="6632" y="37"/>
                  <a:pt x="6563" y="121"/>
                </a:cubicBezTo>
                <a:lnTo>
                  <a:pt x="5312" y="1620"/>
                </a:lnTo>
                <a:cubicBezTo>
                  <a:pt x="5143" y="1783"/>
                  <a:pt x="5298" y="1995"/>
                  <a:pt x="5464" y="1995"/>
                </a:cubicBezTo>
                <a:cubicBezTo>
                  <a:pt x="5526" y="1995"/>
                  <a:pt x="5589" y="1966"/>
                  <a:pt x="5638" y="1894"/>
                </a:cubicBezTo>
                <a:lnTo>
                  <a:pt x="6708" y="609"/>
                </a:lnTo>
                <a:lnTo>
                  <a:pt x="6494" y="2879"/>
                </a:lnTo>
                <a:lnTo>
                  <a:pt x="6494" y="2888"/>
                </a:lnTo>
                <a:cubicBezTo>
                  <a:pt x="6489" y="3032"/>
                  <a:pt x="6601" y="3126"/>
                  <a:pt x="6718" y="3126"/>
                </a:cubicBezTo>
                <a:cubicBezTo>
                  <a:pt x="6783" y="3126"/>
                  <a:pt x="6848" y="3097"/>
                  <a:pt x="6897" y="3034"/>
                </a:cubicBezTo>
                <a:lnTo>
                  <a:pt x="7394" y="2365"/>
                </a:lnTo>
                <a:lnTo>
                  <a:pt x="7394" y="3479"/>
                </a:lnTo>
                <a:cubicBezTo>
                  <a:pt x="7394" y="3513"/>
                  <a:pt x="7402" y="3539"/>
                  <a:pt x="7411" y="3573"/>
                </a:cubicBezTo>
                <a:cubicBezTo>
                  <a:pt x="7222" y="3513"/>
                  <a:pt x="7025" y="3479"/>
                  <a:pt x="6828" y="3479"/>
                </a:cubicBezTo>
                <a:lnTo>
                  <a:pt x="6726" y="3479"/>
                </a:lnTo>
                <a:cubicBezTo>
                  <a:pt x="6152" y="3479"/>
                  <a:pt x="5603" y="3728"/>
                  <a:pt x="5218" y="4165"/>
                </a:cubicBezTo>
                <a:cubicBezTo>
                  <a:pt x="5200" y="4177"/>
                  <a:pt x="5177" y="4189"/>
                  <a:pt x="5153" y="4189"/>
                </a:cubicBezTo>
                <a:cubicBezTo>
                  <a:pt x="5144" y="4189"/>
                  <a:pt x="5134" y="4187"/>
                  <a:pt x="5124" y="4182"/>
                </a:cubicBezTo>
                <a:lnTo>
                  <a:pt x="5046" y="4156"/>
                </a:lnTo>
                <a:lnTo>
                  <a:pt x="5184" y="2725"/>
                </a:lnTo>
                <a:lnTo>
                  <a:pt x="5184" y="2717"/>
                </a:lnTo>
                <a:cubicBezTo>
                  <a:pt x="5195" y="2503"/>
                  <a:pt x="5024" y="2363"/>
                  <a:pt x="4848" y="2363"/>
                </a:cubicBezTo>
                <a:cubicBezTo>
                  <a:pt x="4756" y="2363"/>
                  <a:pt x="4663" y="2400"/>
                  <a:pt x="4592" y="2485"/>
                </a:cubicBezTo>
                <a:lnTo>
                  <a:pt x="1817" y="5801"/>
                </a:lnTo>
                <a:cubicBezTo>
                  <a:pt x="789" y="5912"/>
                  <a:pt x="0" y="6778"/>
                  <a:pt x="0" y="7823"/>
                </a:cubicBezTo>
                <a:lnTo>
                  <a:pt x="0" y="10598"/>
                </a:lnTo>
                <a:cubicBezTo>
                  <a:pt x="0" y="11721"/>
                  <a:pt x="908" y="12637"/>
                  <a:pt x="2031" y="12637"/>
                </a:cubicBezTo>
                <a:lnTo>
                  <a:pt x="2125" y="12637"/>
                </a:lnTo>
                <a:cubicBezTo>
                  <a:pt x="2511" y="12637"/>
                  <a:pt x="2887" y="12526"/>
                  <a:pt x="3204" y="12320"/>
                </a:cubicBezTo>
                <a:cubicBezTo>
                  <a:pt x="3217" y="12316"/>
                  <a:pt x="3232" y="12314"/>
                  <a:pt x="3247" y="12314"/>
                </a:cubicBezTo>
                <a:cubicBezTo>
                  <a:pt x="3262" y="12314"/>
                  <a:pt x="3277" y="12316"/>
                  <a:pt x="3290" y="12320"/>
                </a:cubicBezTo>
                <a:cubicBezTo>
                  <a:pt x="3607" y="12526"/>
                  <a:pt x="3984" y="12637"/>
                  <a:pt x="4370" y="12637"/>
                </a:cubicBezTo>
                <a:lnTo>
                  <a:pt x="4464" y="12637"/>
                </a:lnTo>
                <a:cubicBezTo>
                  <a:pt x="4798" y="12637"/>
                  <a:pt x="5132" y="12552"/>
                  <a:pt x="5423" y="12389"/>
                </a:cubicBezTo>
                <a:lnTo>
                  <a:pt x="5423" y="13297"/>
                </a:lnTo>
                <a:cubicBezTo>
                  <a:pt x="5423" y="13614"/>
                  <a:pt x="5303" y="13914"/>
                  <a:pt x="5072" y="14128"/>
                </a:cubicBezTo>
                <a:cubicBezTo>
                  <a:pt x="4884" y="14308"/>
                  <a:pt x="5012" y="14634"/>
                  <a:pt x="5278" y="14642"/>
                </a:cubicBezTo>
                <a:lnTo>
                  <a:pt x="8285" y="14642"/>
                </a:lnTo>
                <a:cubicBezTo>
                  <a:pt x="8559" y="14642"/>
                  <a:pt x="8687" y="14308"/>
                  <a:pt x="8490" y="14128"/>
                </a:cubicBezTo>
                <a:cubicBezTo>
                  <a:pt x="8276" y="13914"/>
                  <a:pt x="8148" y="13631"/>
                  <a:pt x="8139" y="13323"/>
                </a:cubicBezTo>
                <a:cubicBezTo>
                  <a:pt x="8542" y="13289"/>
                  <a:pt x="8885" y="13014"/>
                  <a:pt x="9013" y="12629"/>
                </a:cubicBezTo>
                <a:lnTo>
                  <a:pt x="9193" y="12629"/>
                </a:lnTo>
                <a:cubicBezTo>
                  <a:pt x="9570" y="12629"/>
                  <a:pt x="9947" y="12526"/>
                  <a:pt x="10272" y="12320"/>
                </a:cubicBezTo>
                <a:cubicBezTo>
                  <a:pt x="10281" y="12312"/>
                  <a:pt x="10294" y="12308"/>
                  <a:pt x="10308" y="12308"/>
                </a:cubicBezTo>
                <a:cubicBezTo>
                  <a:pt x="10322" y="12308"/>
                  <a:pt x="10337" y="12312"/>
                  <a:pt x="10350" y="12320"/>
                </a:cubicBezTo>
                <a:cubicBezTo>
                  <a:pt x="10667" y="12526"/>
                  <a:pt x="11043" y="12629"/>
                  <a:pt x="11429" y="12629"/>
                </a:cubicBezTo>
                <a:lnTo>
                  <a:pt x="11523" y="12629"/>
                </a:lnTo>
                <a:cubicBezTo>
                  <a:pt x="12646" y="12629"/>
                  <a:pt x="13554" y="11721"/>
                  <a:pt x="13554" y="10598"/>
                </a:cubicBezTo>
                <a:lnTo>
                  <a:pt x="13554" y="9125"/>
                </a:lnTo>
                <a:cubicBezTo>
                  <a:pt x="13554" y="8979"/>
                  <a:pt x="13447" y="8906"/>
                  <a:pt x="13339" y="8906"/>
                </a:cubicBezTo>
                <a:cubicBezTo>
                  <a:pt x="13232" y="8906"/>
                  <a:pt x="13125" y="8979"/>
                  <a:pt x="13125" y="9125"/>
                </a:cubicBezTo>
                <a:lnTo>
                  <a:pt x="13125" y="10607"/>
                </a:lnTo>
                <a:cubicBezTo>
                  <a:pt x="13125" y="11489"/>
                  <a:pt x="12406" y="12209"/>
                  <a:pt x="11523" y="12209"/>
                </a:cubicBezTo>
                <a:lnTo>
                  <a:pt x="11429" y="12209"/>
                </a:lnTo>
                <a:cubicBezTo>
                  <a:pt x="11415" y="12209"/>
                  <a:pt x="11401" y="12210"/>
                  <a:pt x="11387" y="12210"/>
                </a:cubicBezTo>
                <a:cubicBezTo>
                  <a:pt x="11094" y="12210"/>
                  <a:pt x="10818" y="12125"/>
                  <a:pt x="10572" y="11969"/>
                </a:cubicBezTo>
                <a:cubicBezTo>
                  <a:pt x="10491" y="11918"/>
                  <a:pt x="10397" y="11892"/>
                  <a:pt x="10302" y="11892"/>
                </a:cubicBezTo>
                <a:cubicBezTo>
                  <a:pt x="10208" y="11892"/>
                  <a:pt x="10114" y="11918"/>
                  <a:pt x="10033" y="11969"/>
                </a:cubicBezTo>
                <a:cubicBezTo>
                  <a:pt x="9787" y="12125"/>
                  <a:pt x="9503" y="12210"/>
                  <a:pt x="9217" y="12210"/>
                </a:cubicBezTo>
                <a:cubicBezTo>
                  <a:pt x="9203" y="12210"/>
                  <a:pt x="9190" y="12209"/>
                  <a:pt x="9176" y="12209"/>
                </a:cubicBezTo>
                <a:lnTo>
                  <a:pt x="9056" y="12209"/>
                </a:lnTo>
                <a:lnTo>
                  <a:pt x="9056" y="11318"/>
                </a:lnTo>
                <a:cubicBezTo>
                  <a:pt x="9056" y="11177"/>
                  <a:pt x="8949" y="11106"/>
                  <a:pt x="8842" y="11106"/>
                </a:cubicBezTo>
                <a:cubicBezTo>
                  <a:pt x="8735" y="11106"/>
                  <a:pt x="8628" y="11177"/>
                  <a:pt x="8628" y="11318"/>
                </a:cubicBezTo>
                <a:lnTo>
                  <a:pt x="8628" y="12149"/>
                </a:lnTo>
                <a:cubicBezTo>
                  <a:pt x="8482" y="12106"/>
                  <a:pt x="8345" y="12038"/>
                  <a:pt x="8216" y="11961"/>
                </a:cubicBezTo>
                <a:cubicBezTo>
                  <a:pt x="8135" y="11909"/>
                  <a:pt x="8041" y="11884"/>
                  <a:pt x="7946" y="11884"/>
                </a:cubicBezTo>
                <a:cubicBezTo>
                  <a:pt x="7852" y="11884"/>
                  <a:pt x="7758" y="11909"/>
                  <a:pt x="7677" y="11961"/>
                </a:cubicBezTo>
                <a:cubicBezTo>
                  <a:pt x="7420" y="12123"/>
                  <a:pt x="7120" y="12209"/>
                  <a:pt x="6811" y="12209"/>
                </a:cubicBezTo>
                <a:lnTo>
                  <a:pt x="6717" y="12209"/>
                </a:lnTo>
                <a:cubicBezTo>
                  <a:pt x="6409" y="12209"/>
                  <a:pt x="6109" y="12123"/>
                  <a:pt x="5852" y="11961"/>
                </a:cubicBezTo>
                <a:cubicBezTo>
                  <a:pt x="5766" y="11909"/>
                  <a:pt x="5672" y="11884"/>
                  <a:pt x="5579" y="11884"/>
                </a:cubicBezTo>
                <a:cubicBezTo>
                  <a:pt x="5485" y="11884"/>
                  <a:pt x="5393" y="11909"/>
                  <a:pt x="5312" y="11961"/>
                </a:cubicBezTo>
                <a:cubicBezTo>
                  <a:pt x="5046" y="12123"/>
                  <a:pt x="4747" y="12209"/>
                  <a:pt x="4447" y="12209"/>
                </a:cubicBezTo>
                <a:lnTo>
                  <a:pt x="4344" y="12209"/>
                </a:lnTo>
                <a:cubicBezTo>
                  <a:pt x="4330" y="12209"/>
                  <a:pt x="4317" y="12210"/>
                  <a:pt x="4303" y="12210"/>
                </a:cubicBezTo>
                <a:cubicBezTo>
                  <a:pt x="4017" y="12210"/>
                  <a:pt x="3732" y="12125"/>
                  <a:pt x="3487" y="11969"/>
                </a:cubicBezTo>
                <a:cubicBezTo>
                  <a:pt x="3406" y="11918"/>
                  <a:pt x="3314" y="11892"/>
                  <a:pt x="3222" y="11892"/>
                </a:cubicBezTo>
                <a:cubicBezTo>
                  <a:pt x="3130" y="11892"/>
                  <a:pt x="3037" y="11918"/>
                  <a:pt x="2956" y="11969"/>
                </a:cubicBezTo>
                <a:cubicBezTo>
                  <a:pt x="2711" y="12125"/>
                  <a:pt x="2426" y="12210"/>
                  <a:pt x="2140" y="12210"/>
                </a:cubicBezTo>
                <a:cubicBezTo>
                  <a:pt x="2127" y="12210"/>
                  <a:pt x="2113" y="12209"/>
                  <a:pt x="2099" y="12209"/>
                </a:cubicBezTo>
                <a:lnTo>
                  <a:pt x="2005" y="12209"/>
                </a:lnTo>
                <a:cubicBezTo>
                  <a:pt x="1114" y="12209"/>
                  <a:pt x="394" y="11489"/>
                  <a:pt x="394" y="10607"/>
                </a:cubicBezTo>
                <a:lnTo>
                  <a:pt x="394" y="7831"/>
                </a:lnTo>
                <a:cubicBezTo>
                  <a:pt x="394" y="7189"/>
                  <a:pt x="780" y="6606"/>
                  <a:pt x="1371" y="6349"/>
                </a:cubicBezTo>
                <a:lnTo>
                  <a:pt x="1371" y="6349"/>
                </a:lnTo>
                <a:cubicBezTo>
                  <a:pt x="831" y="7206"/>
                  <a:pt x="771" y="8277"/>
                  <a:pt x="1208" y="9193"/>
                </a:cubicBezTo>
                <a:cubicBezTo>
                  <a:pt x="1328" y="9433"/>
                  <a:pt x="1474" y="9656"/>
                  <a:pt x="1654" y="9862"/>
                </a:cubicBezTo>
                <a:lnTo>
                  <a:pt x="1671" y="9879"/>
                </a:lnTo>
                <a:lnTo>
                  <a:pt x="1697" y="9905"/>
                </a:lnTo>
                <a:lnTo>
                  <a:pt x="1697" y="9913"/>
                </a:lnTo>
                <a:cubicBezTo>
                  <a:pt x="1834" y="10059"/>
                  <a:pt x="1979" y="10196"/>
                  <a:pt x="2151" y="10307"/>
                </a:cubicBezTo>
                <a:lnTo>
                  <a:pt x="2159" y="10316"/>
                </a:lnTo>
                <a:lnTo>
                  <a:pt x="2245" y="10376"/>
                </a:lnTo>
                <a:lnTo>
                  <a:pt x="2279" y="10393"/>
                </a:lnTo>
                <a:lnTo>
                  <a:pt x="2356" y="10444"/>
                </a:lnTo>
                <a:lnTo>
                  <a:pt x="2399" y="10470"/>
                </a:lnTo>
                <a:lnTo>
                  <a:pt x="2468" y="10504"/>
                </a:lnTo>
                <a:cubicBezTo>
                  <a:pt x="2502" y="10530"/>
                  <a:pt x="2545" y="10547"/>
                  <a:pt x="2579" y="10564"/>
                </a:cubicBezTo>
                <a:lnTo>
                  <a:pt x="2639" y="10624"/>
                </a:lnTo>
                <a:lnTo>
                  <a:pt x="2639" y="10633"/>
                </a:lnTo>
                <a:cubicBezTo>
                  <a:pt x="3187" y="11267"/>
                  <a:pt x="3984" y="11635"/>
                  <a:pt x="4815" y="11644"/>
                </a:cubicBezTo>
                <a:lnTo>
                  <a:pt x="4867" y="11644"/>
                </a:lnTo>
                <a:cubicBezTo>
                  <a:pt x="5441" y="11644"/>
                  <a:pt x="6006" y="11472"/>
                  <a:pt x="6486" y="11155"/>
                </a:cubicBezTo>
                <a:cubicBezTo>
                  <a:pt x="7454" y="10504"/>
                  <a:pt x="7951" y="9348"/>
                  <a:pt x="7754" y="8191"/>
                </a:cubicBezTo>
                <a:lnTo>
                  <a:pt x="7085" y="3933"/>
                </a:lnTo>
                <a:lnTo>
                  <a:pt x="7085" y="3933"/>
                </a:lnTo>
                <a:cubicBezTo>
                  <a:pt x="7445" y="3993"/>
                  <a:pt x="7779" y="4173"/>
                  <a:pt x="8019" y="4447"/>
                </a:cubicBezTo>
                <a:cubicBezTo>
                  <a:pt x="8116" y="4556"/>
                  <a:pt x="8252" y="4614"/>
                  <a:pt x="8393" y="4614"/>
                </a:cubicBezTo>
                <a:cubicBezTo>
                  <a:pt x="8451" y="4614"/>
                  <a:pt x="8510" y="4604"/>
                  <a:pt x="8568" y="4584"/>
                </a:cubicBezTo>
                <a:cubicBezTo>
                  <a:pt x="8739" y="4533"/>
                  <a:pt x="8910" y="4499"/>
                  <a:pt x="9090" y="4499"/>
                </a:cubicBezTo>
                <a:lnTo>
                  <a:pt x="9193" y="4499"/>
                </a:lnTo>
                <a:cubicBezTo>
                  <a:pt x="9964" y="4499"/>
                  <a:pt x="10624" y="5056"/>
                  <a:pt x="10769" y="5818"/>
                </a:cubicBezTo>
                <a:cubicBezTo>
                  <a:pt x="10810" y="6055"/>
                  <a:pt x="11023" y="6230"/>
                  <a:pt x="11267" y="6230"/>
                </a:cubicBezTo>
                <a:cubicBezTo>
                  <a:pt x="11278" y="6230"/>
                  <a:pt x="11289" y="6230"/>
                  <a:pt x="11300" y="6229"/>
                </a:cubicBezTo>
                <a:lnTo>
                  <a:pt x="11523" y="6229"/>
                </a:lnTo>
                <a:cubicBezTo>
                  <a:pt x="12414" y="6229"/>
                  <a:pt x="13134" y="6949"/>
                  <a:pt x="13134" y="7831"/>
                </a:cubicBezTo>
                <a:lnTo>
                  <a:pt x="13134" y="8123"/>
                </a:lnTo>
                <a:cubicBezTo>
                  <a:pt x="13134" y="8243"/>
                  <a:pt x="13228" y="8328"/>
                  <a:pt x="13339" y="8328"/>
                </a:cubicBezTo>
                <a:cubicBezTo>
                  <a:pt x="13459" y="8328"/>
                  <a:pt x="13554" y="8234"/>
                  <a:pt x="13554" y="8114"/>
                </a:cubicBezTo>
                <a:lnTo>
                  <a:pt x="13554" y="7831"/>
                </a:lnTo>
                <a:cubicBezTo>
                  <a:pt x="13554" y="6700"/>
                  <a:pt x="12646" y="5792"/>
                  <a:pt x="11523" y="5792"/>
                </a:cubicBezTo>
                <a:lnTo>
                  <a:pt x="11420" y="5792"/>
                </a:lnTo>
                <a:cubicBezTo>
                  <a:pt x="11369" y="5792"/>
                  <a:pt x="11318" y="5792"/>
                  <a:pt x="11266" y="5801"/>
                </a:cubicBezTo>
                <a:cubicBezTo>
                  <a:pt x="11232" y="5801"/>
                  <a:pt x="11189" y="5775"/>
                  <a:pt x="11189" y="5732"/>
                </a:cubicBezTo>
                <a:cubicBezTo>
                  <a:pt x="11035" y="4893"/>
                  <a:pt x="10375" y="4242"/>
                  <a:pt x="9527" y="4096"/>
                </a:cubicBezTo>
                <a:lnTo>
                  <a:pt x="9099" y="1526"/>
                </a:lnTo>
                <a:cubicBezTo>
                  <a:pt x="9070" y="1346"/>
                  <a:pt x="8920" y="1247"/>
                  <a:pt x="8767" y="1247"/>
                </a:cubicBezTo>
                <a:cubicBezTo>
                  <a:pt x="8650" y="1247"/>
                  <a:pt x="8532" y="1305"/>
                  <a:pt x="8465" y="1432"/>
                </a:cubicBezTo>
                <a:lnTo>
                  <a:pt x="7814" y="2700"/>
                </a:lnTo>
                <a:lnTo>
                  <a:pt x="7814" y="2108"/>
                </a:lnTo>
                <a:cubicBezTo>
                  <a:pt x="7814" y="1900"/>
                  <a:pt x="7645" y="1769"/>
                  <a:pt x="7472" y="1769"/>
                </a:cubicBezTo>
                <a:cubicBezTo>
                  <a:pt x="7375" y="1769"/>
                  <a:pt x="7276" y="1810"/>
                  <a:pt x="7205" y="1903"/>
                </a:cubicBezTo>
                <a:lnTo>
                  <a:pt x="6983" y="2203"/>
                </a:lnTo>
                <a:lnTo>
                  <a:pt x="7154" y="369"/>
                </a:lnTo>
                <a:lnTo>
                  <a:pt x="7154" y="361"/>
                </a:lnTo>
                <a:cubicBezTo>
                  <a:pt x="7171" y="145"/>
                  <a:pt x="6996" y="0"/>
                  <a:pt x="68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6" name="Google Shape;1926;p70"/>
          <p:cNvGrpSpPr/>
          <p:nvPr/>
        </p:nvGrpSpPr>
        <p:grpSpPr>
          <a:xfrm>
            <a:off x="909531" y="2920722"/>
            <a:ext cx="377664" cy="288423"/>
            <a:chOff x="909531" y="2920722"/>
            <a:chExt cx="377664" cy="288423"/>
          </a:xfrm>
        </p:grpSpPr>
        <p:sp>
          <p:nvSpPr>
            <p:cNvPr id="1927" name="Google Shape;1927;p70"/>
            <p:cNvSpPr/>
            <p:nvPr/>
          </p:nvSpPr>
          <p:spPr>
            <a:xfrm>
              <a:off x="909531" y="2920722"/>
              <a:ext cx="377664" cy="288423"/>
            </a:xfrm>
            <a:custGeom>
              <a:avLst/>
              <a:gdLst/>
              <a:ahLst/>
              <a:cxnLst/>
              <a:rect l="l" t="t" r="r" b="b"/>
              <a:pathLst>
                <a:path w="14668" h="11202" extrusionOk="0">
                  <a:moveTo>
                    <a:pt x="10102" y="1294"/>
                  </a:moveTo>
                  <a:lnTo>
                    <a:pt x="10102" y="1551"/>
                  </a:lnTo>
                  <a:lnTo>
                    <a:pt x="8482" y="1551"/>
                  </a:lnTo>
                  <a:cubicBezTo>
                    <a:pt x="8320" y="1551"/>
                    <a:pt x="8320" y="1294"/>
                    <a:pt x="8482" y="1294"/>
                  </a:cubicBezTo>
                  <a:close/>
                  <a:moveTo>
                    <a:pt x="10102" y="3598"/>
                  </a:moveTo>
                  <a:lnTo>
                    <a:pt x="10102" y="3847"/>
                  </a:lnTo>
                  <a:lnTo>
                    <a:pt x="8482" y="3847"/>
                  </a:lnTo>
                  <a:cubicBezTo>
                    <a:pt x="8320" y="3847"/>
                    <a:pt x="8320" y="3598"/>
                    <a:pt x="8482" y="3598"/>
                  </a:cubicBezTo>
                  <a:close/>
                  <a:moveTo>
                    <a:pt x="10924" y="429"/>
                  </a:moveTo>
                  <a:cubicBezTo>
                    <a:pt x="10967" y="429"/>
                    <a:pt x="10993" y="454"/>
                    <a:pt x="10993" y="489"/>
                  </a:cubicBezTo>
                  <a:lnTo>
                    <a:pt x="10993" y="1422"/>
                  </a:lnTo>
                  <a:cubicBezTo>
                    <a:pt x="10993" y="1564"/>
                    <a:pt x="11100" y="1634"/>
                    <a:pt x="11207" y="1634"/>
                  </a:cubicBezTo>
                  <a:cubicBezTo>
                    <a:pt x="11314" y="1634"/>
                    <a:pt x="11421" y="1564"/>
                    <a:pt x="11421" y="1422"/>
                  </a:cubicBezTo>
                  <a:lnTo>
                    <a:pt x="11421" y="831"/>
                  </a:lnTo>
                  <a:lnTo>
                    <a:pt x="11712" y="831"/>
                  </a:lnTo>
                  <a:cubicBezTo>
                    <a:pt x="12552" y="831"/>
                    <a:pt x="13237" y="1517"/>
                    <a:pt x="13246" y="2365"/>
                  </a:cubicBezTo>
                  <a:lnTo>
                    <a:pt x="13246" y="2776"/>
                  </a:lnTo>
                  <a:cubicBezTo>
                    <a:pt x="13237" y="3624"/>
                    <a:pt x="12552" y="4309"/>
                    <a:pt x="11712" y="4309"/>
                  </a:cubicBezTo>
                  <a:lnTo>
                    <a:pt x="11421" y="4309"/>
                  </a:lnTo>
                  <a:lnTo>
                    <a:pt x="11421" y="2433"/>
                  </a:lnTo>
                  <a:cubicBezTo>
                    <a:pt x="11421" y="2288"/>
                    <a:pt x="11314" y="2215"/>
                    <a:pt x="11207" y="2215"/>
                  </a:cubicBezTo>
                  <a:cubicBezTo>
                    <a:pt x="11100" y="2215"/>
                    <a:pt x="10993" y="2288"/>
                    <a:pt x="10993" y="2433"/>
                  </a:cubicBezTo>
                  <a:lnTo>
                    <a:pt x="10993" y="4661"/>
                  </a:lnTo>
                  <a:cubicBezTo>
                    <a:pt x="10993" y="4695"/>
                    <a:pt x="10967" y="4721"/>
                    <a:pt x="10924" y="4721"/>
                  </a:cubicBezTo>
                  <a:lnTo>
                    <a:pt x="10598" y="4721"/>
                  </a:lnTo>
                  <a:cubicBezTo>
                    <a:pt x="10564" y="4721"/>
                    <a:pt x="10538" y="4695"/>
                    <a:pt x="10538" y="4661"/>
                  </a:cubicBezTo>
                  <a:lnTo>
                    <a:pt x="10538" y="489"/>
                  </a:lnTo>
                  <a:cubicBezTo>
                    <a:pt x="10538" y="454"/>
                    <a:pt x="10564" y="429"/>
                    <a:pt x="10598" y="429"/>
                  </a:cubicBezTo>
                  <a:close/>
                  <a:moveTo>
                    <a:pt x="7377" y="5929"/>
                  </a:moveTo>
                  <a:lnTo>
                    <a:pt x="7377" y="6837"/>
                  </a:lnTo>
                  <a:lnTo>
                    <a:pt x="4610" y="6837"/>
                  </a:lnTo>
                  <a:lnTo>
                    <a:pt x="5527" y="6117"/>
                  </a:lnTo>
                  <a:cubicBezTo>
                    <a:pt x="5681" y="5997"/>
                    <a:pt x="5869" y="5929"/>
                    <a:pt x="6066" y="5929"/>
                  </a:cubicBezTo>
                  <a:close/>
                  <a:moveTo>
                    <a:pt x="8876" y="5929"/>
                  </a:moveTo>
                  <a:cubicBezTo>
                    <a:pt x="9048" y="5929"/>
                    <a:pt x="9228" y="5980"/>
                    <a:pt x="9373" y="6091"/>
                  </a:cubicBezTo>
                  <a:lnTo>
                    <a:pt x="10444" y="6845"/>
                  </a:lnTo>
                  <a:lnTo>
                    <a:pt x="7806" y="6845"/>
                  </a:lnTo>
                  <a:lnTo>
                    <a:pt x="7806" y="5929"/>
                  </a:lnTo>
                  <a:close/>
                  <a:moveTo>
                    <a:pt x="1209" y="8550"/>
                  </a:moveTo>
                  <a:cubicBezTo>
                    <a:pt x="1149" y="8627"/>
                    <a:pt x="1072" y="8687"/>
                    <a:pt x="986" y="8730"/>
                  </a:cubicBezTo>
                  <a:cubicBezTo>
                    <a:pt x="936" y="8759"/>
                    <a:pt x="881" y="8775"/>
                    <a:pt x="824" y="8775"/>
                  </a:cubicBezTo>
                  <a:cubicBezTo>
                    <a:pt x="813" y="8775"/>
                    <a:pt x="801" y="8774"/>
                    <a:pt x="789" y="8773"/>
                  </a:cubicBezTo>
                  <a:cubicBezTo>
                    <a:pt x="772" y="8773"/>
                    <a:pt x="772" y="8764"/>
                    <a:pt x="763" y="8756"/>
                  </a:cubicBezTo>
                  <a:cubicBezTo>
                    <a:pt x="763" y="8747"/>
                    <a:pt x="763" y="8747"/>
                    <a:pt x="772" y="8730"/>
                  </a:cubicBezTo>
                  <a:cubicBezTo>
                    <a:pt x="806" y="8670"/>
                    <a:pt x="866" y="8636"/>
                    <a:pt x="926" y="8610"/>
                  </a:cubicBezTo>
                  <a:cubicBezTo>
                    <a:pt x="1003" y="8567"/>
                    <a:pt x="1089" y="8550"/>
                    <a:pt x="1175" y="8550"/>
                  </a:cubicBezTo>
                  <a:close/>
                  <a:moveTo>
                    <a:pt x="13074" y="7274"/>
                  </a:moveTo>
                  <a:cubicBezTo>
                    <a:pt x="13194" y="7274"/>
                    <a:pt x="13289" y="7368"/>
                    <a:pt x="13289" y="7488"/>
                  </a:cubicBezTo>
                  <a:lnTo>
                    <a:pt x="13289" y="7565"/>
                  </a:lnTo>
                  <a:lnTo>
                    <a:pt x="12586" y="7565"/>
                  </a:lnTo>
                  <a:cubicBezTo>
                    <a:pt x="11875" y="7582"/>
                    <a:pt x="11764" y="8593"/>
                    <a:pt x="12458" y="8764"/>
                  </a:cubicBezTo>
                  <a:cubicBezTo>
                    <a:pt x="12476" y="8768"/>
                    <a:pt x="12494" y="8770"/>
                    <a:pt x="12511" y="8770"/>
                  </a:cubicBezTo>
                  <a:cubicBezTo>
                    <a:pt x="12751" y="8770"/>
                    <a:pt x="12816" y="8401"/>
                    <a:pt x="12552" y="8345"/>
                  </a:cubicBezTo>
                  <a:cubicBezTo>
                    <a:pt x="12346" y="8293"/>
                    <a:pt x="12372" y="7993"/>
                    <a:pt x="12586" y="7993"/>
                  </a:cubicBezTo>
                  <a:lnTo>
                    <a:pt x="13289" y="7993"/>
                  </a:lnTo>
                  <a:lnTo>
                    <a:pt x="13289" y="9767"/>
                  </a:lnTo>
                  <a:cubicBezTo>
                    <a:pt x="13289" y="9818"/>
                    <a:pt x="13246" y="9861"/>
                    <a:pt x="13194" y="9861"/>
                  </a:cubicBezTo>
                  <a:lnTo>
                    <a:pt x="11755" y="9861"/>
                  </a:lnTo>
                  <a:cubicBezTo>
                    <a:pt x="11686" y="9261"/>
                    <a:pt x="11172" y="8816"/>
                    <a:pt x="10573" y="8816"/>
                  </a:cubicBezTo>
                  <a:cubicBezTo>
                    <a:pt x="9964" y="8816"/>
                    <a:pt x="9459" y="9261"/>
                    <a:pt x="9390" y="9861"/>
                  </a:cubicBezTo>
                  <a:lnTo>
                    <a:pt x="7806" y="9861"/>
                  </a:lnTo>
                  <a:lnTo>
                    <a:pt x="7806" y="7274"/>
                  </a:lnTo>
                  <a:close/>
                  <a:moveTo>
                    <a:pt x="3034" y="9244"/>
                  </a:moveTo>
                  <a:cubicBezTo>
                    <a:pt x="3710" y="9244"/>
                    <a:pt x="4053" y="10067"/>
                    <a:pt x="3573" y="10546"/>
                  </a:cubicBezTo>
                  <a:cubicBezTo>
                    <a:pt x="3416" y="10701"/>
                    <a:pt x="3224" y="10770"/>
                    <a:pt x="3037" y="10770"/>
                  </a:cubicBezTo>
                  <a:cubicBezTo>
                    <a:pt x="2645" y="10770"/>
                    <a:pt x="2271" y="10465"/>
                    <a:pt x="2271" y="10007"/>
                  </a:cubicBezTo>
                  <a:cubicBezTo>
                    <a:pt x="2271" y="9587"/>
                    <a:pt x="2614" y="9244"/>
                    <a:pt x="3034" y="9244"/>
                  </a:cubicBezTo>
                  <a:close/>
                  <a:moveTo>
                    <a:pt x="10569" y="9250"/>
                  </a:moveTo>
                  <a:cubicBezTo>
                    <a:pt x="10960" y="9250"/>
                    <a:pt x="11335" y="9552"/>
                    <a:pt x="11335" y="10015"/>
                  </a:cubicBezTo>
                  <a:cubicBezTo>
                    <a:pt x="11327" y="10426"/>
                    <a:pt x="10993" y="10769"/>
                    <a:pt x="10573" y="10769"/>
                  </a:cubicBezTo>
                  <a:lnTo>
                    <a:pt x="10573" y="10778"/>
                  </a:lnTo>
                  <a:cubicBezTo>
                    <a:pt x="9887" y="10778"/>
                    <a:pt x="9553" y="9955"/>
                    <a:pt x="10033" y="9475"/>
                  </a:cubicBezTo>
                  <a:cubicBezTo>
                    <a:pt x="10189" y="9320"/>
                    <a:pt x="10381" y="9250"/>
                    <a:pt x="10569" y="9250"/>
                  </a:cubicBezTo>
                  <a:close/>
                  <a:moveTo>
                    <a:pt x="10598" y="0"/>
                  </a:moveTo>
                  <a:cubicBezTo>
                    <a:pt x="10324" y="0"/>
                    <a:pt x="10102" y="214"/>
                    <a:pt x="10102" y="497"/>
                  </a:cubicBezTo>
                  <a:lnTo>
                    <a:pt x="10102" y="865"/>
                  </a:lnTo>
                  <a:lnTo>
                    <a:pt x="8482" y="865"/>
                  </a:lnTo>
                  <a:cubicBezTo>
                    <a:pt x="8477" y="865"/>
                    <a:pt x="8472" y="865"/>
                    <a:pt x="8466" y="865"/>
                  </a:cubicBezTo>
                  <a:cubicBezTo>
                    <a:pt x="8157" y="865"/>
                    <a:pt x="7900" y="1111"/>
                    <a:pt x="7900" y="1422"/>
                  </a:cubicBezTo>
                  <a:cubicBezTo>
                    <a:pt x="7900" y="1729"/>
                    <a:pt x="8149" y="1980"/>
                    <a:pt x="8452" y="1980"/>
                  </a:cubicBezTo>
                  <a:cubicBezTo>
                    <a:pt x="8462" y="1980"/>
                    <a:pt x="8472" y="1980"/>
                    <a:pt x="8482" y="1979"/>
                  </a:cubicBezTo>
                  <a:lnTo>
                    <a:pt x="10102" y="1979"/>
                  </a:lnTo>
                  <a:lnTo>
                    <a:pt x="10102" y="3170"/>
                  </a:lnTo>
                  <a:lnTo>
                    <a:pt x="8482" y="3170"/>
                  </a:lnTo>
                  <a:cubicBezTo>
                    <a:pt x="8472" y="3170"/>
                    <a:pt x="8462" y="3169"/>
                    <a:pt x="8452" y="3169"/>
                  </a:cubicBezTo>
                  <a:cubicBezTo>
                    <a:pt x="8149" y="3169"/>
                    <a:pt x="7900" y="3420"/>
                    <a:pt x="7900" y="3727"/>
                  </a:cubicBezTo>
                  <a:cubicBezTo>
                    <a:pt x="7900" y="4039"/>
                    <a:pt x="8157" y="4284"/>
                    <a:pt x="8466" y="4284"/>
                  </a:cubicBezTo>
                  <a:cubicBezTo>
                    <a:pt x="8472" y="4284"/>
                    <a:pt x="8477" y="4284"/>
                    <a:pt x="8482" y="4284"/>
                  </a:cubicBezTo>
                  <a:lnTo>
                    <a:pt x="10102" y="4284"/>
                  </a:lnTo>
                  <a:lnTo>
                    <a:pt x="10102" y="4661"/>
                  </a:lnTo>
                  <a:cubicBezTo>
                    <a:pt x="10102" y="4935"/>
                    <a:pt x="10324" y="5149"/>
                    <a:pt x="10598" y="5158"/>
                  </a:cubicBezTo>
                  <a:lnTo>
                    <a:pt x="10924" y="5158"/>
                  </a:lnTo>
                  <a:cubicBezTo>
                    <a:pt x="11164" y="5149"/>
                    <a:pt x="11370" y="4986"/>
                    <a:pt x="11412" y="4746"/>
                  </a:cubicBezTo>
                  <a:lnTo>
                    <a:pt x="11712" y="4746"/>
                  </a:lnTo>
                  <a:cubicBezTo>
                    <a:pt x="12792" y="4746"/>
                    <a:pt x="13666" y="3873"/>
                    <a:pt x="13674" y="2802"/>
                  </a:cubicBezTo>
                  <a:lnTo>
                    <a:pt x="13691" y="2802"/>
                  </a:lnTo>
                  <a:cubicBezTo>
                    <a:pt x="13991" y="2802"/>
                    <a:pt x="14240" y="3042"/>
                    <a:pt x="14240" y="3341"/>
                  </a:cubicBezTo>
                  <a:lnTo>
                    <a:pt x="14240" y="7805"/>
                  </a:lnTo>
                  <a:cubicBezTo>
                    <a:pt x="14240" y="8096"/>
                    <a:pt x="14008" y="8336"/>
                    <a:pt x="13717" y="8345"/>
                  </a:cubicBezTo>
                  <a:lnTo>
                    <a:pt x="13717" y="7479"/>
                  </a:lnTo>
                  <a:cubicBezTo>
                    <a:pt x="13717" y="7128"/>
                    <a:pt x="13426" y="6837"/>
                    <a:pt x="13074" y="6837"/>
                  </a:cubicBezTo>
                  <a:lnTo>
                    <a:pt x="11190" y="6837"/>
                  </a:lnTo>
                  <a:lnTo>
                    <a:pt x="9622" y="5732"/>
                  </a:lnTo>
                  <a:cubicBezTo>
                    <a:pt x="9399" y="5577"/>
                    <a:pt x="9142" y="5492"/>
                    <a:pt x="8876" y="5492"/>
                  </a:cubicBezTo>
                  <a:lnTo>
                    <a:pt x="6066" y="5492"/>
                  </a:lnTo>
                  <a:cubicBezTo>
                    <a:pt x="5775" y="5492"/>
                    <a:pt x="5492" y="5595"/>
                    <a:pt x="5261" y="5774"/>
                  </a:cubicBezTo>
                  <a:lnTo>
                    <a:pt x="3916" y="6837"/>
                  </a:lnTo>
                  <a:lnTo>
                    <a:pt x="3513" y="6837"/>
                  </a:lnTo>
                  <a:cubicBezTo>
                    <a:pt x="3231" y="6837"/>
                    <a:pt x="2957" y="6871"/>
                    <a:pt x="2682" y="6948"/>
                  </a:cubicBezTo>
                  <a:lnTo>
                    <a:pt x="695" y="7479"/>
                  </a:lnTo>
                  <a:cubicBezTo>
                    <a:pt x="284" y="7591"/>
                    <a:pt x="1" y="7959"/>
                    <a:pt x="1" y="8379"/>
                  </a:cubicBezTo>
                  <a:lnTo>
                    <a:pt x="1" y="9767"/>
                  </a:lnTo>
                  <a:cubicBezTo>
                    <a:pt x="1" y="10049"/>
                    <a:pt x="232" y="10289"/>
                    <a:pt x="523" y="10289"/>
                  </a:cubicBezTo>
                  <a:lnTo>
                    <a:pt x="1869" y="10289"/>
                  </a:lnTo>
                  <a:cubicBezTo>
                    <a:pt x="2018" y="10898"/>
                    <a:pt x="2524" y="11202"/>
                    <a:pt x="3029" y="11202"/>
                  </a:cubicBezTo>
                  <a:cubicBezTo>
                    <a:pt x="3535" y="11202"/>
                    <a:pt x="4040" y="10898"/>
                    <a:pt x="4190" y="10289"/>
                  </a:cubicBezTo>
                  <a:lnTo>
                    <a:pt x="5021" y="10289"/>
                  </a:lnTo>
                  <a:cubicBezTo>
                    <a:pt x="5313" y="10289"/>
                    <a:pt x="5313" y="9861"/>
                    <a:pt x="5021" y="9861"/>
                  </a:cubicBezTo>
                  <a:lnTo>
                    <a:pt x="4216" y="9861"/>
                  </a:lnTo>
                  <a:cubicBezTo>
                    <a:pt x="4139" y="9261"/>
                    <a:pt x="3633" y="8816"/>
                    <a:pt x="3034" y="8816"/>
                  </a:cubicBezTo>
                  <a:cubicBezTo>
                    <a:pt x="2425" y="8816"/>
                    <a:pt x="1920" y="9261"/>
                    <a:pt x="1843" y="9861"/>
                  </a:cubicBezTo>
                  <a:lnTo>
                    <a:pt x="523" y="9861"/>
                  </a:lnTo>
                  <a:cubicBezTo>
                    <a:pt x="472" y="9861"/>
                    <a:pt x="429" y="9818"/>
                    <a:pt x="429" y="9775"/>
                  </a:cubicBezTo>
                  <a:lnTo>
                    <a:pt x="429" y="9030"/>
                  </a:lnTo>
                  <a:cubicBezTo>
                    <a:pt x="498" y="9116"/>
                    <a:pt x="601" y="9176"/>
                    <a:pt x="712" y="9193"/>
                  </a:cubicBezTo>
                  <a:cubicBezTo>
                    <a:pt x="746" y="9201"/>
                    <a:pt x="780" y="9201"/>
                    <a:pt x="815" y="9201"/>
                  </a:cubicBezTo>
                  <a:cubicBezTo>
                    <a:pt x="943" y="9201"/>
                    <a:pt x="1063" y="9167"/>
                    <a:pt x="1166" y="9116"/>
                  </a:cubicBezTo>
                  <a:cubicBezTo>
                    <a:pt x="1320" y="9047"/>
                    <a:pt x="1449" y="8944"/>
                    <a:pt x="1552" y="8816"/>
                  </a:cubicBezTo>
                  <a:cubicBezTo>
                    <a:pt x="1802" y="8549"/>
                    <a:pt x="1606" y="8112"/>
                    <a:pt x="1248" y="8112"/>
                  </a:cubicBezTo>
                  <a:cubicBezTo>
                    <a:pt x="1238" y="8112"/>
                    <a:pt x="1228" y="8113"/>
                    <a:pt x="1217" y="8113"/>
                  </a:cubicBezTo>
                  <a:cubicBezTo>
                    <a:pt x="1204" y="8113"/>
                    <a:pt x="1190" y="8112"/>
                    <a:pt x="1176" y="8112"/>
                  </a:cubicBezTo>
                  <a:cubicBezTo>
                    <a:pt x="1027" y="8112"/>
                    <a:pt x="879" y="8153"/>
                    <a:pt x="746" y="8216"/>
                  </a:cubicBezTo>
                  <a:cubicBezTo>
                    <a:pt x="618" y="8268"/>
                    <a:pt x="515" y="8353"/>
                    <a:pt x="429" y="8456"/>
                  </a:cubicBezTo>
                  <a:lnTo>
                    <a:pt x="429" y="8379"/>
                  </a:lnTo>
                  <a:cubicBezTo>
                    <a:pt x="429" y="8156"/>
                    <a:pt x="583" y="7959"/>
                    <a:pt x="806" y="7899"/>
                  </a:cubicBezTo>
                  <a:lnTo>
                    <a:pt x="2802" y="7359"/>
                  </a:lnTo>
                  <a:cubicBezTo>
                    <a:pt x="3034" y="7299"/>
                    <a:pt x="3274" y="7274"/>
                    <a:pt x="3513" y="7274"/>
                  </a:cubicBezTo>
                  <a:lnTo>
                    <a:pt x="7377" y="7274"/>
                  </a:lnTo>
                  <a:lnTo>
                    <a:pt x="7377" y="9861"/>
                  </a:lnTo>
                  <a:lnTo>
                    <a:pt x="6024" y="9861"/>
                  </a:lnTo>
                  <a:cubicBezTo>
                    <a:pt x="5732" y="9861"/>
                    <a:pt x="5732" y="10289"/>
                    <a:pt x="6024" y="10289"/>
                  </a:cubicBezTo>
                  <a:lnTo>
                    <a:pt x="9408" y="10289"/>
                  </a:lnTo>
                  <a:cubicBezTo>
                    <a:pt x="9558" y="10893"/>
                    <a:pt x="10063" y="11195"/>
                    <a:pt x="10568" y="11195"/>
                  </a:cubicBezTo>
                  <a:cubicBezTo>
                    <a:pt x="11074" y="11195"/>
                    <a:pt x="11579" y="10893"/>
                    <a:pt x="11729" y="10289"/>
                  </a:cubicBezTo>
                  <a:lnTo>
                    <a:pt x="13194" y="10289"/>
                  </a:lnTo>
                  <a:cubicBezTo>
                    <a:pt x="13477" y="10289"/>
                    <a:pt x="13717" y="10049"/>
                    <a:pt x="13717" y="9758"/>
                  </a:cubicBezTo>
                  <a:lnTo>
                    <a:pt x="13717" y="8773"/>
                  </a:lnTo>
                  <a:cubicBezTo>
                    <a:pt x="14248" y="8764"/>
                    <a:pt x="14668" y="8327"/>
                    <a:pt x="14668" y="7796"/>
                  </a:cubicBezTo>
                  <a:lnTo>
                    <a:pt x="14668" y="3341"/>
                  </a:lnTo>
                  <a:cubicBezTo>
                    <a:pt x="14668" y="2802"/>
                    <a:pt x="14231" y="2365"/>
                    <a:pt x="13691" y="2365"/>
                  </a:cubicBezTo>
                  <a:lnTo>
                    <a:pt x="13674" y="2365"/>
                  </a:lnTo>
                  <a:cubicBezTo>
                    <a:pt x="13674" y="1285"/>
                    <a:pt x="12792" y="403"/>
                    <a:pt x="11712" y="403"/>
                  </a:cubicBezTo>
                  <a:lnTo>
                    <a:pt x="11412" y="403"/>
                  </a:lnTo>
                  <a:cubicBezTo>
                    <a:pt x="11370" y="163"/>
                    <a:pt x="11164" y="0"/>
                    <a:pt x="109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0"/>
            <p:cNvSpPr/>
            <p:nvPr/>
          </p:nvSpPr>
          <p:spPr>
            <a:xfrm>
              <a:off x="1064402" y="3125646"/>
              <a:ext cx="27807" cy="11046"/>
            </a:xfrm>
            <a:custGeom>
              <a:avLst/>
              <a:gdLst/>
              <a:ahLst/>
              <a:cxnLst/>
              <a:rect l="l" t="t" r="r" b="b"/>
              <a:pathLst>
                <a:path w="1080" h="429" extrusionOk="0">
                  <a:moveTo>
                    <a:pt x="291" y="0"/>
                  </a:moveTo>
                  <a:cubicBezTo>
                    <a:pt x="0" y="0"/>
                    <a:pt x="0" y="428"/>
                    <a:pt x="291" y="428"/>
                  </a:cubicBezTo>
                  <a:lnTo>
                    <a:pt x="788" y="428"/>
                  </a:lnTo>
                  <a:cubicBezTo>
                    <a:pt x="1079" y="428"/>
                    <a:pt x="1079" y="0"/>
                    <a:pt x="78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0"/>
            <p:cNvSpPr/>
            <p:nvPr/>
          </p:nvSpPr>
          <p:spPr>
            <a:xfrm>
              <a:off x="978585" y="3171529"/>
              <a:ext cx="15680" cy="13672"/>
            </a:xfrm>
            <a:custGeom>
              <a:avLst/>
              <a:gdLst/>
              <a:ahLst/>
              <a:cxnLst/>
              <a:rect l="l" t="t" r="r" b="b"/>
              <a:pathLst>
                <a:path w="609" h="531" extrusionOk="0">
                  <a:moveTo>
                    <a:pt x="352" y="0"/>
                  </a:moveTo>
                  <a:cubicBezTo>
                    <a:pt x="112" y="0"/>
                    <a:pt x="0" y="283"/>
                    <a:pt x="163" y="454"/>
                  </a:cubicBezTo>
                  <a:cubicBezTo>
                    <a:pt x="216" y="507"/>
                    <a:pt x="282" y="531"/>
                    <a:pt x="346" y="531"/>
                  </a:cubicBezTo>
                  <a:cubicBezTo>
                    <a:pt x="480" y="531"/>
                    <a:pt x="609" y="428"/>
                    <a:pt x="609" y="266"/>
                  </a:cubicBezTo>
                  <a:cubicBezTo>
                    <a:pt x="609" y="120"/>
                    <a:pt x="497" y="0"/>
                    <a:pt x="35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0"/>
            <p:cNvSpPr/>
            <p:nvPr/>
          </p:nvSpPr>
          <p:spPr>
            <a:xfrm>
              <a:off x="1172696" y="3171529"/>
              <a:ext cx="15912" cy="13672"/>
            </a:xfrm>
            <a:custGeom>
              <a:avLst/>
              <a:gdLst/>
              <a:ahLst/>
              <a:cxnLst/>
              <a:rect l="l" t="t" r="r" b="b"/>
              <a:pathLst>
                <a:path w="618" h="531" extrusionOk="0">
                  <a:moveTo>
                    <a:pt x="352" y="0"/>
                  </a:moveTo>
                  <a:cubicBezTo>
                    <a:pt x="112" y="0"/>
                    <a:pt x="1" y="283"/>
                    <a:pt x="163" y="454"/>
                  </a:cubicBezTo>
                  <a:cubicBezTo>
                    <a:pt x="216" y="507"/>
                    <a:pt x="283" y="531"/>
                    <a:pt x="348" y="531"/>
                  </a:cubicBezTo>
                  <a:cubicBezTo>
                    <a:pt x="485" y="531"/>
                    <a:pt x="617" y="428"/>
                    <a:pt x="617" y="266"/>
                  </a:cubicBezTo>
                  <a:cubicBezTo>
                    <a:pt x="617" y="120"/>
                    <a:pt x="497" y="0"/>
                    <a:pt x="35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 name="Google Shape;1931;p70"/>
          <p:cNvGrpSpPr/>
          <p:nvPr/>
        </p:nvGrpSpPr>
        <p:grpSpPr>
          <a:xfrm>
            <a:off x="4031235" y="1712521"/>
            <a:ext cx="410312" cy="377458"/>
            <a:chOff x="4031235" y="1712521"/>
            <a:chExt cx="410312" cy="377458"/>
          </a:xfrm>
        </p:grpSpPr>
        <p:sp>
          <p:nvSpPr>
            <p:cNvPr id="1932" name="Google Shape;1932;p70"/>
            <p:cNvSpPr/>
            <p:nvPr/>
          </p:nvSpPr>
          <p:spPr>
            <a:xfrm>
              <a:off x="4158736" y="1928928"/>
              <a:ext cx="159943" cy="127090"/>
            </a:xfrm>
            <a:custGeom>
              <a:avLst/>
              <a:gdLst/>
              <a:ahLst/>
              <a:cxnLst/>
              <a:rect l="l" t="t" r="r" b="b"/>
              <a:pathLst>
                <a:path w="6212" h="4936" extrusionOk="0">
                  <a:moveTo>
                    <a:pt x="3555" y="1"/>
                  </a:moveTo>
                  <a:cubicBezTo>
                    <a:pt x="3496" y="1"/>
                    <a:pt x="3435" y="26"/>
                    <a:pt x="3385" y="88"/>
                  </a:cubicBezTo>
                  <a:lnTo>
                    <a:pt x="2151" y="1502"/>
                  </a:lnTo>
                  <a:cubicBezTo>
                    <a:pt x="2125" y="1519"/>
                    <a:pt x="2100" y="1536"/>
                    <a:pt x="2074" y="1536"/>
                  </a:cubicBezTo>
                  <a:lnTo>
                    <a:pt x="934" y="1536"/>
                  </a:lnTo>
                  <a:cubicBezTo>
                    <a:pt x="746" y="1536"/>
                    <a:pt x="575" y="1630"/>
                    <a:pt x="480" y="1784"/>
                  </a:cubicBezTo>
                  <a:lnTo>
                    <a:pt x="138" y="2307"/>
                  </a:lnTo>
                  <a:cubicBezTo>
                    <a:pt x="1" y="2521"/>
                    <a:pt x="26" y="2804"/>
                    <a:pt x="206" y="2992"/>
                  </a:cubicBezTo>
                  <a:lnTo>
                    <a:pt x="874" y="3652"/>
                  </a:lnTo>
                  <a:cubicBezTo>
                    <a:pt x="985" y="3763"/>
                    <a:pt x="1129" y="3817"/>
                    <a:pt x="1270" y="3817"/>
                  </a:cubicBezTo>
                  <a:cubicBezTo>
                    <a:pt x="1457" y="3817"/>
                    <a:pt x="1641" y="3724"/>
                    <a:pt x="1748" y="3549"/>
                  </a:cubicBezTo>
                  <a:cubicBezTo>
                    <a:pt x="1845" y="3380"/>
                    <a:pt x="2023" y="3283"/>
                    <a:pt x="2210" y="3283"/>
                  </a:cubicBezTo>
                  <a:cubicBezTo>
                    <a:pt x="2287" y="3283"/>
                    <a:pt x="2367" y="3300"/>
                    <a:pt x="2442" y="3335"/>
                  </a:cubicBezTo>
                  <a:lnTo>
                    <a:pt x="5775" y="4903"/>
                  </a:lnTo>
                  <a:cubicBezTo>
                    <a:pt x="5815" y="4925"/>
                    <a:pt x="5854" y="4935"/>
                    <a:pt x="5890" y="4935"/>
                  </a:cubicBezTo>
                  <a:cubicBezTo>
                    <a:pt x="6099" y="4935"/>
                    <a:pt x="6212" y="4602"/>
                    <a:pt x="5963" y="4500"/>
                  </a:cubicBezTo>
                  <a:lnTo>
                    <a:pt x="2631" y="2941"/>
                  </a:lnTo>
                  <a:cubicBezTo>
                    <a:pt x="2496" y="2877"/>
                    <a:pt x="2353" y="2847"/>
                    <a:pt x="2211" y="2847"/>
                  </a:cubicBezTo>
                  <a:cubicBezTo>
                    <a:pt x="1876" y="2847"/>
                    <a:pt x="1552" y="3017"/>
                    <a:pt x="1371" y="3318"/>
                  </a:cubicBezTo>
                  <a:cubicBezTo>
                    <a:pt x="1347" y="3357"/>
                    <a:pt x="1306" y="3377"/>
                    <a:pt x="1265" y="3377"/>
                  </a:cubicBezTo>
                  <a:cubicBezTo>
                    <a:pt x="1235" y="3377"/>
                    <a:pt x="1205" y="3366"/>
                    <a:pt x="1183" y="3344"/>
                  </a:cubicBezTo>
                  <a:lnTo>
                    <a:pt x="515" y="2675"/>
                  </a:lnTo>
                  <a:cubicBezTo>
                    <a:pt x="489" y="2641"/>
                    <a:pt x="480" y="2590"/>
                    <a:pt x="506" y="2547"/>
                  </a:cubicBezTo>
                  <a:lnTo>
                    <a:pt x="849" y="2016"/>
                  </a:lnTo>
                  <a:cubicBezTo>
                    <a:pt x="866" y="1990"/>
                    <a:pt x="900" y="1973"/>
                    <a:pt x="934" y="1973"/>
                  </a:cubicBezTo>
                  <a:lnTo>
                    <a:pt x="2065" y="1973"/>
                  </a:lnTo>
                  <a:cubicBezTo>
                    <a:pt x="2228" y="1973"/>
                    <a:pt x="2374" y="1904"/>
                    <a:pt x="2476" y="1784"/>
                  </a:cubicBezTo>
                  <a:lnTo>
                    <a:pt x="3719" y="379"/>
                  </a:lnTo>
                  <a:cubicBezTo>
                    <a:pt x="3878" y="214"/>
                    <a:pt x="3725" y="1"/>
                    <a:pt x="355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0"/>
            <p:cNvSpPr/>
            <p:nvPr/>
          </p:nvSpPr>
          <p:spPr>
            <a:xfrm>
              <a:off x="4031235" y="1712521"/>
              <a:ext cx="410312" cy="377458"/>
            </a:xfrm>
            <a:custGeom>
              <a:avLst/>
              <a:gdLst/>
              <a:ahLst/>
              <a:cxnLst/>
              <a:rect l="l" t="t" r="r" b="b"/>
              <a:pathLst>
                <a:path w="15936" h="14660" extrusionOk="0">
                  <a:moveTo>
                    <a:pt x="9245" y="2942"/>
                  </a:moveTo>
                  <a:cubicBezTo>
                    <a:pt x="9270" y="2942"/>
                    <a:pt x="9296" y="2950"/>
                    <a:pt x="9313" y="2967"/>
                  </a:cubicBezTo>
                  <a:lnTo>
                    <a:pt x="9862" y="3516"/>
                  </a:lnTo>
                  <a:cubicBezTo>
                    <a:pt x="9922" y="3575"/>
                    <a:pt x="9939" y="3670"/>
                    <a:pt x="9904" y="3747"/>
                  </a:cubicBezTo>
                  <a:lnTo>
                    <a:pt x="9784" y="4021"/>
                  </a:lnTo>
                  <a:cubicBezTo>
                    <a:pt x="9753" y="4104"/>
                    <a:pt x="9675" y="4149"/>
                    <a:pt x="9595" y="4149"/>
                  </a:cubicBezTo>
                  <a:cubicBezTo>
                    <a:pt x="9543" y="4149"/>
                    <a:pt x="9491" y="4130"/>
                    <a:pt x="9450" y="4090"/>
                  </a:cubicBezTo>
                  <a:lnTo>
                    <a:pt x="8842" y="3481"/>
                  </a:lnTo>
                  <a:cubicBezTo>
                    <a:pt x="8808" y="3438"/>
                    <a:pt x="8808" y="3387"/>
                    <a:pt x="8842" y="3353"/>
                  </a:cubicBezTo>
                  <a:lnTo>
                    <a:pt x="9185" y="2976"/>
                  </a:lnTo>
                  <a:cubicBezTo>
                    <a:pt x="9193" y="2959"/>
                    <a:pt x="9219" y="2942"/>
                    <a:pt x="9245" y="2942"/>
                  </a:cubicBezTo>
                  <a:close/>
                  <a:moveTo>
                    <a:pt x="8558" y="436"/>
                  </a:moveTo>
                  <a:cubicBezTo>
                    <a:pt x="8840" y="436"/>
                    <a:pt x="9120" y="454"/>
                    <a:pt x="9399" y="483"/>
                  </a:cubicBezTo>
                  <a:cubicBezTo>
                    <a:pt x="10127" y="568"/>
                    <a:pt x="10838" y="774"/>
                    <a:pt x="11506" y="1082"/>
                  </a:cubicBezTo>
                  <a:cubicBezTo>
                    <a:pt x="11635" y="1142"/>
                    <a:pt x="11755" y="1202"/>
                    <a:pt x="11875" y="1271"/>
                  </a:cubicBezTo>
                  <a:cubicBezTo>
                    <a:pt x="12971" y="1871"/>
                    <a:pt x="13897" y="2762"/>
                    <a:pt x="14531" y="3841"/>
                  </a:cubicBezTo>
                  <a:lnTo>
                    <a:pt x="12792" y="5435"/>
                  </a:lnTo>
                  <a:cubicBezTo>
                    <a:pt x="12701" y="5517"/>
                    <a:pt x="12593" y="5554"/>
                    <a:pt x="12488" y="5554"/>
                  </a:cubicBezTo>
                  <a:cubicBezTo>
                    <a:pt x="12257" y="5554"/>
                    <a:pt x="12038" y="5374"/>
                    <a:pt x="12038" y="5109"/>
                  </a:cubicBezTo>
                  <a:lnTo>
                    <a:pt x="12038" y="4004"/>
                  </a:lnTo>
                  <a:cubicBezTo>
                    <a:pt x="12038" y="3764"/>
                    <a:pt x="11952" y="3541"/>
                    <a:pt x="11781" y="3370"/>
                  </a:cubicBezTo>
                  <a:lnTo>
                    <a:pt x="10341" y="1931"/>
                  </a:lnTo>
                  <a:cubicBezTo>
                    <a:pt x="10170" y="1759"/>
                    <a:pt x="9947" y="1674"/>
                    <a:pt x="9707" y="1674"/>
                  </a:cubicBezTo>
                  <a:lnTo>
                    <a:pt x="6169" y="1674"/>
                  </a:lnTo>
                  <a:cubicBezTo>
                    <a:pt x="6109" y="1674"/>
                    <a:pt x="6066" y="1622"/>
                    <a:pt x="6066" y="1562"/>
                  </a:cubicBezTo>
                  <a:lnTo>
                    <a:pt x="6066" y="920"/>
                  </a:lnTo>
                  <a:cubicBezTo>
                    <a:pt x="6735" y="654"/>
                    <a:pt x="7437" y="500"/>
                    <a:pt x="8157" y="448"/>
                  </a:cubicBezTo>
                  <a:cubicBezTo>
                    <a:pt x="8291" y="440"/>
                    <a:pt x="8425" y="436"/>
                    <a:pt x="8558" y="436"/>
                  </a:cubicBezTo>
                  <a:close/>
                  <a:moveTo>
                    <a:pt x="15405" y="6300"/>
                  </a:moveTo>
                  <a:cubicBezTo>
                    <a:pt x="15413" y="6343"/>
                    <a:pt x="15422" y="6394"/>
                    <a:pt x="15422" y="6445"/>
                  </a:cubicBezTo>
                  <a:lnTo>
                    <a:pt x="15422" y="6454"/>
                  </a:lnTo>
                  <a:cubicBezTo>
                    <a:pt x="15430" y="6505"/>
                    <a:pt x="15439" y="6548"/>
                    <a:pt x="15439" y="6591"/>
                  </a:cubicBezTo>
                  <a:lnTo>
                    <a:pt x="15439" y="6643"/>
                  </a:lnTo>
                  <a:cubicBezTo>
                    <a:pt x="15447" y="6685"/>
                    <a:pt x="15447" y="6720"/>
                    <a:pt x="15447" y="6762"/>
                  </a:cubicBezTo>
                  <a:lnTo>
                    <a:pt x="15447" y="6805"/>
                  </a:lnTo>
                  <a:cubicBezTo>
                    <a:pt x="15456" y="6848"/>
                    <a:pt x="15456" y="6900"/>
                    <a:pt x="15464" y="6951"/>
                  </a:cubicBezTo>
                  <a:lnTo>
                    <a:pt x="15464" y="7002"/>
                  </a:lnTo>
                  <a:lnTo>
                    <a:pt x="15464" y="7114"/>
                  </a:lnTo>
                  <a:lnTo>
                    <a:pt x="15464" y="7165"/>
                  </a:lnTo>
                  <a:lnTo>
                    <a:pt x="15464" y="7319"/>
                  </a:lnTo>
                  <a:lnTo>
                    <a:pt x="15464" y="7482"/>
                  </a:lnTo>
                  <a:lnTo>
                    <a:pt x="15464" y="7534"/>
                  </a:lnTo>
                  <a:lnTo>
                    <a:pt x="15464" y="7645"/>
                  </a:lnTo>
                  <a:lnTo>
                    <a:pt x="15464" y="7705"/>
                  </a:lnTo>
                  <a:cubicBezTo>
                    <a:pt x="15464" y="7739"/>
                    <a:pt x="15464" y="7773"/>
                    <a:pt x="15456" y="7799"/>
                  </a:cubicBezTo>
                  <a:cubicBezTo>
                    <a:pt x="15447" y="7833"/>
                    <a:pt x="15456" y="7851"/>
                    <a:pt x="15456" y="7868"/>
                  </a:cubicBezTo>
                  <a:cubicBezTo>
                    <a:pt x="15456" y="7893"/>
                    <a:pt x="15456" y="7928"/>
                    <a:pt x="15447" y="7962"/>
                  </a:cubicBezTo>
                  <a:cubicBezTo>
                    <a:pt x="15447" y="8013"/>
                    <a:pt x="15439" y="8056"/>
                    <a:pt x="15430" y="8108"/>
                  </a:cubicBezTo>
                  <a:lnTo>
                    <a:pt x="15430" y="8167"/>
                  </a:lnTo>
                  <a:cubicBezTo>
                    <a:pt x="15430" y="8193"/>
                    <a:pt x="15422" y="8227"/>
                    <a:pt x="15413" y="8262"/>
                  </a:cubicBezTo>
                  <a:lnTo>
                    <a:pt x="15405" y="8313"/>
                  </a:lnTo>
                  <a:cubicBezTo>
                    <a:pt x="15405" y="8347"/>
                    <a:pt x="15396" y="8382"/>
                    <a:pt x="15387" y="8416"/>
                  </a:cubicBezTo>
                  <a:lnTo>
                    <a:pt x="15387" y="8450"/>
                  </a:lnTo>
                  <a:cubicBezTo>
                    <a:pt x="15370" y="8579"/>
                    <a:pt x="15345" y="8699"/>
                    <a:pt x="15319" y="8819"/>
                  </a:cubicBezTo>
                  <a:lnTo>
                    <a:pt x="15319" y="8836"/>
                  </a:lnTo>
                  <a:cubicBezTo>
                    <a:pt x="15310" y="8870"/>
                    <a:pt x="15302" y="8913"/>
                    <a:pt x="15293" y="8947"/>
                  </a:cubicBezTo>
                  <a:lnTo>
                    <a:pt x="15276" y="8990"/>
                  </a:lnTo>
                  <a:cubicBezTo>
                    <a:pt x="15267" y="9024"/>
                    <a:pt x="15259" y="9050"/>
                    <a:pt x="15250" y="9084"/>
                  </a:cubicBezTo>
                  <a:lnTo>
                    <a:pt x="15242" y="9136"/>
                  </a:lnTo>
                  <a:cubicBezTo>
                    <a:pt x="15233" y="9170"/>
                    <a:pt x="15225" y="9196"/>
                    <a:pt x="15216" y="9230"/>
                  </a:cubicBezTo>
                  <a:cubicBezTo>
                    <a:pt x="15207" y="9256"/>
                    <a:pt x="15199" y="9290"/>
                    <a:pt x="15182" y="9324"/>
                  </a:cubicBezTo>
                  <a:lnTo>
                    <a:pt x="15165" y="9401"/>
                  </a:lnTo>
                  <a:cubicBezTo>
                    <a:pt x="15147" y="9444"/>
                    <a:pt x="15139" y="9478"/>
                    <a:pt x="15122" y="9513"/>
                  </a:cubicBezTo>
                  <a:lnTo>
                    <a:pt x="15113" y="9547"/>
                  </a:lnTo>
                  <a:cubicBezTo>
                    <a:pt x="15096" y="9590"/>
                    <a:pt x="15088" y="9632"/>
                    <a:pt x="15070" y="9675"/>
                  </a:cubicBezTo>
                  <a:lnTo>
                    <a:pt x="15062" y="9692"/>
                  </a:lnTo>
                  <a:cubicBezTo>
                    <a:pt x="14831" y="10309"/>
                    <a:pt x="14514" y="10892"/>
                    <a:pt x="14119" y="11423"/>
                  </a:cubicBezTo>
                  <a:lnTo>
                    <a:pt x="14119" y="10978"/>
                  </a:lnTo>
                  <a:cubicBezTo>
                    <a:pt x="14119" y="10686"/>
                    <a:pt x="13880" y="10438"/>
                    <a:pt x="13580" y="10438"/>
                  </a:cubicBezTo>
                  <a:lnTo>
                    <a:pt x="12971" y="10429"/>
                  </a:lnTo>
                  <a:cubicBezTo>
                    <a:pt x="12517" y="10421"/>
                    <a:pt x="12149" y="10052"/>
                    <a:pt x="12149" y="9590"/>
                  </a:cubicBezTo>
                  <a:lnTo>
                    <a:pt x="12149" y="8287"/>
                  </a:lnTo>
                  <a:cubicBezTo>
                    <a:pt x="12149" y="8193"/>
                    <a:pt x="12192" y="8099"/>
                    <a:pt x="12252" y="8030"/>
                  </a:cubicBezTo>
                  <a:lnTo>
                    <a:pt x="13888" y="6403"/>
                  </a:lnTo>
                  <a:cubicBezTo>
                    <a:pt x="13948" y="6334"/>
                    <a:pt x="14042" y="6300"/>
                    <a:pt x="14137" y="6300"/>
                  </a:cubicBezTo>
                  <a:close/>
                  <a:moveTo>
                    <a:pt x="8602" y="1"/>
                  </a:moveTo>
                  <a:cubicBezTo>
                    <a:pt x="8437" y="1"/>
                    <a:pt x="8272" y="7"/>
                    <a:pt x="8105" y="20"/>
                  </a:cubicBezTo>
                  <a:cubicBezTo>
                    <a:pt x="7300" y="72"/>
                    <a:pt x="6503" y="260"/>
                    <a:pt x="5758" y="577"/>
                  </a:cubicBezTo>
                  <a:lnTo>
                    <a:pt x="5749" y="586"/>
                  </a:lnTo>
                  <a:cubicBezTo>
                    <a:pt x="4439" y="1134"/>
                    <a:pt x="3325" y="2059"/>
                    <a:pt x="2528" y="3233"/>
                  </a:cubicBezTo>
                  <a:cubicBezTo>
                    <a:pt x="2418" y="3404"/>
                    <a:pt x="2565" y="3575"/>
                    <a:pt x="2721" y="3575"/>
                  </a:cubicBezTo>
                  <a:cubicBezTo>
                    <a:pt x="2783" y="3575"/>
                    <a:pt x="2847" y="3548"/>
                    <a:pt x="2896" y="3481"/>
                  </a:cubicBezTo>
                  <a:cubicBezTo>
                    <a:pt x="3582" y="2462"/>
                    <a:pt x="4524" y="1648"/>
                    <a:pt x="5621" y="1125"/>
                  </a:cubicBezTo>
                  <a:lnTo>
                    <a:pt x="5621" y="1571"/>
                  </a:lnTo>
                  <a:cubicBezTo>
                    <a:pt x="5621" y="1871"/>
                    <a:pt x="5869" y="2119"/>
                    <a:pt x="6169" y="2119"/>
                  </a:cubicBezTo>
                  <a:lnTo>
                    <a:pt x="9716" y="2119"/>
                  </a:lnTo>
                  <a:cubicBezTo>
                    <a:pt x="9725" y="2118"/>
                    <a:pt x="9733" y="2118"/>
                    <a:pt x="9742" y="2118"/>
                  </a:cubicBezTo>
                  <a:cubicBezTo>
                    <a:pt x="9852" y="2118"/>
                    <a:pt x="9953" y="2168"/>
                    <a:pt x="10033" y="2248"/>
                  </a:cubicBezTo>
                  <a:lnTo>
                    <a:pt x="11472" y="3687"/>
                  </a:lnTo>
                  <a:cubicBezTo>
                    <a:pt x="11558" y="3773"/>
                    <a:pt x="11609" y="3892"/>
                    <a:pt x="11609" y="4012"/>
                  </a:cubicBezTo>
                  <a:lnTo>
                    <a:pt x="11609" y="5109"/>
                  </a:lnTo>
                  <a:cubicBezTo>
                    <a:pt x="11603" y="5640"/>
                    <a:pt x="12040" y="6000"/>
                    <a:pt x="12497" y="6000"/>
                  </a:cubicBezTo>
                  <a:cubicBezTo>
                    <a:pt x="12704" y="6000"/>
                    <a:pt x="12915" y="5926"/>
                    <a:pt x="13091" y="5760"/>
                  </a:cubicBezTo>
                  <a:lnTo>
                    <a:pt x="14745" y="4244"/>
                  </a:lnTo>
                  <a:cubicBezTo>
                    <a:pt x="15002" y="4758"/>
                    <a:pt x="15199" y="5297"/>
                    <a:pt x="15319" y="5863"/>
                  </a:cubicBezTo>
                  <a:lnTo>
                    <a:pt x="14128" y="5863"/>
                  </a:lnTo>
                  <a:cubicBezTo>
                    <a:pt x="14119" y="5863"/>
                    <a:pt x="14109" y="5862"/>
                    <a:pt x="14100" y="5862"/>
                  </a:cubicBezTo>
                  <a:cubicBezTo>
                    <a:pt x="13904" y="5862"/>
                    <a:pt x="13710" y="5947"/>
                    <a:pt x="13571" y="6094"/>
                  </a:cubicBezTo>
                  <a:lnTo>
                    <a:pt x="11935" y="7722"/>
                  </a:lnTo>
                  <a:cubicBezTo>
                    <a:pt x="11789" y="7868"/>
                    <a:pt x="11703" y="8073"/>
                    <a:pt x="11703" y="8287"/>
                  </a:cubicBezTo>
                  <a:lnTo>
                    <a:pt x="11703" y="9590"/>
                  </a:lnTo>
                  <a:cubicBezTo>
                    <a:pt x="11712" y="10292"/>
                    <a:pt x="12269" y="10858"/>
                    <a:pt x="12963" y="10866"/>
                  </a:cubicBezTo>
                  <a:lnTo>
                    <a:pt x="13571" y="10875"/>
                  </a:lnTo>
                  <a:cubicBezTo>
                    <a:pt x="13631" y="10883"/>
                    <a:pt x="13674" y="10926"/>
                    <a:pt x="13674" y="10986"/>
                  </a:cubicBezTo>
                  <a:lnTo>
                    <a:pt x="13674" y="11963"/>
                  </a:lnTo>
                  <a:cubicBezTo>
                    <a:pt x="12344" y="13422"/>
                    <a:pt x="10489" y="14208"/>
                    <a:pt x="8596" y="14208"/>
                  </a:cubicBezTo>
                  <a:cubicBezTo>
                    <a:pt x="7722" y="14208"/>
                    <a:pt x="6840" y="14040"/>
                    <a:pt x="5998" y="13693"/>
                  </a:cubicBezTo>
                  <a:lnTo>
                    <a:pt x="5844" y="13548"/>
                  </a:lnTo>
                  <a:cubicBezTo>
                    <a:pt x="5801" y="13505"/>
                    <a:pt x="5792" y="13436"/>
                    <a:pt x="5826" y="13385"/>
                  </a:cubicBezTo>
                  <a:lnTo>
                    <a:pt x="5921" y="13222"/>
                  </a:lnTo>
                  <a:cubicBezTo>
                    <a:pt x="6058" y="12999"/>
                    <a:pt x="6023" y="12717"/>
                    <a:pt x="5835" y="12537"/>
                  </a:cubicBezTo>
                  <a:lnTo>
                    <a:pt x="4336" y="11037"/>
                  </a:lnTo>
                  <a:cubicBezTo>
                    <a:pt x="3899" y="10601"/>
                    <a:pt x="3659" y="10018"/>
                    <a:pt x="3659" y="9410"/>
                  </a:cubicBezTo>
                  <a:lnTo>
                    <a:pt x="3659" y="7105"/>
                  </a:lnTo>
                  <a:cubicBezTo>
                    <a:pt x="3659" y="7037"/>
                    <a:pt x="3685" y="6968"/>
                    <a:pt x="3719" y="6917"/>
                  </a:cubicBezTo>
                  <a:lnTo>
                    <a:pt x="4353" y="5957"/>
                  </a:lnTo>
                  <a:cubicBezTo>
                    <a:pt x="4413" y="5871"/>
                    <a:pt x="4447" y="5769"/>
                    <a:pt x="4447" y="5666"/>
                  </a:cubicBezTo>
                  <a:lnTo>
                    <a:pt x="4473" y="3875"/>
                  </a:lnTo>
                  <a:cubicBezTo>
                    <a:pt x="4481" y="3421"/>
                    <a:pt x="4841" y="3061"/>
                    <a:pt x="5295" y="3061"/>
                  </a:cubicBezTo>
                  <a:lnTo>
                    <a:pt x="7925" y="3061"/>
                  </a:lnTo>
                  <a:cubicBezTo>
                    <a:pt x="8002" y="3070"/>
                    <a:pt x="8045" y="3156"/>
                    <a:pt x="7994" y="3216"/>
                  </a:cubicBezTo>
                  <a:lnTo>
                    <a:pt x="6983" y="4287"/>
                  </a:lnTo>
                  <a:cubicBezTo>
                    <a:pt x="6777" y="4492"/>
                    <a:pt x="6777" y="4835"/>
                    <a:pt x="6983" y="5049"/>
                  </a:cubicBezTo>
                  <a:lnTo>
                    <a:pt x="7411" y="5477"/>
                  </a:lnTo>
                  <a:cubicBezTo>
                    <a:pt x="7518" y="5584"/>
                    <a:pt x="7658" y="5638"/>
                    <a:pt x="7797" y="5638"/>
                  </a:cubicBezTo>
                  <a:cubicBezTo>
                    <a:pt x="7936" y="5638"/>
                    <a:pt x="8075" y="5584"/>
                    <a:pt x="8182" y="5477"/>
                  </a:cubicBezTo>
                  <a:cubicBezTo>
                    <a:pt x="8200" y="5456"/>
                    <a:pt x="8225" y="5445"/>
                    <a:pt x="8252" y="5445"/>
                  </a:cubicBezTo>
                  <a:cubicBezTo>
                    <a:pt x="8279" y="5445"/>
                    <a:pt x="8307" y="5456"/>
                    <a:pt x="8328" y="5477"/>
                  </a:cubicBezTo>
                  <a:lnTo>
                    <a:pt x="9185" y="6386"/>
                  </a:lnTo>
                  <a:cubicBezTo>
                    <a:pt x="9476" y="6703"/>
                    <a:pt x="9485" y="7191"/>
                    <a:pt x="9202" y="7508"/>
                  </a:cubicBezTo>
                  <a:lnTo>
                    <a:pt x="9005" y="7731"/>
                  </a:lnTo>
                  <a:cubicBezTo>
                    <a:pt x="8846" y="7896"/>
                    <a:pt x="8999" y="8109"/>
                    <a:pt x="9169" y="8109"/>
                  </a:cubicBezTo>
                  <a:cubicBezTo>
                    <a:pt x="9228" y="8109"/>
                    <a:pt x="9288" y="8083"/>
                    <a:pt x="9339" y="8022"/>
                  </a:cubicBezTo>
                  <a:lnTo>
                    <a:pt x="9527" y="7799"/>
                  </a:lnTo>
                  <a:cubicBezTo>
                    <a:pt x="9973" y="7311"/>
                    <a:pt x="9956" y="6565"/>
                    <a:pt x="9502" y="6086"/>
                  </a:cubicBezTo>
                  <a:lnTo>
                    <a:pt x="8645" y="5178"/>
                  </a:lnTo>
                  <a:cubicBezTo>
                    <a:pt x="8539" y="5063"/>
                    <a:pt x="8392" y="5005"/>
                    <a:pt x="8246" y="5005"/>
                  </a:cubicBezTo>
                  <a:cubicBezTo>
                    <a:pt x="8108" y="5005"/>
                    <a:pt x="7969" y="5056"/>
                    <a:pt x="7865" y="5160"/>
                  </a:cubicBezTo>
                  <a:cubicBezTo>
                    <a:pt x="7848" y="5182"/>
                    <a:pt x="7823" y="5193"/>
                    <a:pt x="7796" y="5193"/>
                  </a:cubicBezTo>
                  <a:cubicBezTo>
                    <a:pt x="7769" y="5193"/>
                    <a:pt x="7741" y="5182"/>
                    <a:pt x="7720" y="5160"/>
                  </a:cubicBezTo>
                  <a:lnTo>
                    <a:pt x="7291" y="4732"/>
                  </a:lnTo>
                  <a:cubicBezTo>
                    <a:pt x="7257" y="4698"/>
                    <a:pt x="7257" y="4629"/>
                    <a:pt x="7291" y="4595"/>
                  </a:cubicBezTo>
                  <a:lnTo>
                    <a:pt x="8311" y="3524"/>
                  </a:lnTo>
                  <a:cubicBezTo>
                    <a:pt x="8328" y="3498"/>
                    <a:pt x="8354" y="3464"/>
                    <a:pt x="8371" y="3438"/>
                  </a:cubicBezTo>
                  <a:cubicBezTo>
                    <a:pt x="8379" y="3575"/>
                    <a:pt x="8431" y="3704"/>
                    <a:pt x="8525" y="3798"/>
                  </a:cubicBezTo>
                  <a:lnTo>
                    <a:pt x="9133" y="4407"/>
                  </a:lnTo>
                  <a:cubicBezTo>
                    <a:pt x="9263" y="4536"/>
                    <a:pt x="9430" y="4598"/>
                    <a:pt x="9594" y="4598"/>
                  </a:cubicBezTo>
                  <a:cubicBezTo>
                    <a:pt x="9842" y="4598"/>
                    <a:pt x="10084" y="4458"/>
                    <a:pt x="10187" y="4201"/>
                  </a:cubicBezTo>
                  <a:lnTo>
                    <a:pt x="10307" y="3918"/>
                  </a:lnTo>
                  <a:cubicBezTo>
                    <a:pt x="10410" y="3678"/>
                    <a:pt x="10358" y="3404"/>
                    <a:pt x="10170" y="3216"/>
                  </a:cubicBezTo>
                  <a:lnTo>
                    <a:pt x="9622" y="2667"/>
                  </a:lnTo>
                  <a:cubicBezTo>
                    <a:pt x="9514" y="2563"/>
                    <a:pt x="9375" y="2512"/>
                    <a:pt x="9238" y="2512"/>
                  </a:cubicBezTo>
                  <a:cubicBezTo>
                    <a:pt x="9092" y="2512"/>
                    <a:pt x="8948" y="2570"/>
                    <a:pt x="8842" y="2685"/>
                  </a:cubicBezTo>
                  <a:lnTo>
                    <a:pt x="8508" y="3061"/>
                  </a:lnTo>
                  <a:cubicBezTo>
                    <a:pt x="8491" y="3087"/>
                    <a:pt x="8465" y="3113"/>
                    <a:pt x="8448" y="3139"/>
                  </a:cubicBezTo>
                  <a:lnTo>
                    <a:pt x="8448" y="3104"/>
                  </a:lnTo>
                  <a:cubicBezTo>
                    <a:pt x="8422" y="2839"/>
                    <a:pt x="8200" y="2633"/>
                    <a:pt x="7925" y="2625"/>
                  </a:cubicBezTo>
                  <a:lnTo>
                    <a:pt x="5287" y="2625"/>
                  </a:lnTo>
                  <a:cubicBezTo>
                    <a:pt x="4610" y="2633"/>
                    <a:pt x="4053" y="3181"/>
                    <a:pt x="4036" y="3867"/>
                  </a:cubicBezTo>
                  <a:lnTo>
                    <a:pt x="4010" y="5657"/>
                  </a:lnTo>
                  <a:cubicBezTo>
                    <a:pt x="4010" y="5683"/>
                    <a:pt x="4002" y="5700"/>
                    <a:pt x="3993" y="5717"/>
                  </a:cubicBezTo>
                  <a:lnTo>
                    <a:pt x="3359" y="6668"/>
                  </a:lnTo>
                  <a:cubicBezTo>
                    <a:pt x="3273" y="6797"/>
                    <a:pt x="3222" y="6951"/>
                    <a:pt x="3222" y="7105"/>
                  </a:cubicBezTo>
                  <a:lnTo>
                    <a:pt x="3222" y="9401"/>
                  </a:lnTo>
                  <a:cubicBezTo>
                    <a:pt x="3222" y="10129"/>
                    <a:pt x="3513" y="10823"/>
                    <a:pt x="4027" y="11337"/>
                  </a:cubicBezTo>
                  <a:lnTo>
                    <a:pt x="5535" y="12845"/>
                  </a:lnTo>
                  <a:cubicBezTo>
                    <a:pt x="5569" y="12888"/>
                    <a:pt x="5578" y="12948"/>
                    <a:pt x="5552" y="12991"/>
                  </a:cubicBezTo>
                  <a:lnTo>
                    <a:pt x="5458" y="13154"/>
                  </a:lnTo>
                  <a:cubicBezTo>
                    <a:pt x="5407" y="13222"/>
                    <a:pt x="5381" y="13308"/>
                    <a:pt x="5372" y="13393"/>
                  </a:cubicBezTo>
                  <a:cubicBezTo>
                    <a:pt x="3128" y="12203"/>
                    <a:pt x="1723" y="9864"/>
                    <a:pt x="1723" y="7319"/>
                  </a:cubicBezTo>
                  <a:cubicBezTo>
                    <a:pt x="1723" y="6291"/>
                    <a:pt x="1954" y="5272"/>
                    <a:pt x="2400" y="4338"/>
                  </a:cubicBezTo>
                  <a:cubicBezTo>
                    <a:pt x="2490" y="4163"/>
                    <a:pt x="2342" y="4017"/>
                    <a:pt x="2196" y="4017"/>
                  </a:cubicBezTo>
                  <a:cubicBezTo>
                    <a:pt x="2121" y="4017"/>
                    <a:pt x="2046" y="4056"/>
                    <a:pt x="2005" y="4149"/>
                  </a:cubicBezTo>
                  <a:cubicBezTo>
                    <a:pt x="1" y="8287"/>
                    <a:pt x="2271" y="13231"/>
                    <a:pt x="6717" y="14413"/>
                  </a:cubicBezTo>
                  <a:cubicBezTo>
                    <a:pt x="7351" y="14580"/>
                    <a:pt x="7983" y="14659"/>
                    <a:pt x="8603" y="14659"/>
                  </a:cubicBezTo>
                  <a:cubicBezTo>
                    <a:pt x="12346" y="14659"/>
                    <a:pt x="15637" y="11773"/>
                    <a:pt x="15901" y="7833"/>
                  </a:cubicBezTo>
                  <a:cubicBezTo>
                    <a:pt x="15901" y="7825"/>
                    <a:pt x="15901" y="7825"/>
                    <a:pt x="15901" y="7808"/>
                  </a:cubicBezTo>
                  <a:cubicBezTo>
                    <a:pt x="15936" y="7379"/>
                    <a:pt x="15919" y="6942"/>
                    <a:pt x="15876" y="6514"/>
                  </a:cubicBezTo>
                  <a:cubicBezTo>
                    <a:pt x="15713" y="5015"/>
                    <a:pt x="15088" y="3601"/>
                    <a:pt x="14085" y="2479"/>
                  </a:cubicBezTo>
                  <a:cubicBezTo>
                    <a:pt x="13982" y="2368"/>
                    <a:pt x="13880" y="2256"/>
                    <a:pt x="13777" y="2145"/>
                  </a:cubicBezTo>
                  <a:cubicBezTo>
                    <a:pt x="12526" y="894"/>
                    <a:pt x="10864" y="140"/>
                    <a:pt x="9099" y="20"/>
                  </a:cubicBezTo>
                  <a:cubicBezTo>
                    <a:pt x="8932" y="7"/>
                    <a:pt x="8767" y="1"/>
                    <a:pt x="860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4" name="Google Shape;1934;p70"/>
          <p:cNvSpPr/>
          <p:nvPr/>
        </p:nvSpPr>
        <p:spPr>
          <a:xfrm>
            <a:off x="7864316" y="2290655"/>
            <a:ext cx="377664" cy="377072"/>
          </a:xfrm>
          <a:custGeom>
            <a:avLst/>
            <a:gdLst/>
            <a:ahLst/>
            <a:cxnLst/>
            <a:rect l="l" t="t" r="r" b="b"/>
            <a:pathLst>
              <a:path w="14668" h="14645" extrusionOk="0">
                <a:moveTo>
                  <a:pt x="9696" y="428"/>
                </a:moveTo>
                <a:cubicBezTo>
                  <a:pt x="9722" y="428"/>
                  <a:pt x="9750" y="440"/>
                  <a:pt x="9767" y="466"/>
                </a:cubicBezTo>
                <a:cubicBezTo>
                  <a:pt x="9776" y="483"/>
                  <a:pt x="9776" y="500"/>
                  <a:pt x="9767" y="526"/>
                </a:cubicBezTo>
                <a:lnTo>
                  <a:pt x="8482" y="5161"/>
                </a:lnTo>
                <a:cubicBezTo>
                  <a:pt x="8457" y="5152"/>
                  <a:pt x="8422" y="5144"/>
                  <a:pt x="8388" y="5135"/>
                </a:cubicBezTo>
                <a:cubicBezTo>
                  <a:pt x="8325" y="5112"/>
                  <a:pt x="8259" y="5105"/>
                  <a:pt x="8193" y="5105"/>
                </a:cubicBezTo>
                <a:cubicBezTo>
                  <a:pt x="8161" y="5105"/>
                  <a:pt x="8128" y="5107"/>
                  <a:pt x="8097" y="5109"/>
                </a:cubicBezTo>
                <a:cubicBezTo>
                  <a:pt x="7968" y="4433"/>
                  <a:pt x="8062" y="3730"/>
                  <a:pt x="8362" y="3113"/>
                </a:cubicBezTo>
                <a:lnTo>
                  <a:pt x="8354" y="3113"/>
                </a:lnTo>
                <a:lnTo>
                  <a:pt x="9630" y="466"/>
                </a:lnTo>
                <a:cubicBezTo>
                  <a:pt x="9643" y="440"/>
                  <a:pt x="9669" y="428"/>
                  <a:pt x="9696" y="428"/>
                </a:cubicBezTo>
                <a:close/>
                <a:moveTo>
                  <a:pt x="8182" y="5529"/>
                </a:moveTo>
                <a:cubicBezTo>
                  <a:pt x="8414" y="5529"/>
                  <a:pt x="8577" y="5752"/>
                  <a:pt x="8517" y="5966"/>
                </a:cubicBezTo>
                <a:cubicBezTo>
                  <a:pt x="8471" y="6129"/>
                  <a:pt x="8326" y="6219"/>
                  <a:pt x="8179" y="6219"/>
                </a:cubicBezTo>
                <a:cubicBezTo>
                  <a:pt x="8079" y="6219"/>
                  <a:pt x="7978" y="6177"/>
                  <a:pt x="7908" y="6086"/>
                </a:cubicBezTo>
                <a:cubicBezTo>
                  <a:pt x="7737" y="5855"/>
                  <a:pt x="7900" y="5529"/>
                  <a:pt x="8182" y="5529"/>
                </a:cubicBezTo>
                <a:close/>
                <a:moveTo>
                  <a:pt x="5869" y="8279"/>
                </a:moveTo>
                <a:lnTo>
                  <a:pt x="4747" y="9496"/>
                </a:lnTo>
                <a:cubicBezTo>
                  <a:pt x="4730" y="9479"/>
                  <a:pt x="4704" y="9462"/>
                  <a:pt x="4678" y="9444"/>
                </a:cubicBezTo>
                <a:cubicBezTo>
                  <a:pt x="4790" y="9187"/>
                  <a:pt x="4961" y="8965"/>
                  <a:pt x="5184" y="8802"/>
                </a:cubicBezTo>
                <a:lnTo>
                  <a:pt x="5869" y="8279"/>
                </a:lnTo>
                <a:close/>
                <a:moveTo>
                  <a:pt x="4456" y="9821"/>
                </a:moveTo>
                <a:cubicBezTo>
                  <a:pt x="4499" y="9830"/>
                  <a:pt x="4524" y="9873"/>
                  <a:pt x="4524" y="9907"/>
                </a:cubicBezTo>
                <a:cubicBezTo>
                  <a:pt x="4519" y="9955"/>
                  <a:pt x="4481" y="9983"/>
                  <a:pt x="4442" y="9983"/>
                </a:cubicBezTo>
                <a:cubicBezTo>
                  <a:pt x="4418" y="9983"/>
                  <a:pt x="4395" y="9973"/>
                  <a:pt x="4379" y="9950"/>
                </a:cubicBezTo>
                <a:lnTo>
                  <a:pt x="4379" y="9941"/>
                </a:lnTo>
                <a:cubicBezTo>
                  <a:pt x="4370" y="9933"/>
                  <a:pt x="4370" y="9916"/>
                  <a:pt x="4370" y="9899"/>
                </a:cubicBezTo>
                <a:cubicBezTo>
                  <a:pt x="4370" y="9856"/>
                  <a:pt x="4404" y="9821"/>
                  <a:pt x="4447" y="9821"/>
                </a:cubicBezTo>
                <a:close/>
                <a:moveTo>
                  <a:pt x="2194" y="9710"/>
                </a:moveTo>
                <a:lnTo>
                  <a:pt x="3925" y="9899"/>
                </a:lnTo>
                <a:lnTo>
                  <a:pt x="3925" y="9950"/>
                </a:lnTo>
                <a:cubicBezTo>
                  <a:pt x="3779" y="9993"/>
                  <a:pt x="3627" y="10014"/>
                  <a:pt x="3474" y="10014"/>
                </a:cubicBezTo>
                <a:cubicBezTo>
                  <a:pt x="3321" y="10014"/>
                  <a:pt x="3166" y="9993"/>
                  <a:pt x="3016" y="9950"/>
                </a:cubicBezTo>
                <a:lnTo>
                  <a:pt x="2194" y="9710"/>
                </a:lnTo>
                <a:close/>
                <a:moveTo>
                  <a:pt x="8893" y="6198"/>
                </a:moveTo>
                <a:cubicBezTo>
                  <a:pt x="9442" y="6497"/>
                  <a:pt x="9896" y="6960"/>
                  <a:pt x="10187" y="7517"/>
                </a:cubicBezTo>
                <a:lnTo>
                  <a:pt x="11549" y="10121"/>
                </a:lnTo>
                <a:cubicBezTo>
                  <a:pt x="11586" y="10176"/>
                  <a:pt x="11533" y="10234"/>
                  <a:pt x="11480" y="10234"/>
                </a:cubicBezTo>
                <a:cubicBezTo>
                  <a:pt x="11458" y="10234"/>
                  <a:pt x="11436" y="10224"/>
                  <a:pt x="11421" y="10198"/>
                </a:cubicBezTo>
                <a:lnTo>
                  <a:pt x="8585" y="6549"/>
                </a:lnTo>
                <a:cubicBezTo>
                  <a:pt x="8722" y="6463"/>
                  <a:pt x="8825" y="6343"/>
                  <a:pt x="8893" y="6198"/>
                </a:cubicBezTo>
                <a:close/>
                <a:moveTo>
                  <a:pt x="4738" y="10318"/>
                </a:moveTo>
                <a:cubicBezTo>
                  <a:pt x="4918" y="10507"/>
                  <a:pt x="5047" y="10738"/>
                  <a:pt x="5115" y="10987"/>
                </a:cubicBezTo>
                <a:lnTo>
                  <a:pt x="5347" y="11818"/>
                </a:lnTo>
                <a:lnTo>
                  <a:pt x="4653" y="10370"/>
                </a:lnTo>
                <a:cubicBezTo>
                  <a:pt x="4687" y="10353"/>
                  <a:pt x="4713" y="10335"/>
                  <a:pt x="4738" y="10318"/>
                </a:cubicBezTo>
                <a:close/>
                <a:moveTo>
                  <a:pt x="3830" y="13917"/>
                </a:moveTo>
                <a:lnTo>
                  <a:pt x="3813" y="14216"/>
                </a:lnTo>
                <a:lnTo>
                  <a:pt x="429" y="14216"/>
                </a:lnTo>
                <a:lnTo>
                  <a:pt x="429" y="13917"/>
                </a:lnTo>
                <a:close/>
                <a:moveTo>
                  <a:pt x="4379" y="10798"/>
                </a:moveTo>
                <a:lnTo>
                  <a:pt x="4550" y="11149"/>
                </a:lnTo>
                <a:lnTo>
                  <a:pt x="4661" y="14216"/>
                </a:lnTo>
                <a:lnTo>
                  <a:pt x="4250" y="14216"/>
                </a:lnTo>
                <a:lnTo>
                  <a:pt x="4379" y="10798"/>
                </a:lnTo>
                <a:close/>
                <a:moveTo>
                  <a:pt x="7180" y="13908"/>
                </a:moveTo>
                <a:lnTo>
                  <a:pt x="7171" y="14216"/>
                </a:lnTo>
                <a:lnTo>
                  <a:pt x="5090" y="14216"/>
                </a:lnTo>
                <a:lnTo>
                  <a:pt x="5081" y="13908"/>
                </a:lnTo>
                <a:close/>
                <a:moveTo>
                  <a:pt x="9685" y="0"/>
                </a:moveTo>
                <a:cubicBezTo>
                  <a:pt x="9513" y="0"/>
                  <a:pt x="9342" y="86"/>
                  <a:pt x="9245" y="286"/>
                </a:cubicBezTo>
                <a:lnTo>
                  <a:pt x="7968" y="2933"/>
                </a:lnTo>
                <a:cubicBezTo>
                  <a:pt x="7617" y="3662"/>
                  <a:pt x="7523" y="4493"/>
                  <a:pt x="7694" y="5289"/>
                </a:cubicBezTo>
                <a:cubicBezTo>
                  <a:pt x="7660" y="5315"/>
                  <a:pt x="7626" y="5349"/>
                  <a:pt x="7591" y="5384"/>
                </a:cubicBezTo>
                <a:lnTo>
                  <a:pt x="6212" y="5786"/>
                </a:lnTo>
                <a:cubicBezTo>
                  <a:pt x="5935" y="5827"/>
                  <a:pt x="5976" y="6218"/>
                  <a:pt x="6232" y="6218"/>
                </a:cubicBezTo>
                <a:cubicBezTo>
                  <a:pt x="6245" y="6218"/>
                  <a:pt x="6258" y="6217"/>
                  <a:pt x="6272" y="6215"/>
                </a:cubicBezTo>
                <a:cubicBezTo>
                  <a:pt x="6289" y="6215"/>
                  <a:pt x="6306" y="6215"/>
                  <a:pt x="6332" y="6206"/>
                </a:cubicBezTo>
                <a:lnTo>
                  <a:pt x="7411" y="5889"/>
                </a:lnTo>
                <a:cubicBezTo>
                  <a:pt x="7411" y="6060"/>
                  <a:pt x="7471" y="6232"/>
                  <a:pt x="7583" y="6369"/>
                </a:cubicBezTo>
                <a:cubicBezTo>
                  <a:pt x="7112" y="6729"/>
                  <a:pt x="6555" y="6951"/>
                  <a:pt x="5972" y="7011"/>
                </a:cubicBezTo>
                <a:lnTo>
                  <a:pt x="3051" y="7320"/>
                </a:lnTo>
                <a:cubicBezTo>
                  <a:pt x="3048" y="7320"/>
                  <a:pt x="3045" y="7320"/>
                  <a:pt x="3042" y="7320"/>
                </a:cubicBezTo>
                <a:cubicBezTo>
                  <a:pt x="2955" y="7320"/>
                  <a:pt x="2933" y="7199"/>
                  <a:pt x="3016" y="7174"/>
                </a:cubicBezTo>
                <a:lnTo>
                  <a:pt x="5390" y="6480"/>
                </a:lnTo>
                <a:cubicBezTo>
                  <a:pt x="5638" y="6410"/>
                  <a:pt x="5562" y="6058"/>
                  <a:pt x="5341" y="6058"/>
                </a:cubicBezTo>
                <a:cubicBezTo>
                  <a:pt x="5319" y="6058"/>
                  <a:pt x="5295" y="6061"/>
                  <a:pt x="5270" y="6069"/>
                </a:cubicBezTo>
                <a:lnTo>
                  <a:pt x="2896" y="6754"/>
                </a:lnTo>
                <a:cubicBezTo>
                  <a:pt x="2340" y="6926"/>
                  <a:pt x="2460" y="7740"/>
                  <a:pt x="3042" y="7748"/>
                </a:cubicBezTo>
                <a:lnTo>
                  <a:pt x="3094" y="7748"/>
                </a:lnTo>
                <a:lnTo>
                  <a:pt x="6015" y="7448"/>
                </a:lnTo>
                <a:cubicBezTo>
                  <a:pt x="6520" y="7397"/>
                  <a:pt x="7009" y="7234"/>
                  <a:pt x="7446" y="6986"/>
                </a:cubicBezTo>
                <a:lnTo>
                  <a:pt x="7446" y="6986"/>
                </a:lnTo>
                <a:lnTo>
                  <a:pt x="7206" y="13497"/>
                </a:lnTo>
                <a:lnTo>
                  <a:pt x="5064" y="13497"/>
                </a:lnTo>
                <a:lnTo>
                  <a:pt x="5021" y="12152"/>
                </a:lnTo>
                <a:lnTo>
                  <a:pt x="5252" y="12649"/>
                </a:lnTo>
                <a:cubicBezTo>
                  <a:pt x="5322" y="12781"/>
                  <a:pt x="5457" y="12858"/>
                  <a:pt x="5599" y="12858"/>
                </a:cubicBezTo>
                <a:cubicBezTo>
                  <a:pt x="5649" y="12858"/>
                  <a:pt x="5700" y="12849"/>
                  <a:pt x="5749" y="12828"/>
                </a:cubicBezTo>
                <a:cubicBezTo>
                  <a:pt x="5912" y="12751"/>
                  <a:pt x="5989" y="12571"/>
                  <a:pt x="5946" y="12400"/>
                </a:cubicBezTo>
                <a:lnTo>
                  <a:pt x="5535" y="10901"/>
                </a:lnTo>
                <a:cubicBezTo>
                  <a:pt x="5441" y="10532"/>
                  <a:pt x="5235" y="10198"/>
                  <a:pt x="4953" y="9941"/>
                </a:cubicBezTo>
                <a:lnTo>
                  <a:pt x="4953" y="9933"/>
                </a:lnTo>
                <a:lnTo>
                  <a:pt x="6666" y="8074"/>
                </a:lnTo>
                <a:cubicBezTo>
                  <a:pt x="6905" y="7807"/>
                  <a:pt x="6676" y="7448"/>
                  <a:pt x="6391" y="7448"/>
                </a:cubicBezTo>
                <a:cubicBezTo>
                  <a:pt x="6318" y="7448"/>
                  <a:pt x="6242" y="7472"/>
                  <a:pt x="6169" y="7525"/>
                </a:cubicBezTo>
                <a:lnTo>
                  <a:pt x="4927" y="8459"/>
                </a:lnTo>
                <a:cubicBezTo>
                  <a:pt x="4601" y="8708"/>
                  <a:pt x="4353" y="9050"/>
                  <a:pt x="4224" y="9444"/>
                </a:cubicBezTo>
                <a:cubicBezTo>
                  <a:pt x="4199" y="9453"/>
                  <a:pt x="4173" y="9470"/>
                  <a:pt x="4147" y="9487"/>
                </a:cubicBezTo>
                <a:lnTo>
                  <a:pt x="1551" y="9213"/>
                </a:lnTo>
                <a:cubicBezTo>
                  <a:pt x="1534" y="9211"/>
                  <a:pt x="1517" y="9210"/>
                  <a:pt x="1501" y="9210"/>
                </a:cubicBezTo>
                <a:cubicBezTo>
                  <a:pt x="1088" y="9210"/>
                  <a:pt x="986" y="9809"/>
                  <a:pt x="1406" y="9933"/>
                </a:cubicBezTo>
                <a:lnTo>
                  <a:pt x="2896" y="10370"/>
                </a:lnTo>
                <a:cubicBezTo>
                  <a:pt x="3079" y="10424"/>
                  <a:pt x="3271" y="10452"/>
                  <a:pt x="3464" y="10452"/>
                </a:cubicBezTo>
                <a:cubicBezTo>
                  <a:pt x="3633" y="10452"/>
                  <a:pt x="3803" y="10431"/>
                  <a:pt x="3967" y="10387"/>
                </a:cubicBezTo>
                <a:lnTo>
                  <a:pt x="3967" y="10387"/>
                </a:lnTo>
                <a:lnTo>
                  <a:pt x="3847" y="13480"/>
                </a:lnTo>
                <a:lnTo>
                  <a:pt x="369" y="13480"/>
                </a:lnTo>
                <a:cubicBezTo>
                  <a:pt x="164" y="13480"/>
                  <a:pt x="1" y="13651"/>
                  <a:pt x="1" y="13848"/>
                </a:cubicBezTo>
                <a:lnTo>
                  <a:pt x="1" y="14276"/>
                </a:lnTo>
                <a:cubicBezTo>
                  <a:pt x="1" y="14482"/>
                  <a:pt x="164" y="14645"/>
                  <a:pt x="369" y="14645"/>
                </a:cubicBezTo>
                <a:lnTo>
                  <a:pt x="14299" y="14645"/>
                </a:lnTo>
                <a:cubicBezTo>
                  <a:pt x="14505" y="14645"/>
                  <a:pt x="14668" y="14482"/>
                  <a:pt x="14668" y="14276"/>
                </a:cubicBezTo>
                <a:lnTo>
                  <a:pt x="14668" y="13848"/>
                </a:lnTo>
                <a:cubicBezTo>
                  <a:pt x="14668" y="13642"/>
                  <a:pt x="14505" y="13480"/>
                  <a:pt x="14299" y="13480"/>
                </a:cubicBezTo>
                <a:lnTo>
                  <a:pt x="13400" y="13480"/>
                </a:lnTo>
                <a:cubicBezTo>
                  <a:pt x="13117" y="13480"/>
                  <a:pt x="13117" y="13908"/>
                  <a:pt x="13400" y="13908"/>
                </a:cubicBezTo>
                <a:lnTo>
                  <a:pt x="14239" y="13908"/>
                </a:lnTo>
                <a:lnTo>
                  <a:pt x="14239" y="14208"/>
                </a:lnTo>
                <a:lnTo>
                  <a:pt x="9219" y="14208"/>
                </a:lnTo>
                <a:lnTo>
                  <a:pt x="9210" y="13908"/>
                </a:lnTo>
                <a:lnTo>
                  <a:pt x="12449" y="13908"/>
                </a:lnTo>
                <a:cubicBezTo>
                  <a:pt x="12732" y="13908"/>
                  <a:pt x="12732" y="13480"/>
                  <a:pt x="12449" y="13480"/>
                </a:cubicBezTo>
                <a:lnTo>
                  <a:pt x="9193" y="13480"/>
                </a:lnTo>
                <a:lnTo>
                  <a:pt x="9142" y="12195"/>
                </a:lnTo>
                <a:cubicBezTo>
                  <a:pt x="9138" y="12056"/>
                  <a:pt x="9033" y="11988"/>
                  <a:pt x="8929" y="11988"/>
                </a:cubicBezTo>
                <a:cubicBezTo>
                  <a:pt x="8819" y="11988"/>
                  <a:pt x="8709" y="12063"/>
                  <a:pt x="8714" y="12212"/>
                </a:cubicBezTo>
                <a:lnTo>
                  <a:pt x="8791" y="14208"/>
                </a:lnTo>
                <a:lnTo>
                  <a:pt x="7617" y="14208"/>
                </a:lnTo>
                <a:lnTo>
                  <a:pt x="7900" y="6660"/>
                </a:lnTo>
                <a:lnTo>
                  <a:pt x="7960" y="6609"/>
                </a:lnTo>
                <a:lnTo>
                  <a:pt x="7985" y="6617"/>
                </a:lnTo>
                <a:cubicBezTo>
                  <a:pt x="8037" y="6634"/>
                  <a:pt x="8080" y="6643"/>
                  <a:pt x="8131" y="6643"/>
                </a:cubicBezTo>
                <a:lnTo>
                  <a:pt x="8534" y="7166"/>
                </a:lnTo>
                <a:lnTo>
                  <a:pt x="8688" y="11261"/>
                </a:lnTo>
                <a:cubicBezTo>
                  <a:pt x="8688" y="11372"/>
                  <a:pt x="8782" y="11466"/>
                  <a:pt x="8902" y="11466"/>
                </a:cubicBezTo>
                <a:lnTo>
                  <a:pt x="8911" y="11466"/>
                </a:lnTo>
                <a:cubicBezTo>
                  <a:pt x="9022" y="11466"/>
                  <a:pt x="9116" y="11363"/>
                  <a:pt x="9116" y="11244"/>
                </a:cubicBezTo>
                <a:lnTo>
                  <a:pt x="8979" y="7748"/>
                </a:lnTo>
                <a:lnTo>
                  <a:pt x="11087" y="10464"/>
                </a:lnTo>
                <a:cubicBezTo>
                  <a:pt x="11196" y="10602"/>
                  <a:pt x="11336" y="10661"/>
                  <a:pt x="11473" y="10661"/>
                </a:cubicBezTo>
                <a:cubicBezTo>
                  <a:pt x="11813" y="10661"/>
                  <a:pt x="12136" y="10306"/>
                  <a:pt x="11935" y="9916"/>
                </a:cubicBezTo>
                <a:lnTo>
                  <a:pt x="10573" y="7320"/>
                </a:lnTo>
                <a:cubicBezTo>
                  <a:pt x="10213" y="6634"/>
                  <a:pt x="9647" y="6086"/>
                  <a:pt x="8953" y="5743"/>
                </a:cubicBezTo>
                <a:cubicBezTo>
                  <a:pt x="8936" y="5649"/>
                  <a:pt x="8902" y="5564"/>
                  <a:pt x="8851" y="5478"/>
                </a:cubicBezTo>
                <a:lnTo>
                  <a:pt x="10187" y="637"/>
                </a:lnTo>
                <a:cubicBezTo>
                  <a:pt x="10285" y="262"/>
                  <a:pt x="9985" y="0"/>
                  <a:pt x="968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0"/>
          <p:cNvSpPr/>
          <p:nvPr/>
        </p:nvSpPr>
        <p:spPr>
          <a:xfrm>
            <a:off x="6000403" y="3473495"/>
            <a:ext cx="302430" cy="376119"/>
          </a:xfrm>
          <a:custGeom>
            <a:avLst/>
            <a:gdLst/>
            <a:ahLst/>
            <a:cxnLst/>
            <a:rect l="l" t="t" r="r" b="b"/>
            <a:pathLst>
              <a:path w="11746" h="14608" extrusionOk="0">
                <a:moveTo>
                  <a:pt x="9501" y="3325"/>
                </a:moveTo>
                <a:lnTo>
                  <a:pt x="11154" y="3984"/>
                </a:lnTo>
                <a:cubicBezTo>
                  <a:pt x="11240" y="4018"/>
                  <a:pt x="11300" y="4096"/>
                  <a:pt x="11309" y="4181"/>
                </a:cubicBezTo>
                <a:lnTo>
                  <a:pt x="11309" y="4198"/>
                </a:lnTo>
                <a:lnTo>
                  <a:pt x="11309" y="4224"/>
                </a:lnTo>
                <a:cubicBezTo>
                  <a:pt x="11309" y="4327"/>
                  <a:pt x="11249" y="4421"/>
                  <a:pt x="11154" y="4455"/>
                </a:cubicBezTo>
                <a:lnTo>
                  <a:pt x="9501" y="5124"/>
                </a:lnTo>
                <a:lnTo>
                  <a:pt x="9501" y="3325"/>
                </a:lnTo>
                <a:close/>
                <a:moveTo>
                  <a:pt x="2287" y="1902"/>
                </a:moveTo>
                <a:lnTo>
                  <a:pt x="2287" y="6546"/>
                </a:lnTo>
                <a:lnTo>
                  <a:pt x="1456" y="6546"/>
                </a:lnTo>
                <a:lnTo>
                  <a:pt x="1456" y="1902"/>
                </a:lnTo>
                <a:close/>
                <a:moveTo>
                  <a:pt x="2971" y="701"/>
                </a:moveTo>
                <a:cubicBezTo>
                  <a:pt x="3003" y="701"/>
                  <a:pt x="3035" y="707"/>
                  <a:pt x="3067" y="720"/>
                </a:cubicBezTo>
                <a:lnTo>
                  <a:pt x="4566" y="1328"/>
                </a:lnTo>
                <a:lnTo>
                  <a:pt x="4566" y="2502"/>
                </a:lnTo>
                <a:cubicBezTo>
                  <a:pt x="4566" y="2622"/>
                  <a:pt x="4661" y="2716"/>
                  <a:pt x="4780" y="2716"/>
                </a:cubicBezTo>
                <a:lnTo>
                  <a:pt x="4780" y="2725"/>
                </a:lnTo>
                <a:cubicBezTo>
                  <a:pt x="4892" y="2725"/>
                  <a:pt x="4995" y="2622"/>
                  <a:pt x="4995" y="2511"/>
                </a:cubicBezTo>
                <a:lnTo>
                  <a:pt x="4995" y="1500"/>
                </a:lnTo>
                <a:lnTo>
                  <a:pt x="6819" y="2236"/>
                </a:lnTo>
                <a:lnTo>
                  <a:pt x="6819" y="6203"/>
                </a:lnTo>
                <a:lnTo>
                  <a:pt x="5312" y="6811"/>
                </a:lnTo>
                <a:lnTo>
                  <a:pt x="4995" y="6940"/>
                </a:lnTo>
                <a:lnTo>
                  <a:pt x="4995" y="3487"/>
                </a:lnTo>
                <a:cubicBezTo>
                  <a:pt x="4995" y="3346"/>
                  <a:pt x="4888" y="3275"/>
                  <a:pt x="4780" y="3275"/>
                </a:cubicBezTo>
                <a:cubicBezTo>
                  <a:pt x="4673" y="3275"/>
                  <a:pt x="4566" y="3346"/>
                  <a:pt x="4566" y="3487"/>
                </a:cubicBezTo>
                <a:lnTo>
                  <a:pt x="4566" y="7111"/>
                </a:lnTo>
                <a:lnTo>
                  <a:pt x="3067" y="7719"/>
                </a:lnTo>
                <a:cubicBezTo>
                  <a:pt x="3035" y="7732"/>
                  <a:pt x="3003" y="7738"/>
                  <a:pt x="2971" y="7738"/>
                </a:cubicBezTo>
                <a:cubicBezTo>
                  <a:pt x="2835" y="7738"/>
                  <a:pt x="2716" y="7626"/>
                  <a:pt x="2716" y="7480"/>
                </a:cubicBezTo>
                <a:lnTo>
                  <a:pt x="2716" y="960"/>
                </a:lnTo>
                <a:cubicBezTo>
                  <a:pt x="2716" y="814"/>
                  <a:pt x="2835" y="701"/>
                  <a:pt x="2971" y="701"/>
                </a:cubicBezTo>
                <a:close/>
                <a:moveTo>
                  <a:pt x="728" y="0"/>
                </a:moveTo>
                <a:cubicBezTo>
                  <a:pt x="343" y="0"/>
                  <a:pt x="17" y="309"/>
                  <a:pt x="0" y="694"/>
                </a:cubicBezTo>
                <a:lnTo>
                  <a:pt x="0" y="10727"/>
                </a:lnTo>
                <a:cubicBezTo>
                  <a:pt x="0" y="10872"/>
                  <a:pt x="107" y="10945"/>
                  <a:pt x="214" y="10945"/>
                </a:cubicBezTo>
                <a:cubicBezTo>
                  <a:pt x="321" y="10945"/>
                  <a:pt x="428" y="10872"/>
                  <a:pt x="428" y="10727"/>
                </a:cubicBezTo>
                <a:lnTo>
                  <a:pt x="428" y="694"/>
                </a:lnTo>
                <a:cubicBezTo>
                  <a:pt x="428" y="497"/>
                  <a:pt x="578" y="399"/>
                  <a:pt x="728" y="399"/>
                </a:cubicBezTo>
                <a:cubicBezTo>
                  <a:pt x="878" y="399"/>
                  <a:pt x="1028" y="497"/>
                  <a:pt x="1028" y="694"/>
                </a:cubicBezTo>
                <a:lnTo>
                  <a:pt x="1028" y="13914"/>
                </a:lnTo>
                <a:cubicBezTo>
                  <a:pt x="1028" y="14111"/>
                  <a:pt x="878" y="14209"/>
                  <a:pt x="728" y="14209"/>
                </a:cubicBezTo>
                <a:cubicBezTo>
                  <a:pt x="578" y="14209"/>
                  <a:pt x="428" y="14111"/>
                  <a:pt x="428" y="13914"/>
                </a:cubicBezTo>
                <a:lnTo>
                  <a:pt x="428" y="11729"/>
                </a:lnTo>
                <a:cubicBezTo>
                  <a:pt x="428" y="11588"/>
                  <a:pt x="321" y="11517"/>
                  <a:pt x="214" y="11517"/>
                </a:cubicBezTo>
                <a:cubicBezTo>
                  <a:pt x="107" y="11517"/>
                  <a:pt x="0" y="11588"/>
                  <a:pt x="0" y="11729"/>
                </a:cubicBezTo>
                <a:lnTo>
                  <a:pt x="0" y="13914"/>
                </a:lnTo>
                <a:cubicBezTo>
                  <a:pt x="17" y="14299"/>
                  <a:pt x="343" y="14607"/>
                  <a:pt x="728" y="14607"/>
                </a:cubicBezTo>
                <a:cubicBezTo>
                  <a:pt x="1122" y="14607"/>
                  <a:pt x="1439" y="14299"/>
                  <a:pt x="1456" y="13914"/>
                </a:cubicBezTo>
                <a:lnTo>
                  <a:pt x="1456" y="6974"/>
                </a:lnTo>
                <a:lnTo>
                  <a:pt x="2287" y="6974"/>
                </a:lnTo>
                <a:lnTo>
                  <a:pt x="2287" y="7488"/>
                </a:lnTo>
                <a:cubicBezTo>
                  <a:pt x="2287" y="7878"/>
                  <a:pt x="2610" y="8172"/>
                  <a:pt x="2974" y="8172"/>
                </a:cubicBezTo>
                <a:cubicBezTo>
                  <a:pt x="3058" y="8172"/>
                  <a:pt x="3145" y="8156"/>
                  <a:pt x="3230" y="8122"/>
                </a:cubicBezTo>
                <a:lnTo>
                  <a:pt x="8010" y="6195"/>
                </a:lnTo>
                <a:cubicBezTo>
                  <a:pt x="8246" y="6096"/>
                  <a:pt x="8145" y="5775"/>
                  <a:pt x="7934" y="5775"/>
                </a:cubicBezTo>
                <a:cubicBezTo>
                  <a:pt x="7907" y="5775"/>
                  <a:pt x="7878" y="5780"/>
                  <a:pt x="7848" y="5792"/>
                </a:cubicBezTo>
                <a:lnTo>
                  <a:pt x="7256" y="6032"/>
                </a:lnTo>
                <a:lnTo>
                  <a:pt x="7256" y="2408"/>
                </a:lnTo>
                <a:lnTo>
                  <a:pt x="9081" y="3145"/>
                </a:lnTo>
                <a:lnTo>
                  <a:pt x="9081" y="5286"/>
                </a:lnTo>
                <a:lnTo>
                  <a:pt x="8764" y="5423"/>
                </a:lnTo>
                <a:cubicBezTo>
                  <a:pt x="8523" y="5514"/>
                  <a:pt x="8620" y="5837"/>
                  <a:pt x="8828" y="5837"/>
                </a:cubicBezTo>
                <a:cubicBezTo>
                  <a:pt x="8856" y="5837"/>
                  <a:pt x="8887" y="5831"/>
                  <a:pt x="8918" y="5818"/>
                </a:cubicBezTo>
                <a:lnTo>
                  <a:pt x="11317" y="4858"/>
                </a:lnTo>
                <a:cubicBezTo>
                  <a:pt x="11574" y="4747"/>
                  <a:pt x="11746" y="4498"/>
                  <a:pt x="11746" y="4224"/>
                </a:cubicBezTo>
                <a:cubicBezTo>
                  <a:pt x="11746" y="3941"/>
                  <a:pt x="11574" y="3693"/>
                  <a:pt x="11317" y="3590"/>
                </a:cubicBezTo>
                <a:lnTo>
                  <a:pt x="3230" y="326"/>
                </a:lnTo>
                <a:cubicBezTo>
                  <a:pt x="3142" y="290"/>
                  <a:pt x="3053" y="273"/>
                  <a:pt x="2966" y="273"/>
                </a:cubicBezTo>
                <a:cubicBezTo>
                  <a:pt x="2605" y="273"/>
                  <a:pt x="2287" y="566"/>
                  <a:pt x="2287" y="960"/>
                </a:cubicBezTo>
                <a:lnTo>
                  <a:pt x="2287" y="1465"/>
                </a:lnTo>
                <a:lnTo>
                  <a:pt x="1456" y="1465"/>
                </a:lnTo>
                <a:lnTo>
                  <a:pt x="1456" y="694"/>
                </a:lnTo>
                <a:cubicBezTo>
                  <a:pt x="1439" y="309"/>
                  <a:pt x="1122" y="0"/>
                  <a:pt x="7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0"/>
          <p:cNvSpPr/>
          <p:nvPr/>
        </p:nvSpPr>
        <p:spPr>
          <a:xfrm>
            <a:off x="7231031" y="2304739"/>
            <a:ext cx="377664" cy="348003"/>
          </a:xfrm>
          <a:custGeom>
            <a:avLst/>
            <a:gdLst/>
            <a:ahLst/>
            <a:cxnLst/>
            <a:rect l="l" t="t" r="r" b="b"/>
            <a:pathLst>
              <a:path w="14668" h="13516" extrusionOk="0">
                <a:moveTo>
                  <a:pt x="6373" y="418"/>
                </a:moveTo>
                <a:cubicBezTo>
                  <a:pt x="6439" y="418"/>
                  <a:pt x="6503" y="446"/>
                  <a:pt x="6546" y="502"/>
                </a:cubicBezTo>
                <a:cubicBezTo>
                  <a:pt x="6888" y="939"/>
                  <a:pt x="7300" y="1624"/>
                  <a:pt x="7300" y="2386"/>
                </a:cubicBezTo>
                <a:cubicBezTo>
                  <a:pt x="7300" y="3149"/>
                  <a:pt x="6888" y="3826"/>
                  <a:pt x="6546" y="4263"/>
                </a:cubicBezTo>
                <a:cubicBezTo>
                  <a:pt x="6500" y="4316"/>
                  <a:pt x="6440" y="4350"/>
                  <a:pt x="6372" y="4350"/>
                </a:cubicBezTo>
                <a:cubicBezTo>
                  <a:pt x="6364" y="4350"/>
                  <a:pt x="6357" y="4349"/>
                  <a:pt x="6349" y="4348"/>
                </a:cubicBezTo>
                <a:cubicBezTo>
                  <a:pt x="6323" y="4228"/>
                  <a:pt x="6254" y="4126"/>
                  <a:pt x="6160" y="4057"/>
                </a:cubicBezTo>
                <a:cubicBezTo>
                  <a:pt x="6092" y="3997"/>
                  <a:pt x="6015" y="3946"/>
                  <a:pt x="5929" y="3886"/>
                </a:cubicBezTo>
                <a:cubicBezTo>
                  <a:pt x="5698" y="3526"/>
                  <a:pt x="5441" y="2978"/>
                  <a:pt x="5441" y="2386"/>
                </a:cubicBezTo>
                <a:cubicBezTo>
                  <a:pt x="5441" y="1624"/>
                  <a:pt x="5852" y="939"/>
                  <a:pt x="6194" y="502"/>
                </a:cubicBezTo>
                <a:cubicBezTo>
                  <a:pt x="6242" y="446"/>
                  <a:pt x="6308" y="418"/>
                  <a:pt x="6373" y="418"/>
                </a:cubicBezTo>
                <a:close/>
                <a:moveTo>
                  <a:pt x="4661" y="3894"/>
                </a:moveTo>
                <a:cubicBezTo>
                  <a:pt x="5183" y="3894"/>
                  <a:pt x="5663" y="4211"/>
                  <a:pt x="5895" y="4400"/>
                </a:cubicBezTo>
                <a:cubicBezTo>
                  <a:pt x="5937" y="4425"/>
                  <a:pt x="5937" y="4494"/>
                  <a:pt x="5895" y="4528"/>
                </a:cubicBezTo>
                <a:cubicBezTo>
                  <a:pt x="5663" y="4708"/>
                  <a:pt x="5183" y="5025"/>
                  <a:pt x="4661" y="5025"/>
                </a:cubicBezTo>
                <a:cubicBezTo>
                  <a:pt x="4138" y="5025"/>
                  <a:pt x="3667" y="4708"/>
                  <a:pt x="3419" y="4528"/>
                </a:cubicBezTo>
                <a:cubicBezTo>
                  <a:pt x="3384" y="4494"/>
                  <a:pt x="3384" y="4425"/>
                  <a:pt x="3419" y="4400"/>
                </a:cubicBezTo>
                <a:cubicBezTo>
                  <a:pt x="3659" y="4211"/>
                  <a:pt x="4138" y="3894"/>
                  <a:pt x="4661" y="3894"/>
                </a:cubicBezTo>
                <a:close/>
                <a:moveTo>
                  <a:pt x="11335" y="7741"/>
                </a:moveTo>
                <a:cubicBezTo>
                  <a:pt x="11857" y="7741"/>
                  <a:pt x="12329" y="8049"/>
                  <a:pt x="12568" y="8238"/>
                </a:cubicBezTo>
                <a:cubicBezTo>
                  <a:pt x="12611" y="8272"/>
                  <a:pt x="12611" y="8332"/>
                  <a:pt x="12568" y="8366"/>
                </a:cubicBezTo>
                <a:cubicBezTo>
                  <a:pt x="12329" y="8555"/>
                  <a:pt x="11857" y="8863"/>
                  <a:pt x="11335" y="8863"/>
                </a:cubicBezTo>
                <a:cubicBezTo>
                  <a:pt x="10804" y="8863"/>
                  <a:pt x="10332" y="8555"/>
                  <a:pt x="10093" y="8366"/>
                </a:cubicBezTo>
                <a:cubicBezTo>
                  <a:pt x="10050" y="8332"/>
                  <a:pt x="10050" y="8272"/>
                  <a:pt x="10093" y="8238"/>
                </a:cubicBezTo>
                <a:cubicBezTo>
                  <a:pt x="10332" y="8049"/>
                  <a:pt x="10804" y="7741"/>
                  <a:pt x="11335" y="7741"/>
                </a:cubicBezTo>
                <a:close/>
                <a:moveTo>
                  <a:pt x="6375" y="0"/>
                </a:moveTo>
                <a:cubicBezTo>
                  <a:pt x="6186" y="0"/>
                  <a:pt x="5997" y="82"/>
                  <a:pt x="5869" y="245"/>
                </a:cubicBezTo>
                <a:cubicBezTo>
                  <a:pt x="5475" y="742"/>
                  <a:pt x="5012" y="1504"/>
                  <a:pt x="5012" y="2386"/>
                </a:cubicBezTo>
                <a:cubicBezTo>
                  <a:pt x="5021" y="2798"/>
                  <a:pt x="5106" y="3200"/>
                  <a:pt x="5278" y="3569"/>
                </a:cubicBezTo>
                <a:cubicBezTo>
                  <a:pt x="5081" y="3500"/>
                  <a:pt x="4875" y="3466"/>
                  <a:pt x="4661" y="3466"/>
                </a:cubicBezTo>
                <a:cubicBezTo>
                  <a:pt x="4044" y="3466"/>
                  <a:pt x="3504" y="3791"/>
                  <a:pt x="3162" y="4057"/>
                </a:cubicBezTo>
                <a:cubicBezTo>
                  <a:pt x="2896" y="4263"/>
                  <a:pt x="2896" y="4657"/>
                  <a:pt x="3162" y="4862"/>
                </a:cubicBezTo>
                <a:cubicBezTo>
                  <a:pt x="3504" y="5136"/>
                  <a:pt x="4044" y="5462"/>
                  <a:pt x="4661" y="5462"/>
                </a:cubicBezTo>
                <a:cubicBezTo>
                  <a:pt x="5038" y="5453"/>
                  <a:pt x="5406" y="5351"/>
                  <a:pt x="5732" y="5154"/>
                </a:cubicBezTo>
                <a:cubicBezTo>
                  <a:pt x="5792" y="6362"/>
                  <a:pt x="6786" y="7304"/>
                  <a:pt x="7994" y="7313"/>
                </a:cubicBezTo>
                <a:lnTo>
                  <a:pt x="8148" y="7313"/>
                </a:lnTo>
                <a:cubicBezTo>
                  <a:pt x="8687" y="7313"/>
                  <a:pt x="9124" y="7741"/>
                  <a:pt x="9124" y="8281"/>
                </a:cubicBezTo>
                <a:cubicBezTo>
                  <a:pt x="9124" y="8812"/>
                  <a:pt x="8687" y="9249"/>
                  <a:pt x="8148" y="9249"/>
                </a:cubicBezTo>
                <a:lnTo>
                  <a:pt x="7994" y="9249"/>
                </a:lnTo>
                <a:cubicBezTo>
                  <a:pt x="7634" y="9249"/>
                  <a:pt x="7274" y="9343"/>
                  <a:pt x="6948" y="9506"/>
                </a:cubicBezTo>
                <a:lnTo>
                  <a:pt x="3093" y="9506"/>
                </a:lnTo>
                <a:cubicBezTo>
                  <a:pt x="2810" y="9506"/>
                  <a:pt x="2810" y="9934"/>
                  <a:pt x="3093" y="9934"/>
                </a:cubicBezTo>
                <a:lnTo>
                  <a:pt x="6374" y="9934"/>
                </a:lnTo>
                <a:cubicBezTo>
                  <a:pt x="5963" y="10354"/>
                  <a:pt x="5732" y="10919"/>
                  <a:pt x="5732" y="11510"/>
                </a:cubicBezTo>
                <a:lnTo>
                  <a:pt x="5732" y="12324"/>
                </a:lnTo>
                <a:cubicBezTo>
                  <a:pt x="5732" y="12676"/>
                  <a:pt x="6023" y="12967"/>
                  <a:pt x="6374" y="12967"/>
                </a:cubicBezTo>
                <a:cubicBezTo>
                  <a:pt x="6734" y="12967"/>
                  <a:pt x="7025" y="12676"/>
                  <a:pt x="7025" y="12324"/>
                </a:cubicBezTo>
                <a:lnTo>
                  <a:pt x="7025" y="11510"/>
                </a:lnTo>
                <a:cubicBezTo>
                  <a:pt x="7025" y="10979"/>
                  <a:pt x="7454" y="10542"/>
                  <a:pt x="7994" y="10542"/>
                </a:cubicBezTo>
                <a:lnTo>
                  <a:pt x="8148" y="10542"/>
                </a:lnTo>
                <a:cubicBezTo>
                  <a:pt x="8722" y="10542"/>
                  <a:pt x="9270" y="10328"/>
                  <a:pt x="9681" y="9934"/>
                </a:cubicBezTo>
                <a:lnTo>
                  <a:pt x="14170" y="9934"/>
                </a:lnTo>
                <a:cubicBezTo>
                  <a:pt x="14205" y="9934"/>
                  <a:pt x="14239" y="9968"/>
                  <a:pt x="14239" y="10011"/>
                </a:cubicBezTo>
                <a:lnTo>
                  <a:pt x="14239" y="13018"/>
                </a:lnTo>
                <a:cubicBezTo>
                  <a:pt x="14239" y="13053"/>
                  <a:pt x="14205" y="13087"/>
                  <a:pt x="14170" y="13087"/>
                </a:cubicBezTo>
                <a:lnTo>
                  <a:pt x="506" y="13087"/>
                </a:lnTo>
                <a:cubicBezTo>
                  <a:pt x="463" y="13087"/>
                  <a:pt x="429" y="13053"/>
                  <a:pt x="429" y="13018"/>
                </a:cubicBezTo>
                <a:lnTo>
                  <a:pt x="429" y="10003"/>
                </a:lnTo>
                <a:cubicBezTo>
                  <a:pt x="429" y="9960"/>
                  <a:pt x="463" y="9934"/>
                  <a:pt x="506" y="9934"/>
                </a:cubicBezTo>
                <a:lnTo>
                  <a:pt x="2125" y="9934"/>
                </a:lnTo>
                <a:cubicBezTo>
                  <a:pt x="2408" y="9934"/>
                  <a:pt x="2408" y="9506"/>
                  <a:pt x="2125" y="9506"/>
                </a:cubicBezTo>
                <a:lnTo>
                  <a:pt x="506" y="9506"/>
                </a:lnTo>
                <a:cubicBezTo>
                  <a:pt x="223" y="9506"/>
                  <a:pt x="0" y="9728"/>
                  <a:pt x="0" y="10003"/>
                </a:cubicBezTo>
                <a:lnTo>
                  <a:pt x="0" y="13018"/>
                </a:lnTo>
                <a:cubicBezTo>
                  <a:pt x="0" y="13292"/>
                  <a:pt x="223" y="13515"/>
                  <a:pt x="506" y="13515"/>
                </a:cubicBezTo>
                <a:lnTo>
                  <a:pt x="14170" y="13515"/>
                </a:lnTo>
                <a:cubicBezTo>
                  <a:pt x="14445" y="13515"/>
                  <a:pt x="14667" y="13292"/>
                  <a:pt x="14667" y="13018"/>
                </a:cubicBezTo>
                <a:lnTo>
                  <a:pt x="14667" y="10003"/>
                </a:lnTo>
                <a:cubicBezTo>
                  <a:pt x="14667" y="9720"/>
                  <a:pt x="14445" y="9497"/>
                  <a:pt x="14162" y="9497"/>
                </a:cubicBezTo>
                <a:lnTo>
                  <a:pt x="10041" y="9497"/>
                </a:lnTo>
                <a:cubicBezTo>
                  <a:pt x="10144" y="9343"/>
                  <a:pt x="10221" y="9180"/>
                  <a:pt x="10281" y="9009"/>
                </a:cubicBezTo>
                <a:cubicBezTo>
                  <a:pt x="10598" y="9189"/>
                  <a:pt x="10958" y="9292"/>
                  <a:pt x="11326" y="9300"/>
                </a:cubicBezTo>
                <a:cubicBezTo>
                  <a:pt x="11952" y="9300"/>
                  <a:pt x="12491" y="8975"/>
                  <a:pt x="12825" y="8700"/>
                </a:cubicBezTo>
                <a:cubicBezTo>
                  <a:pt x="13091" y="8495"/>
                  <a:pt x="13091" y="8109"/>
                  <a:pt x="12825" y="7904"/>
                </a:cubicBezTo>
                <a:cubicBezTo>
                  <a:pt x="12483" y="7630"/>
                  <a:pt x="11943" y="7304"/>
                  <a:pt x="11326" y="7304"/>
                </a:cubicBezTo>
                <a:cubicBezTo>
                  <a:pt x="10966" y="7313"/>
                  <a:pt x="10615" y="7407"/>
                  <a:pt x="10298" y="7587"/>
                </a:cubicBezTo>
                <a:cubicBezTo>
                  <a:pt x="10204" y="7295"/>
                  <a:pt x="10058" y="7030"/>
                  <a:pt x="9853" y="6799"/>
                </a:cubicBezTo>
                <a:cubicBezTo>
                  <a:pt x="9807" y="6755"/>
                  <a:pt x="9756" y="6737"/>
                  <a:pt x="9707" y="6737"/>
                </a:cubicBezTo>
                <a:cubicBezTo>
                  <a:pt x="9553" y="6737"/>
                  <a:pt x="9419" y="6919"/>
                  <a:pt x="9536" y="7081"/>
                </a:cubicBezTo>
                <a:cubicBezTo>
                  <a:pt x="9724" y="7295"/>
                  <a:pt x="9853" y="7552"/>
                  <a:pt x="9921" y="7827"/>
                </a:cubicBezTo>
                <a:lnTo>
                  <a:pt x="9827" y="7904"/>
                </a:lnTo>
                <a:cubicBezTo>
                  <a:pt x="9570" y="8109"/>
                  <a:pt x="9570" y="8495"/>
                  <a:pt x="9827" y="8700"/>
                </a:cubicBezTo>
                <a:lnTo>
                  <a:pt x="9913" y="8769"/>
                </a:lnTo>
                <a:cubicBezTo>
                  <a:pt x="9690" y="9557"/>
                  <a:pt x="8970" y="10105"/>
                  <a:pt x="8148" y="10105"/>
                </a:cubicBezTo>
                <a:lnTo>
                  <a:pt x="7994" y="10105"/>
                </a:lnTo>
                <a:cubicBezTo>
                  <a:pt x="7222" y="10105"/>
                  <a:pt x="6589" y="10731"/>
                  <a:pt x="6589" y="11510"/>
                </a:cubicBezTo>
                <a:lnTo>
                  <a:pt x="6589" y="12316"/>
                </a:lnTo>
                <a:cubicBezTo>
                  <a:pt x="6589" y="12457"/>
                  <a:pt x="6481" y="12528"/>
                  <a:pt x="6374" y="12528"/>
                </a:cubicBezTo>
                <a:cubicBezTo>
                  <a:pt x="6267" y="12528"/>
                  <a:pt x="6160" y="12457"/>
                  <a:pt x="6160" y="12316"/>
                </a:cubicBezTo>
                <a:lnTo>
                  <a:pt x="6160" y="11510"/>
                </a:lnTo>
                <a:cubicBezTo>
                  <a:pt x="6160" y="10500"/>
                  <a:pt x="6983" y="9677"/>
                  <a:pt x="7994" y="9677"/>
                </a:cubicBezTo>
                <a:lnTo>
                  <a:pt x="8148" y="9677"/>
                </a:lnTo>
                <a:cubicBezTo>
                  <a:pt x="8919" y="9677"/>
                  <a:pt x="9553" y="9043"/>
                  <a:pt x="9553" y="8272"/>
                </a:cubicBezTo>
                <a:cubicBezTo>
                  <a:pt x="9553" y="7501"/>
                  <a:pt x="8919" y="6876"/>
                  <a:pt x="8148" y="6867"/>
                </a:cubicBezTo>
                <a:lnTo>
                  <a:pt x="7994" y="6867"/>
                </a:lnTo>
                <a:cubicBezTo>
                  <a:pt x="6983" y="6867"/>
                  <a:pt x="6160" y="6053"/>
                  <a:pt x="6160" y="5042"/>
                </a:cubicBezTo>
                <a:lnTo>
                  <a:pt x="6160" y="4862"/>
                </a:lnTo>
                <a:lnTo>
                  <a:pt x="6169" y="4862"/>
                </a:lnTo>
                <a:cubicBezTo>
                  <a:pt x="6203" y="4837"/>
                  <a:pt x="6229" y="4802"/>
                  <a:pt x="6254" y="4768"/>
                </a:cubicBezTo>
                <a:cubicBezTo>
                  <a:pt x="6296" y="4778"/>
                  <a:pt x="6339" y="4783"/>
                  <a:pt x="6382" y="4783"/>
                </a:cubicBezTo>
                <a:cubicBezTo>
                  <a:pt x="6453" y="4783"/>
                  <a:pt x="6524" y="4769"/>
                  <a:pt x="6589" y="4742"/>
                </a:cubicBezTo>
                <a:lnTo>
                  <a:pt x="6589" y="5042"/>
                </a:lnTo>
                <a:cubicBezTo>
                  <a:pt x="6597" y="5822"/>
                  <a:pt x="7222" y="6447"/>
                  <a:pt x="7994" y="6447"/>
                </a:cubicBezTo>
                <a:lnTo>
                  <a:pt x="8148" y="6447"/>
                </a:lnTo>
                <a:cubicBezTo>
                  <a:pt x="8396" y="6447"/>
                  <a:pt x="8645" y="6499"/>
                  <a:pt x="8876" y="6601"/>
                </a:cubicBezTo>
                <a:cubicBezTo>
                  <a:pt x="8908" y="6615"/>
                  <a:pt x="8939" y="6621"/>
                  <a:pt x="8968" y="6621"/>
                </a:cubicBezTo>
                <a:cubicBezTo>
                  <a:pt x="9177" y="6621"/>
                  <a:pt x="9282" y="6304"/>
                  <a:pt x="9056" y="6199"/>
                </a:cubicBezTo>
                <a:cubicBezTo>
                  <a:pt x="8765" y="6079"/>
                  <a:pt x="8456" y="6019"/>
                  <a:pt x="8148" y="6019"/>
                </a:cubicBezTo>
                <a:lnTo>
                  <a:pt x="7994" y="6019"/>
                </a:lnTo>
                <a:cubicBezTo>
                  <a:pt x="7462" y="6019"/>
                  <a:pt x="7025" y="5582"/>
                  <a:pt x="7025" y="5042"/>
                </a:cubicBezTo>
                <a:lnTo>
                  <a:pt x="7025" y="4357"/>
                </a:lnTo>
                <a:cubicBezTo>
                  <a:pt x="7377" y="3869"/>
                  <a:pt x="7737" y="3175"/>
                  <a:pt x="7737" y="2386"/>
                </a:cubicBezTo>
                <a:cubicBezTo>
                  <a:pt x="7737" y="1504"/>
                  <a:pt x="7274" y="733"/>
                  <a:pt x="6888" y="245"/>
                </a:cubicBezTo>
                <a:cubicBezTo>
                  <a:pt x="6756" y="82"/>
                  <a:pt x="6565" y="0"/>
                  <a:pt x="637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7" name="Google Shape;1937;p70"/>
          <p:cNvGrpSpPr/>
          <p:nvPr/>
        </p:nvGrpSpPr>
        <p:grpSpPr>
          <a:xfrm>
            <a:off x="6598183" y="2326573"/>
            <a:ext cx="376763" cy="303666"/>
            <a:chOff x="6598183" y="2326573"/>
            <a:chExt cx="376763" cy="303666"/>
          </a:xfrm>
        </p:grpSpPr>
        <p:sp>
          <p:nvSpPr>
            <p:cNvPr id="1938" name="Google Shape;1938;p70"/>
            <p:cNvSpPr/>
            <p:nvPr/>
          </p:nvSpPr>
          <p:spPr>
            <a:xfrm>
              <a:off x="6697569" y="2344364"/>
              <a:ext cx="277378" cy="225213"/>
            </a:xfrm>
            <a:custGeom>
              <a:avLst/>
              <a:gdLst/>
              <a:ahLst/>
              <a:cxnLst/>
              <a:rect l="l" t="t" r="r" b="b"/>
              <a:pathLst>
                <a:path w="10773" h="8747" extrusionOk="0">
                  <a:moveTo>
                    <a:pt x="5112" y="1"/>
                  </a:moveTo>
                  <a:cubicBezTo>
                    <a:pt x="4292" y="1"/>
                    <a:pt x="3511" y="432"/>
                    <a:pt x="3080" y="1164"/>
                  </a:cubicBezTo>
                  <a:cubicBezTo>
                    <a:pt x="2687" y="914"/>
                    <a:pt x="2243" y="791"/>
                    <a:pt x="1803" y="791"/>
                  </a:cubicBezTo>
                  <a:cubicBezTo>
                    <a:pt x="1206" y="791"/>
                    <a:pt x="615" y="1017"/>
                    <a:pt x="167" y="1456"/>
                  </a:cubicBezTo>
                  <a:cubicBezTo>
                    <a:pt x="1" y="1608"/>
                    <a:pt x="143" y="1827"/>
                    <a:pt x="311" y="1827"/>
                  </a:cubicBezTo>
                  <a:cubicBezTo>
                    <a:pt x="360" y="1827"/>
                    <a:pt x="411" y="1809"/>
                    <a:pt x="458" y="1764"/>
                  </a:cubicBezTo>
                  <a:cubicBezTo>
                    <a:pt x="831" y="1406"/>
                    <a:pt x="1316" y="1222"/>
                    <a:pt x="1805" y="1222"/>
                  </a:cubicBezTo>
                  <a:cubicBezTo>
                    <a:pt x="2169" y="1222"/>
                    <a:pt x="2535" y="1324"/>
                    <a:pt x="2857" y="1533"/>
                  </a:cubicBezTo>
                  <a:cubicBezTo>
                    <a:pt x="2924" y="1581"/>
                    <a:pt x="3003" y="1604"/>
                    <a:pt x="3084" y="1604"/>
                  </a:cubicBezTo>
                  <a:cubicBezTo>
                    <a:pt x="3117" y="1604"/>
                    <a:pt x="3150" y="1600"/>
                    <a:pt x="3182" y="1593"/>
                  </a:cubicBezTo>
                  <a:cubicBezTo>
                    <a:pt x="3285" y="1567"/>
                    <a:pt x="3379" y="1499"/>
                    <a:pt x="3439" y="1404"/>
                  </a:cubicBezTo>
                  <a:cubicBezTo>
                    <a:pt x="3791" y="790"/>
                    <a:pt x="4437" y="432"/>
                    <a:pt x="5119" y="432"/>
                  </a:cubicBezTo>
                  <a:cubicBezTo>
                    <a:pt x="5283" y="432"/>
                    <a:pt x="5450" y="453"/>
                    <a:pt x="5615" y="496"/>
                  </a:cubicBezTo>
                  <a:cubicBezTo>
                    <a:pt x="6464" y="727"/>
                    <a:pt x="7046" y="1499"/>
                    <a:pt x="7038" y="2372"/>
                  </a:cubicBezTo>
                  <a:lnTo>
                    <a:pt x="7038" y="2998"/>
                  </a:lnTo>
                  <a:cubicBezTo>
                    <a:pt x="7038" y="3237"/>
                    <a:pt x="7239" y="3410"/>
                    <a:pt x="7455" y="3410"/>
                  </a:cubicBezTo>
                  <a:cubicBezTo>
                    <a:pt x="7510" y="3410"/>
                    <a:pt x="7566" y="3399"/>
                    <a:pt x="7620" y="3375"/>
                  </a:cubicBezTo>
                  <a:cubicBezTo>
                    <a:pt x="7869" y="3263"/>
                    <a:pt x="8143" y="3203"/>
                    <a:pt x="8417" y="3203"/>
                  </a:cubicBezTo>
                  <a:cubicBezTo>
                    <a:pt x="9479" y="3212"/>
                    <a:pt x="10336" y="4069"/>
                    <a:pt x="10344" y="5131"/>
                  </a:cubicBezTo>
                  <a:lnTo>
                    <a:pt x="10344" y="6390"/>
                  </a:lnTo>
                  <a:cubicBezTo>
                    <a:pt x="10336" y="7453"/>
                    <a:pt x="9479" y="8318"/>
                    <a:pt x="8417" y="8318"/>
                  </a:cubicBezTo>
                  <a:lnTo>
                    <a:pt x="7372" y="8318"/>
                  </a:lnTo>
                  <a:cubicBezTo>
                    <a:pt x="7080" y="8318"/>
                    <a:pt x="7080" y="8746"/>
                    <a:pt x="7372" y="8746"/>
                  </a:cubicBezTo>
                  <a:lnTo>
                    <a:pt x="8417" y="8746"/>
                  </a:lnTo>
                  <a:cubicBezTo>
                    <a:pt x="9719" y="8746"/>
                    <a:pt x="10773" y="7684"/>
                    <a:pt x="10773" y="6382"/>
                  </a:cubicBezTo>
                  <a:lnTo>
                    <a:pt x="10773" y="5131"/>
                  </a:lnTo>
                  <a:cubicBezTo>
                    <a:pt x="10764" y="3829"/>
                    <a:pt x="9711" y="2775"/>
                    <a:pt x="8417" y="2775"/>
                  </a:cubicBezTo>
                  <a:cubicBezTo>
                    <a:pt x="8091" y="2775"/>
                    <a:pt x="7766" y="2835"/>
                    <a:pt x="7466" y="2972"/>
                  </a:cubicBezTo>
                  <a:lnTo>
                    <a:pt x="7466" y="2372"/>
                  </a:lnTo>
                  <a:cubicBezTo>
                    <a:pt x="7474" y="1301"/>
                    <a:pt x="6763" y="368"/>
                    <a:pt x="5735" y="85"/>
                  </a:cubicBezTo>
                  <a:cubicBezTo>
                    <a:pt x="5528" y="28"/>
                    <a:pt x="5319" y="1"/>
                    <a:pt x="511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0"/>
            <p:cNvSpPr/>
            <p:nvPr/>
          </p:nvSpPr>
          <p:spPr>
            <a:xfrm>
              <a:off x="6598183" y="2403712"/>
              <a:ext cx="270220" cy="165865"/>
            </a:xfrm>
            <a:custGeom>
              <a:avLst/>
              <a:gdLst/>
              <a:ahLst/>
              <a:cxnLst/>
              <a:rect l="l" t="t" r="r" b="b"/>
              <a:pathLst>
                <a:path w="10495" h="6442" extrusionOk="0">
                  <a:moveTo>
                    <a:pt x="3606" y="1"/>
                  </a:moveTo>
                  <a:cubicBezTo>
                    <a:pt x="3532" y="1"/>
                    <a:pt x="3458" y="39"/>
                    <a:pt x="3418" y="127"/>
                  </a:cubicBezTo>
                  <a:cubicBezTo>
                    <a:pt x="3341" y="367"/>
                    <a:pt x="3298" y="616"/>
                    <a:pt x="3298" y="864"/>
                  </a:cubicBezTo>
                  <a:lnTo>
                    <a:pt x="3298" y="1404"/>
                  </a:lnTo>
                  <a:cubicBezTo>
                    <a:pt x="3007" y="1267"/>
                    <a:pt x="2682" y="1207"/>
                    <a:pt x="2356" y="1207"/>
                  </a:cubicBezTo>
                  <a:cubicBezTo>
                    <a:pt x="1054" y="1207"/>
                    <a:pt x="0" y="2261"/>
                    <a:pt x="0" y="3563"/>
                  </a:cubicBezTo>
                  <a:lnTo>
                    <a:pt x="0" y="4085"/>
                  </a:lnTo>
                  <a:cubicBezTo>
                    <a:pt x="0" y="5388"/>
                    <a:pt x="1054" y="6441"/>
                    <a:pt x="2356" y="6441"/>
                  </a:cubicBezTo>
                  <a:lnTo>
                    <a:pt x="10212" y="6441"/>
                  </a:lnTo>
                  <a:cubicBezTo>
                    <a:pt x="10495" y="6441"/>
                    <a:pt x="10495" y="6013"/>
                    <a:pt x="10212" y="6013"/>
                  </a:cubicBezTo>
                  <a:lnTo>
                    <a:pt x="2356" y="6013"/>
                  </a:lnTo>
                  <a:cubicBezTo>
                    <a:pt x="1294" y="6004"/>
                    <a:pt x="428" y="5148"/>
                    <a:pt x="428" y="4085"/>
                  </a:cubicBezTo>
                  <a:lnTo>
                    <a:pt x="428" y="3554"/>
                  </a:lnTo>
                  <a:cubicBezTo>
                    <a:pt x="428" y="2492"/>
                    <a:pt x="1294" y="1627"/>
                    <a:pt x="2356" y="1627"/>
                  </a:cubicBezTo>
                  <a:cubicBezTo>
                    <a:pt x="2630" y="1627"/>
                    <a:pt x="2896" y="1687"/>
                    <a:pt x="3144" y="1798"/>
                  </a:cubicBezTo>
                  <a:cubicBezTo>
                    <a:pt x="3200" y="1822"/>
                    <a:pt x="3257" y="1834"/>
                    <a:pt x="3313" y="1834"/>
                  </a:cubicBezTo>
                  <a:cubicBezTo>
                    <a:pt x="3531" y="1834"/>
                    <a:pt x="3727" y="1660"/>
                    <a:pt x="3727" y="1421"/>
                  </a:cubicBezTo>
                  <a:lnTo>
                    <a:pt x="3727" y="856"/>
                  </a:lnTo>
                  <a:cubicBezTo>
                    <a:pt x="3727" y="650"/>
                    <a:pt x="3761" y="444"/>
                    <a:pt x="3830" y="256"/>
                  </a:cubicBezTo>
                  <a:cubicBezTo>
                    <a:pt x="3851" y="102"/>
                    <a:pt x="3728" y="1"/>
                    <a:pt x="360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0"/>
            <p:cNvSpPr/>
            <p:nvPr/>
          </p:nvSpPr>
          <p:spPr>
            <a:xfrm>
              <a:off x="6712888" y="2441613"/>
              <a:ext cx="57340" cy="66635"/>
            </a:xfrm>
            <a:custGeom>
              <a:avLst/>
              <a:gdLst/>
              <a:ahLst/>
              <a:cxnLst/>
              <a:rect l="l" t="t" r="r" b="b"/>
              <a:pathLst>
                <a:path w="2227" h="2588" extrusionOk="0">
                  <a:moveTo>
                    <a:pt x="1208" y="0"/>
                  </a:moveTo>
                  <a:cubicBezTo>
                    <a:pt x="411" y="0"/>
                    <a:pt x="0" y="600"/>
                    <a:pt x="0" y="1294"/>
                  </a:cubicBezTo>
                  <a:cubicBezTo>
                    <a:pt x="0" y="2151"/>
                    <a:pt x="463" y="2588"/>
                    <a:pt x="1234" y="2588"/>
                  </a:cubicBezTo>
                  <a:cubicBezTo>
                    <a:pt x="1782" y="2588"/>
                    <a:pt x="2210" y="2236"/>
                    <a:pt x="2210" y="1877"/>
                  </a:cubicBezTo>
                  <a:cubicBezTo>
                    <a:pt x="2210" y="1740"/>
                    <a:pt x="2073" y="1662"/>
                    <a:pt x="1936" y="1662"/>
                  </a:cubicBezTo>
                  <a:cubicBezTo>
                    <a:pt x="1662" y="1662"/>
                    <a:pt x="1679" y="2142"/>
                    <a:pt x="1234" y="2142"/>
                  </a:cubicBezTo>
                  <a:cubicBezTo>
                    <a:pt x="745" y="2142"/>
                    <a:pt x="565" y="1748"/>
                    <a:pt x="565" y="1294"/>
                  </a:cubicBezTo>
                  <a:cubicBezTo>
                    <a:pt x="565" y="763"/>
                    <a:pt x="857" y="454"/>
                    <a:pt x="1208" y="454"/>
                  </a:cubicBezTo>
                  <a:cubicBezTo>
                    <a:pt x="1731" y="454"/>
                    <a:pt x="1636" y="900"/>
                    <a:pt x="1953" y="900"/>
                  </a:cubicBezTo>
                  <a:cubicBezTo>
                    <a:pt x="1963" y="901"/>
                    <a:pt x="1972" y="901"/>
                    <a:pt x="1981" y="901"/>
                  </a:cubicBezTo>
                  <a:cubicBezTo>
                    <a:pt x="2122" y="901"/>
                    <a:pt x="2226" y="780"/>
                    <a:pt x="2210" y="643"/>
                  </a:cubicBezTo>
                  <a:cubicBezTo>
                    <a:pt x="2210" y="412"/>
                    <a:pt x="1851" y="0"/>
                    <a:pt x="120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0"/>
            <p:cNvSpPr/>
            <p:nvPr/>
          </p:nvSpPr>
          <p:spPr>
            <a:xfrm>
              <a:off x="6775970" y="2441613"/>
              <a:ext cx="64652" cy="66866"/>
            </a:xfrm>
            <a:custGeom>
              <a:avLst/>
              <a:gdLst/>
              <a:ahLst/>
              <a:cxnLst/>
              <a:rect l="l" t="t" r="r" b="b"/>
              <a:pathLst>
                <a:path w="2511" h="2597" extrusionOk="0">
                  <a:moveTo>
                    <a:pt x="1251" y="463"/>
                  </a:moveTo>
                  <a:cubicBezTo>
                    <a:pt x="1714" y="463"/>
                    <a:pt x="1945" y="797"/>
                    <a:pt x="1945" y="1268"/>
                  </a:cubicBezTo>
                  <a:cubicBezTo>
                    <a:pt x="1945" y="1748"/>
                    <a:pt x="1765" y="2142"/>
                    <a:pt x="1251" y="2142"/>
                  </a:cubicBezTo>
                  <a:cubicBezTo>
                    <a:pt x="728" y="2142"/>
                    <a:pt x="566" y="1748"/>
                    <a:pt x="566" y="1268"/>
                  </a:cubicBezTo>
                  <a:cubicBezTo>
                    <a:pt x="566" y="797"/>
                    <a:pt x="797" y="463"/>
                    <a:pt x="1251" y="463"/>
                  </a:cubicBezTo>
                  <a:close/>
                  <a:moveTo>
                    <a:pt x="1251" y="0"/>
                  </a:moveTo>
                  <a:cubicBezTo>
                    <a:pt x="446" y="0"/>
                    <a:pt x="0" y="540"/>
                    <a:pt x="0" y="1268"/>
                  </a:cubicBezTo>
                  <a:cubicBezTo>
                    <a:pt x="0" y="2014"/>
                    <a:pt x="369" y="2596"/>
                    <a:pt x="1251" y="2596"/>
                  </a:cubicBezTo>
                  <a:cubicBezTo>
                    <a:pt x="2099" y="2596"/>
                    <a:pt x="2510" y="1962"/>
                    <a:pt x="2510" y="1268"/>
                  </a:cubicBezTo>
                  <a:cubicBezTo>
                    <a:pt x="2510" y="540"/>
                    <a:pt x="2065" y="0"/>
                    <a:pt x="125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0"/>
            <p:cNvSpPr/>
            <p:nvPr/>
          </p:nvSpPr>
          <p:spPr>
            <a:xfrm>
              <a:off x="6844793" y="2490353"/>
              <a:ext cx="34502" cy="39960"/>
            </a:xfrm>
            <a:custGeom>
              <a:avLst/>
              <a:gdLst/>
              <a:ahLst/>
              <a:cxnLst/>
              <a:rect l="l" t="t" r="r" b="b"/>
              <a:pathLst>
                <a:path w="1340" h="1552" extrusionOk="0">
                  <a:moveTo>
                    <a:pt x="617" y="1"/>
                  </a:moveTo>
                  <a:cubicBezTo>
                    <a:pt x="223" y="1"/>
                    <a:pt x="17" y="215"/>
                    <a:pt x="17" y="429"/>
                  </a:cubicBezTo>
                  <a:cubicBezTo>
                    <a:pt x="1" y="541"/>
                    <a:pt x="97" y="645"/>
                    <a:pt x="207" y="645"/>
                  </a:cubicBezTo>
                  <a:cubicBezTo>
                    <a:pt x="215" y="645"/>
                    <a:pt x="223" y="644"/>
                    <a:pt x="232" y="643"/>
                  </a:cubicBezTo>
                  <a:cubicBezTo>
                    <a:pt x="480" y="643"/>
                    <a:pt x="351" y="335"/>
                    <a:pt x="600" y="335"/>
                  </a:cubicBezTo>
                  <a:cubicBezTo>
                    <a:pt x="605" y="334"/>
                    <a:pt x="609" y="334"/>
                    <a:pt x="614" y="334"/>
                  </a:cubicBezTo>
                  <a:cubicBezTo>
                    <a:pt x="711" y="334"/>
                    <a:pt x="797" y="417"/>
                    <a:pt x="788" y="515"/>
                  </a:cubicBezTo>
                  <a:cubicBezTo>
                    <a:pt x="788" y="600"/>
                    <a:pt x="754" y="660"/>
                    <a:pt x="643" y="738"/>
                  </a:cubicBezTo>
                  <a:lnTo>
                    <a:pt x="437" y="883"/>
                  </a:lnTo>
                  <a:cubicBezTo>
                    <a:pt x="34" y="1166"/>
                    <a:pt x="0" y="1234"/>
                    <a:pt x="0" y="1371"/>
                  </a:cubicBezTo>
                  <a:cubicBezTo>
                    <a:pt x="0" y="1474"/>
                    <a:pt x="86" y="1551"/>
                    <a:pt x="189" y="1551"/>
                  </a:cubicBezTo>
                  <a:lnTo>
                    <a:pt x="1080" y="1551"/>
                  </a:lnTo>
                  <a:cubicBezTo>
                    <a:pt x="1085" y="1552"/>
                    <a:pt x="1091" y="1552"/>
                    <a:pt x="1096" y="1552"/>
                  </a:cubicBezTo>
                  <a:cubicBezTo>
                    <a:pt x="1340" y="1552"/>
                    <a:pt x="1340" y="1182"/>
                    <a:pt x="1096" y="1182"/>
                  </a:cubicBezTo>
                  <a:cubicBezTo>
                    <a:pt x="1091" y="1182"/>
                    <a:pt x="1085" y="1183"/>
                    <a:pt x="1080" y="1183"/>
                  </a:cubicBezTo>
                  <a:lnTo>
                    <a:pt x="557" y="1183"/>
                  </a:lnTo>
                  <a:lnTo>
                    <a:pt x="960" y="935"/>
                  </a:lnTo>
                  <a:cubicBezTo>
                    <a:pt x="1148" y="806"/>
                    <a:pt x="1242" y="678"/>
                    <a:pt x="1242" y="498"/>
                  </a:cubicBezTo>
                  <a:cubicBezTo>
                    <a:pt x="1242" y="249"/>
                    <a:pt x="1080" y="1"/>
                    <a:pt x="61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0"/>
            <p:cNvSpPr/>
            <p:nvPr/>
          </p:nvSpPr>
          <p:spPr>
            <a:xfrm>
              <a:off x="6886040" y="2326573"/>
              <a:ext cx="42380" cy="36304"/>
            </a:xfrm>
            <a:custGeom>
              <a:avLst/>
              <a:gdLst/>
              <a:ahLst/>
              <a:cxnLst/>
              <a:rect l="l" t="t" r="r" b="b"/>
              <a:pathLst>
                <a:path w="1646" h="1410" extrusionOk="0">
                  <a:moveTo>
                    <a:pt x="943" y="433"/>
                  </a:moveTo>
                  <a:cubicBezTo>
                    <a:pt x="1097" y="433"/>
                    <a:pt x="1217" y="553"/>
                    <a:pt x="1217" y="707"/>
                  </a:cubicBezTo>
                  <a:cubicBezTo>
                    <a:pt x="1217" y="876"/>
                    <a:pt x="1083" y="985"/>
                    <a:pt x="941" y="985"/>
                  </a:cubicBezTo>
                  <a:cubicBezTo>
                    <a:pt x="874" y="985"/>
                    <a:pt x="804" y="960"/>
                    <a:pt x="746" y="904"/>
                  </a:cubicBezTo>
                  <a:cubicBezTo>
                    <a:pt x="574" y="725"/>
                    <a:pt x="694" y="433"/>
                    <a:pt x="943" y="433"/>
                  </a:cubicBezTo>
                  <a:close/>
                  <a:moveTo>
                    <a:pt x="942" y="0"/>
                  </a:moveTo>
                  <a:cubicBezTo>
                    <a:pt x="769" y="0"/>
                    <a:pt x="591" y="65"/>
                    <a:pt x="446" y="211"/>
                  </a:cubicBezTo>
                  <a:cubicBezTo>
                    <a:pt x="0" y="656"/>
                    <a:pt x="317" y="1410"/>
                    <a:pt x="943" y="1410"/>
                  </a:cubicBezTo>
                  <a:cubicBezTo>
                    <a:pt x="1328" y="1410"/>
                    <a:pt x="1645" y="1093"/>
                    <a:pt x="1645" y="707"/>
                  </a:cubicBezTo>
                  <a:cubicBezTo>
                    <a:pt x="1645" y="280"/>
                    <a:pt x="1302" y="0"/>
                    <a:pt x="94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0"/>
            <p:cNvSpPr/>
            <p:nvPr/>
          </p:nvSpPr>
          <p:spPr>
            <a:xfrm>
              <a:off x="6655961" y="2602251"/>
              <a:ext cx="32674" cy="27988"/>
            </a:xfrm>
            <a:custGeom>
              <a:avLst/>
              <a:gdLst/>
              <a:ahLst/>
              <a:cxnLst/>
              <a:rect l="l" t="t" r="r" b="b"/>
              <a:pathLst>
                <a:path w="1269" h="1087" extrusionOk="0">
                  <a:moveTo>
                    <a:pt x="729" y="435"/>
                  </a:moveTo>
                  <a:cubicBezTo>
                    <a:pt x="780" y="435"/>
                    <a:pt x="832" y="478"/>
                    <a:pt x="832" y="538"/>
                  </a:cubicBezTo>
                  <a:cubicBezTo>
                    <a:pt x="832" y="602"/>
                    <a:pt x="780" y="647"/>
                    <a:pt x="725" y="647"/>
                  </a:cubicBezTo>
                  <a:cubicBezTo>
                    <a:pt x="700" y="647"/>
                    <a:pt x="674" y="637"/>
                    <a:pt x="652" y="615"/>
                  </a:cubicBezTo>
                  <a:cubicBezTo>
                    <a:pt x="583" y="547"/>
                    <a:pt x="626" y="435"/>
                    <a:pt x="729" y="435"/>
                  </a:cubicBezTo>
                  <a:close/>
                  <a:moveTo>
                    <a:pt x="724" y="0"/>
                  </a:moveTo>
                  <a:cubicBezTo>
                    <a:pt x="591" y="0"/>
                    <a:pt x="454" y="50"/>
                    <a:pt x="343" y="161"/>
                  </a:cubicBezTo>
                  <a:cubicBezTo>
                    <a:pt x="1" y="504"/>
                    <a:pt x="241" y="1086"/>
                    <a:pt x="729" y="1086"/>
                  </a:cubicBezTo>
                  <a:cubicBezTo>
                    <a:pt x="1020" y="1086"/>
                    <a:pt x="1269" y="846"/>
                    <a:pt x="1269" y="547"/>
                  </a:cubicBezTo>
                  <a:cubicBezTo>
                    <a:pt x="1269" y="217"/>
                    <a:pt x="1003" y="0"/>
                    <a:pt x="7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0"/>
            <p:cNvSpPr/>
            <p:nvPr/>
          </p:nvSpPr>
          <p:spPr>
            <a:xfrm>
              <a:off x="6696564" y="2575165"/>
              <a:ext cx="50311" cy="43153"/>
            </a:xfrm>
            <a:custGeom>
              <a:avLst/>
              <a:gdLst/>
              <a:ahLst/>
              <a:cxnLst/>
              <a:rect l="l" t="t" r="r" b="b"/>
              <a:pathLst>
                <a:path w="1954" h="1676" extrusionOk="0">
                  <a:moveTo>
                    <a:pt x="1122" y="433"/>
                  </a:moveTo>
                  <a:cubicBezTo>
                    <a:pt x="1345" y="433"/>
                    <a:pt x="1525" y="613"/>
                    <a:pt x="1525" y="836"/>
                  </a:cubicBezTo>
                  <a:cubicBezTo>
                    <a:pt x="1525" y="1085"/>
                    <a:pt x="1325" y="1248"/>
                    <a:pt x="1117" y="1248"/>
                  </a:cubicBezTo>
                  <a:cubicBezTo>
                    <a:pt x="1016" y="1248"/>
                    <a:pt x="914" y="1211"/>
                    <a:pt x="831" y="1127"/>
                  </a:cubicBezTo>
                  <a:cubicBezTo>
                    <a:pt x="574" y="870"/>
                    <a:pt x="754" y="433"/>
                    <a:pt x="1122" y="433"/>
                  </a:cubicBezTo>
                  <a:close/>
                  <a:moveTo>
                    <a:pt x="1110" y="0"/>
                  </a:moveTo>
                  <a:cubicBezTo>
                    <a:pt x="904" y="0"/>
                    <a:pt x="694" y="76"/>
                    <a:pt x="523" y="245"/>
                  </a:cubicBezTo>
                  <a:cubicBezTo>
                    <a:pt x="0" y="776"/>
                    <a:pt x="368" y="1676"/>
                    <a:pt x="1122" y="1676"/>
                  </a:cubicBezTo>
                  <a:cubicBezTo>
                    <a:pt x="1576" y="1676"/>
                    <a:pt x="1953" y="1299"/>
                    <a:pt x="1953" y="845"/>
                  </a:cubicBezTo>
                  <a:cubicBezTo>
                    <a:pt x="1953" y="334"/>
                    <a:pt x="1541" y="0"/>
                    <a:pt x="111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 name="Google Shape;1946;p70"/>
          <p:cNvGrpSpPr/>
          <p:nvPr/>
        </p:nvGrpSpPr>
        <p:grpSpPr>
          <a:xfrm>
            <a:off x="3422435" y="1736131"/>
            <a:ext cx="381192" cy="330958"/>
            <a:chOff x="3422435" y="1736131"/>
            <a:chExt cx="381192" cy="330958"/>
          </a:xfrm>
        </p:grpSpPr>
        <p:sp>
          <p:nvSpPr>
            <p:cNvPr id="1947" name="Google Shape;1947;p70"/>
            <p:cNvSpPr/>
            <p:nvPr/>
          </p:nvSpPr>
          <p:spPr>
            <a:xfrm>
              <a:off x="3558974" y="1777224"/>
              <a:ext cx="108114" cy="235770"/>
            </a:xfrm>
            <a:custGeom>
              <a:avLst/>
              <a:gdLst/>
              <a:ahLst/>
              <a:cxnLst/>
              <a:rect l="l" t="t" r="r" b="b"/>
              <a:pathLst>
                <a:path w="4199" h="9157" extrusionOk="0">
                  <a:moveTo>
                    <a:pt x="2095" y="0"/>
                  </a:moveTo>
                  <a:cubicBezTo>
                    <a:pt x="1967" y="0"/>
                    <a:pt x="1838" y="52"/>
                    <a:pt x="1739" y="154"/>
                  </a:cubicBezTo>
                  <a:cubicBezTo>
                    <a:pt x="1225" y="720"/>
                    <a:pt x="0" y="2236"/>
                    <a:pt x="0" y="4044"/>
                  </a:cubicBezTo>
                  <a:cubicBezTo>
                    <a:pt x="0" y="5852"/>
                    <a:pt x="1225" y="7368"/>
                    <a:pt x="1748" y="7933"/>
                  </a:cubicBezTo>
                  <a:cubicBezTo>
                    <a:pt x="1791" y="7976"/>
                    <a:pt x="1834" y="8010"/>
                    <a:pt x="1885" y="8036"/>
                  </a:cubicBezTo>
                  <a:lnTo>
                    <a:pt x="1885" y="8944"/>
                  </a:lnTo>
                  <a:cubicBezTo>
                    <a:pt x="1885" y="9086"/>
                    <a:pt x="1992" y="9156"/>
                    <a:pt x="2099" y="9156"/>
                  </a:cubicBezTo>
                  <a:cubicBezTo>
                    <a:pt x="2206" y="9156"/>
                    <a:pt x="2313" y="9086"/>
                    <a:pt x="2313" y="8944"/>
                  </a:cubicBezTo>
                  <a:lnTo>
                    <a:pt x="2313" y="8036"/>
                  </a:lnTo>
                  <a:cubicBezTo>
                    <a:pt x="2365" y="8010"/>
                    <a:pt x="2408" y="7976"/>
                    <a:pt x="2451" y="7933"/>
                  </a:cubicBezTo>
                  <a:cubicBezTo>
                    <a:pt x="2973" y="7368"/>
                    <a:pt x="4198" y="5852"/>
                    <a:pt x="4198" y="4044"/>
                  </a:cubicBezTo>
                  <a:cubicBezTo>
                    <a:pt x="4198" y="3564"/>
                    <a:pt x="4121" y="3093"/>
                    <a:pt x="3967" y="2639"/>
                  </a:cubicBezTo>
                  <a:cubicBezTo>
                    <a:pt x="3934" y="2534"/>
                    <a:pt x="3854" y="2489"/>
                    <a:pt x="3772" y="2489"/>
                  </a:cubicBezTo>
                  <a:cubicBezTo>
                    <a:pt x="3640" y="2489"/>
                    <a:pt x="3503" y="2606"/>
                    <a:pt x="3556" y="2776"/>
                  </a:cubicBezTo>
                  <a:cubicBezTo>
                    <a:pt x="3693" y="3179"/>
                    <a:pt x="3770" y="3616"/>
                    <a:pt x="3770" y="4044"/>
                  </a:cubicBezTo>
                  <a:cubicBezTo>
                    <a:pt x="3770" y="5526"/>
                    <a:pt x="2862" y="6802"/>
                    <a:pt x="2313" y="7445"/>
                  </a:cubicBezTo>
                  <a:lnTo>
                    <a:pt x="2313" y="5569"/>
                  </a:lnTo>
                  <a:lnTo>
                    <a:pt x="2956" y="4926"/>
                  </a:lnTo>
                  <a:cubicBezTo>
                    <a:pt x="3114" y="4775"/>
                    <a:pt x="2969" y="4559"/>
                    <a:pt x="2804" y="4559"/>
                  </a:cubicBezTo>
                  <a:cubicBezTo>
                    <a:pt x="2754" y="4559"/>
                    <a:pt x="2702" y="4579"/>
                    <a:pt x="2656" y="4626"/>
                  </a:cubicBezTo>
                  <a:lnTo>
                    <a:pt x="2313" y="4969"/>
                  </a:lnTo>
                  <a:lnTo>
                    <a:pt x="2313" y="4198"/>
                  </a:lnTo>
                  <a:lnTo>
                    <a:pt x="2956" y="3556"/>
                  </a:lnTo>
                  <a:cubicBezTo>
                    <a:pt x="3114" y="3398"/>
                    <a:pt x="2969" y="3179"/>
                    <a:pt x="2800" y="3179"/>
                  </a:cubicBezTo>
                  <a:cubicBezTo>
                    <a:pt x="2749" y="3179"/>
                    <a:pt x="2695" y="3199"/>
                    <a:pt x="2648" y="3247"/>
                  </a:cubicBezTo>
                  <a:lnTo>
                    <a:pt x="2313" y="3590"/>
                  </a:lnTo>
                  <a:lnTo>
                    <a:pt x="2313" y="2707"/>
                  </a:lnTo>
                  <a:cubicBezTo>
                    <a:pt x="2313" y="2562"/>
                    <a:pt x="2206" y="2489"/>
                    <a:pt x="2099" y="2489"/>
                  </a:cubicBezTo>
                  <a:cubicBezTo>
                    <a:pt x="1992" y="2489"/>
                    <a:pt x="1885" y="2562"/>
                    <a:pt x="1885" y="2707"/>
                  </a:cubicBezTo>
                  <a:lnTo>
                    <a:pt x="1885" y="3581"/>
                  </a:lnTo>
                  <a:lnTo>
                    <a:pt x="1542" y="3247"/>
                  </a:lnTo>
                  <a:cubicBezTo>
                    <a:pt x="1494" y="3198"/>
                    <a:pt x="1440" y="3178"/>
                    <a:pt x="1389" y="3178"/>
                  </a:cubicBezTo>
                  <a:cubicBezTo>
                    <a:pt x="1223" y="3178"/>
                    <a:pt x="1084" y="3390"/>
                    <a:pt x="1234" y="3547"/>
                  </a:cubicBezTo>
                  <a:lnTo>
                    <a:pt x="1877" y="4190"/>
                  </a:lnTo>
                  <a:lnTo>
                    <a:pt x="1877" y="4961"/>
                  </a:lnTo>
                  <a:lnTo>
                    <a:pt x="1542" y="4618"/>
                  </a:lnTo>
                  <a:cubicBezTo>
                    <a:pt x="1495" y="4573"/>
                    <a:pt x="1443" y="4554"/>
                    <a:pt x="1392" y="4554"/>
                  </a:cubicBezTo>
                  <a:cubicBezTo>
                    <a:pt x="1222" y="4554"/>
                    <a:pt x="1076" y="4768"/>
                    <a:pt x="1234" y="4926"/>
                  </a:cubicBezTo>
                  <a:lnTo>
                    <a:pt x="1877" y="5569"/>
                  </a:lnTo>
                  <a:lnTo>
                    <a:pt x="1877" y="7445"/>
                  </a:lnTo>
                  <a:cubicBezTo>
                    <a:pt x="1337" y="6811"/>
                    <a:pt x="429" y="5526"/>
                    <a:pt x="429" y="4044"/>
                  </a:cubicBezTo>
                  <a:cubicBezTo>
                    <a:pt x="429" y="2390"/>
                    <a:pt x="1568" y="977"/>
                    <a:pt x="2065" y="446"/>
                  </a:cubicBezTo>
                  <a:cubicBezTo>
                    <a:pt x="2074" y="433"/>
                    <a:pt x="2086" y="426"/>
                    <a:pt x="2099" y="426"/>
                  </a:cubicBezTo>
                  <a:cubicBezTo>
                    <a:pt x="2112" y="426"/>
                    <a:pt x="2125" y="433"/>
                    <a:pt x="2134" y="446"/>
                  </a:cubicBezTo>
                  <a:cubicBezTo>
                    <a:pt x="2545" y="891"/>
                    <a:pt x="2905" y="1388"/>
                    <a:pt x="3187" y="1928"/>
                  </a:cubicBezTo>
                  <a:cubicBezTo>
                    <a:pt x="3232" y="2008"/>
                    <a:pt x="3302" y="2042"/>
                    <a:pt x="3371" y="2042"/>
                  </a:cubicBezTo>
                  <a:cubicBezTo>
                    <a:pt x="3516" y="2042"/>
                    <a:pt x="3660" y="1896"/>
                    <a:pt x="3573" y="1722"/>
                  </a:cubicBezTo>
                  <a:cubicBezTo>
                    <a:pt x="3264" y="1157"/>
                    <a:pt x="2887" y="626"/>
                    <a:pt x="2451" y="154"/>
                  </a:cubicBezTo>
                  <a:cubicBezTo>
                    <a:pt x="2352" y="52"/>
                    <a:pt x="2224" y="0"/>
                    <a:pt x="209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0"/>
            <p:cNvSpPr/>
            <p:nvPr/>
          </p:nvSpPr>
          <p:spPr>
            <a:xfrm>
              <a:off x="3668813" y="1736183"/>
              <a:ext cx="134814" cy="330907"/>
            </a:xfrm>
            <a:custGeom>
              <a:avLst/>
              <a:gdLst/>
              <a:ahLst/>
              <a:cxnLst/>
              <a:rect l="l" t="t" r="r" b="b"/>
              <a:pathLst>
                <a:path w="5236" h="12852" extrusionOk="0">
                  <a:moveTo>
                    <a:pt x="1719" y="432"/>
                  </a:moveTo>
                  <a:cubicBezTo>
                    <a:pt x="1868" y="432"/>
                    <a:pt x="2013" y="508"/>
                    <a:pt x="2091" y="643"/>
                  </a:cubicBezTo>
                  <a:lnTo>
                    <a:pt x="2117" y="686"/>
                  </a:lnTo>
                  <a:cubicBezTo>
                    <a:pt x="1954" y="695"/>
                    <a:pt x="1800" y="746"/>
                    <a:pt x="1663" y="823"/>
                  </a:cubicBezTo>
                  <a:cubicBezTo>
                    <a:pt x="1543" y="900"/>
                    <a:pt x="1440" y="1003"/>
                    <a:pt x="1363" y="1123"/>
                  </a:cubicBezTo>
                  <a:lnTo>
                    <a:pt x="1337" y="1063"/>
                  </a:lnTo>
                  <a:cubicBezTo>
                    <a:pt x="1303" y="1003"/>
                    <a:pt x="1286" y="935"/>
                    <a:pt x="1286" y="866"/>
                  </a:cubicBezTo>
                  <a:cubicBezTo>
                    <a:pt x="1286" y="720"/>
                    <a:pt x="1363" y="575"/>
                    <a:pt x="1492" y="498"/>
                  </a:cubicBezTo>
                  <a:cubicBezTo>
                    <a:pt x="1562" y="453"/>
                    <a:pt x="1641" y="432"/>
                    <a:pt x="1719" y="432"/>
                  </a:cubicBezTo>
                  <a:close/>
                  <a:moveTo>
                    <a:pt x="3685" y="10581"/>
                  </a:moveTo>
                  <a:cubicBezTo>
                    <a:pt x="3745" y="10581"/>
                    <a:pt x="3796" y="10624"/>
                    <a:pt x="3796" y="10684"/>
                  </a:cubicBezTo>
                  <a:lnTo>
                    <a:pt x="3796" y="12312"/>
                  </a:lnTo>
                  <a:cubicBezTo>
                    <a:pt x="3796" y="12372"/>
                    <a:pt x="3745" y="12423"/>
                    <a:pt x="3685" y="12423"/>
                  </a:cubicBezTo>
                  <a:lnTo>
                    <a:pt x="532" y="12423"/>
                  </a:lnTo>
                  <a:cubicBezTo>
                    <a:pt x="472" y="12423"/>
                    <a:pt x="429" y="12372"/>
                    <a:pt x="429" y="12312"/>
                  </a:cubicBezTo>
                  <a:lnTo>
                    <a:pt x="429" y="10692"/>
                  </a:lnTo>
                  <a:cubicBezTo>
                    <a:pt x="429" y="10633"/>
                    <a:pt x="472" y="10581"/>
                    <a:pt x="532" y="10581"/>
                  </a:cubicBezTo>
                  <a:close/>
                  <a:moveTo>
                    <a:pt x="1714" y="1"/>
                  </a:moveTo>
                  <a:cubicBezTo>
                    <a:pt x="1586" y="1"/>
                    <a:pt x="1466" y="26"/>
                    <a:pt x="1363" y="78"/>
                  </a:cubicBezTo>
                  <a:cubicBezTo>
                    <a:pt x="1072" y="206"/>
                    <a:pt x="883" y="480"/>
                    <a:pt x="858" y="797"/>
                  </a:cubicBezTo>
                  <a:lnTo>
                    <a:pt x="858" y="832"/>
                  </a:lnTo>
                  <a:lnTo>
                    <a:pt x="858" y="917"/>
                  </a:lnTo>
                  <a:cubicBezTo>
                    <a:pt x="866" y="1037"/>
                    <a:pt x="900" y="1157"/>
                    <a:pt x="960" y="1269"/>
                  </a:cubicBezTo>
                  <a:lnTo>
                    <a:pt x="2211" y="3650"/>
                  </a:lnTo>
                  <a:lnTo>
                    <a:pt x="1072" y="4764"/>
                  </a:lnTo>
                  <a:cubicBezTo>
                    <a:pt x="609" y="5210"/>
                    <a:pt x="344" y="5826"/>
                    <a:pt x="344" y="6477"/>
                  </a:cubicBezTo>
                  <a:lnTo>
                    <a:pt x="335" y="10187"/>
                  </a:lnTo>
                  <a:cubicBezTo>
                    <a:pt x="129" y="10273"/>
                    <a:pt x="1" y="10470"/>
                    <a:pt x="1" y="10692"/>
                  </a:cubicBezTo>
                  <a:lnTo>
                    <a:pt x="1" y="12312"/>
                  </a:lnTo>
                  <a:cubicBezTo>
                    <a:pt x="1" y="12612"/>
                    <a:pt x="241" y="12851"/>
                    <a:pt x="532" y="12851"/>
                  </a:cubicBezTo>
                  <a:lnTo>
                    <a:pt x="3685" y="12851"/>
                  </a:lnTo>
                  <a:cubicBezTo>
                    <a:pt x="3976" y="12851"/>
                    <a:pt x="4216" y="12612"/>
                    <a:pt x="4224" y="12312"/>
                  </a:cubicBezTo>
                  <a:lnTo>
                    <a:pt x="4224" y="10692"/>
                  </a:lnTo>
                  <a:cubicBezTo>
                    <a:pt x="4216" y="10393"/>
                    <a:pt x="3976" y="10161"/>
                    <a:pt x="3685" y="10153"/>
                  </a:cubicBezTo>
                  <a:lnTo>
                    <a:pt x="763" y="10153"/>
                  </a:lnTo>
                  <a:lnTo>
                    <a:pt x="772" y="6486"/>
                  </a:lnTo>
                  <a:cubicBezTo>
                    <a:pt x="772" y="5955"/>
                    <a:pt x="995" y="5449"/>
                    <a:pt x="1372" y="5081"/>
                  </a:cubicBezTo>
                  <a:lnTo>
                    <a:pt x="2691" y="3796"/>
                  </a:lnTo>
                  <a:cubicBezTo>
                    <a:pt x="2800" y="3695"/>
                    <a:pt x="2920" y="3652"/>
                    <a:pt x="3035" y="3652"/>
                  </a:cubicBezTo>
                  <a:cubicBezTo>
                    <a:pt x="3424" y="3652"/>
                    <a:pt x="3755" y="4145"/>
                    <a:pt x="3411" y="4516"/>
                  </a:cubicBezTo>
                  <a:lnTo>
                    <a:pt x="2631" y="5355"/>
                  </a:lnTo>
                  <a:cubicBezTo>
                    <a:pt x="2314" y="5672"/>
                    <a:pt x="2143" y="6100"/>
                    <a:pt x="2134" y="6546"/>
                  </a:cubicBezTo>
                  <a:cubicBezTo>
                    <a:pt x="2134" y="6692"/>
                    <a:pt x="2241" y="6764"/>
                    <a:pt x="2348" y="6764"/>
                  </a:cubicBezTo>
                  <a:cubicBezTo>
                    <a:pt x="2455" y="6764"/>
                    <a:pt x="2562" y="6692"/>
                    <a:pt x="2562" y="6546"/>
                  </a:cubicBezTo>
                  <a:cubicBezTo>
                    <a:pt x="2562" y="6212"/>
                    <a:pt x="2699" y="5895"/>
                    <a:pt x="2939" y="5655"/>
                  </a:cubicBezTo>
                  <a:lnTo>
                    <a:pt x="2939" y="5646"/>
                  </a:lnTo>
                  <a:lnTo>
                    <a:pt x="3719" y="4815"/>
                  </a:lnTo>
                  <a:cubicBezTo>
                    <a:pt x="4358" y="4163"/>
                    <a:pt x="3789" y="3205"/>
                    <a:pt x="3044" y="3205"/>
                  </a:cubicBezTo>
                  <a:cubicBezTo>
                    <a:pt x="2880" y="3205"/>
                    <a:pt x="2707" y="3252"/>
                    <a:pt x="2537" y="3359"/>
                  </a:cubicBezTo>
                  <a:lnTo>
                    <a:pt x="1654" y="1663"/>
                  </a:lnTo>
                  <a:cubicBezTo>
                    <a:pt x="1628" y="1352"/>
                    <a:pt x="1882" y="1118"/>
                    <a:pt x="2161" y="1118"/>
                  </a:cubicBezTo>
                  <a:cubicBezTo>
                    <a:pt x="2244" y="1118"/>
                    <a:pt x="2328" y="1138"/>
                    <a:pt x="2408" y="1183"/>
                  </a:cubicBezTo>
                  <a:lnTo>
                    <a:pt x="4601" y="4901"/>
                  </a:lnTo>
                  <a:cubicBezTo>
                    <a:pt x="4764" y="5175"/>
                    <a:pt x="4781" y="5526"/>
                    <a:pt x="4644" y="5818"/>
                  </a:cubicBezTo>
                  <a:lnTo>
                    <a:pt x="3565" y="8097"/>
                  </a:lnTo>
                  <a:cubicBezTo>
                    <a:pt x="3462" y="8319"/>
                    <a:pt x="3402" y="8559"/>
                    <a:pt x="3402" y="8799"/>
                  </a:cubicBezTo>
                  <a:lnTo>
                    <a:pt x="3402" y="9365"/>
                  </a:lnTo>
                  <a:cubicBezTo>
                    <a:pt x="3402" y="9506"/>
                    <a:pt x="3509" y="9577"/>
                    <a:pt x="3616" y="9577"/>
                  </a:cubicBezTo>
                  <a:cubicBezTo>
                    <a:pt x="3723" y="9577"/>
                    <a:pt x="3830" y="9506"/>
                    <a:pt x="3830" y="9365"/>
                  </a:cubicBezTo>
                  <a:lnTo>
                    <a:pt x="3830" y="8799"/>
                  </a:lnTo>
                  <a:cubicBezTo>
                    <a:pt x="3830" y="8619"/>
                    <a:pt x="3873" y="8448"/>
                    <a:pt x="3950" y="8285"/>
                  </a:cubicBezTo>
                  <a:lnTo>
                    <a:pt x="5030" y="6006"/>
                  </a:lnTo>
                  <a:cubicBezTo>
                    <a:pt x="5235" y="5578"/>
                    <a:pt x="5210" y="5081"/>
                    <a:pt x="4970" y="4678"/>
                  </a:cubicBezTo>
                  <a:lnTo>
                    <a:pt x="2751" y="917"/>
                  </a:lnTo>
                  <a:lnTo>
                    <a:pt x="2460" y="429"/>
                  </a:lnTo>
                  <a:cubicBezTo>
                    <a:pt x="2340" y="223"/>
                    <a:pt x="2151" y="78"/>
                    <a:pt x="1928" y="26"/>
                  </a:cubicBezTo>
                  <a:lnTo>
                    <a:pt x="1886" y="18"/>
                  </a:lnTo>
                  <a:cubicBezTo>
                    <a:pt x="1826" y="9"/>
                    <a:pt x="1766" y="1"/>
                    <a:pt x="171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0"/>
            <p:cNvSpPr/>
            <p:nvPr/>
          </p:nvSpPr>
          <p:spPr>
            <a:xfrm>
              <a:off x="3422435" y="1736131"/>
              <a:ext cx="135689" cy="330958"/>
            </a:xfrm>
            <a:custGeom>
              <a:avLst/>
              <a:gdLst/>
              <a:ahLst/>
              <a:cxnLst/>
              <a:rect l="l" t="t" r="r" b="b"/>
              <a:pathLst>
                <a:path w="5270" h="12854" extrusionOk="0">
                  <a:moveTo>
                    <a:pt x="3509" y="436"/>
                  </a:moveTo>
                  <a:cubicBezTo>
                    <a:pt x="3522" y="436"/>
                    <a:pt x="3535" y="437"/>
                    <a:pt x="3547" y="440"/>
                  </a:cubicBezTo>
                  <a:cubicBezTo>
                    <a:pt x="3616" y="440"/>
                    <a:pt x="3684" y="465"/>
                    <a:pt x="3744" y="500"/>
                  </a:cubicBezTo>
                  <a:cubicBezTo>
                    <a:pt x="3941" y="620"/>
                    <a:pt x="4001" y="868"/>
                    <a:pt x="3898" y="1074"/>
                  </a:cubicBezTo>
                  <a:lnTo>
                    <a:pt x="3873" y="1125"/>
                  </a:lnTo>
                  <a:cubicBezTo>
                    <a:pt x="3710" y="868"/>
                    <a:pt x="3427" y="705"/>
                    <a:pt x="3119" y="688"/>
                  </a:cubicBezTo>
                  <a:lnTo>
                    <a:pt x="3144" y="645"/>
                  </a:lnTo>
                  <a:cubicBezTo>
                    <a:pt x="3204" y="551"/>
                    <a:pt x="3299" y="474"/>
                    <a:pt x="3419" y="448"/>
                  </a:cubicBezTo>
                  <a:cubicBezTo>
                    <a:pt x="3449" y="442"/>
                    <a:pt x="3479" y="436"/>
                    <a:pt x="3509" y="436"/>
                  </a:cubicBezTo>
                  <a:close/>
                  <a:moveTo>
                    <a:pt x="3078" y="1120"/>
                  </a:moveTo>
                  <a:cubicBezTo>
                    <a:pt x="3359" y="1120"/>
                    <a:pt x="3610" y="1354"/>
                    <a:pt x="3590" y="1665"/>
                  </a:cubicBezTo>
                  <a:lnTo>
                    <a:pt x="2699" y="3361"/>
                  </a:lnTo>
                  <a:cubicBezTo>
                    <a:pt x="2527" y="3251"/>
                    <a:pt x="2352" y="3204"/>
                    <a:pt x="2186" y="3204"/>
                  </a:cubicBezTo>
                  <a:cubicBezTo>
                    <a:pt x="1447" y="3204"/>
                    <a:pt x="888" y="4158"/>
                    <a:pt x="1525" y="4809"/>
                  </a:cubicBezTo>
                  <a:lnTo>
                    <a:pt x="2296" y="5648"/>
                  </a:lnTo>
                  <a:lnTo>
                    <a:pt x="2305" y="5648"/>
                  </a:lnTo>
                  <a:cubicBezTo>
                    <a:pt x="2536" y="5888"/>
                    <a:pt x="2673" y="6205"/>
                    <a:pt x="2673" y="6539"/>
                  </a:cubicBezTo>
                  <a:cubicBezTo>
                    <a:pt x="2673" y="6685"/>
                    <a:pt x="2780" y="6758"/>
                    <a:pt x="2887" y="6758"/>
                  </a:cubicBezTo>
                  <a:cubicBezTo>
                    <a:pt x="2994" y="6758"/>
                    <a:pt x="3102" y="6685"/>
                    <a:pt x="3102" y="6539"/>
                  </a:cubicBezTo>
                  <a:cubicBezTo>
                    <a:pt x="3102" y="6094"/>
                    <a:pt x="2922" y="5666"/>
                    <a:pt x="2605" y="5349"/>
                  </a:cubicBezTo>
                  <a:lnTo>
                    <a:pt x="1834" y="4518"/>
                  </a:lnTo>
                  <a:lnTo>
                    <a:pt x="1825" y="4509"/>
                  </a:lnTo>
                  <a:cubicBezTo>
                    <a:pt x="1445" y="4142"/>
                    <a:pt x="1792" y="3624"/>
                    <a:pt x="2191" y="3624"/>
                  </a:cubicBezTo>
                  <a:cubicBezTo>
                    <a:pt x="2314" y="3624"/>
                    <a:pt x="2441" y="3673"/>
                    <a:pt x="2553" y="3789"/>
                  </a:cubicBezTo>
                  <a:lnTo>
                    <a:pt x="3873" y="5074"/>
                  </a:lnTo>
                  <a:cubicBezTo>
                    <a:pt x="4250" y="5443"/>
                    <a:pt x="4464" y="5948"/>
                    <a:pt x="4472" y="6479"/>
                  </a:cubicBezTo>
                  <a:lnTo>
                    <a:pt x="4481" y="10146"/>
                  </a:lnTo>
                  <a:lnTo>
                    <a:pt x="4053" y="10146"/>
                  </a:lnTo>
                  <a:cubicBezTo>
                    <a:pt x="3761" y="10146"/>
                    <a:pt x="3761" y="10575"/>
                    <a:pt x="4053" y="10575"/>
                  </a:cubicBezTo>
                  <a:lnTo>
                    <a:pt x="4738" y="10575"/>
                  </a:lnTo>
                  <a:cubicBezTo>
                    <a:pt x="4798" y="10575"/>
                    <a:pt x="4849" y="10626"/>
                    <a:pt x="4849" y="10686"/>
                  </a:cubicBezTo>
                  <a:lnTo>
                    <a:pt x="4849" y="12322"/>
                  </a:lnTo>
                  <a:cubicBezTo>
                    <a:pt x="4849" y="12382"/>
                    <a:pt x="4798" y="12434"/>
                    <a:pt x="4738" y="12434"/>
                  </a:cubicBezTo>
                  <a:lnTo>
                    <a:pt x="1585" y="12434"/>
                  </a:lnTo>
                  <a:cubicBezTo>
                    <a:pt x="1525" y="12434"/>
                    <a:pt x="1474" y="12382"/>
                    <a:pt x="1474" y="12322"/>
                  </a:cubicBezTo>
                  <a:lnTo>
                    <a:pt x="1474" y="10694"/>
                  </a:lnTo>
                  <a:cubicBezTo>
                    <a:pt x="1474" y="10635"/>
                    <a:pt x="1525" y="10583"/>
                    <a:pt x="1585" y="10583"/>
                  </a:cubicBezTo>
                  <a:lnTo>
                    <a:pt x="3076" y="10583"/>
                  </a:lnTo>
                  <a:cubicBezTo>
                    <a:pt x="3367" y="10583"/>
                    <a:pt x="3367" y="10155"/>
                    <a:pt x="3076" y="10155"/>
                  </a:cubicBezTo>
                  <a:lnTo>
                    <a:pt x="1834" y="10155"/>
                  </a:lnTo>
                  <a:lnTo>
                    <a:pt x="1834" y="8801"/>
                  </a:lnTo>
                  <a:cubicBezTo>
                    <a:pt x="1834" y="8561"/>
                    <a:pt x="1782" y="8321"/>
                    <a:pt x="1671" y="8099"/>
                  </a:cubicBezTo>
                  <a:lnTo>
                    <a:pt x="591" y="5820"/>
                  </a:lnTo>
                  <a:cubicBezTo>
                    <a:pt x="454" y="5528"/>
                    <a:pt x="471" y="5177"/>
                    <a:pt x="634" y="4903"/>
                  </a:cubicBezTo>
                  <a:lnTo>
                    <a:pt x="2827" y="1185"/>
                  </a:lnTo>
                  <a:cubicBezTo>
                    <a:pt x="2909" y="1140"/>
                    <a:pt x="2995" y="1120"/>
                    <a:pt x="3078" y="1120"/>
                  </a:cubicBezTo>
                  <a:close/>
                  <a:moveTo>
                    <a:pt x="3520" y="1"/>
                  </a:moveTo>
                  <a:cubicBezTo>
                    <a:pt x="3223" y="1"/>
                    <a:pt x="2933" y="153"/>
                    <a:pt x="2776" y="422"/>
                  </a:cubicBezTo>
                  <a:lnTo>
                    <a:pt x="2485" y="919"/>
                  </a:lnTo>
                  <a:lnTo>
                    <a:pt x="266" y="4680"/>
                  </a:lnTo>
                  <a:cubicBezTo>
                    <a:pt x="26" y="5083"/>
                    <a:pt x="0" y="5580"/>
                    <a:pt x="206" y="6008"/>
                  </a:cubicBezTo>
                  <a:lnTo>
                    <a:pt x="1285" y="8287"/>
                  </a:lnTo>
                  <a:cubicBezTo>
                    <a:pt x="1362" y="8450"/>
                    <a:pt x="1405" y="8621"/>
                    <a:pt x="1405" y="8801"/>
                  </a:cubicBezTo>
                  <a:lnTo>
                    <a:pt x="1405" y="10180"/>
                  </a:lnTo>
                  <a:cubicBezTo>
                    <a:pt x="1191" y="10258"/>
                    <a:pt x="1045" y="10463"/>
                    <a:pt x="1045" y="10694"/>
                  </a:cubicBezTo>
                  <a:lnTo>
                    <a:pt x="1045" y="12322"/>
                  </a:lnTo>
                  <a:cubicBezTo>
                    <a:pt x="1045" y="12614"/>
                    <a:pt x="1285" y="12853"/>
                    <a:pt x="1577" y="12853"/>
                  </a:cubicBezTo>
                  <a:lnTo>
                    <a:pt x="4729" y="12853"/>
                  </a:lnTo>
                  <a:cubicBezTo>
                    <a:pt x="5029" y="12853"/>
                    <a:pt x="5261" y="12614"/>
                    <a:pt x="5269" y="12322"/>
                  </a:cubicBezTo>
                  <a:lnTo>
                    <a:pt x="5269" y="10694"/>
                  </a:lnTo>
                  <a:cubicBezTo>
                    <a:pt x="5269" y="10463"/>
                    <a:pt x="5123" y="10258"/>
                    <a:pt x="4909" y="10180"/>
                  </a:cubicBezTo>
                  <a:lnTo>
                    <a:pt x="4901" y="6479"/>
                  </a:lnTo>
                  <a:cubicBezTo>
                    <a:pt x="4892" y="5837"/>
                    <a:pt x="4635" y="5220"/>
                    <a:pt x="4172" y="4766"/>
                  </a:cubicBezTo>
                  <a:lnTo>
                    <a:pt x="3033" y="3652"/>
                  </a:lnTo>
                  <a:lnTo>
                    <a:pt x="4284" y="1262"/>
                  </a:lnTo>
                  <a:cubicBezTo>
                    <a:pt x="4489" y="868"/>
                    <a:pt x="4352" y="371"/>
                    <a:pt x="3975" y="131"/>
                  </a:cubicBezTo>
                  <a:cubicBezTo>
                    <a:pt x="3834" y="43"/>
                    <a:pt x="3676" y="1"/>
                    <a:pt x="35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 name="Google Shape;1950;p70"/>
          <p:cNvGrpSpPr/>
          <p:nvPr/>
        </p:nvGrpSpPr>
        <p:grpSpPr>
          <a:xfrm>
            <a:off x="5964666" y="2313442"/>
            <a:ext cx="377433" cy="329800"/>
            <a:chOff x="5964666" y="2313442"/>
            <a:chExt cx="377433" cy="329800"/>
          </a:xfrm>
        </p:grpSpPr>
        <p:sp>
          <p:nvSpPr>
            <p:cNvPr id="1951" name="Google Shape;1951;p70"/>
            <p:cNvSpPr/>
            <p:nvPr/>
          </p:nvSpPr>
          <p:spPr>
            <a:xfrm>
              <a:off x="5964666" y="2313442"/>
              <a:ext cx="377433" cy="329800"/>
            </a:xfrm>
            <a:custGeom>
              <a:avLst/>
              <a:gdLst/>
              <a:ahLst/>
              <a:cxnLst/>
              <a:rect l="l" t="t" r="r" b="b"/>
              <a:pathLst>
                <a:path w="14659" h="12809" extrusionOk="0">
                  <a:moveTo>
                    <a:pt x="11513" y="1019"/>
                  </a:moveTo>
                  <a:cubicBezTo>
                    <a:pt x="11871" y="1019"/>
                    <a:pt x="12208" y="1302"/>
                    <a:pt x="12208" y="1714"/>
                  </a:cubicBezTo>
                  <a:lnTo>
                    <a:pt x="12208" y="2948"/>
                  </a:lnTo>
                  <a:cubicBezTo>
                    <a:pt x="12208" y="3385"/>
                    <a:pt x="11858" y="3642"/>
                    <a:pt x="11506" y="3642"/>
                  </a:cubicBezTo>
                  <a:cubicBezTo>
                    <a:pt x="11257" y="3642"/>
                    <a:pt x="11008" y="3514"/>
                    <a:pt x="10880" y="3231"/>
                  </a:cubicBezTo>
                  <a:cubicBezTo>
                    <a:pt x="10838" y="3154"/>
                    <a:pt x="10778" y="3085"/>
                    <a:pt x="10692" y="3051"/>
                  </a:cubicBezTo>
                  <a:lnTo>
                    <a:pt x="10692" y="2948"/>
                  </a:lnTo>
                  <a:lnTo>
                    <a:pt x="10692" y="1723"/>
                  </a:lnTo>
                  <a:cubicBezTo>
                    <a:pt x="10692" y="1543"/>
                    <a:pt x="10649" y="1354"/>
                    <a:pt x="10563" y="1192"/>
                  </a:cubicBezTo>
                  <a:lnTo>
                    <a:pt x="10563" y="1192"/>
                  </a:lnTo>
                  <a:cubicBezTo>
                    <a:pt x="10635" y="1255"/>
                    <a:pt x="10721" y="1285"/>
                    <a:pt x="10807" y="1285"/>
                  </a:cubicBezTo>
                  <a:cubicBezTo>
                    <a:pt x="10897" y="1285"/>
                    <a:pt x="10986" y="1253"/>
                    <a:pt x="11060" y="1192"/>
                  </a:cubicBezTo>
                  <a:cubicBezTo>
                    <a:pt x="11198" y="1072"/>
                    <a:pt x="11357" y="1019"/>
                    <a:pt x="11513" y="1019"/>
                  </a:cubicBezTo>
                  <a:close/>
                  <a:moveTo>
                    <a:pt x="8225" y="427"/>
                  </a:moveTo>
                  <a:cubicBezTo>
                    <a:pt x="8486" y="427"/>
                    <a:pt x="8747" y="571"/>
                    <a:pt x="8867" y="858"/>
                  </a:cubicBezTo>
                  <a:cubicBezTo>
                    <a:pt x="8927" y="998"/>
                    <a:pt x="9065" y="1086"/>
                    <a:pt x="9208" y="1086"/>
                  </a:cubicBezTo>
                  <a:cubicBezTo>
                    <a:pt x="9249" y="1086"/>
                    <a:pt x="9290" y="1078"/>
                    <a:pt x="9330" y="1063"/>
                  </a:cubicBezTo>
                  <a:cubicBezTo>
                    <a:pt x="9409" y="1035"/>
                    <a:pt x="9489" y="1022"/>
                    <a:pt x="9567" y="1022"/>
                  </a:cubicBezTo>
                  <a:cubicBezTo>
                    <a:pt x="9937" y="1022"/>
                    <a:pt x="10264" y="1318"/>
                    <a:pt x="10264" y="1714"/>
                  </a:cubicBezTo>
                  <a:lnTo>
                    <a:pt x="10264" y="2948"/>
                  </a:lnTo>
                  <a:cubicBezTo>
                    <a:pt x="10289" y="3351"/>
                    <a:pt x="9972" y="3685"/>
                    <a:pt x="9570" y="3685"/>
                  </a:cubicBezTo>
                  <a:cubicBezTo>
                    <a:pt x="9167" y="3685"/>
                    <a:pt x="8850" y="3351"/>
                    <a:pt x="8876" y="2948"/>
                  </a:cubicBezTo>
                  <a:lnTo>
                    <a:pt x="8876" y="2837"/>
                  </a:lnTo>
                  <a:cubicBezTo>
                    <a:pt x="8876" y="2725"/>
                    <a:pt x="8816" y="2614"/>
                    <a:pt x="8730" y="2545"/>
                  </a:cubicBezTo>
                  <a:cubicBezTo>
                    <a:pt x="8662" y="2494"/>
                    <a:pt x="8584" y="2468"/>
                    <a:pt x="8499" y="2468"/>
                  </a:cubicBezTo>
                  <a:cubicBezTo>
                    <a:pt x="8464" y="2468"/>
                    <a:pt x="8430" y="2477"/>
                    <a:pt x="8405" y="2485"/>
                  </a:cubicBezTo>
                  <a:cubicBezTo>
                    <a:pt x="8347" y="2500"/>
                    <a:pt x="8289" y="2507"/>
                    <a:pt x="8230" y="2507"/>
                  </a:cubicBezTo>
                  <a:cubicBezTo>
                    <a:pt x="8149" y="2507"/>
                    <a:pt x="8068" y="2493"/>
                    <a:pt x="7993" y="2468"/>
                  </a:cubicBezTo>
                  <a:cubicBezTo>
                    <a:pt x="7950" y="2452"/>
                    <a:pt x="7905" y="2445"/>
                    <a:pt x="7862" y="2445"/>
                  </a:cubicBezTo>
                  <a:cubicBezTo>
                    <a:pt x="7717" y="2445"/>
                    <a:pt x="7581" y="2529"/>
                    <a:pt x="7522" y="2674"/>
                  </a:cubicBezTo>
                  <a:cubicBezTo>
                    <a:pt x="7407" y="2949"/>
                    <a:pt x="7143" y="3099"/>
                    <a:pt x="6877" y="3099"/>
                  </a:cubicBezTo>
                  <a:cubicBezTo>
                    <a:pt x="6687" y="3099"/>
                    <a:pt x="6496" y="3023"/>
                    <a:pt x="6357" y="2862"/>
                  </a:cubicBezTo>
                  <a:cubicBezTo>
                    <a:pt x="6281" y="2775"/>
                    <a:pt x="6178" y="2727"/>
                    <a:pt x="6073" y="2727"/>
                  </a:cubicBezTo>
                  <a:cubicBezTo>
                    <a:pt x="6024" y="2727"/>
                    <a:pt x="5975" y="2738"/>
                    <a:pt x="5929" y="2760"/>
                  </a:cubicBezTo>
                  <a:cubicBezTo>
                    <a:pt x="5838" y="2797"/>
                    <a:pt x="5745" y="2815"/>
                    <a:pt x="5655" y="2815"/>
                  </a:cubicBezTo>
                  <a:cubicBezTo>
                    <a:pt x="5292" y="2815"/>
                    <a:pt x="4966" y="2534"/>
                    <a:pt x="4952" y="2143"/>
                  </a:cubicBezTo>
                  <a:cubicBezTo>
                    <a:pt x="4945" y="1735"/>
                    <a:pt x="5277" y="1418"/>
                    <a:pt x="5656" y="1418"/>
                  </a:cubicBezTo>
                  <a:cubicBezTo>
                    <a:pt x="5732" y="1418"/>
                    <a:pt x="5809" y="1430"/>
                    <a:pt x="5886" y="1457"/>
                  </a:cubicBezTo>
                  <a:cubicBezTo>
                    <a:pt x="5926" y="1473"/>
                    <a:pt x="5968" y="1481"/>
                    <a:pt x="6009" y="1481"/>
                  </a:cubicBezTo>
                  <a:cubicBezTo>
                    <a:pt x="6125" y="1481"/>
                    <a:pt x="6238" y="1421"/>
                    <a:pt x="6314" y="1320"/>
                  </a:cubicBezTo>
                  <a:cubicBezTo>
                    <a:pt x="6441" y="1131"/>
                    <a:pt x="6656" y="1020"/>
                    <a:pt x="6880" y="1020"/>
                  </a:cubicBezTo>
                  <a:cubicBezTo>
                    <a:pt x="6960" y="1020"/>
                    <a:pt x="7041" y="1034"/>
                    <a:pt x="7119" y="1063"/>
                  </a:cubicBezTo>
                  <a:cubicBezTo>
                    <a:pt x="7159" y="1078"/>
                    <a:pt x="7201" y="1086"/>
                    <a:pt x="7242" y="1086"/>
                  </a:cubicBezTo>
                  <a:cubicBezTo>
                    <a:pt x="7384" y="1086"/>
                    <a:pt x="7522" y="998"/>
                    <a:pt x="7582" y="858"/>
                  </a:cubicBezTo>
                  <a:cubicBezTo>
                    <a:pt x="7702" y="571"/>
                    <a:pt x="7963" y="427"/>
                    <a:pt x="8225" y="427"/>
                  </a:cubicBezTo>
                  <a:close/>
                  <a:moveTo>
                    <a:pt x="10542" y="3527"/>
                  </a:moveTo>
                  <a:cubicBezTo>
                    <a:pt x="10717" y="3527"/>
                    <a:pt x="10893" y="3647"/>
                    <a:pt x="10880" y="3882"/>
                  </a:cubicBezTo>
                  <a:cubicBezTo>
                    <a:pt x="10872" y="3899"/>
                    <a:pt x="10872" y="3916"/>
                    <a:pt x="10872" y="3933"/>
                  </a:cubicBezTo>
                  <a:lnTo>
                    <a:pt x="10872" y="3942"/>
                  </a:lnTo>
                  <a:lnTo>
                    <a:pt x="10658" y="9356"/>
                  </a:lnTo>
                  <a:lnTo>
                    <a:pt x="10461" y="9356"/>
                  </a:lnTo>
                  <a:lnTo>
                    <a:pt x="10229" y="3933"/>
                  </a:lnTo>
                  <a:cubicBezTo>
                    <a:pt x="10221" y="3916"/>
                    <a:pt x="10221" y="3890"/>
                    <a:pt x="10212" y="3873"/>
                  </a:cubicBezTo>
                  <a:cubicBezTo>
                    <a:pt x="10204" y="3641"/>
                    <a:pt x="10372" y="3527"/>
                    <a:pt x="10542" y="3527"/>
                  </a:cubicBezTo>
                  <a:close/>
                  <a:moveTo>
                    <a:pt x="8232" y="1"/>
                  </a:moveTo>
                  <a:cubicBezTo>
                    <a:pt x="7826" y="1"/>
                    <a:pt x="7419" y="215"/>
                    <a:pt x="7214" y="643"/>
                  </a:cubicBezTo>
                  <a:cubicBezTo>
                    <a:pt x="7106" y="611"/>
                    <a:pt x="6997" y="595"/>
                    <a:pt x="6889" y="595"/>
                  </a:cubicBezTo>
                  <a:cubicBezTo>
                    <a:pt x="6540" y="595"/>
                    <a:pt x="6204" y="758"/>
                    <a:pt x="5989" y="1046"/>
                  </a:cubicBezTo>
                  <a:cubicBezTo>
                    <a:pt x="5878" y="1013"/>
                    <a:pt x="5768" y="997"/>
                    <a:pt x="5660" y="997"/>
                  </a:cubicBezTo>
                  <a:cubicBezTo>
                    <a:pt x="5046" y="997"/>
                    <a:pt x="4510" y="1504"/>
                    <a:pt x="4532" y="2160"/>
                  </a:cubicBezTo>
                  <a:cubicBezTo>
                    <a:pt x="4560" y="2789"/>
                    <a:pt x="5079" y="3253"/>
                    <a:pt x="5665" y="3253"/>
                  </a:cubicBezTo>
                  <a:cubicBezTo>
                    <a:pt x="5797" y="3253"/>
                    <a:pt x="5932" y="3230"/>
                    <a:pt x="6066" y="3179"/>
                  </a:cubicBezTo>
                  <a:cubicBezTo>
                    <a:pt x="6290" y="3421"/>
                    <a:pt x="6587" y="3536"/>
                    <a:pt x="6881" y="3536"/>
                  </a:cubicBezTo>
                  <a:cubicBezTo>
                    <a:pt x="7296" y="3536"/>
                    <a:pt x="7707" y="3309"/>
                    <a:pt x="7908" y="2888"/>
                  </a:cubicBezTo>
                  <a:cubicBezTo>
                    <a:pt x="8018" y="2921"/>
                    <a:pt x="8136" y="2940"/>
                    <a:pt x="8254" y="2940"/>
                  </a:cubicBezTo>
                  <a:cubicBezTo>
                    <a:pt x="8319" y="2940"/>
                    <a:pt x="8384" y="2934"/>
                    <a:pt x="8447" y="2922"/>
                  </a:cubicBezTo>
                  <a:lnTo>
                    <a:pt x="8447" y="2948"/>
                  </a:lnTo>
                  <a:cubicBezTo>
                    <a:pt x="8447" y="3342"/>
                    <a:pt x="8653" y="3710"/>
                    <a:pt x="8987" y="3916"/>
                  </a:cubicBezTo>
                  <a:lnTo>
                    <a:pt x="8987" y="3942"/>
                  </a:lnTo>
                  <a:lnTo>
                    <a:pt x="8953" y="4918"/>
                  </a:lnTo>
                  <a:cubicBezTo>
                    <a:pt x="8944" y="5030"/>
                    <a:pt x="9038" y="5133"/>
                    <a:pt x="9158" y="5141"/>
                  </a:cubicBezTo>
                  <a:lnTo>
                    <a:pt x="9167" y="5141"/>
                  </a:lnTo>
                  <a:cubicBezTo>
                    <a:pt x="9278" y="5141"/>
                    <a:pt x="9373" y="5047"/>
                    <a:pt x="9381" y="4927"/>
                  </a:cubicBezTo>
                  <a:lnTo>
                    <a:pt x="9415" y="4070"/>
                  </a:lnTo>
                  <a:lnTo>
                    <a:pt x="9810" y="4070"/>
                  </a:lnTo>
                  <a:lnTo>
                    <a:pt x="10024" y="9356"/>
                  </a:lnTo>
                  <a:lnTo>
                    <a:pt x="9193" y="9356"/>
                  </a:lnTo>
                  <a:lnTo>
                    <a:pt x="9338" y="5818"/>
                  </a:lnTo>
                  <a:cubicBezTo>
                    <a:pt x="9343" y="5672"/>
                    <a:pt x="9231" y="5597"/>
                    <a:pt x="9121" y="5597"/>
                  </a:cubicBezTo>
                  <a:cubicBezTo>
                    <a:pt x="9017" y="5597"/>
                    <a:pt x="8914" y="5664"/>
                    <a:pt x="8910" y="5801"/>
                  </a:cubicBezTo>
                  <a:lnTo>
                    <a:pt x="8764" y="9348"/>
                  </a:lnTo>
                  <a:lnTo>
                    <a:pt x="5449" y="9348"/>
                  </a:lnTo>
                  <a:cubicBezTo>
                    <a:pt x="5200" y="9348"/>
                    <a:pt x="4969" y="9450"/>
                    <a:pt x="4806" y="9622"/>
                  </a:cubicBezTo>
                  <a:lnTo>
                    <a:pt x="4018" y="10444"/>
                  </a:lnTo>
                  <a:cubicBezTo>
                    <a:pt x="3932" y="10538"/>
                    <a:pt x="3813" y="10590"/>
                    <a:pt x="3684" y="10590"/>
                  </a:cubicBezTo>
                  <a:lnTo>
                    <a:pt x="446" y="10590"/>
                  </a:lnTo>
                  <a:cubicBezTo>
                    <a:pt x="197" y="10590"/>
                    <a:pt x="0" y="10787"/>
                    <a:pt x="0" y="11035"/>
                  </a:cubicBezTo>
                  <a:lnTo>
                    <a:pt x="0" y="12363"/>
                  </a:lnTo>
                  <a:cubicBezTo>
                    <a:pt x="0" y="12612"/>
                    <a:pt x="197" y="12809"/>
                    <a:pt x="437" y="12809"/>
                  </a:cubicBezTo>
                  <a:lnTo>
                    <a:pt x="2056" y="12809"/>
                  </a:lnTo>
                  <a:cubicBezTo>
                    <a:pt x="2348" y="12809"/>
                    <a:pt x="2348" y="12380"/>
                    <a:pt x="2056" y="12380"/>
                  </a:cubicBezTo>
                  <a:lnTo>
                    <a:pt x="437" y="12380"/>
                  </a:lnTo>
                  <a:cubicBezTo>
                    <a:pt x="437" y="12380"/>
                    <a:pt x="428" y="12372"/>
                    <a:pt x="428" y="12372"/>
                  </a:cubicBezTo>
                  <a:lnTo>
                    <a:pt x="428" y="11044"/>
                  </a:lnTo>
                  <a:cubicBezTo>
                    <a:pt x="428" y="11035"/>
                    <a:pt x="437" y="11027"/>
                    <a:pt x="446" y="11027"/>
                  </a:cubicBezTo>
                  <a:lnTo>
                    <a:pt x="3684" y="11027"/>
                  </a:lnTo>
                  <a:cubicBezTo>
                    <a:pt x="3924" y="11027"/>
                    <a:pt x="4155" y="10924"/>
                    <a:pt x="4327" y="10753"/>
                  </a:cubicBezTo>
                  <a:lnTo>
                    <a:pt x="5106" y="9930"/>
                  </a:lnTo>
                  <a:cubicBezTo>
                    <a:pt x="5200" y="9836"/>
                    <a:pt x="5320" y="9785"/>
                    <a:pt x="5449" y="9785"/>
                  </a:cubicBezTo>
                  <a:lnTo>
                    <a:pt x="10846" y="9785"/>
                  </a:lnTo>
                  <a:cubicBezTo>
                    <a:pt x="10851" y="9785"/>
                    <a:pt x="10856" y="9785"/>
                    <a:pt x="10861" y="9785"/>
                  </a:cubicBezTo>
                  <a:cubicBezTo>
                    <a:pt x="10975" y="9785"/>
                    <a:pt x="11069" y="9694"/>
                    <a:pt x="11069" y="9579"/>
                  </a:cubicBezTo>
                  <a:lnTo>
                    <a:pt x="11300" y="4079"/>
                  </a:lnTo>
                  <a:lnTo>
                    <a:pt x="11694" y="4079"/>
                  </a:lnTo>
                  <a:lnTo>
                    <a:pt x="11909" y="9356"/>
                  </a:lnTo>
                  <a:lnTo>
                    <a:pt x="11849" y="9356"/>
                  </a:lnTo>
                  <a:cubicBezTo>
                    <a:pt x="11557" y="9356"/>
                    <a:pt x="11557" y="9785"/>
                    <a:pt x="11849" y="9785"/>
                  </a:cubicBezTo>
                  <a:lnTo>
                    <a:pt x="14213" y="9785"/>
                  </a:lnTo>
                  <a:cubicBezTo>
                    <a:pt x="14222" y="9785"/>
                    <a:pt x="14222" y="9793"/>
                    <a:pt x="14222" y="9793"/>
                  </a:cubicBezTo>
                  <a:lnTo>
                    <a:pt x="14222" y="12372"/>
                  </a:lnTo>
                  <a:cubicBezTo>
                    <a:pt x="14222" y="12372"/>
                    <a:pt x="14222" y="12380"/>
                    <a:pt x="14213" y="12380"/>
                  </a:cubicBezTo>
                  <a:lnTo>
                    <a:pt x="3076" y="12380"/>
                  </a:lnTo>
                  <a:cubicBezTo>
                    <a:pt x="2793" y="12380"/>
                    <a:pt x="2793" y="12809"/>
                    <a:pt x="3076" y="12809"/>
                  </a:cubicBezTo>
                  <a:lnTo>
                    <a:pt x="14213" y="12809"/>
                  </a:lnTo>
                  <a:cubicBezTo>
                    <a:pt x="14462" y="12809"/>
                    <a:pt x="14659" y="12612"/>
                    <a:pt x="14659" y="12363"/>
                  </a:cubicBezTo>
                  <a:lnTo>
                    <a:pt x="14659" y="9793"/>
                  </a:lnTo>
                  <a:cubicBezTo>
                    <a:pt x="14650" y="9553"/>
                    <a:pt x="14462" y="9356"/>
                    <a:pt x="14222" y="9356"/>
                  </a:cubicBezTo>
                  <a:lnTo>
                    <a:pt x="12345" y="9356"/>
                  </a:lnTo>
                  <a:lnTo>
                    <a:pt x="12123" y="3933"/>
                  </a:lnTo>
                  <a:cubicBezTo>
                    <a:pt x="12123" y="3925"/>
                    <a:pt x="12123" y="3916"/>
                    <a:pt x="12123" y="3899"/>
                  </a:cubicBezTo>
                  <a:cubicBezTo>
                    <a:pt x="12448" y="3693"/>
                    <a:pt x="12645" y="3334"/>
                    <a:pt x="12645" y="2948"/>
                  </a:cubicBezTo>
                  <a:lnTo>
                    <a:pt x="12645" y="1723"/>
                  </a:lnTo>
                  <a:cubicBezTo>
                    <a:pt x="11938" y="981"/>
                    <a:pt x="10961" y="575"/>
                    <a:pt x="9955" y="575"/>
                  </a:cubicBezTo>
                  <a:cubicBezTo>
                    <a:pt x="9718" y="575"/>
                    <a:pt x="9480" y="598"/>
                    <a:pt x="9244" y="643"/>
                  </a:cubicBezTo>
                  <a:cubicBezTo>
                    <a:pt x="9043" y="215"/>
                    <a:pt x="8638" y="1"/>
                    <a:pt x="823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0"/>
            <p:cNvSpPr/>
            <p:nvPr/>
          </p:nvSpPr>
          <p:spPr>
            <a:xfrm>
              <a:off x="6117297" y="2586314"/>
              <a:ext cx="58267" cy="33781"/>
            </a:xfrm>
            <a:custGeom>
              <a:avLst/>
              <a:gdLst/>
              <a:ahLst/>
              <a:cxnLst/>
              <a:rect l="l" t="t" r="r" b="b"/>
              <a:pathLst>
                <a:path w="2263" h="1312" extrusionOk="0">
                  <a:moveTo>
                    <a:pt x="1825" y="429"/>
                  </a:moveTo>
                  <a:cubicBezTo>
                    <a:pt x="1834" y="429"/>
                    <a:pt x="1843" y="437"/>
                    <a:pt x="1843" y="446"/>
                  </a:cubicBezTo>
                  <a:lnTo>
                    <a:pt x="1843" y="874"/>
                  </a:lnTo>
                  <a:cubicBezTo>
                    <a:pt x="1843" y="874"/>
                    <a:pt x="1834" y="883"/>
                    <a:pt x="1825" y="883"/>
                  </a:cubicBezTo>
                  <a:lnTo>
                    <a:pt x="455" y="883"/>
                  </a:lnTo>
                  <a:cubicBezTo>
                    <a:pt x="446" y="883"/>
                    <a:pt x="446" y="874"/>
                    <a:pt x="446" y="874"/>
                  </a:cubicBezTo>
                  <a:lnTo>
                    <a:pt x="446" y="446"/>
                  </a:lnTo>
                  <a:cubicBezTo>
                    <a:pt x="446" y="437"/>
                    <a:pt x="446" y="429"/>
                    <a:pt x="455" y="429"/>
                  </a:cubicBezTo>
                  <a:close/>
                  <a:moveTo>
                    <a:pt x="446" y="0"/>
                  </a:moveTo>
                  <a:cubicBezTo>
                    <a:pt x="198" y="0"/>
                    <a:pt x="1" y="197"/>
                    <a:pt x="1" y="446"/>
                  </a:cubicBezTo>
                  <a:lnTo>
                    <a:pt x="1" y="874"/>
                  </a:lnTo>
                  <a:cubicBezTo>
                    <a:pt x="1" y="1114"/>
                    <a:pt x="198" y="1311"/>
                    <a:pt x="446" y="1311"/>
                  </a:cubicBezTo>
                  <a:lnTo>
                    <a:pt x="1825" y="1311"/>
                  </a:lnTo>
                  <a:cubicBezTo>
                    <a:pt x="2065" y="1303"/>
                    <a:pt x="2262" y="1114"/>
                    <a:pt x="2262" y="874"/>
                  </a:cubicBezTo>
                  <a:lnTo>
                    <a:pt x="2262" y="446"/>
                  </a:lnTo>
                  <a:cubicBezTo>
                    <a:pt x="2262" y="197"/>
                    <a:pt x="2065" y="0"/>
                    <a:pt x="182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0"/>
            <p:cNvSpPr/>
            <p:nvPr/>
          </p:nvSpPr>
          <p:spPr>
            <a:xfrm>
              <a:off x="6183030" y="2586314"/>
              <a:ext cx="58267" cy="33781"/>
            </a:xfrm>
            <a:custGeom>
              <a:avLst/>
              <a:gdLst/>
              <a:ahLst/>
              <a:cxnLst/>
              <a:rect l="l" t="t" r="r" b="b"/>
              <a:pathLst>
                <a:path w="2263" h="1312" extrusionOk="0">
                  <a:moveTo>
                    <a:pt x="1817" y="429"/>
                  </a:moveTo>
                  <a:cubicBezTo>
                    <a:pt x="1817" y="429"/>
                    <a:pt x="1825" y="429"/>
                    <a:pt x="1825" y="437"/>
                  </a:cubicBezTo>
                  <a:lnTo>
                    <a:pt x="1825" y="866"/>
                  </a:lnTo>
                  <a:cubicBezTo>
                    <a:pt x="1825" y="874"/>
                    <a:pt x="1817" y="874"/>
                    <a:pt x="1817" y="874"/>
                  </a:cubicBezTo>
                  <a:lnTo>
                    <a:pt x="429" y="874"/>
                  </a:lnTo>
                  <a:lnTo>
                    <a:pt x="429" y="866"/>
                  </a:lnTo>
                  <a:lnTo>
                    <a:pt x="429" y="437"/>
                  </a:lnTo>
                  <a:cubicBezTo>
                    <a:pt x="429" y="429"/>
                    <a:pt x="429" y="429"/>
                    <a:pt x="438" y="429"/>
                  </a:cubicBezTo>
                  <a:close/>
                  <a:moveTo>
                    <a:pt x="446" y="0"/>
                  </a:moveTo>
                  <a:cubicBezTo>
                    <a:pt x="198" y="0"/>
                    <a:pt x="1" y="197"/>
                    <a:pt x="1" y="437"/>
                  </a:cubicBezTo>
                  <a:lnTo>
                    <a:pt x="1" y="866"/>
                  </a:lnTo>
                  <a:cubicBezTo>
                    <a:pt x="1" y="1114"/>
                    <a:pt x="198" y="1311"/>
                    <a:pt x="446" y="1311"/>
                  </a:cubicBezTo>
                  <a:lnTo>
                    <a:pt x="1817" y="1311"/>
                  </a:lnTo>
                  <a:cubicBezTo>
                    <a:pt x="2065" y="1311"/>
                    <a:pt x="2262" y="1114"/>
                    <a:pt x="2262" y="866"/>
                  </a:cubicBezTo>
                  <a:lnTo>
                    <a:pt x="2262" y="437"/>
                  </a:lnTo>
                  <a:cubicBezTo>
                    <a:pt x="2262" y="197"/>
                    <a:pt x="2065" y="0"/>
                    <a:pt x="181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0"/>
            <p:cNvSpPr/>
            <p:nvPr/>
          </p:nvSpPr>
          <p:spPr>
            <a:xfrm>
              <a:off x="6248326" y="2586314"/>
              <a:ext cx="58267" cy="33781"/>
            </a:xfrm>
            <a:custGeom>
              <a:avLst/>
              <a:gdLst/>
              <a:ahLst/>
              <a:cxnLst/>
              <a:rect l="l" t="t" r="r" b="b"/>
              <a:pathLst>
                <a:path w="2263" h="1312" extrusionOk="0">
                  <a:moveTo>
                    <a:pt x="1817" y="429"/>
                  </a:moveTo>
                  <a:cubicBezTo>
                    <a:pt x="1817" y="429"/>
                    <a:pt x="1825" y="429"/>
                    <a:pt x="1825" y="437"/>
                  </a:cubicBezTo>
                  <a:lnTo>
                    <a:pt x="1825" y="866"/>
                  </a:lnTo>
                  <a:cubicBezTo>
                    <a:pt x="1825" y="874"/>
                    <a:pt x="1817" y="874"/>
                    <a:pt x="1817" y="874"/>
                  </a:cubicBezTo>
                  <a:lnTo>
                    <a:pt x="429" y="874"/>
                  </a:lnTo>
                  <a:lnTo>
                    <a:pt x="429" y="866"/>
                  </a:lnTo>
                  <a:lnTo>
                    <a:pt x="429" y="437"/>
                  </a:lnTo>
                  <a:cubicBezTo>
                    <a:pt x="429" y="429"/>
                    <a:pt x="429" y="429"/>
                    <a:pt x="437" y="429"/>
                  </a:cubicBezTo>
                  <a:close/>
                  <a:moveTo>
                    <a:pt x="437" y="0"/>
                  </a:moveTo>
                  <a:cubicBezTo>
                    <a:pt x="198" y="0"/>
                    <a:pt x="1" y="197"/>
                    <a:pt x="1" y="437"/>
                  </a:cubicBezTo>
                  <a:lnTo>
                    <a:pt x="1" y="866"/>
                  </a:lnTo>
                  <a:cubicBezTo>
                    <a:pt x="1" y="1114"/>
                    <a:pt x="198" y="1311"/>
                    <a:pt x="437" y="1311"/>
                  </a:cubicBezTo>
                  <a:lnTo>
                    <a:pt x="1817" y="1311"/>
                  </a:lnTo>
                  <a:cubicBezTo>
                    <a:pt x="2065" y="1311"/>
                    <a:pt x="2262" y="1114"/>
                    <a:pt x="2262" y="866"/>
                  </a:cubicBezTo>
                  <a:lnTo>
                    <a:pt x="2262" y="437"/>
                  </a:lnTo>
                  <a:cubicBezTo>
                    <a:pt x="2262" y="197"/>
                    <a:pt x="2065" y="0"/>
                    <a:pt x="181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5" name="Google Shape;1955;p70"/>
          <p:cNvGrpSpPr/>
          <p:nvPr/>
        </p:nvGrpSpPr>
        <p:grpSpPr>
          <a:xfrm>
            <a:off x="6612782" y="2876385"/>
            <a:ext cx="352921" cy="377664"/>
            <a:chOff x="6612782" y="2876385"/>
            <a:chExt cx="352921" cy="377664"/>
          </a:xfrm>
        </p:grpSpPr>
        <p:sp>
          <p:nvSpPr>
            <p:cNvPr id="1956" name="Google Shape;1956;p70"/>
            <p:cNvSpPr/>
            <p:nvPr/>
          </p:nvSpPr>
          <p:spPr>
            <a:xfrm>
              <a:off x="6743760" y="3034964"/>
              <a:ext cx="87593" cy="79225"/>
            </a:xfrm>
            <a:custGeom>
              <a:avLst/>
              <a:gdLst/>
              <a:ahLst/>
              <a:cxnLst/>
              <a:rect l="l" t="t" r="r" b="b"/>
              <a:pathLst>
                <a:path w="3402" h="3077" extrusionOk="0">
                  <a:moveTo>
                    <a:pt x="1692" y="1"/>
                  </a:moveTo>
                  <a:cubicBezTo>
                    <a:pt x="1192" y="1"/>
                    <a:pt x="712" y="247"/>
                    <a:pt x="420" y="678"/>
                  </a:cubicBezTo>
                  <a:cubicBezTo>
                    <a:pt x="0" y="1295"/>
                    <a:pt x="86" y="2117"/>
                    <a:pt x="617" y="2640"/>
                  </a:cubicBezTo>
                  <a:cubicBezTo>
                    <a:pt x="911" y="2928"/>
                    <a:pt x="1299" y="3077"/>
                    <a:pt x="1691" y="3077"/>
                  </a:cubicBezTo>
                  <a:cubicBezTo>
                    <a:pt x="1996" y="3077"/>
                    <a:pt x="2304" y="2986"/>
                    <a:pt x="2571" y="2802"/>
                  </a:cubicBezTo>
                  <a:cubicBezTo>
                    <a:pt x="3179" y="2383"/>
                    <a:pt x="3402" y="1586"/>
                    <a:pt x="3102" y="909"/>
                  </a:cubicBezTo>
                  <a:cubicBezTo>
                    <a:pt x="3060" y="820"/>
                    <a:pt x="2986" y="782"/>
                    <a:pt x="2911" y="782"/>
                  </a:cubicBezTo>
                  <a:cubicBezTo>
                    <a:pt x="2770" y="782"/>
                    <a:pt x="2629" y="916"/>
                    <a:pt x="2708" y="1089"/>
                  </a:cubicBezTo>
                  <a:cubicBezTo>
                    <a:pt x="3073" y="1907"/>
                    <a:pt x="2407" y="2656"/>
                    <a:pt x="1681" y="2656"/>
                  </a:cubicBezTo>
                  <a:cubicBezTo>
                    <a:pt x="1419" y="2656"/>
                    <a:pt x="1149" y="2559"/>
                    <a:pt x="917" y="2331"/>
                  </a:cubicBezTo>
                  <a:cubicBezTo>
                    <a:pt x="166" y="1587"/>
                    <a:pt x="770" y="425"/>
                    <a:pt x="1674" y="425"/>
                  </a:cubicBezTo>
                  <a:cubicBezTo>
                    <a:pt x="1821" y="425"/>
                    <a:pt x="1975" y="455"/>
                    <a:pt x="2134" y="524"/>
                  </a:cubicBezTo>
                  <a:cubicBezTo>
                    <a:pt x="2165" y="537"/>
                    <a:pt x="2195" y="543"/>
                    <a:pt x="2223" y="543"/>
                  </a:cubicBezTo>
                  <a:cubicBezTo>
                    <a:pt x="2426" y="543"/>
                    <a:pt x="2531" y="227"/>
                    <a:pt x="2305" y="130"/>
                  </a:cubicBezTo>
                  <a:cubicBezTo>
                    <a:pt x="2105" y="42"/>
                    <a:pt x="1897" y="1"/>
                    <a:pt x="16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0"/>
            <p:cNvSpPr/>
            <p:nvPr/>
          </p:nvSpPr>
          <p:spPr>
            <a:xfrm>
              <a:off x="6612782" y="2876385"/>
              <a:ext cx="352921" cy="377664"/>
            </a:xfrm>
            <a:custGeom>
              <a:avLst/>
              <a:gdLst/>
              <a:ahLst/>
              <a:cxnLst/>
              <a:rect l="l" t="t" r="r" b="b"/>
              <a:pathLst>
                <a:path w="13707" h="14668" extrusionOk="0">
                  <a:moveTo>
                    <a:pt x="6777" y="431"/>
                  </a:moveTo>
                  <a:cubicBezTo>
                    <a:pt x="7108" y="431"/>
                    <a:pt x="7418" y="696"/>
                    <a:pt x="7418" y="1071"/>
                  </a:cubicBezTo>
                  <a:cubicBezTo>
                    <a:pt x="7418" y="1217"/>
                    <a:pt x="7375" y="1354"/>
                    <a:pt x="7281" y="1474"/>
                  </a:cubicBezTo>
                  <a:cubicBezTo>
                    <a:pt x="7155" y="1637"/>
                    <a:pt x="7301" y="1823"/>
                    <a:pt x="7459" y="1823"/>
                  </a:cubicBezTo>
                  <a:cubicBezTo>
                    <a:pt x="7516" y="1823"/>
                    <a:pt x="7575" y="1799"/>
                    <a:pt x="7623" y="1739"/>
                  </a:cubicBezTo>
                  <a:cubicBezTo>
                    <a:pt x="7658" y="1688"/>
                    <a:pt x="7700" y="1628"/>
                    <a:pt x="7726" y="1577"/>
                  </a:cubicBezTo>
                  <a:cubicBezTo>
                    <a:pt x="8223" y="1911"/>
                    <a:pt x="8634" y="2519"/>
                    <a:pt x="8951" y="3333"/>
                  </a:cubicBezTo>
                  <a:cubicBezTo>
                    <a:pt x="8206" y="3504"/>
                    <a:pt x="7478" y="3744"/>
                    <a:pt x="6775" y="4052"/>
                  </a:cubicBezTo>
                  <a:cubicBezTo>
                    <a:pt x="6073" y="3744"/>
                    <a:pt x="5344" y="3504"/>
                    <a:pt x="4599" y="3333"/>
                  </a:cubicBezTo>
                  <a:cubicBezTo>
                    <a:pt x="4916" y="2519"/>
                    <a:pt x="5336" y="1911"/>
                    <a:pt x="5833" y="1577"/>
                  </a:cubicBezTo>
                  <a:cubicBezTo>
                    <a:pt x="5953" y="1808"/>
                    <a:pt x="6150" y="1979"/>
                    <a:pt x="6398" y="2073"/>
                  </a:cubicBezTo>
                  <a:cubicBezTo>
                    <a:pt x="6415" y="2082"/>
                    <a:pt x="6441" y="2091"/>
                    <a:pt x="6475" y="2091"/>
                  </a:cubicBezTo>
                  <a:cubicBezTo>
                    <a:pt x="6478" y="2091"/>
                    <a:pt x="6481" y="2091"/>
                    <a:pt x="6484" y="2091"/>
                  </a:cubicBezTo>
                  <a:cubicBezTo>
                    <a:pt x="6717" y="2091"/>
                    <a:pt x="6772" y="1755"/>
                    <a:pt x="6544" y="1671"/>
                  </a:cubicBezTo>
                  <a:cubicBezTo>
                    <a:pt x="6064" y="1491"/>
                    <a:pt x="5987" y="840"/>
                    <a:pt x="6415" y="549"/>
                  </a:cubicBezTo>
                  <a:cubicBezTo>
                    <a:pt x="6529" y="467"/>
                    <a:pt x="6655" y="431"/>
                    <a:pt x="6777" y="431"/>
                  </a:cubicBezTo>
                  <a:close/>
                  <a:moveTo>
                    <a:pt x="4453" y="3744"/>
                  </a:moveTo>
                  <a:cubicBezTo>
                    <a:pt x="5062" y="3873"/>
                    <a:pt x="5661" y="4052"/>
                    <a:pt x="6244" y="4292"/>
                  </a:cubicBezTo>
                  <a:cubicBezTo>
                    <a:pt x="5876" y="4472"/>
                    <a:pt x="5499" y="4661"/>
                    <a:pt x="5130" y="4875"/>
                  </a:cubicBezTo>
                  <a:cubicBezTo>
                    <a:pt x="4753" y="5089"/>
                    <a:pt x="4385" y="5320"/>
                    <a:pt x="4042" y="5560"/>
                  </a:cubicBezTo>
                  <a:cubicBezTo>
                    <a:pt x="4119" y="4943"/>
                    <a:pt x="4256" y="4335"/>
                    <a:pt x="4453" y="3744"/>
                  </a:cubicBezTo>
                  <a:close/>
                  <a:moveTo>
                    <a:pt x="9097" y="3744"/>
                  </a:moveTo>
                  <a:cubicBezTo>
                    <a:pt x="9285" y="4335"/>
                    <a:pt x="9431" y="4943"/>
                    <a:pt x="9508" y="5560"/>
                  </a:cubicBezTo>
                  <a:cubicBezTo>
                    <a:pt x="9165" y="5329"/>
                    <a:pt x="8806" y="5098"/>
                    <a:pt x="8420" y="4883"/>
                  </a:cubicBezTo>
                  <a:cubicBezTo>
                    <a:pt x="8055" y="4671"/>
                    <a:pt x="7681" y="4476"/>
                    <a:pt x="7316" y="4297"/>
                  </a:cubicBezTo>
                  <a:lnTo>
                    <a:pt x="7316" y="4297"/>
                  </a:lnTo>
                  <a:cubicBezTo>
                    <a:pt x="7895" y="4059"/>
                    <a:pt x="8492" y="3872"/>
                    <a:pt x="9097" y="3744"/>
                  </a:cubicBezTo>
                  <a:close/>
                  <a:moveTo>
                    <a:pt x="3197" y="3601"/>
                  </a:moveTo>
                  <a:cubicBezTo>
                    <a:pt x="3397" y="3601"/>
                    <a:pt x="3592" y="3614"/>
                    <a:pt x="3777" y="3633"/>
                  </a:cubicBezTo>
                  <a:cubicBezTo>
                    <a:pt x="3862" y="3641"/>
                    <a:pt x="3939" y="3650"/>
                    <a:pt x="4025" y="3667"/>
                  </a:cubicBezTo>
                  <a:cubicBezTo>
                    <a:pt x="3802" y="4387"/>
                    <a:pt x="3648" y="5132"/>
                    <a:pt x="3571" y="5894"/>
                  </a:cubicBezTo>
                  <a:cubicBezTo>
                    <a:pt x="2946" y="6340"/>
                    <a:pt x="2363" y="6854"/>
                    <a:pt x="1840" y="7419"/>
                  </a:cubicBezTo>
                  <a:cubicBezTo>
                    <a:pt x="1798" y="7359"/>
                    <a:pt x="1755" y="7299"/>
                    <a:pt x="1712" y="7248"/>
                  </a:cubicBezTo>
                  <a:cubicBezTo>
                    <a:pt x="1164" y="6511"/>
                    <a:pt x="624" y="5449"/>
                    <a:pt x="1155" y="4532"/>
                  </a:cubicBezTo>
                  <a:lnTo>
                    <a:pt x="1155" y="4524"/>
                  </a:lnTo>
                  <a:cubicBezTo>
                    <a:pt x="1572" y="3793"/>
                    <a:pt x="2413" y="3601"/>
                    <a:pt x="3197" y="3601"/>
                  </a:cubicBezTo>
                  <a:close/>
                  <a:moveTo>
                    <a:pt x="10353" y="3601"/>
                  </a:moveTo>
                  <a:cubicBezTo>
                    <a:pt x="11137" y="3601"/>
                    <a:pt x="11979" y="3793"/>
                    <a:pt x="12395" y="4524"/>
                  </a:cubicBezTo>
                  <a:cubicBezTo>
                    <a:pt x="12926" y="5440"/>
                    <a:pt x="12387" y="6511"/>
                    <a:pt x="11847" y="7248"/>
                  </a:cubicBezTo>
                  <a:cubicBezTo>
                    <a:pt x="11804" y="7299"/>
                    <a:pt x="11753" y="7359"/>
                    <a:pt x="11710" y="7419"/>
                  </a:cubicBezTo>
                  <a:cubicBezTo>
                    <a:pt x="11187" y="6854"/>
                    <a:pt x="10613" y="6340"/>
                    <a:pt x="9988" y="5894"/>
                  </a:cubicBezTo>
                  <a:cubicBezTo>
                    <a:pt x="9911" y="5141"/>
                    <a:pt x="9757" y="4395"/>
                    <a:pt x="9525" y="3667"/>
                  </a:cubicBezTo>
                  <a:cubicBezTo>
                    <a:pt x="9611" y="3650"/>
                    <a:pt x="9697" y="3641"/>
                    <a:pt x="9774" y="3633"/>
                  </a:cubicBezTo>
                  <a:cubicBezTo>
                    <a:pt x="9958" y="3614"/>
                    <a:pt x="10154" y="3601"/>
                    <a:pt x="10353" y="3601"/>
                  </a:cubicBezTo>
                  <a:close/>
                  <a:moveTo>
                    <a:pt x="3511" y="6477"/>
                  </a:moveTo>
                  <a:cubicBezTo>
                    <a:pt x="3477" y="6888"/>
                    <a:pt x="3460" y="7317"/>
                    <a:pt x="3460" y="7762"/>
                  </a:cubicBezTo>
                  <a:cubicBezTo>
                    <a:pt x="3460" y="8199"/>
                    <a:pt x="3477" y="8619"/>
                    <a:pt x="3511" y="9030"/>
                  </a:cubicBezTo>
                  <a:cubicBezTo>
                    <a:pt x="3006" y="8644"/>
                    <a:pt x="2543" y="8216"/>
                    <a:pt x="2115" y="7753"/>
                  </a:cubicBezTo>
                  <a:cubicBezTo>
                    <a:pt x="2543" y="7282"/>
                    <a:pt x="3006" y="6854"/>
                    <a:pt x="3511" y="6477"/>
                  </a:cubicBezTo>
                  <a:close/>
                  <a:moveTo>
                    <a:pt x="10039" y="6477"/>
                  </a:moveTo>
                  <a:lnTo>
                    <a:pt x="10039" y="6477"/>
                  </a:lnTo>
                  <a:cubicBezTo>
                    <a:pt x="10545" y="6863"/>
                    <a:pt x="11007" y="7291"/>
                    <a:pt x="11436" y="7753"/>
                  </a:cubicBezTo>
                  <a:cubicBezTo>
                    <a:pt x="11007" y="8225"/>
                    <a:pt x="10545" y="8653"/>
                    <a:pt x="10039" y="9039"/>
                  </a:cubicBezTo>
                  <a:cubicBezTo>
                    <a:pt x="10074" y="8627"/>
                    <a:pt x="10091" y="8199"/>
                    <a:pt x="10091" y="7762"/>
                  </a:cubicBezTo>
                  <a:cubicBezTo>
                    <a:pt x="10091" y="7325"/>
                    <a:pt x="10074" y="6888"/>
                    <a:pt x="10039" y="6477"/>
                  </a:cubicBezTo>
                  <a:close/>
                  <a:moveTo>
                    <a:pt x="6775" y="4515"/>
                  </a:moveTo>
                  <a:cubicBezTo>
                    <a:pt x="7246" y="4729"/>
                    <a:pt x="7726" y="4978"/>
                    <a:pt x="8206" y="5252"/>
                  </a:cubicBezTo>
                  <a:cubicBezTo>
                    <a:pt x="8686" y="5526"/>
                    <a:pt x="9157" y="5826"/>
                    <a:pt x="9577" y="6126"/>
                  </a:cubicBezTo>
                  <a:cubicBezTo>
                    <a:pt x="9628" y="6640"/>
                    <a:pt x="9654" y="7188"/>
                    <a:pt x="9654" y="7753"/>
                  </a:cubicBezTo>
                  <a:cubicBezTo>
                    <a:pt x="9662" y="8293"/>
                    <a:pt x="9628" y="8833"/>
                    <a:pt x="9577" y="9373"/>
                  </a:cubicBezTo>
                  <a:cubicBezTo>
                    <a:pt x="9140" y="9690"/>
                    <a:pt x="8677" y="9981"/>
                    <a:pt x="8206" y="10255"/>
                  </a:cubicBezTo>
                  <a:cubicBezTo>
                    <a:pt x="7726" y="10529"/>
                    <a:pt x="7246" y="10778"/>
                    <a:pt x="6775" y="10983"/>
                  </a:cubicBezTo>
                  <a:cubicBezTo>
                    <a:pt x="6304" y="10769"/>
                    <a:pt x="5824" y="10529"/>
                    <a:pt x="5344" y="10255"/>
                  </a:cubicBezTo>
                  <a:cubicBezTo>
                    <a:pt x="4873" y="9981"/>
                    <a:pt x="4411" y="9690"/>
                    <a:pt x="3974" y="9373"/>
                  </a:cubicBezTo>
                  <a:cubicBezTo>
                    <a:pt x="3914" y="8833"/>
                    <a:pt x="3888" y="8293"/>
                    <a:pt x="3888" y="7753"/>
                  </a:cubicBezTo>
                  <a:cubicBezTo>
                    <a:pt x="3888" y="7188"/>
                    <a:pt x="3922" y="6640"/>
                    <a:pt x="3974" y="6126"/>
                  </a:cubicBezTo>
                  <a:cubicBezTo>
                    <a:pt x="4393" y="5826"/>
                    <a:pt x="4848" y="5535"/>
                    <a:pt x="5344" y="5252"/>
                  </a:cubicBezTo>
                  <a:cubicBezTo>
                    <a:pt x="5833" y="4969"/>
                    <a:pt x="6304" y="4729"/>
                    <a:pt x="6775" y="4515"/>
                  </a:cubicBezTo>
                  <a:close/>
                  <a:moveTo>
                    <a:pt x="12502" y="10448"/>
                  </a:moveTo>
                  <a:cubicBezTo>
                    <a:pt x="12832" y="10448"/>
                    <a:pt x="13149" y="10707"/>
                    <a:pt x="13149" y="11095"/>
                  </a:cubicBezTo>
                  <a:cubicBezTo>
                    <a:pt x="13149" y="11446"/>
                    <a:pt x="12858" y="11737"/>
                    <a:pt x="12507" y="11737"/>
                  </a:cubicBezTo>
                  <a:cubicBezTo>
                    <a:pt x="11933" y="11737"/>
                    <a:pt x="11650" y="11043"/>
                    <a:pt x="12053" y="10641"/>
                  </a:cubicBezTo>
                  <a:cubicBezTo>
                    <a:pt x="12183" y="10507"/>
                    <a:pt x="12344" y="10448"/>
                    <a:pt x="12502" y="10448"/>
                  </a:cubicBezTo>
                  <a:close/>
                  <a:moveTo>
                    <a:pt x="4042" y="9947"/>
                  </a:moveTo>
                  <a:lnTo>
                    <a:pt x="4042" y="9947"/>
                  </a:lnTo>
                  <a:cubicBezTo>
                    <a:pt x="4385" y="10178"/>
                    <a:pt x="4745" y="10401"/>
                    <a:pt x="5130" y="10623"/>
                  </a:cubicBezTo>
                  <a:cubicBezTo>
                    <a:pt x="5507" y="10838"/>
                    <a:pt x="5876" y="11035"/>
                    <a:pt x="6244" y="11215"/>
                  </a:cubicBezTo>
                  <a:cubicBezTo>
                    <a:pt x="5661" y="11446"/>
                    <a:pt x="5062" y="11634"/>
                    <a:pt x="4453" y="11763"/>
                  </a:cubicBezTo>
                  <a:cubicBezTo>
                    <a:pt x="4265" y="11172"/>
                    <a:pt x="4128" y="10564"/>
                    <a:pt x="4042" y="9947"/>
                  </a:cubicBezTo>
                  <a:close/>
                  <a:moveTo>
                    <a:pt x="9507" y="9956"/>
                  </a:moveTo>
                  <a:cubicBezTo>
                    <a:pt x="9421" y="10570"/>
                    <a:pt x="9284" y="11175"/>
                    <a:pt x="9097" y="11763"/>
                  </a:cubicBezTo>
                  <a:cubicBezTo>
                    <a:pt x="8489" y="11634"/>
                    <a:pt x="7889" y="11446"/>
                    <a:pt x="7306" y="11215"/>
                  </a:cubicBezTo>
                  <a:cubicBezTo>
                    <a:pt x="7675" y="11035"/>
                    <a:pt x="8052" y="10838"/>
                    <a:pt x="8420" y="10623"/>
                  </a:cubicBezTo>
                  <a:cubicBezTo>
                    <a:pt x="8797" y="10418"/>
                    <a:pt x="9164" y="10187"/>
                    <a:pt x="9507" y="9956"/>
                  </a:cubicBezTo>
                  <a:close/>
                  <a:moveTo>
                    <a:pt x="11710" y="8088"/>
                  </a:moveTo>
                  <a:cubicBezTo>
                    <a:pt x="12250" y="8764"/>
                    <a:pt x="12567" y="9433"/>
                    <a:pt x="12609" y="10024"/>
                  </a:cubicBezTo>
                  <a:lnTo>
                    <a:pt x="12507" y="10024"/>
                  </a:lnTo>
                  <a:cubicBezTo>
                    <a:pt x="12503" y="10024"/>
                    <a:pt x="12499" y="10024"/>
                    <a:pt x="12495" y="10024"/>
                  </a:cubicBezTo>
                  <a:cubicBezTo>
                    <a:pt x="11645" y="10024"/>
                    <a:pt x="11129" y="10969"/>
                    <a:pt x="11598" y="11686"/>
                  </a:cubicBezTo>
                  <a:cubicBezTo>
                    <a:pt x="11259" y="11831"/>
                    <a:pt x="10836" y="11903"/>
                    <a:pt x="10353" y="11903"/>
                  </a:cubicBezTo>
                  <a:cubicBezTo>
                    <a:pt x="10093" y="11903"/>
                    <a:pt x="9816" y="11882"/>
                    <a:pt x="9525" y="11840"/>
                  </a:cubicBezTo>
                  <a:cubicBezTo>
                    <a:pt x="9757" y="11120"/>
                    <a:pt x="9902" y="10375"/>
                    <a:pt x="9988" y="9613"/>
                  </a:cubicBezTo>
                  <a:cubicBezTo>
                    <a:pt x="10613" y="9167"/>
                    <a:pt x="11187" y="8653"/>
                    <a:pt x="11710" y="8088"/>
                  </a:cubicBezTo>
                  <a:close/>
                  <a:moveTo>
                    <a:pt x="1840" y="8079"/>
                  </a:moveTo>
                  <a:cubicBezTo>
                    <a:pt x="2363" y="8644"/>
                    <a:pt x="2937" y="9158"/>
                    <a:pt x="3562" y="9604"/>
                  </a:cubicBezTo>
                  <a:cubicBezTo>
                    <a:pt x="3648" y="10366"/>
                    <a:pt x="3802" y="11112"/>
                    <a:pt x="4025" y="11840"/>
                  </a:cubicBezTo>
                  <a:cubicBezTo>
                    <a:pt x="3733" y="11884"/>
                    <a:pt x="3456" y="11906"/>
                    <a:pt x="3196" y="11906"/>
                  </a:cubicBezTo>
                  <a:cubicBezTo>
                    <a:pt x="2694" y="11906"/>
                    <a:pt x="2256" y="11824"/>
                    <a:pt x="1900" y="11660"/>
                  </a:cubicBezTo>
                  <a:lnTo>
                    <a:pt x="1900" y="11652"/>
                  </a:lnTo>
                  <a:cubicBezTo>
                    <a:pt x="2412" y="10952"/>
                    <a:pt x="1913" y="9955"/>
                    <a:pt x="1038" y="9955"/>
                  </a:cubicBezTo>
                  <a:cubicBezTo>
                    <a:pt x="1034" y="9955"/>
                    <a:pt x="1030" y="9955"/>
                    <a:pt x="1027" y="9955"/>
                  </a:cubicBezTo>
                  <a:lnTo>
                    <a:pt x="949" y="9955"/>
                  </a:lnTo>
                  <a:cubicBezTo>
                    <a:pt x="1009" y="9381"/>
                    <a:pt x="1318" y="8739"/>
                    <a:pt x="1840" y="8079"/>
                  </a:cubicBezTo>
                  <a:close/>
                  <a:moveTo>
                    <a:pt x="6775" y="11463"/>
                  </a:moveTo>
                  <a:cubicBezTo>
                    <a:pt x="7478" y="11771"/>
                    <a:pt x="8206" y="12011"/>
                    <a:pt x="8951" y="12174"/>
                  </a:cubicBezTo>
                  <a:cubicBezTo>
                    <a:pt x="8926" y="12251"/>
                    <a:pt x="8891" y="12328"/>
                    <a:pt x="8857" y="12405"/>
                  </a:cubicBezTo>
                  <a:cubicBezTo>
                    <a:pt x="8489" y="13245"/>
                    <a:pt x="7829" y="14239"/>
                    <a:pt x="6775" y="14239"/>
                  </a:cubicBezTo>
                  <a:cubicBezTo>
                    <a:pt x="5721" y="14239"/>
                    <a:pt x="5062" y="13245"/>
                    <a:pt x="4693" y="12405"/>
                  </a:cubicBezTo>
                  <a:cubicBezTo>
                    <a:pt x="4659" y="12337"/>
                    <a:pt x="4633" y="12260"/>
                    <a:pt x="4599" y="12174"/>
                  </a:cubicBezTo>
                  <a:cubicBezTo>
                    <a:pt x="5344" y="12011"/>
                    <a:pt x="6073" y="11771"/>
                    <a:pt x="6775" y="11463"/>
                  </a:cubicBezTo>
                  <a:close/>
                  <a:moveTo>
                    <a:pt x="6775" y="0"/>
                  </a:moveTo>
                  <a:cubicBezTo>
                    <a:pt x="6184" y="0"/>
                    <a:pt x="5696" y="480"/>
                    <a:pt x="5696" y="1071"/>
                  </a:cubicBezTo>
                  <a:lnTo>
                    <a:pt x="5696" y="1148"/>
                  </a:lnTo>
                  <a:cubicBezTo>
                    <a:pt x="5079" y="1525"/>
                    <a:pt x="4548" y="2245"/>
                    <a:pt x="4162" y="3256"/>
                  </a:cubicBezTo>
                  <a:cubicBezTo>
                    <a:pt x="4051" y="3239"/>
                    <a:pt x="3931" y="3221"/>
                    <a:pt x="3819" y="3213"/>
                  </a:cubicBezTo>
                  <a:cubicBezTo>
                    <a:pt x="3598" y="3189"/>
                    <a:pt x="3386" y="3176"/>
                    <a:pt x="3184" y="3176"/>
                  </a:cubicBezTo>
                  <a:cubicBezTo>
                    <a:pt x="2035" y="3176"/>
                    <a:pt x="1208" y="3568"/>
                    <a:pt x="778" y="4318"/>
                  </a:cubicBezTo>
                  <a:cubicBezTo>
                    <a:pt x="273" y="5200"/>
                    <a:pt x="470" y="6306"/>
                    <a:pt x="1361" y="7505"/>
                  </a:cubicBezTo>
                  <a:cubicBezTo>
                    <a:pt x="1421" y="7591"/>
                    <a:pt x="1489" y="7668"/>
                    <a:pt x="1549" y="7753"/>
                  </a:cubicBezTo>
                  <a:cubicBezTo>
                    <a:pt x="890" y="8576"/>
                    <a:pt x="530" y="9373"/>
                    <a:pt x="504" y="10092"/>
                  </a:cubicBezTo>
                  <a:cubicBezTo>
                    <a:pt x="341" y="10187"/>
                    <a:pt x="204" y="10315"/>
                    <a:pt x="101" y="10478"/>
                  </a:cubicBezTo>
                  <a:cubicBezTo>
                    <a:pt x="1" y="10650"/>
                    <a:pt x="146" y="10809"/>
                    <a:pt x="296" y="10809"/>
                  </a:cubicBezTo>
                  <a:cubicBezTo>
                    <a:pt x="363" y="10809"/>
                    <a:pt x="431" y="10777"/>
                    <a:pt x="478" y="10701"/>
                  </a:cubicBezTo>
                  <a:cubicBezTo>
                    <a:pt x="607" y="10487"/>
                    <a:pt x="815" y="10390"/>
                    <a:pt x="1021" y="10390"/>
                  </a:cubicBezTo>
                  <a:cubicBezTo>
                    <a:pt x="1336" y="10390"/>
                    <a:pt x="1648" y="10617"/>
                    <a:pt x="1669" y="11000"/>
                  </a:cubicBezTo>
                  <a:cubicBezTo>
                    <a:pt x="1686" y="11411"/>
                    <a:pt x="1354" y="11678"/>
                    <a:pt x="1016" y="11678"/>
                  </a:cubicBezTo>
                  <a:cubicBezTo>
                    <a:pt x="832" y="11678"/>
                    <a:pt x="645" y="11598"/>
                    <a:pt x="513" y="11420"/>
                  </a:cubicBezTo>
                  <a:cubicBezTo>
                    <a:pt x="465" y="11356"/>
                    <a:pt x="404" y="11329"/>
                    <a:pt x="343" y="11329"/>
                  </a:cubicBezTo>
                  <a:cubicBezTo>
                    <a:pt x="187" y="11329"/>
                    <a:pt x="37" y="11510"/>
                    <a:pt x="161" y="11677"/>
                  </a:cubicBezTo>
                  <a:cubicBezTo>
                    <a:pt x="367" y="11943"/>
                    <a:pt x="684" y="12106"/>
                    <a:pt x="1027" y="12106"/>
                  </a:cubicBezTo>
                  <a:cubicBezTo>
                    <a:pt x="1215" y="12106"/>
                    <a:pt x="1395" y="12063"/>
                    <a:pt x="1566" y="11969"/>
                  </a:cubicBezTo>
                  <a:cubicBezTo>
                    <a:pt x="1995" y="12208"/>
                    <a:pt x="2552" y="12337"/>
                    <a:pt x="3203" y="12337"/>
                  </a:cubicBezTo>
                  <a:cubicBezTo>
                    <a:pt x="3528" y="12337"/>
                    <a:pt x="3845" y="12303"/>
                    <a:pt x="4162" y="12251"/>
                  </a:cubicBezTo>
                  <a:cubicBezTo>
                    <a:pt x="4205" y="12363"/>
                    <a:pt x="4248" y="12465"/>
                    <a:pt x="4299" y="12577"/>
                  </a:cubicBezTo>
                  <a:cubicBezTo>
                    <a:pt x="4899" y="13948"/>
                    <a:pt x="5756" y="14667"/>
                    <a:pt x="6775" y="14667"/>
                  </a:cubicBezTo>
                  <a:cubicBezTo>
                    <a:pt x="7795" y="14667"/>
                    <a:pt x="8651" y="13948"/>
                    <a:pt x="9251" y="12577"/>
                  </a:cubicBezTo>
                  <a:cubicBezTo>
                    <a:pt x="9294" y="12474"/>
                    <a:pt x="9337" y="12363"/>
                    <a:pt x="9380" y="12251"/>
                  </a:cubicBezTo>
                  <a:cubicBezTo>
                    <a:pt x="9697" y="12303"/>
                    <a:pt x="10022" y="12337"/>
                    <a:pt x="10348" y="12337"/>
                  </a:cubicBezTo>
                  <a:cubicBezTo>
                    <a:pt x="10382" y="12338"/>
                    <a:pt x="10416" y="12339"/>
                    <a:pt x="10450" y="12339"/>
                  </a:cubicBezTo>
                  <a:cubicBezTo>
                    <a:pt x="10956" y="12339"/>
                    <a:pt x="11466" y="12220"/>
                    <a:pt x="11924" y="12003"/>
                  </a:cubicBezTo>
                  <a:cubicBezTo>
                    <a:pt x="12098" y="12109"/>
                    <a:pt x="12289" y="12159"/>
                    <a:pt x="12479" y="12159"/>
                  </a:cubicBezTo>
                  <a:cubicBezTo>
                    <a:pt x="12841" y="12159"/>
                    <a:pt x="13195" y="11975"/>
                    <a:pt x="13398" y="11643"/>
                  </a:cubicBezTo>
                  <a:cubicBezTo>
                    <a:pt x="13706" y="11138"/>
                    <a:pt x="13552" y="10478"/>
                    <a:pt x="13046" y="10169"/>
                  </a:cubicBezTo>
                  <a:cubicBezTo>
                    <a:pt x="13046" y="9433"/>
                    <a:pt x="12687" y="8602"/>
                    <a:pt x="11993" y="7753"/>
                  </a:cubicBezTo>
                  <a:cubicBezTo>
                    <a:pt x="12061" y="7668"/>
                    <a:pt x="12130" y="7591"/>
                    <a:pt x="12190" y="7505"/>
                  </a:cubicBezTo>
                  <a:cubicBezTo>
                    <a:pt x="13081" y="6306"/>
                    <a:pt x="13278" y="5200"/>
                    <a:pt x="12772" y="4318"/>
                  </a:cubicBezTo>
                  <a:cubicBezTo>
                    <a:pt x="12342" y="3568"/>
                    <a:pt x="11516" y="3176"/>
                    <a:pt x="10366" y="3176"/>
                  </a:cubicBezTo>
                  <a:cubicBezTo>
                    <a:pt x="10164" y="3176"/>
                    <a:pt x="9952" y="3189"/>
                    <a:pt x="9731" y="3213"/>
                  </a:cubicBezTo>
                  <a:cubicBezTo>
                    <a:pt x="9611" y="3221"/>
                    <a:pt x="9500" y="3239"/>
                    <a:pt x="9380" y="3256"/>
                  </a:cubicBezTo>
                  <a:cubicBezTo>
                    <a:pt x="8994" y="2245"/>
                    <a:pt x="8471" y="1525"/>
                    <a:pt x="7846" y="1148"/>
                  </a:cubicBezTo>
                  <a:lnTo>
                    <a:pt x="7846" y="1071"/>
                  </a:lnTo>
                  <a:cubicBezTo>
                    <a:pt x="7846" y="480"/>
                    <a:pt x="7366" y="0"/>
                    <a:pt x="677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8" name="Google Shape;1958;p70"/>
          <p:cNvGrpSpPr/>
          <p:nvPr/>
        </p:nvGrpSpPr>
        <p:grpSpPr>
          <a:xfrm>
            <a:off x="5331586" y="2377424"/>
            <a:ext cx="376995" cy="203174"/>
            <a:chOff x="5331586" y="2377424"/>
            <a:chExt cx="376995" cy="203174"/>
          </a:xfrm>
        </p:grpSpPr>
        <p:sp>
          <p:nvSpPr>
            <p:cNvPr id="1959" name="Google Shape;1959;p70"/>
            <p:cNvSpPr/>
            <p:nvPr/>
          </p:nvSpPr>
          <p:spPr>
            <a:xfrm>
              <a:off x="5331586" y="2377424"/>
              <a:ext cx="376995" cy="203174"/>
            </a:xfrm>
            <a:custGeom>
              <a:avLst/>
              <a:gdLst/>
              <a:ahLst/>
              <a:cxnLst/>
              <a:rect l="l" t="t" r="r" b="b"/>
              <a:pathLst>
                <a:path w="14642" h="7891" extrusionOk="0">
                  <a:moveTo>
                    <a:pt x="14025" y="2802"/>
                  </a:moveTo>
                  <a:cubicBezTo>
                    <a:pt x="14128" y="2802"/>
                    <a:pt x="14205" y="2879"/>
                    <a:pt x="14213" y="2990"/>
                  </a:cubicBezTo>
                  <a:lnTo>
                    <a:pt x="14213" y="4909"/>
                  </a:lnTo>
                  <a:cubicBezTo>
                    <a:pt x="14205" y="5012"/>
                    <a:pt x="14128" y="5098"/>
                    <a:pt x="14025" y="5098"/>
                  </a:cubicBezTo>
                  <a:lnTo>
                    <a:pt x="13305" y="5098"/>
                  </a:lnTo>
                  <a:lnTo>
                    <a:pt x="13305" y="2802"/>
                  </a:lnTo>
                  <a:close/>
                  <a:moveTo>
                    <a:pt x="1465" y="0"/>
                  </a:moveTo>
                  <a:cubicBezTo>
                    <a:pt x="651" y="0"/>
                    <a:pt x="0" y="660"/>
                    <a:pt x="0" y="1474"/>
                  </a:cubicBezTo>
                  <a:lnTo>
                    <a:pt x="0" y="6417"/>
                  </a:lnTo>
                  <a:cubicBezTo>
                    <a:pt x="0" y="7231"/>
                    <a:pt x="651" y="7891"/>
                    <a:pt x="1465" y="7891"/>
                  </a:cubicBezTo>
                  <a:lnTo>
                    <a:pt x="3710" y="7891"/>
                  </a:lnTo>
                  <a:cubicBezTo>
                    <a:pt x="3993" y="7891"/>
                    <a:pt x="3993" y="7462"/>
                    <a:pt x="3710" y="7462"/>
                  </a:cubicBezTo>
                  <a:lnTo>
                    <a:pt x="1465" y="7462"/>
                  </a:lnTo>
                  <a:cubicBezTo>
                    <a:pt x="891" y="7462"/>
                    <a:pt x="429" y="6991"/>
                    <a:pt x="429" y="6417"/>
                  </a:cubicBezTo>
                  <a:lnTo>
                    <a:pt x="429" y="1474"/>
                  </a:lnTo>
                  <a:cubicBezTo>
                    <a:pt x="429" y="900"/>
                    <a:pt x="891" y="429"/>
                    <a:pt x="1465" y="429"/>
                  </a:cubicBezTo>
                  <a:lnTo>
                    <a:pt x="11832" y="429"/>
                  </a:lnTo>
                  <a:cubicBezTo>
                    <a:pt x="12406" y="429"/>
                    <a:pt x="12868" y="900"/>
                    <a:pt x="12877" y="1474"/>
                  </a:cubicBezTo>
                  <a:lnTo>
                    <a:pt x="12877" y="6417"/>
                  </a:lnTo>
                  <a:cubicBezTo>
                    <a:pt x="12868" y="6991"/>
                    <a:pt x="12406" y="7462"/>
                    <a:pt x="11832" y="7462"/>
                  </a:cubicBezTo>
                  <a:lnTo>
                    <a:pt x="4712" y="7462"/>
                  </a:lnTo>
                  <a:cubicBezTo>
                    <a:pt x="4430" y="7462"/>
                    <a:pt x="4430" y="7891"/>
                    <a:pt x="4712" y="7891"/>
                  </a:cubicBezTo>
                  <a:lnTo>
                    <a:pt x="11832" y="7891"/>
                  </a:lnTo>
                  <a:cubicBezTo>
                    <a:pt x="12645" y="7891"/>
                    <a:pt x="13297" y="7231"/>
                    <a:pt x="13305" y="6417"/>
                  </a:cubicBezTo>
                  <a:lnTo>
                    <a:pt x="13305" y="5526"/>
                  </a:lnTo>
                  <a:lnTo>
                    <a:pt x="14016" y="5526"/>
                  </a:lnTo>
                  <a:cubicBezTo>
                    <a:pt x="14359" y="5526"/>
                    <a:pt x="14642" y="5243"/>
                    <a:pt x="14642" y="4909"/>
                  </a:cubicBezTo>
                  <a:lnTo>
                    <a:pt x="14642" y="2990"/>
                  </a:lnTo>
                  <a:cubicBezTo>
                    <a:pt x="14633" y="2648"/>
                    <a:pt x="14359" y="2373"/>
                    <a:pt x="14025" y="2373"/>
                  </a:cubicBezTo>
                  <a:lnTo>
                    <a:pt x="13305" y="2373"/>
                  </a:lnTo>
                  <a:lnTo>
                    <a:pt x="13305" y="1474"/>
                  </a:lnTo>
                  <a:cubicBezTo>
                    <a:pt x="13305" y="660"/>
                    <a:pt x="12645" y="0"/>
                    <a:pt x="1183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0"/>
            <p:cNvSpPr/>
            <p:nvPr/>
          </p:nvSpPr>
          <p:spPr>
            <a:xfrm>
              <a:off x="5356510" y="2402579"/>
              <a:ext cx="292517" cy="153095"/>
            </a:xfrm>
            <a:custGeom>
              <a:avLst/>
              <a:gdLst/>
              <a:ahLst/>
              <a:cxnLst/>
              <a:rect l="l" t="t" r="r" b="b"/>
              <a:pathLst>
                <a:path w="11361" h="5946" extrusionOk="0">
                  <a:moveTo>
                    <a:pt x="497" y="0"/>
                  </a:moveTo>
                  <a:cubicBezTo>
                    <a:pt x="223" y="0"/>
                    <a:pt x="0" y="223"/>
                    <a:pt x="0" y="497"/>
                  </a:cubicBezTo>
                  <a:lnTo>
                    <a:pt x="0" y="5440"/>
                  </a:lnTo>
                  <a:cubicBezTo>
                    <a:pt x="0" y="5714"/>
                    <a:pt x="223" y="5946"/>
                    <a:pt x="497" y="5946"/>
                  </a:cubicBezTo>
                  <a:lnTo>
                    <a:pt x="10864" y="5946"/>
                  </a:lnTo>
                  <a:cubicBezTo>
                    <a:pt x="11138" y="5946"/>
                    <a:pt x="11360" y="5714"/>
                    <a:pt x="11360" y="5440"/>
                  </a:cubicBezTo>
                  <a:lnTo>
                    <a:pt x="11360" y="497"/>
                  </a:lnTo>
                  <a:cubicBezTo>
                    <a:pt x="11360" y="223"/>
                    <a:pt x="11138" y="0"/>
                    <a:pt x="10864" y="0"/>
                  </a:cubicBezTo>
                  <a:lnTo>
                    <a:pt x="9638" y="0"/>
                  </a:lnTo>
                  <a:cubicBezTo>
                    <a:pt x="9347" y="0"/>
                    <a:pt x="9347" y="428"/>
                    <a:pt x="9638" y="428"/>
                  </a:cubicBezTo>
                  <a:lnTo>
                    <a:pt x="10864" y="428"/>
                  </a:lnTo>
                  <a:cubicBezTo>
                    <a:pt x="10906" y="428"/>
                    <a:pt x="10932" y="454"/>
                    <a:pt x="10932" y="497"/>
                  </a:cubicBezTo>
                  <a:lnTo>
                    <a:pt x="10932" y="5440"/>
                  </a:lnTo>
                  <a:cubicBezTo>
                    <a:pt x="10932" y="5483"/>
                    <a:pt x="10906" y="5517"/>
                    <a:pt x="10864" y="5517"/>
                  </a:cubicBezTo>
                  <a:lnTo>
                    <a:pt x="497" y="5517"/>
                  </a:lnTo>
                  <a:cubicBezTo>
                    <a:pt x="463" y="5517"/>
                    <a:pt x="429" y="5483"/>
                    <a:pt x="429" y="5440"/>
                  </a:cubicBezTo>
                  <a:lnTo>
                    <a:pt x="429" y="497"/>
                  </a:lnTo>
                  <a:cubicBezTo>
                    <a:pt x="429" y="454"/>
                    <a:pt x="463" y="428"/>
                    <a:pt x="497" y="428"/>
                  </a:cubicBezTo>
                  <a:lnTo>
                    <a:pt x="8619" y="428"/>
                  </a:lnTo>
                  <a:cubicBezTo>
                    <a:pt x="8730" y="428"/>
                    <a:pt x="8833" y="334"/>
                    <a:pt x="8833" y="214"/>
                  </a:cubicBezTo>
                  <a:cubicBezTo>
                    <a:pt x="8833" y="94"/>
                    <a:pt x="8730" y="0"/>
                    <a:pt x="861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0"/>
            <p:cNvSpPr/>
            <p:nvPr/>
          </p:nvSpPr>
          <p:spPr>
            <a:xfrm>
              <a:off x="5378112" y="2427709"/>
              <a:ext cx="58498" cy="102604"/>
            </a:xfrm>
            <a:custGeom>
              <a:avLst/>
              <a:gdLst/>
              <a:ahLst/>
              <a:cxnLst/>
              <a:rect l="l" t="t" r="r" b="b"/>
              <a:pathLst>
                <a:path w="2272" h="3985" extrusionOk="0">
                  <a:moveTo>
                    <a:pt x="498" y="1"/>
                  </a:moveTo>
                  <a:cubicBezTo>
                    <a:pt x="224" y="1"/>
                    <a:pt x="1" y="232"/>
                    <a:pt x="1" y="506"/>
                  </a:cubicBezTo>
                  <a:lnTo>
                    <a:pt x="1" y="1003"/>
                  </a:lnTo>
                  <a:cubicBezTo>
                    <a:pt x="1" y="1144"/>
                    <a:pt x="108" y="1215"/>
                    <a:pt x="215" y="1215"/>
                  </a:cubicBezTo>
                  <a:cubicBezTo>
                    <a:pt x="322" y="1215"/>
                    <a:pt x="429" y="1144"/>
                    <a:pt x="429" y="1003"/>
                  </a:cubicBezTo>
                  <a:lnTo>
                    <a:pt x="429" y="506"/>
                  </a:lnTo>
                  <a:cubicBezTo>
                    <a:pt x="429" y="463"/>
                    <a:pt x="464" y="438"/>
                    <a:pt x="498" y="429"/>
                  </a:cubicBezTo>
                  <a:lnTo>
                    <a:pt x="1774" y="429"/>
                  </a:lnTo>
                  <a:cubicBezTo>
                    <a:pt x="1817" y="429"/>
                    <a:pt x="1843" y="463"/>
                    <a:pt x="1843" y="506"/>
                  </a:cubicBezTo>
                  <a:lnTo>
                    <a:pt x="1843" y="3487"/>
                  </a:lnTo>
                  <a:cubicBezTo>
                    <a:pt x="1843" y="3522"/>
                    <a:pt x="1817" y="3556"/>
                    <a:pt x="1774" y="3556"/>
                  </a:cubicBezTo>
                  <a:lnTo>
                    <a:pt x="498" y="3556"/>
                  </a:lnTo>
                  <a:cubicBezTo>
                    <a:pt x="464" y="3556"/>
                    <a:pt x="429" y="3522"/>
                    <a:pt x="429" y="3487"/>
                  </a:cubicBezTo>
                  <a:lnTo>
                    <a:pt x="429" y="1997"/>
                  </a:lnTo>
                  <a:cubicBezTo>
                    <a:pt x="429" y="1877"/>
                    <a:pt x="335" y="1783"/>
                    <a:pt x="215" y="1783"/>
                  </a:cubicBezTo>
                  <a:cubicBezTo>
                    <a:pt x="95" y="1783"/>
                    <a:pt x="1" y="1877"/>
                    <a:pt x="1" y="1997"/>
                  </a:cubicBezTo>
                  <a:lnTo>
                    <a:pt x="1" y="3487"/>
                  </a:lnTo>
                  <a:cubicBezTo>
                    <a:pt x="1" y="3762"/>
                    <a:pt x="224" y="3984"/>
                    <a:pt x="498" y="3984"/>
                  </a:cubicBezTo>
                  <a:lnTo>
                    <a:pt x="1774" y="3984"/>
                  </a:lnTo>
                  <a:cubicBezTo>
                    <a:pt x="2049" y="3984"/>
                    <a:pt x="2271" y="3762"/>
                    <a:pt x="2271" y="3487"/>
                  </a:cubicBezTo>
                  <a:lnTo>
                    <a:pt x="2271" y="506"/>
                  </a:lnTo>
                  <a:cubicBezTo>
                    <a:pt x="2271" y="232"/>
                    <a:pt x="2049" y="9"/>
                    <a:pt x="177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0"/>
            <p:cNvSpPr/>
            <p:nvPr/>
          </p:nvSpPr>
          <p:spPr>
            <a:xfrm>
              <a:off x="5441863" y="2427709"/>
              <a:ext cx="58704" cy="102604"/>
            </a:xfrm>
            <a:custGeom>
              <a:avLst/>
              <a:gdLst/>
              <a:ahLst/>
              <a:cxnLst/>
              <a:rect l="l" t="t" r="r" b="b"/>
              <a:pathLst>
                <a:path w="2280" h="3985" extrusionOk="0">
                  <a:moveTo>
                    <a:pt x="1783" y="429"/>
                  </a:moveTo>
                  <a:cubicBezTo>
                    <a:pt x="1817" y="429"/>
                    <a:pt x="1851" y="463"/>
                    <a:pt x="1851" y="506"/>
                  </a:cubicBezTo>
                  <a:lnTo>
                    <a:pt x="1851" y="3487"/>
                  </a:lnTo>
                  <a:cubicBezTo>
                    <a:pt x="1851" y="3522"/>
                    <a:pt x="1817" y="3556"/>
                    <a:pt x="1783" y="3556"/>
                  </a:cubicBezTo>
                  <a:lnTo>
                    <a:pt x="506" y="3556"/>
                  </a:lnTo>
                  <a:cubicBezTo>
                    <a:pt x="464" y="3556"/>
                    <a:pt x="429" y="3522"/>
                    <a:pt x="429" y="3487"/>
                  </a:cubicBezTo>
                  <a:lnTo>
                    <a:pt x="429" y="506"/>
                  </a:lnTo>
                  <a:cubicBezTo>
                    <a:pt x="429" y="463"/>
                    <a:pt x="464" y="438"/>
                    <a:pt x="506" y="429"/>
                  </a:cubicBezTo>
                  <a:close/>
                  <a:moveTo>
                    <a:pt x="506" y="1"/>
                  </a:moveTo>
                  <a:cubicBezTo>
                    <a:pt x="232" y="9"/>
                    <a:pt x="9" y="232"/>
                    <a:pt x="1" y="506"/>
                  </a:cubicBezTo>
                  <a:lnTo>
                    <a:pt x="1" y="3487"/>
                  </a:lnTo>
                  <a:cubicBezTo>
                    <a:pt x="1" y="3762"/>
                    <a:pt x="232" y="3984"/>
                    <a:pt x="506" y="3984"/>
                  </a:cubicBezTo>
                  <a:lnTo>
                    <a:pt x="1783" y="3984"/>
                  </a:lnTo>
                  <a:cubicBezTo>
                    <a:pt x="2057" y="3984"/>
                    <a:pt x="2280" y="3762"/>
                    <a:pt x="2280" y="3487"/>
                  </a:cubicBezTo>
                  <a:lnTo>
                    <a:pt x="2280" y="506"/>
                  </a:lnTo>
                  <a:cubicBezTo>
                    <a:pt x="2280" y="232"/>
                    <a:pt x="2057" y="9"/>
                    <a:pt x="178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3" name="Google Shape;1963;p70"/>
          <p:cNvGrpSpPr/>
          <p:nvPr/>
        </p:nvGrpSpPr>
        <p:grpSpPr>
          <a:xfrm>
            <a:off x="2820458" y="3472826"/>
            <a:ext cx="326272" cy="377664"/>
            <a:chOff x="2820458" y="3472826"/>
            <a:chExt cx="326272" cy="377664"/>
          </a:xfrm>
        </p:grpSpPr>
        <p:sp>
          <p:nvSpPr>
            <p:cNvPr id="1964" name="Google Shape;1964;p70"/>
            <p:cNvSpPr/>
            <p:nvPr/>
          </p:nvSpPr>
          <p:spPr>
            <a:xfrm>
              <a:off x="2820458" y="3472826"/>
              <a:ext cx="243777" cy="377664"/>
            </a:xfrm>
            <a:custGeom>
              <a:avLst/>
              <a:gdLst/>
              <a:ahLst/>
              <a:cxnLst/>
              <a:rect l="l" t="t" r="r" b="b"/>
              <a:pathLst>
                <a:path w="9468" h="14668" extrusionOk="0">
                  <a:moveTo>
                    <a:pt x="5758" y="421"/>
                  </a:moveTo>
                  <a:lnTo>
                    <a:pt x="5758" y="1414"/>
                  </a:lnTo>
                  <a:lnTo>
                    <a:pt x="3779" y="1414"/>
                  </a:lnTo>
                  <a:lnTo>
                    <a:pt x="3779" y="421"/>
                  </a:lnTo>
                  <a:close/>
                  <a:moveTo>
                    <a:pt x="6957" y="1294"/>
                  </a:moveTo>
                  <a:lnTo>
                    <a:pt x="6957" y="1963"/>
                  </a:lnTo>
                  <a:lnTo>
                    <a:pt x="2579" y="1963"/>
                  </a:lnTo>
                  <a:lnTo>
                    <a:pt x="2579" y="1294"/>
                  </a:lnTo>
                  <a:lnTo>
                    <a:pt x="3350" y="1294"/>
                  </a:lnTo>
                  <a:lnTo>
                    <a:pt x="3350" y="1457"/>
                  </a:lnTo>
                  <a:cubicBezTo>
                    <a:pt x="3350" y="1671"/>
                    <a:pt x="3522" y="1843"/>
                    <a:pt x="3736" y="1843"/>
                  </a:cubicBezTo>
                  <a:lnTo>
                    <a:pt x="5800" y="1843"/>
                  </a:lnTo>
                  <a:cubicBezTo>
                    <a:pt x="6015" y="1843"/>
                    <a:pt x="6186" y="1671"/>
                    <a:pt x="6186" y="1457"/>
                  </a:cubicBezTo>
                  <a:lnTo>
                    <a:pt x="6186" y="1294"/>
                  </a:lnTo>
                  <a:close/>
                  <a:moveTo>
                    <a:pt x="3736" y="1"/>
                  </a:moveTo>
                  <a:cubicBezTo>
                    <a:pt x="3522" y="1"/>
                    <a:pt x="3350" y="172"/>
                    <a:pt x="3350" y="386"/>
                  </a:cubicBezTo>
                  <a:lnTo>
                    <a:pt x="3350" y="866"/>
                  </a:lnTo>
                  <a:lnTo>
                    <a:pt x="2536" y="866"/>
                  </a:lnTo>
                  <a:cubicBezTo>
                    <a:pt x="2322" y="866"/>
                    <a:pt x="2151" y="1046"/>
                    <a:pt x="2151" y="1260"/>
                  </a:cubicBezTo>
                  <a:lnTo>
                    <a:pt x="2151" y="1483"/>
                  </a:lnTo>
                  <a:lnTo>
                    <a:pt x="497" y="1483"/>
                  </a:lnTo>
                  <a:cubicBezTo>
                    <a:pt x="223" y="1483"/>
                    <a:pt x="0" y="1706"/>
                    <a:pt x="0" y="1980"/>
                  </a:cubicBezTo>
                  <a:lnTo>
                    <a:pt x="0" y="14162"/>
                  </a:lnTo>
                  <a:cubicBezTo>
                    <a:pt x="0" y="14445"/>
                    <a:pt x="223" y="14668"/>
                    <a:pt x="497" y="14668"/>
                  </a:cubicBezTo>
                  <a:lnTo>
                    <a:pt x="7317" y="14668"/>
                  </a:lnTo>
                  <a:cubicBezTo>
                    <a:pt x="7600" y="14668"/>
                    <a:pt x="7600" y="14239"/>
                    <a:pt x="7317" y="14239"/>
                  </a:cubicBezTo>
                  <a:lnTo>
                    <a:pt x="497" y="14239"/>
                  </a:lnTo>
                  <a:cubicBezTo>
                    <a:pt x="463" y="14239"/>
                    <a:pt x="429" y="14205"/>
                    <a:pt x="429" y="14162"/>
                  </a:cubicBezTo>
                  <a:lnTo>
                    <a:pt x="429" y="1980"/>
                  </a:lnTo>
                  <a:cubicBezTo>
                    <a:pt x="429" y="1937"/>
                    <a:pt x="463" y="1903"/>
                    <a:pt x="497" y="1903"/>
                  </a:cubicBezTo>
                  <a:lnTo>
                    <a:pt x="2142" y="1903"/>
                  </a:lnTo>
                  <a:lnTo>
                    <a:pt x="2142" y="2005"/>
                  </a:lnTo>
                  <a:cubicBezTo>
                    <a:pt x="2142" y="2220"/>
                    <a:pt x="2322" y="2391"/>
                    <a:pt x="2536" y="2391"/>
                  </a:cubicBezTo>
                  <a:lnTo>
                    <a:pt x="7000" y="2391"/>
                  </a:lnTo>
                  <a:cubicBezTo>
                    <a:pt x="7214" y="2391"/>
                    <a:pt x="7385" y="2220"/>
                    <a:pt x="7385" y="2005"/>
                  </a:cubicBezTo>
                  <a:lnTo>
                    <a:pt x="7385" y="1903"/>
                  </a:lnTo>
                  <a:lnTo>
                    <a:pt x="8962" y="1903"/>
                  </a:lnTo>
                  <a:cubicBezTo>
                    <a:pt x="9005" y="1903"/>
                    <a:pt x="9039" y="1937"/>
                    <a:pt x="9039" y="1980"/>
                  </a:cubicBezTo>
                  <a:lnTo>
                    <a:pt x="9039" y="4610"/>
                  </a:lnTo>
                  <a:cubicBezTo>
                    <a:pt x="9039" y="4751"/>
                    <a:pt x="9146" y="4822"/>
                    <a:pt x="9253" y="4822"/>
                  </a:cubicBezTo>
                  <a:cubicBezTo>
                    <a:pt x="9360" y="4822"/>
                    <a:pt x="9467" y="4751"/>
                    <a:pt x="9467" y="4610"/>
                  </a:cubicBezTo>
                  <a:lnTo>
                    <a:pt x="9467" y="1980"/>
                  </a:lnTo>
                  <a:cubicBezTo>
                    <a:pt x="9467" y="1697"/>
                    <a:pt x="9236" y="1474"/>
                    <a:pt x="8962" y="1474"/>
                  </a:cubicBezTo>
                  <a:lnTo>
                    <a:pt x="7385" y="1474"/>
                  </a:lnTo>
                  <a:lnTo>
                    <a:pt x="7385" y="1252"/>
                  </a:lnTo>
                  <a:cubicBezTo>
                    <a:pt x="7385" y="1037"/>
                    <a:pt x="7214" y="866"/>
                    <a:pt x="7000" y="866"/>
                  </a:cubicBezTo>
                  <a:lnTo>
                    <a:pt x="6186" y="866"/>
                  </a:lnTo>
                  <a:lnTo>
                    <a:pt x="6186" y="386"/>
                  </a:lnTo>
                  <a:cubicBezTo>
                    <a:pt x="6186" y="172"/>
                    <a:pt x="6006" y="1"/>
                    <a:pt x="57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0"/>
            <p:cNvSpPr/>
            <p:nvPr/>
          </p:nvSpPr>
          <p:spPr>
            <a:xfrm>
              <a:off x="2830371" y="3547828"/>
              <a:ext cx="146941" cy="269370"/>
            </a:xfrm>
            <a:custGeom>
              <a:avLst/>
              <a:gdLst/>
              <a:ahLst/>
              <a:cxnLst/>
              <a:rect l="l" t="t" r="r" b="b"/>
              <a:pathLst>
                <a:path w="5707" h="10462" extrusionOk="0">
                  <a:moveTo>
                    <a:pt x="2828" y="429"/>
                  </a:moveTo>
                  <a:cubicBezTo>
                    <a:pt x="3325" y="429"/>
                    <a:pt x="3728" y="832"/>
                    <a:pt x="3728" y="1329"/>
                  </a:cubicBezTo>
                  <a:lnTo>
                    <a:pt x="3728" y="6640"/>
                  </a:lnTo>
                  <a:cubicBezTo>
                    <a:pt x="3728" y="6803"/>
                    <a:pt x="3796" y="6957"/>
                    <a:pt x="3925" y="7068"/>
                  </a:cubicBezTo>
                  <a:cubicBezTo>
                    <a:pt x="4302" y="7385"/>
                    <a:pt x="4516" y="7848"/>
                    <a:pt x="4524" y="8345"/>
                  </a:cubicBezTo>
                  <a:cubicBezTo>
                    <a:pt x="4516" y="9279"/>
                    <a:pt x="3761" y="10034"/>
                    <a:pt x="2828" y="10034"/>
                  </a:cubicBezTo>
                  <a:cubicBezTo>
                    <a:pt x="2802" y="10034"/>
                    <a:pt x="2777" y="10034"/>
                    <a:pt x="2751" y="10033"/>
                  </a:cubicBezTo>
                  <a:cubicBezTo>
                    <a:pt x="1894" y="9981"/>
                    <a:pt x="1209" y="9305"/>
                    <a:pt x="1149" y="8456"/>
                  </a:cubicBezTo>
                  <a:cubicBezTo>
                    <a:pt x="1115" y="7925"/>
                    <a:pt x="1329" y="7403"/>
                    <a:pt x="1740" y="7060"/>
                  </a:cubicBezTo>
                  <a:cubicBezTo>
                    <a:pt x="1860" y="6957"/>
                    <a:pt x="1937" y="6794"/>
                    <a:pt x="1929" y="6632"/>
                  </a:cubicBezTo>
                  <a:lnTo>
                    <a:pt x="1929" y="1329"/>
                  </a:lnTo>
                  <a:cubicBezTo>
                    <a:pt x="1929" y="832"/>
                    <a:pt x="2331" y="429"/>
                    <a:pt x="2828" y="429"/>
                  </a:cubicBezTo>
                  <a:close/>
                  <a:moveTo>
                    <a:pt x="2837" y="1"/>
                  </a:moveTo>
                  <a:cubicBezTo>
                    <a:pt x="2100" y="1"/>
                    <a:pt x="1509" y="592"/>
                    <a:pt x="1509" y="1320"/>
                  </a:cubicBezTo>
                  <a:lnTo>
                    <a:pt x="1509" y="6632"/>
                  </a:lnTo>
                  <a:cubicBezTo>
                    <a:pt x="1509" y="6674"/>
                    <a:pt x="1492" y="6709"/>
                    <a:pt x="1457" y="6734"/>
                  </a:cubicBezTo>
                  <a:cubicBezTo>
                    <a:pt x="1" y="7977"/>
                    <a:pt x="815" y="10367"/>
                    <a:pt x="2734" y="10461"/>
                  </a:cubicBezTo>
                  <a:lnTo>
                    <a:pt x="2837" y="10461"/>
                  </a:lnTo>
                  <a:cubicBezTo>
                    <a:pt x="4799" y="10453"/>
                    <a:pt x="5707" y="8011"/>
                    <a:pt x="4207" y="6726"/>
                  </a:cubicBezTo>
                  <a:cubicBezTo>
                    <a:pt x="4182" y="6709"/>
                    <a:pt x="4165" y="6666"/>
                    <a:pt x="4165" y="6632"/>
                  </a:cubicBezTo>
                  <a:lnTo>
                    <a:pt x="4165" y="1329"/>
                  </a:lnTo>
                  <a:cubicBezTo>
                    <a:pt x="4165" y="592"/>
                    <a:pt x="3565" y="1"/>
                    <a:pt x="283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0"/>
            <p:cNvSpPr/>
            <p:nvPr/>
          </p:nvSpPr>
          <p:spPr>
            <a:xfrm>
              <a:off x="2863251" y="3570718"/>
              <a:ext cx="75466" cy="221995"/>
            </a:xfrm>
            <a:custGeom>
              <a:avLst/>
              <a:gdLst/>
              <a:ahLst/>
              <a:cxnLst/>
              <a:rect l="l" t="t" r="r" b="b"/>
              <a:pathLst>
                <a:path w="2931" h="8622" extrusionOk="0">
                  <a:moveTo>
                    <a:pt x="1573" y="0"/>
                  </a:moveTo>
                  <a:cubicBezTo>
                    <a:pt x="1309" y="0"/>
                    <a:pt x="1046" y="178"/>
                    <a:pt x="1046" y="534"/>
                  </a:cubicBezTo>
                  <a:lnTo>
                    <a:pt x="1029" y="3018"/>
                  </a:lnTo>
                  <a:cubicBezTo>
                    <a:pt x="1029" y="3138"/>
                    <a:pt x="1123" y="3232"/>
                    <a:pt x="1243" y="3232"/>
                  </a:cubicBezTo>
                  <a:cubicBezTo>
                    <a:pt x="1363" y="3232"/>
                    <a:pt x="1457" y="3138"/>
                    <a:pt x="1457" y="3018"/>
                  </a:cubicBezTo>
                  <a:lnTo>
                    <a:pt x="1474" y="534"/>
                  </a:lnTo>
                  <a:cubicBezTo>
                    <a:pt x="1474" y="474"/>
                    <a:pt x="1517" y="431"/>
                    <a:pt x="1568" y="431"/>
                  </a:cubicBezTo>
                  <a:cubicBezTo>
                    <a:pt x="1628" y="431"/>
                    <a:pt x="1671" y="482"/>
                    <a:pt x="1671" y="534"/>
                  </a:cubicBezTo>
                  <a:lnTo>
                    <a:pt x="1645" y="6471"/>
                  </a:lnTo>
                  <a:cubicBezTo>
                    <a:pt x="1637" y="6625"/>
                    <a:pt x="1731" y="6762"/>
                    <a:pt x="1860" y="6822"/>
                  </a:cubicBezTo>
                  <a:cubicBezTo>
                    <a:pt x="2117" y="6942"/>
                    <a:pt x="2271" y="7199"/>
                    <a:pt x="2279" y="7473"/>
                  </a:cubicBezTo>
                  <a:cubicBezTo>
                    <a:pt x="2279" y="7873"/>
                    <a:pt x="1953" y="8195"/>
                    <a:pt x="1559" y="8195"/>
                  </a:cubicBezTo>
                  <a:cubicBezTo>
                    <a:pt x="1539" y="8195"/>
                    <a:pt x="1520" y="8194"/>
                    <a:pt x="1500" y="8193"/>
                  </a:cubicBezTo>
                  <a:cubicBezTo>
                    <a:pt x="771" y="8141"/>
                    <a:pt x="574" y="7165"/>
                    <a:pt x="1226" y="6831"/>
                  </a:cubicBezTo>
                  <a:cubicBezTo>
                    <a:pt x="1354" y="6771"/>
                    <a:pt x="1440" y="6634"/>
                    <a:pt x="1440" y="6488"/>
                  </a:cubicBezTo>
                  <a:lnTo>
                    <a:pt x="1457" y="4012"/>
                  </a:lnTo>
                  <a:cubicBezTo>
                    <a:pt x="1457" y="3892"/>
                    <a:pt x="1363" y="3798"/>
                    <a:pt x="1243" y="3798"/>
                  </a:cubicBezTo>
                  <a:cubicBezTo>
                    <a:pt x="1123" y="3798"/>
                    <a:pt x="1029" y="3892"/>
                    <a:pt x="1029" y="4012"/>
                  </a:cubicBezTo>
                  <a:lnTo>
                    <a:pt x="1011" y="6462"/>
                  </a:lnTo>
                  <a:cubicBezTo>
                    <a:pt x="0" y="7010"/>
                    <a:pt x="326" y="8544"/>
                    <a:pt x="1474" y="8621"/>
                  </a:cubicBezTo>
                  <a:lnTo>
                    <a:pt x="1560" y="8621"/>
                  </a:lnTo>
                  <a:cubicBezTo>
                    <a:pt x="1851" y="8621"/>
                    <a:pt x="2134" y="8518"/>
                    <a:pt x="2339" y="8313"/>
                  </a:cubicBezTo>
                  <a:cubicBezTo>
                    <a:pt x="2930" y="7764"/>
                    <a:pt x="2793" y="6805"/>
                    <a:pt x="2074" y="6445"/>
                  </a:cubicBezTo>
                  <a:lnTo>
                    <a:pt x="2099" y="534"/>
                  </a:lnTo>
                  <a:cubicBezTo>
                    <a:pt x="2099" y="178"/>
                    <a:pt x="1836" y="0"/>
                    <a:pt x="157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0"/>
            <p:cNvSpPr/>
            <p:nvPr/>
          </p:nvSpPr>
          <p:spPr>
            <a:xfrm>
              <a:off x="2953238" y="3559955"/>
              <a:ext cx="63133" cy="11071"/>
            </a:xfrm>
            <a:custGeom>
              <a:avLst/>
              <a:gdLst/>
              <a:ahLst/>
              <a:cxnLst/>
              <a:rect l="l" t="t" r="r" b="b"/>
              <a:pathLst>
                <a:path w="2452" h="430" extrusionOk="0">
                  <a:moveTo>
                    <a:pt x="284" y="1"/>
                  </a:moveTo>
                  <a:cubicBezTo>
                    <a:pt x="1" y="1"/>
                    <a:pt x="1" y="429"/>
                    <a:pt x="284" y="429"/>
                  </a:cubicBezTo>
                  <a:lnTo>
                    <a:pt x="2160" y="429"/>
                  </a:lnTo>
                  <a:cubicBezTo>
                    <a:pt x="2451" y="429"/>
                    <a:pt x="2451" y="1"/>
                    <a:pt x="216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0"/>
            <p:cNvSpPr/>
            <p:nvPr/>
          </p:nvSpPr>
          <p:spPr>
            <a:xfrm>
              <a:off x="2953238" y="3585111"/>
              <a:ext cx="63133" cy="11046"/>
            </a:xfrm>
            <a:custGeom>
              <a:avLst/>
              <a:gdLst/>
              <a:ahLst/>
              <a:cxnLst/>
              <a:rect l="l" t="t" r="r" b="b"/>
              <a:pathLst>
                <a:path w="2452" h="429" extrusionOk="0">
                  <a:moveTo>
                    <a:pt x="284" y="0"/>
                  </a:moveTo>
                  <a:cubicBezTo>
                    <a:pt x="1" y="0"/>
                    <a:pt x="1" y="429"/>
                    <a:pt x="284" y="429"/>
                  </a:cubicBezTo>
                  <a:lnTo>
                    <a:pt x="2160" y="429"/>
                  </a:lnTo>
                  <a:cubicBezTo>
                    <a:pt x="2451" y="429"/>
                    <a:pt x="2451" y="0"/>
                    <a:pt x="216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0"/>
            <p:cNvSpPr/>
            <p:nvPr/>
          </p:nvSpPr>
          <p:spPr>
            <a:xfrm>
              <a:off x="2953238" y="3662533"/>
              <a:ext cx="62901" cy="11046"/>
            </a:xfrm>
            <a:custGeom>
              <a:avLst/>
              <a:gdLst/>
              <a:ahLst/>
              <a:cxnLst/>
              <a:rect l="l" t="t" r="r" b="b"/>
              <a:pathLst>
                <a:path w="2443" h="429" extrusionOk="0">
                  <a:moveTo>
                    <a:pt x="284" y="1"/>
                  </a:moveTo>
                  <a:cubicBezTo>
                    <a:pt x="1" y="1"/>
                    <a:pt x="1" y="429"/>
                    <a:pt x="284" y="429"/>
                  </a:cubicBezTo>
                  <a:lnTo>
                    <a:pt x="2160" y="429"/>
                  </a:lnTo>
                  <a:cubicBezTo>
                    <a:pt x="2443" y="429"/>
                    <a:pt x="2443" y="1"/>
                    <a:pt x="216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0"/>
            <p:cNvSpPr/>
            <p:nvPr/>
          </p:nvSpPr>
          <p:spPr>
            <a:xfrm>
              <a:off x="2953238" y="3611811"/>
              <a:ext cx="193492" cy="238473"/>
            </a:xfrm>
            <a:custGeom>
              <a:avLst/>
              <a:gdLst/>
              <a:ahLst/>
              <a:cxnLst/>
              <a:rect l="l" t="t" r="r" b="b"/>
              <a:pathLst>
                <a:path w="7515" h="9262" extrusionOk="0">
                  <a:moveTo>
                    <a:pt x="1800" y="3573"/>
                  </a:moveTo>
                  <a:lnTo>
                    <a:pt x="2031" y="3693"/>
                  </a:lnTo>
                  <a:lnTo>
                    <a:pt x="1920" y="3795"/>
                  </a:lnTo>
                  <a:lnTo>
                    <a:pt x="1800" y="3573"/>
                  </a:lnTo>
                  <a:close/>
                  <a:moveTo>
                    <a:pt x="2425" y="3898"/>
                  </a:moveTo>
                  <a:lnTo>
                    <a:pt x="2571" y="3975"/>
                  </a:lnTo>
                  <a:lnTo>
                    <a:pt x="2203" y="4335"/>
                  </a:lnTo>
                  <a:lnTo>
                    <a:pt x="2134" y="4198"/>
                  </a:lnTo>
                  <a:lnTo>
                    <a:pt x="2425" y="3898"/>
                  </a:lnTo>
                  <a:close/>
                  <a:moveTo>
                    <a:pt x="2879" y="4267"/>
                  </a:moveTo>
                  <a:lnTo>
                    <a:pt x="6932" y="8319"/>
                  </a:lnTo>
                  <a:cubicBezTo>
                    <a:pt x="7043" y="8422"/>
                    <a:pt x="7043" y="8593"/>
                    <a:pt x="6932" y="8704"/>
                  </a:cubicBezTo>
                  <a:cubicBezTo>
                    <a:pt x="6880" y="8756"/>
                    <a:pt x="6812" y="8781"/>
                    <a:pt x="6743" y="8781"/>
                  </a:cubicBezTo>
                  <a:cubicBezTo>
                    <a:pt x="6675" y="8781"/>
                    <a:pt x="6606" y="8756"/>
                    <a:pt x="6555" y="8704"/>
                  </a:cubicBezTo>
                  <a:lnTo>
                    <a:pt x="2502" y="4643"/>
                  </a:lnTo>
                  <a:lnTo>
                    <a:pt x="2879" y="4267"/>
                  </a:lnTo>
                  <a:close/>
                  <a:moveTo>
                    <a:pt x="284" y="0"/>
                  </a:moveTo>
                  <a:cubicBezTo>
                    <a:pt x="1" y="0"/>
                    <a:pt x="1" y="428"/>
                    <a:pt x="284" y="428"/>
                  </a:cubicBezTo>
                  <a:lnTo>
                    <a:pt x="3882" y="428"/>
                  </a:lnTo>
                  <a:lnTo>
                    <a:pt x="3882" y="985"/>
                  </a:lnTo>
                  <a:lnTo>
                    <a:pt x="284" y="985"/>
                  </a:lnTo>
                  <a:cubicBezTo>
                    <a:pt x="1" y="985"/>
                    <a:pt x="1" y="1414"/>
                    <a:pt x="284" y="1414"/>
                  </a:cubicBezTo>
                  <a:lnTo>
                    <a:pt x="3882" y="1414"/>
                  </a:lnTo>
                  <a:lnTo>
                    <a:pt x="3882" y="4661"/>
                  </a:lnTo>
                  <a:lnTo>
                    <a:pt x="3034" y="3812"/>
                  </a:lnTo>
                  <a:cubicBezTo>
                    <a:pt x="2982" y="3744"/>
                    <a:pt x="2914" y="3684"/>
                    <a:pt x="2837" y="3633"/>
                  </a:cubicBezTo>
                  <a:lnTo>
                    <a:pt x="1843" y="3110"/>
                  </a:lnTo>
                  <a:lnTo>
                    <a:pt x="1817" y="3093"/>
                  </a:lnTo>
                  <a:cubicBezTo>
                    <a:pt x="1774" y="3078"/>
                    <a:pt x="1730" y="3071"/>
                    <a:pt x="1687" y="3071"/>
                  </a:cubicBezTo>
                  <a:cubicBezTo>
                    <a:pt x="1461" y="3071"/>
                    <a:pt x="1267" y="3266"/>
                    <a:pt x="1303" y="3504"/>
                  </a:cubicBezTo>
                  <a:cubicBezTo>
                    <a:pt x="1312" y="3538"/>
                    <a:pt x="1320" y="3581"/>
                    <a:pt x="1337" y="3615"/>
                  </a:cubicBezTo>
                  <a:lnTo>
                    <a:pt x="1680" y="4258"/>
                  </a:lnTo>
                  <a:lnTo>
                    <a:pt x="1869" y="4601"/>
                  </a:lnTo>
                  <a:cubicBezTo>
                    <a:pt x="1920" y="4678"/>
                    <a:pt x="1980" y="4738"/>
                    <a:pt x="2048" y="4798"/>
                  </a:cubicBezTo>
                  <a:lnTo>
                    <a:pt x="3882" y="6631"/>
                  </a:lnTo>
                  <a:lnTo>
                    <a:pt x="3882" y="8764"/>
                  </a:lnTo>
                  <a:cubicBezTo>
                    <a:pt x="3882" y="8799"/>
                    <a:pt x="3848" y="8833"/>
                    <a:pt x="3813" y="8833"/>
                  </a:cubicBezTo>
                  <a:lnTo>
                    <a:pt x="3162" y="8833"/>
                  </a:lnTo>
                  <a:cubicBezTo>
                    <a:pt x="2871" y="8833"/>
                    <a:pt x="2871" y="9261"/>
                    <a:pt x="3162" y="9261"/>
                  </a:cubicBezTo>
                  <a:lnTo>
                    <a:pt x="3813" y="9261"/>
                  </a:lnTo>
                  <a:cubicBezTo>
                    <a:pt x="4087" y="9261"/>
                    <a:pt x="4310" y="9038"/>
                    <a:pt x="4310" y="8764"/>
                  </a:cubicBezTo>
                  <a:lnTo>
                    <a:pt x="4310" y="7068"/>
                  </a:lnTo>
                  <a:lnTo>
                    <a:pt x="6255" y="9004"/>
                  </a:lnTo>
                  <a:cubicBezTo>
                    <a:pt x="6392" y="9141"/>
                    <a:pt x="6570" y="9210"/>
                    <a:pt x="6748" y="9210"/>
                  </a:cubicBezTo>
                  <a:cubicBezTo>
                    <a:pt x="6925" y="9210"/>
                    <a:pt x="7103" y="9141"/>
                    <a:pt x="7240" y="9004"/>
                  </a:cubicBezTo>
                  <a:cubicBezTo>
                    <a:pt x="7514" y="8730"/>
                    <a:pt x="7514" y="8293"/>
                    <a:pt x="7240" y="8019"/>
                  </a:cubicBezTo>
                  <a:lnTo>
                    <a:pt x="4310" y="5089"/>
                  </a:lnTo>
                  <a:lnTo>
                    <a:pt x="4310" y="1414"/>
                  </a:lnTo>
                  <a:lnTo>
                    <a:pt x="5347" y="1414"/>
                  </a:lnTo>
                  <a:cubicBezTo>
                    <a:pt x="5638" y="1414"/>
                    <a:pt x="5638" y="985"/>
                    <a:pt x="5347" y="985"/>
                  </a:cubicBezTo>
                  <a:lnTo>
                    <a:pt x="4310" y="985"/>
                  </a:lnTo>
                  <a:lnTo>
                    <a:pt x="4310" y="428"/>
                  </a:lnTo>
                  <a:lnTo>
                    <a:pt x="5347" y="428"/>
                  </a:lnTo>
                  <a:cubicBezTo>
                    <a:pt x="5638" y="428"/>
                    <a:pt x="5638" y="0"/>
                    <a:pt x="534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 name="Google Shape;1971;p70"/>
          <p:cNvGrpSpPr/>
          <p:nvPr/>
        </p:nvGrpSpPr>
        <p:grpSpPr>
          <a:xfrm>
            <a:off x="4685479" y="2392203"/>
            <a:ext cx="381861" cy="173847"/>
            <a:chOff x="4685479" y="2392203"/>
            <a:chExt cx="381861" cy="173847"/>
          </a:xfrm>
        </p:grpSpPr>
        <p:sp>
          <p:nvSpPr>
            <p:cNvPr id="1972" name="Google Shape;1972;p70"/>
            <p:cNvSpPr/>
            <p:nvPr/>
          </p:nvSpPr>
          <p:spPr>
            <a:xfrm>
              <a:off x="4685479" y="2392203"/>
              <a:ext cx="381861" cy="173847"/>
            </a:xfrm>
            <a:custGeom>
              <a:avLst/>
              <a:gdLst/>
              <a:ahLst/>
              <a:cxnLst/>
              <a:rect l="l" t="t" r="r" b="b"/>
              <a:pathLst>
                <a:path w="14831" h="6752" extrusionOk="0">
                  <a:moveTo>
                    <a:pt x="5767" y="429"/>
                  </a:moveTo>
                  <a:lnTo>
                    <a:pt x="5767" y="2185"/>
                  </a:lnTo>
                  <a:lnTo>
                    <a:pt x="3411" y="2185"/>
                  </a:lnTo>
                  <a:lnTo>
                    <a:pt x="4662" y="437"/>
                  </a:lnTo>
                  <a:cubicBezTo>
                    <a:pt x="4670" y="429"/>
                    <a:pt x="4679" y="429"/>
                    <a:pt x="4687" y="429"/>
                  </a:cubicBezTo>
                  <a:close/>
                  <a:moveTo>
                    <a:pt x="12354" y="2309"/>
                  </a:moveTo>
                  <a:cubicBezTo>
                    <a:pt x="12584" y="2309"/>
                    <a:pt x="12813" y="2459"/>
                    <a:pt x="12826" y="2759"/>
                  </a:cubicBezTo>
                  <a:lnTo>
                    <a:pt x="12826" y="2819"/>
                  </a:lnTo>
                  <a:cubicBezTo>
                    <a:pt x="12826" y="2979"/>
                    <a:pt x="12955" y="3083"/>
                    <a:pt x="13090" y="3083"/>
                  </a:cubicBezTo>
                  <a:cubicBezTo>
                    <a:pt x="13164" y="3083"/>
                    <a:pt x="13240" y="3052"/>
                    <a:pt x="13297" y="2982"/>
                  </a:cubicBezTo>
                  <a:cubicBezTo>
                    <a:pt x="13339" y="2928"/>
                    <a:pt x="13395" y="2904"/>
                    <a:pt x="13451" y="2904"/>
                  </a:cubicBezTo>
                  <a:cubicBezTo>
                    <a:pt x="13555" y="2904"/>
                    <a:pt x="13657" y="2987"/>
                    <a:pt x="13657" y="3110"/>
                  </a:cubicBezTo>
                  <a:lnTo>
                    <a:pt x="13657" y="3239"/>
                  </a:lnTo>
                  <a:cubicBezTo>
                    <a:pt x="13657" y="3384"/>
                    <a:pt x="13768" y="3504"/>
                    <a:pt x="13914" y="3513"/>
                  </a:cubicBezTo>
                  <a:cubicBezTo>
                    <a:pt x="14522" y="3573"/>
                    <a:pt x="14480" y="4472"/>
                    <a:pt x="13871" y="4472"/>
                  </a:cubicBezTo>
                  <a:lnTo>
                    <a:pt x="13494" y="4472"/>
                  </a:lnTo>
                  <a:cubicBezTo>
                    <a:pt x="13289" y="4472"/>
                    <a:pt x="13126" y="4635"/>
                    <a:pt x="13126" y="4841"/>
                  </a:cubicBezTo>
                  <a:lnTo>
                    <a:pt x="13126" y="5004"/>
                  </a:lnTo>
                  <a:cubicBezTo>
                    <a:pt x="13126" y="5321"/>
                    <a:pt x="12888" y="5479"/>
                    <a:pt x="12650" y="5479"/>
                  </a:cubicBezTo>
                  <a:cubicBezTo>
                    <a:pt x="12413" y="5479"/>
                    <a:pt x="12175" y="5321"/>
                    <a:pt x="12175" y="5004"/>
                  </a:cubicBezTo>
                  <a:cubicBezTo>
                    <a:pt x="12175" y="4901"/>
                    <a:pt x="12106" y="4798"/>
                    <a:pt x="12004" y="4755"/>
                  </a:cubicBezTo>
                  <a:cubicBezTo>
                    <a:pt x="11978" y="4747"/>
                    <a:pt x="11944" y="4738"/>
                    <a:pt x="11909" y="4738"/>
                  </a:cubicBezTo>
                  <a:cubicBezTo>
                    <a:pt x="11832" y="4738"/>
                    <a:pt x="11764" y="4772"/>
                    <a:pt x="11712" y="4824"/>
                  </a:cubicBezTo>
                  <a:cubicBezTo>
                    <a:pt x="11678" y="4866"/>
                    <a:pt x="11627" y="4884"/>
                    <a:pt x="11567" y="4884"/>
                  </a:cubicBezTo>
                  <a:cubicBezTo>
                    <a:pt x="11455" y="4884"/>
                    <a:pt x="11361" y="4789"/>
                    <a:pt x="11361" y="4669"/>
                  </a:cubicBezTo>
                  <a:lnTo>
                    <a:pt x="11361" y="4627"/>
                  </a:lnTo>
                  <a:cubicBezTo>
                    <a:pt x="11370" y="4361"/>
                    <a:pt x="11233" y="4113"/>
                    <a:pt x="11001" y="3967"/>
                  </a:cubicBezTo>
                  <a:lnTo>
                    <a:pt x="11001" y="3958"/>
                  </a:lnTo>
                  <a:lnTo>
                    <a:pt x="11036" y="3958"/>
                  </a:lnTo>
                  <a:cubicBezTo>
                    <a:pt x="11498" y="3958"/>
                    <a:pt x="11875" y="3581"/>
                    <a:pt x="11875" y="3119"/>
                  </a:cubicBezTo>
                  <a:lnTo>
                    <a:pt x="11875" y="2759"/>
                  </a:lnTo>
                  <a:cubicBezTo>
                    <a:pt x="11892" y="2459"/>
                    <a:pt x="12124" y="2309"/>
                    <a:pt x="12354" y="2309"/>
                  </a:cubicBezTo>
                  <a:close/>
                  <a:moveTo>
                    <a:pt x="9008" y="4461"/>
                  </a:moveTo>
                  <a:cubicBezTo>
                    <a:pt x="9485" y="4461"/>
                    <a:pt x="9939" y="4833"/>
                    <a:pt x="9939" y="5389"/>
                  </a:cubicBezTo>
                  <a:cubicBezTo>
                    <a:pt x="9939" y="5903"/>
                    <a:pt x="9528" y="6314"/>
                    <a:pt x="9022" y="6314"/>
                  </a:cubicBezTo>
                  <a:lnTo>
                    <a:pt x="9014" y="6314"/>
                  </a:lnTo>
                  <a:cubicBezTo>
                    <a:pt x="8183" y="6314"/>
                    <a:pt x="7771" y="5321"/>
                    <a:pt x="8354" y="4738"/>
                  </a:cubicBezTo>
                  <a:cubicBezTo>
                    <a:pt x="8545" y="4546"/>
                    <a:pt x="8779" y="4461"/>
                    <a:pt x="9008" y="4461"/>
                  </a:cubicBezTo>
                  <a:close/>
                  <a:moveTo>
                    <a:pt x="8782" y="429"/>
                  </a:moveTo>
                  <a:cubicBezTo>
                    <a:pt x="9039" y="429"/>
                    <a:pt x="9254" y="617"/>
                    <a:pt x="9296" y="866"/>
                  </a:cubicBezTo>
                  <a:lnTo>
                    <a:pt x="9493" y="2185"/>
                  </a:lnTo>
                  <a:lnTo>
                    <a:pt x="8183" y="2185"/>
                  </a:lnTo>
                  <a:cubicBezTo>
                    <a:pt x="7900" y="2185"/>
                    <a:pt x="7900" y="2613"/>
                    <a:pt x="8183" y="2613"/>
                  </a:cubicBezTo>
                  <a:lnTo>
                    <a:pt x="10487" y="2613"/>
                  </a:lnTo>
                  <a:cubicBezTo>
                    <a:pt x="10530" y="2613"/>
                    <a:pt x="10573" y="2656"/>
                    <a:pt x="10573" y="2699"/>
                  </a:cubicBezTo>
                  <a:lnTo>
                    <a:pt x="10573" y="5089"/>
                  </a:lnTo>
                  <a:lnTo>
                    <a:pt x="10581" y="5089"/>
                  </a:lnTo>
                  <a:cubicBezTo>
                    <a:pt x="10581" y="5132"/>
                    <a:pt x="10539" y="5175"/>
                    <a:pt x="10496" y="5175"/>
                  </a:cubicBezTo>
                  <a:lnTo>
                    <a:pt x="10359" y="5175"/>
                  </a:lnTo>
                  <a:cubicBezTo>
                    <a:pt x="10256" y="4515"/>
                    <a:pt x="9682" y="4027"/>
                    <a:pt x="9014" y="4027"/>
                  </a:cubicBezTo>
                  <a:cubicBezTo>
                    <a:pt x="8345" y="4027"/>
                    <a:pt x="7780" y="4515"/>
                    <a:pt x="7677" y="5175"/>
                  </a:cubicBezTo>
                  <a:lnTo>
                    <a:pt x="4225" y="5175"/>
                  </a:lnTo>
                  <a:cubicBezTo>
                    <a:pt x="4115" y="4494"/>
                    <a:pt x="3524" y="4034"/>
                    <a:pt x="2884" y="4034"/>
                  </a:cubicBezTo>
                  <a:cubicBezTo>
                    <a:pt x="2726" y="4034"/>
                    <a:pt x="2566" y="4062"/>
                    <a:pt x="2408" y="4121"/>
                  </a:cubicBezTo>
                  <a:cubicBezTo>
                    <a:pt x="2191" y="4222"/>
                    <a:pt x="2283" y="4526"/>
                    <a:pt x="2486" y="4526"/>
                  </a:cubicBezTo>
                  <a:cubicBezTo>
                    <a:pt x="2508" y="4526"/>
                    <a:pt x="2530" y="4523"/>
                    <a:pt x="2554" y="4515"/>
                  </a:cubicBezTo>
                  <a:cubicBezTo>
                    <a:pt x="2672" y="4471"/>
                    <a:pt x="2786" y="4451"/>
                    <a:pt x="2895" y="4451"/>
                  </a:cubicBezTo>
                  <a:cubicBezTo>
                    <a:pt x="3660" y="4451"/>
                    <a:pt x="4153" y="5434"/>
                    <a:pt x="3531" y="6049"/>
                  </a:cubicBezTo>
                  <a:cubicBezTo>
                    <a:pt x="3337" y="6238"/>
                    <a:pt x="3110" y="6320"/>
                    <a:pt x="2891" y="6320"/>
                  </a:cubicBezTo>
                  <a:cubicBezTo>
                    <a:pt x="2295" y="6320"/>
                    <a:pt x="1747" y="5720"/>
                    <a:pt x="2023" y="5038"/>
                  </a:cubicBezTo>
                  <a:cubicBezTo>
                    <a:pt x="2110" y="4864"/>
                    <a:pt x="1963" y="4732"/>
                    <a:pt x="1822" y="4732"/>
                  </a:cubicBezTo>
                  <a:cubicBezTo>
                    <a:pt x="1740" y="4732"/>
                    <a:pt x="1660" y="4777"/>
                    <a:pt x="1629" y="4884"/>
                  </a:cubicBezTo>
                  <a:cubicBezTo>
                    <a:pt x="1586" y="4978"/>
                    <a:pt x="1560" y="5072"/>
                    <a:pt x="1543" y="5175"/>
                  </a:cubicBezTo>
                  <a:lnTo>
                    <a:pt x="943" y="5175"/>
                  </a:lnTo>
                  <a:cubicBezTo>
                    <a:pt x="892" y="5175"/>
                    <a:pt x="858" y="5132"/>
                    <a:pt x="858" y="5089"/>
                  </a:cubicBezTo>
                  <a:lnTo>
                    <a:pt x="858" y="3504"/>
                  </a:lnTo>
                  <a:cubicBezTo>
                    <a:pt x="858" y="3256"/>
                    <a:pt x="1029" y="3050"/>
                    <a:pt x="1269" y="3007"/>
                  </a:cubicBezTo>
                  <a:lnTo>
                    <a:pt x="1286" y="3007"/>
                  </a:lnTo>
                  <a:lnTo>
                    <a:pt x="2914" y="2613"/>
                  </a:lnTo>
                  <a:lnTo>
                    <a:pt x="7249" y="2613"/>
                  </a:lnTo>
                  <a:cubicBezTo>
                    <a:pt x="7532" y="2613"/>
                    <a:pt x="7532" y="2185"/>
                    <a:pt x="7249" y="2185"/>
                  </a:cubicBezTo>
                  <a:lnTo>
                    <a:pt x="6195" y="2185"/>
                  </a:lnTo>
                  <a:lnTo>
                    <a:pt x="6195" y="429"/>
                  </a:lnTo>
                  <a:close/>
                  <a:moveTo>
                    <a:pt x="4696" y="0"/>
                  </a:moveTo>
                  <a:cubicBezTo>
                    <a:pt x="4559" y="0"/>
                    <a:pt x="4439" y="60"/>
                    <a:pt x="4345" y="155"/>
                  </a:cubicBezTo>
                  <a:lnTo>
                    <a:pt x="4327" y="172"/>
                  </a:lnTo>
                  <a:lnTo>
                    <a:pt x="2888" y="2185"/>
                  </a:lnTo>
                  <a:cubicBezTo>
                    <a:pt x="2871" y="2185"/>
                    <a:pt x="2862" y="2185"/>
                    <a:pt x="2845" y="2194"/>
                  </a:cubicBezTo>
                  <a:lnTo>
                    <a:pt x="1192" y="2588"/>
                  </a:lnTo>
                  <a:cubicBezTo>
                    <a:pt x="755" y="2665"/>
                    <a:pt x="429" y="3050"/>
                    <a:pt x="429" y="3504"/>
                  </a:cubicBezTo>
                  <a:lnTo>
                    <a:pt x="429" y="3659"/>
                  </a:lnTo>
                  <a:cubicBezTo>
                    <a:pt x="1" y="3924"/>
                    <a:pt x="1" y="4550"/>
                    <a:pt x="429" y="4807"/>
                  </a:cubicBezTo>
                  <a:lnTo>
                    <a:pt x="429" y="5089"/>
                  </a:lnTo>
                  <a:cubicBezTo>
                    <a:pt x="429" y="5372"/>
                    <a:pt x="661" y="5603"/>
                    <a:pt x="943" y="5603"/>
                  </a:cubicBezTo>
                  <a:lnTo>
                    <a:pt x="1543" y="5603"/>
                  </a:lnTo>
                  <a:cubicBezTo>
                    <a:pt x="1646" y="6263"/>
                    <a:pt x="2220" y="6751"/>
                    <a:pt x="2888" y="6751"/>
                  </a:cubicBezTo>
                  <a:cubicBezTo>
                    <a:pt x="3556" y="6751"/>
                    <a:pt x="4122" y="6263"/>
                    <a:pt x="4225" y="5603"/>
                  </a:cubicBezTo>
                  <a:lnTo>
                    <a:pt x="7677" y="5603"/>
                  </a:lnTo>
                  <a:cubicBezTo>
                    <a:pt x="7780" y="6263"/>
                    <a:pt x="8354" y="6751"/>
                    <a:pt x="9022" y="6751"/>
                  </a:cubicBezTo>
                  <a:cubicBezTo>
                    <a:pt x="9690" y="6751"/>
                    <a:pt x="10256" y="6263"/>
                    <a:pt x="10359" y="5603"/>
                  </a:cubicBezTo>
                  <a:lnTo>
                    <a:pt x="10496" y="5603"/>
                  </a:lnTo>
                  <a:cubicBezTo>
                    <a:pt x="10779" y="5603"/>
                    <a:pt x="11010" y="5372"/>
                    <a:pt x="11010" y="5089"/>
                  </a:cubicBezTo>
                  <a:lnTo>
                    <a:pt x="11010" y="4961"/>
                  </a:lnTo>
                  <a:cubicBezTo>
                    <a:pt x="11113" y="5175"/>
                    <a:pt x="11327" y="5312"/>
                    <a:pt x="11567" y="5312"/>
                  </a:cubicBezTo>
                  <a:cubicBezTo>
                    <a:pt x="11644" y="5312"/>
                    <a:pt x="11721" y="5303"/>
                    <a:pt x="11789" y="5269"/>
                  </a:cubicBezTo>
                  <a:cubicBezTo>
                    <a:pt x="11912" y="5652"/>
                    <a:pt x="12261" y="5905"/>
                    <a:pt x="12646" y="5905"/>
                  </a:cubicBezTo>
                  <a:cubicBezTo>
                    <a:pt x="12691" y="5905"/>
                    <a:pt x="12737" y="5902"/>
                    <a:pt x="12783" y="5895"/>
                  </a:cubicBezTo>
                  <a:cubicBezTo>
                    <a:pt x="13229" y="5835"/>
                    <a:pt x="13554" y="5449"/>
                    <a:pt x="13554" y="5004"/>
                  </a:cubicBezTo>
                  <a:lnTo>
                    <a:pt x="13554" y="4901"/>
                  </a:lnTo>
                  <a:lnTo>
                    <a:pt x="13871" y="4901"/>
                  </a:lnTo>
                  <a:cubicBezTo>
                    <a:pt x="14334" y="4901"/>
                    <a:pt x="14719" y="4558"/>
                    <a:pt x="14779" y="4095"/>
                  </a:cubicBezTo>
                  <a:cubicBezTo>
                    <a:pt x="14831" y="3641"/>
                    <a:pt x="14540" y="3213"/>
                    <a:pt x="14085" y="3102"/>
                  </a:cubicBezTo>
                  <a:lnTo>
                    <a:pt x="14085" y="3110"/>
                  </a:lnTo>
                  <a:cubicBezTo>
                    <a:pt x="14078" y="2749"/>
                    <a:pt x="13783" y="2483"/>
                    <a:pt x="13453" y="2483"/>
                  </a:cubicBezTo>
                  <a:cubicBezTo>
                    <a:pt x="13376" y="2483"/>
                    <a:pt x="13297" y="2497"/>
                    <a:pt x="13220" y="2528"/>
                  </a:cubicBezTo>
                  <a:cubicBezTo>
                    <a:pt x="13097" y="2075"/>
                    <a:pt x="12729" y="1865"/>
                    <a:pt x="12361" y="1865"/>
                  </a:cubicBezTo>
                  <a:cubicBezTo>
                    <a:pt x="11906" y="1865"/>
                    <a:pt x="11451" y="2185"/>
                    <a:pt x="11455" y="2768"/>
                  </a:cubicBezTo>
                  <a:lnTo>
                    <a:pt x="11455" y="3119"/>
                  </a:lnTo>
                  <a:cubicBezTo>
                    <a:pt x="11455" y="3350"/>
                    <a:pt x="11267" y="3539"/>
                    <a:pt x="11036" y="3539"/>
                  </a:cubicBezTo>
                  <a:lnTo>
                    <a:pt x="11001" y="3539"/>
                  </a:lnTo>
                  <a:lnTo>
                    <a:pt x="11001" y="2699"/>
                  </a:lnTo>
                  <a:cubicBezTo>
                    <a:pt x="11001" y="2416"/>
                    <a:pt x="10779" y="2185"/>
                    <a:pt x="10496" y="2185"/>
                  </a:cubicBezTo>
                  <a:lnTo>
                    <a:pt x="9930" y="2185"/>
                  </a:lnTo>
                  <a:lnTo>
                    <a:pt x="9716" y="797"/>
                  </a:lnTo>
                  <a:cubicBezTo>
                    <a:pt x="9648" y="343"/>
                    <a:pt x="9254" y="0"/>
                    <a:pt x="879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0"/>
            <p:cNvSpPr/>
            <p:nvPr/>
          </p:nvSpPr>
          <p:spPr>
            <a:xfrm>
              <a:off x="4748586" y="2522795"/>
              <a:ext cx="19439" cy="16478"/>
            </a:xfrm>
            <a:custGeom>
              <a:avLst/>
              <a:gdLst/>
              <a:ahLst/>
              <a:cxnLst/>
              <a:rect l="l" t="t" r="r" b="b"/>
              <a:pathLst>
                <a:path w="755" h="640" extrusionOk="0">
                  <a:moveTo>
                    <a:pt x="437" y="0"/>
                  </a:moveTo>
                  <a:cubicBezTo>
                    <a:pt x="146" y="0"/>
                    <a:pt x="0" y="343"/>
                    <a:pt x="206" y="548"/>
                  </a:cubicBezTo>
                  <a:cubicBezTo>
                    <a:pt x="271" y="611"/>
                    <a:pt x="350" y="639"/>
                    <a:pt x="428" y="639"/>
                  </a:cubicBezTo>
                  <a:cubicBezTo>
                    <a:pt x="595" y="639"/>
                    <a:pt x="754" y="510"/>
                    <a:pt x="754" y="317"/>
                  </a:cubicBezTo>
                  <a:cubicBezTo>
                    <a:pt x="754" y="137"/>
                    <a:pt x="608" y="0"/>
                    <a:pt x="43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0"/>
            <p:cNvSpPr/>
            <p:nvPr/>
          </p:nvSpPr>
          <p:spPr>
            <a:xfrm>
              <a:off x="4906521" y="2522795"/>
              <a:ext cx="19439" cy="16478"/>
            </a:xfrm>
            <a:custGeom>
              <a:avLst/>
              <a:gdLst/>
              <a:ahLst/>
              <a:cxnLst/>
              <a:rect l="l" t="t" r="r" b="b"/>
              <a:pathLst>
                <a:path w="755" h="640" extrusionOk="0">
                  <a:moveTo>
                    <a:pt x="429" y="0"/>
                  </a:moveTo>
                  <a:cubicBezTo>
                    <a:pt x="146" y="0"/>
                    <a:pt x="0" y="343"/>
                    <a:pt x="206" y="548"/>
                  </a:cubicBezTo>
                  <a:cubicBezTo>
                    <a:pt x="269" y="611"/>
                    <a:pt x="347" y="639"/>
                    <a:pt x="424" y="639"/>
                  </a:cubicBezTo>
                  <a:cubicBezTo>
                    <a:pt x="591" y="639"/>
                    <a:pt x="754" y="510"/>
                    <a:pt x="754" y="317"/>
                  </a:cubicBezTo>
                  <a:cubicBezTo>
                    <a:pt x="754" y="137"/>
                    <a:pt x="609" y="0"/>
                    <a:pt x="4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0"/>
            <p:cNvSpPr/>
            <p:nvPr/>
          </p:nvSpPr>
          <p:spPr>
            <a:xfrm>
              <a:off x="4803505" y="2473823"/>
              <a:ext cx="27601" cy="11046"/>
            </a:xfrm>
            <a:custGeom>
              <a:avLst/>
              <a:gdLst/>
              <a:ahLst/>
              <a:cxnLst/>
              <a:rect l="l" t="t" r="r" b="b"/>
              <a:pathLst>
                <a:path w="1072" h="429" extrusionOk="0">
                  <a:moveTo>
                    <a:pt x="292" y="0"/>
                  </a:moveTo>
                  <a:cubicBezTo>
                    <a:pt x="0" y="0"/>
                    <a:pt x="0" y="429"/>
                    <a:pt x="292" y="429"/>
                  </a:cubicBezTo>
                  <a:lnTo>
                    <a:pt x="789" y="429"/>
                  </a:lnTo>
                  <a:cubicBezTo>
                    <a:pt x="1071" y="429"/>
                    <a:pt x="1071" y="0"/>
                    <a:pt x="7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0"/>
            <p:cNvSpPr/>
            <p:nvPr/>
          </p:nvSpPr>
          <p:spPr>
            <a:xfrm>
              <a:off x="5022977" y="2421375"/>
              <a:ext cx="31360" cy="26880"/>
            </a:xfrm>
            <a:custGeom>
              <a:avLst/>
              <a:gdLst/>
              <a:ahLst/>
              <a:cxnLst/>
              <a:rect l="l" t="t" r="r" b="b"/>
              <a:pathLst>
                <a:path w="1218" h="1044" extrusionOk="0">
                  <a:moveTo>
                    <a:pt x="523" y="427"/>
                  </a:moveTo>
                  <a:lnTo>
                    <a:pt x="523" y="435"/>
                  </a:lnTo>
                  <a:cubicBezTo>
                    <a:pt x="526" y="435"/>
                    <a:pt x="529" y="435"/>
                    <a:pt x="532" y="435"/>
                  </a:cubicBezTo>
                  <a:cubicBezTo>
                    <a:pt x="604" y="435"/>
                    <a:pt x="641" y="532"/>
                    <a:pt x="583" y="589"/>
                  </a:cubicBezTo>
                  <a:cubicBezTo>
                    <a:pt x="567" y="609"/>
                    <a:pt x="545" y="617"/>
                    <a:pt x="523" y="617"/>
                  </a:cubicBezTo>
                  <a:cubicBezTo>
                    <a:pt x="476" y="617"/>
                    <a:pt x="429" y="579"/>
                    <a:pt x="429" y="521"/>
                  </a:cubicBezTo>
                  <a:cubicBezTo>
                    <a:pt x="429" y="469"/>
                    <a:pt x="472" y="427"/>
                    <a:pt x="523" y="427"/>
                  </a:cubicBezTo>
                  <a:close/>
                  <a:moveTo>
                    <a:pt x="529" y="0"/>
                  </a:moveTo>
                  <a:cubicBezTo>
                    <a:pt x="260" y="0"/>
                    <a:pt x="1" y="208"/>
                    <a:pt x="1" y="521"/>
                  </a:cubicBezTo>
                  <a:cubicBezTo>
                    <a:pt x="1" y="812"/>
                    <a:pt x="232" y="1043"/>
                    <a:pt x="523" y="1043"/>
                  </a:cubicBezTo>
                  <a:cubicBezTo>
                    <a:pt x="986" y="1043"/>
                    <a:pt x="1217" y="487"/>
                    <a:pt x="892" y="152"/>
                  </a:cubicBezTo>
                  <a:cubicBezTo>
                    <a:pt x="787" y="47"/>
                    <a:pt x="657" y="0"/>
                    <a:pt x="5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7" name="Google Shape;1977;p70"/>
          <p:cNvGrpSpPr/>
          <p:nvPr/>
        </p:nvGrpSpPr>
        <p:grpSpPr>
          <a:xfrm>
            <a:off x="4063882" y="2305949"/>
            <a:ext cx="377664" cy="344579"/>
            <a:chOff x="4063882" y="2305949"/>
            <a:chExt cx="377664" cy="344579"/>
          </a:xfrm>
        </p:grpSpPr>
        <p:sp>
          <p:nvSpPr>
            <p:cNvPr id="1978" name="Google Shape;1978;p70"/>
            <p:cNvSpPr/>
            <p:nvPr/>
          </p:nvSpPr>
          <p:spPr>
            <a:xfrm>
              <a:off x="4063882" y="2305949"/>
              <a:ext cx="377664" cy="344579"/>
            </a:xfrm>
            <a:custGeom>
              <a:avLst/>
              <a:gdLst/>
              <a:ahLst/>
              <a:cxnLst/>
              <a:rect l="l" t="t" r="r" b="b"/>
              <a:pathLst>
                <a:path w="14668" h="13383" extrusionOk="0">
                  <a:moveTo>
                    <a:pt x="7304" y="433"/>
                  </a:moveTo>
                  <a:cubicBezTo>
                    <a:pt x="7724" y="433"/>
                    <a:pt x="8144" y="643"/>
                    <a:pt x="8379" y="1063"/>
                  </a:cubicBezTo>
                  <a:cubicBezTo>
                    <a:pt x="8430" y="1152"/>
                    <a:pt x="8523" y="1201"/>
                    <a:pt x="8618" y="1201"/>
                  </a:cubicBezTo>
                  <a:cubicBezTo>
                    <a:pt x="8669" y="1201"/>
                    <a:pt x="8720" y="1187"/>
                    <a:pt x="8765" y="1157"/>
                  </a:cubicBezTo>
                  <a:cubicBezTo>
                    <a:pt x="8914" y="1057"/>
                    <a:pt x="9077" y="1012"/>
                    <a:pt x="9236" y="1012"/>
                  </a:cubicBezTo>
                  <a:cubicBezTo>
                    <a:pt x="9676" y="1012"/>
                    <a:pt x="10084" y="1362"/>
                    <a:pt x="10084" y="1860"/>
                  </a:cubicBezTo>
                  <a:lnTo>
                    <a:pt x="10084" y="1928"/>
                  </a:lnTo>
                  <a:cubicBezTo>
                    <a:pt x="10084" y="2085"/>
                    <a:pt x="10214" y="2202"/>
                    <a:pt x="10360" y="2202"/>
                  </a:cubicBezTo>
                  <a:cubicBezTo>
                    <a:pt x="10382" y="2202"/>
                    <a:pt x="10404" y="2199"/>
                    <a:pt x="10427" y="2194"/>
                  </a:cubicBezTo>
                  <a:cubicBezTo>
                    <a:pt x="10480" y="2180"/>
                    <a:pt x="10532" y="2174"/>
                    <a:pt x="10584" y="2174"/>
                  </a:cubicBezTo>
                  <a:cubicBezTo>
                    <a:pt x="10926" y="2174"/>
                    <a:pt x="11224" y="2455"/>
                    <a:pt x="11224" y="2819"/>
                  </a:cubicBezTo>
                  <a:lnTo>
                    <a:pt x="11224" y="3153"/>
                  </a:lnTo>
                  <a:lnTo>
                    <a:pt x="4884" y="3153"/>
                  </a:lnTo>
                  <a:cubicBezTo>
                    <a:pt x="4601" y="3153"/>
                    <a:pt x="4601" y="3582"/>
                    <a:pt x="4884" y="3582"/>
                  </a:cubicBezTo>
                  <a:lnTo>
                    <a:pt x="11232" y="3582"/>
                  </a:lnTo>
                  <a:lnTo>
                    <a:pt x="11232" y="4790"/>
                  </a:lnTo>
                  <a:lnTo>
                    <a:pt x="3376" y="4790"/>
                  </a:lnTo>
                  <a:lnTo>
                    <a:pt x="3376" y="3582"/>
                  </a:lnTo>
                  <a:lnTo>
                    <a:pt x="3856" y="3582"/>
                  </a:lnTo>
                  <a:cubicBezTo>
                    <a:pt x="4139" y="3582"/>
                    <a:pt x="4139" y="3153"/>
                    <a:pt x="3856" y="3153"/>
                  </a:cubicBezTo>
                  <a:lnTo>
                    <a:pt x="3376" y="3153"/>
                  </a:lnTo>
                  <a:lnTo>
                    <a:pt x="3376" y="2819"/>
                  </a:lnTo>
                  <a:cubicBezTo>
                    <a:pt x="3376" y="2455"/>
                    <a:pt x="3674" y="2174"/>
                    <a:pt x="4021" y="2174"/>
                  </a:cubicBezTo>
                  <a:cubicBezTo>
                    <a:pt x="4074" y="2174"/>
                    <a:pt x="4127" y="2180"/>
                    <a:pt x="4181" y="2194"/>
                  </a:cubicBezTo>
                  <a:cubicBezTo>
                    <a:pt x="4204" y="2199"/>
                    <a:pt x="4226" y="2202"/>
                    <a:pt x="4248" y="2202"/>
                  </a:cubicBezTo>
                  <a:cubicBezTo>
                    <a:pt x="4393" y="2202"/>
                    <a:pt x="4517" y="2085"/>
                    <a:pt x="4524" y="1928"/>
                  </a:cubicBezTo>
                  <a:lnTo>
                    <a:pt x="4524" y="1860"/>
                  </a:lnTo>
                  <a:cubicBezTo>
                    <a:pt x="4524" y="1362"/>
                    <a:pt x="4932" y="1012"/>
                    <a:pt x="5369" y="1012"/>
                  </a:cubicBezTo>
                  <a:cubicBezTo>
                    <a:pt x="5527" y="1012"/>
                    <a:pt x="5688" y="1057"/>
                    <a:pt x="5835" y="1157"/>
                  </a:cubicBezTo>
                  <a:cubicBezTo>
                    <a:pt x="5883" y="1187"/>
                    <a:pt x="5936" y="1201"/>
                    <a:pt x="5988" y="1201"/>
                  </a:cubicBezTo>
                  <a:cubicBezTo>
                    <a:pt x="6085" y="1201"/>
                    <a:pt x="6179" y="1152"/>
                    <a:pt x="6229" y="1063"/>
                  </a:cubicBezTo>
                  <a:cubicBezTo>
                    <a:pt x="6465" y="643"/>
                    <a:pt x="6884" y="433"/>
                    <a:pt x="7304" y="433"/>
                  </a:cubicBezTo>
                  <a:close/>
                  <a:moveTo>
                    <a:pt x="7304" y="1"/>
                  </a:moveTo>
                  <a:cubicBezTo>
                    <a:pt x="6786" y="1"/>
                    <a:pt x="6268" y="240"/>
                    <a:pt x="5938" y="720"/>
                  </a:cubicBezTo>
                  <a:cubicBezTo>
                    <a:pt x="5751" y="627"/>
                    <a:pt x="5556" y="584"/>
                    <a:pt x="5367" y="584"/>
                  </a:cubicBezTo>
                  <a:cubicBezTo>
                    <a:pt x="4738" y="584"/>
                    <a:pt x="4162" y="1057"/>
                    <a:pt x="4096" y="1748"/>
                  </a:cubicBezTo>
                  <a:lnTo>
                    <a:pt x="4019" y="1748"/>
                  </a:lnTo>
                  <a:cubicBezTo>
                    <a:pt x="3428" y="1748"/>
                    <a:pt x="2948" y="2228"/>
                    <a:pt x="2948" y="2819"/>
                  </a:cubicBezTo>
                  <a:lnTo>
                    <a:pt x="2948" y="3145"/>
                  </a:lnTo>
                  <a:lnTo>
                    <a:pt x="506" y="3145"/>
                  </a:lnTo>
                  <a:cubicBezTo>
                    <a:pt x="223" y="3145"/>
                    <a:pt x="1" y="3376"/>
                    <a:pt x="1" y="3650"/>
                  </a:cubicBezTo>
                  <a:lnTo>
                    <a:pt x="1" y="12877"/>
                  </a:lnTo>
                  <a:cubicBezTo>
                    <a:pt x="1" y="13160"/>
                    <a:pt x="223" y="13382"/>
                    <a:pt x="506" y="13382"/>
                  </a:cubicBezTo>
                  <a:lnTo>
                    <a:pt x="14171" y="13382"/>
                  </a:lnTo>
                  <a:cubicBezTo>
                    <a:pt x="14445" y="13382"/>
                    <a:pt x="14668" y="13160"/>
                    <a:pt x="14668" y="12877"/>
                  </a:cubicBezTo>
                  <a:lnTo>
                    <a:pt x="14668" y="10752"/>
                  </a:lnTo>
                  <a:cubicBezTo>
                    <a:pt x="14668" y="10611"/>
                    <a:pt x="14561" y="10540"/>
                    <a:pt x="14454" y="10540"/>
                  </a:cubicBezTo>
                  <a:cubicBezTo>
                    <a:pt x="14346" y="10540"/>
                    <a:pt x="14239" y="10611"/>
                    <a:pt x="14239" y="10752"/>
                  </a:cubicBezTo>
                  <a:lnTo>
                    <a:pt x="14239" y="12877"/>
                  </a:lnTo>
                  <a:cubicBezTo>
                    <a:pt x="14239" y="12920"/>
                    <a:pt x="14214" y="12954"/>
                    <a:pt x="14171" y="12954"/>
                  </a:cubicBezTo>
                  <a:lnTo>
                    <a:pt x="506" y="12954"/>
                  </a:lnTo>
                  <a:cubicBezTo>
                    <a:pt x="463" y="12954"/>
                    <a:pt x="429" y="12920"/>
                    <a:pt x="429" y="12877"/>
                  </a:cubicBezTo>
                  <a:lnTo>
                    <a:pt x="429" y="3650"/>
                  </a:lnTo>
                  <a:cubicBezTo>
                    <a:pt x="429" y="3607"/>
                    <a:pt x="463" y="3582"/>
                    <a:pt x="506" y="3582"/>
                  </a:cubicBezTo>
                  <a:lnTo>
                    <a:pt x="2956" y="3582"/>
                  </a:lnTo>
                  <a:lnTo>
                    <a:pt x="2956" y="4807"/>
                  </a:lnTo>
                  <a:cubicBezTo>
                    <a:pt x="2956" y="5038"/>
                    <a:pt x="3136" y="5218"/>
                    <a:pt x="3368" y="5218"/>
                  </a:cubicBezTo>
                  <a:lnTo>
                    <a:pt x="11249" y="5218"/>
                  </a:lnTo>
                  <a:cubicBezTo>
                    <a:pt x="11481" y="5218"/>
                    <a:pt x="11661" y="5038"/>
                    <a:pt x="11661" y="4807"/>
                  </a:cubicBezTo>
                  <a:lnTo>
                    <a:pt x="11661" y="3582"/>
                  </a:lnTo>
                  <a:lnTo>
                    <a:pt x="14171" y="3582"/>
                  </a:lnTo>
                  <a:cubicBezTo>
                    <a:pt x="14214" y="3582"/>
                    <a:pt x="14239" y="3607"/>
                    <a:pt x="14239" y="3650"/>
                  </a:cubicBezTo>
                  <a:lnTo>
                    <a:pt x="14239" y="9724"/>
                  </a:lnTo>
                  <a:cubicBezTo>
                    <a:pt x="14239" y="9844"/>
                    <a:pt x="14334" y="9938"/>
                    <a:pt x="14454" y="9938"/>
                  </a:cubicBezTo>
                  <a:cubicBezTo>
                    <a:pt x="14565" y="9938"/>
                    <a:pt x="14668" y="9844"/>
                    <a:pt x="14668" y="9724"/>
                  </a:cubicBezTo>
                  <a:lnTo>
                    <a:pt x="14668" y="3650"/>
                  </a:lnTo>
                  <a:cubicBezTo>
                    <a:pt x="14668" y="3376"/>
                    <a:pt x="14436" y="3145"/>
                    <a:pt x="14162" y="3145"/>
                  </a:cubicBezTo>
                  <a:lnTo>
                    <a:pt x="11661" y="3145"/>
                  </a:lnTo>
                  <a:lnTo>
                    <a:pt x="11661" y="2819"/>
                  </a:lnTo>
                  <a:cubicBezTo>
                    <a:pt x="11661" y="2228"/>
                    <a:pt x="11181" y="1748"/>
                    <a:pt x="10590" y="1748"/>
                  </a:cubicBezTo>
                  <a:lnTo>
                    <a:pt x="10513" y="1748"/>
                  </a:lnTo>
                  <a:cubicBezTo>
                    <a:pt x="10447" y="1057"/>
                    <a:pt x="9870" y="584"/>
                    <a:pt x="9242" y="584"/>
                  </a:cubicBezTo>
                  <a:cubicBezTo>
                    <a:pt x="9052" y="584"/>
                    <a:pt x="8857" y="627"/>
                    <a:pt x="8671" y="720"/>
                  </a:cubicBezTo>
                  <a:cubicBezTo>
                    <a:pt x="8341" y="240"/>
                    <a:pt x="7822" y="1"/>
                    <a:pt x="730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0"/>
            <p:cNvSpPr/>
            <p:nvPr/>
          </p:nvSpPr>
          <p:spPr>
            <a:xfrm>
              <a:off x="4142206" y="2456186"/>
              <a:ext cx="234302" cy="163883"/>
            </a:xfrm>
            <a:custGeom>
              <a:avLst/>
              <a:gdLst/>
              <a:ahLst/>
              <a:cxnLst/>
              <a:rect l="l" t="t" r="r" b="b"/>
              <a:pathLst>
                <a:path w="9100" h="6365" extrusionOk="0">
                  <a:moveTo>
                    <a:pt x="4378" y="428"/>
                  </a:moveTo>
                  <a:cubicBezTo>
                    <a:pt x="4395" y="428"/>
                    <a:pt x="4386" y="428"/>
                    <a:pt x="4386" y="437"/>
                  </a:cubicBezTo>
                  <a:lnTo>
                    <a:pt x="4386" y="1131"/>
                  </a:lnTo>
                  <a:cubicBezTo>
                    <a:pt x="4164" y="1096"/>
                    <a:pt x="3949" y="1079"/>
                    <a:pt x="3727" y="1079"/>
                  </a:cubicBezTo>
                  <a:lnTo>
                    <a:pt x="4369" y="428"/>
                  </a:lnTo>
                  <a:close/>
                  <a:moveTo>
                    <a:pt x="1458" y="2153"/>
                  </a:moveTo>
                  <a:lnTo>
                    <a:pt x="1458" y="2153"/>
                  </a:lnTo>
                  <a:cubicBezTo>
                    <a:pt x="1842" y="2787"/>
                    <a:pt x="1841" y="3573"/>
                    <a:pt x="1456" y="4206"/>
                  </a:cubicBezTo>
                  <a:cubicBezTo>
                    <a:pt x="1362" y="4155"/>
                    <a:pt x="1268" y="4103"/>
                    <a:pt x="1174" y="4044"/>
                  </a:cubicBezTo>
                  <a:cubicBezTo>
                    <a:pt x="1002" y="3941"/>
                    <a:pt x="848" y="3829"/>
                    <a:pt x="685" y="3709"/>
                  </a:cubicBezTo>
                  <a:cubicBezTo>
                    <a:pt x="591" y="3641"/>
                    <a:pt x="523" y="3547"/>
                    <a:pt x="471" y="3444"/>
                  </a:cubicBezTo>
                  <a:cubicBezTo>
                    <a:pt x="437" y="3358"/>
                    <a:pt x="420" y="3272"/>
                    <a:pt x="420" y="3178"/>
                  </a:cubicBezTo>
                  <a:cubicBezTo>
                    <a:pt x="420" y="2964"/>
                    <a:pt x="523" y="2767"/>
                    <a:pt x="685" y="2647"/>
                  </a:cubicBezTo>
                  <a:cubicBezTo>
                    <a:pt x="874" y="2501"/>
                    <a:pt x="1062" y="2373"/>
                    <a:pt x="1268" y="2253"/>
                  </a:cubicBezTo>
                  <a:cubicBezTo>
                    <a:pt x="1326" y="2220"/>
                    <a:pt x="1392" y="2187"/>
                    <a:pt x="1458" y="2153"/>
                  </a:cubicBezTo>
                  <a:close/>
                  <a:moveTo>
                    <a:pt x="8451" y="1915"/>
                  </a:moveTo>
                  <a:cubicBezTo>
                    <a:pt x="8514" y="1915"/>
                    <a:pt x="8569" y="1979"/>
                    <a:pt x="8541" y="2047"/>
                  </a:cubicBezTo>
                  <a:lnTo>
                    <a:pt x="8147" y="2938"/>
                  </a:lnTo>
                  <a:cubicBezTo>
                    <a:pt x="8087" y="3093"/>
                    <a:pt x="8087" y="3264"/>
                    <a:pt x="8147" y="3418"/>
                  </a:cubicBezTo>
                  <a:lnTo>
                    <a:pt x="8541" y="4318"/>
                  </a:lnTo>
                  <a:cubicBezTo>
                    <a:pt x="8569" y="4387"/>
                    <a:pt x="8514" y="4450"/>
                    <a:pt x="8451" y="4450"/>
                  </a:cubicBezTo>
                  <a:cubicBezTo>
                    <a:pt x="8435" y="4450"/>
                    <a:pt x="8420" y="4446"/>
                    <a:pt x="8404" y="4438"/>
                  </a:cubicBezTo>
                  <a:lnTo>
                    <a:pt x="7282" y="3795"/>
                  </a:lnTo>
                  <a:cubicBezTo>
                    <a:pt x="7411" y="3692"/>
                    <a:pt x="7505" y="3607"/>
                    <a:pt x="7582" y="3538"/>
                  </a:cubicBezTo>
                  <a:cubicBezTo>
                    <a:pt x="7788" y="3341"/>
                    <a:pt x="7788" y="3024"/>
                    <a:pt x="7582" y="2836"/>
                  </a:cubicBezTo>
                  <a:cubicBezTo>
                    <a:pt x="7505" y="2758"/>
                    <a:pt x="7402" y="2664"/>
                    <a:pt x="7282" y="2570"/>
                  </a:cubicBezTo>
                  <a:lnTo>
                    <a:pt x="8404" y="1927"/>
                  </a:lnTo>
                  <a:cubicBezTo>
                    <a:pt x="8420" y="1919"/>
                    <a:pt x="8435" y="1915"/>
                    <a:pt x="8451" y="1915"/>
                  </a:cubicBezTo>
                  <a:close/>
                  <a:moveTo>
                    <a:pt x="4386" y="5226"/>
                  </a:moveTo>
                  <a:lnTo>
                    <a:pt x="4386" y="5920"/>
                  </a:lnTo>
                  <a:cubicBezTo>
                    <a:pt x="4386" y="5920"/>
                    <a:pt x="4386" y="5928"/>
                    <a:pt x="4378" y="5928"/>
                  </a:cubicBezTo>
                  <a:lnTo>
                    <a:pt x="4369" y="5928"/>
                  </a:lnTo>
                  <a:lnTo>
                    <a:pt x="3727" y="5286"/>
                  </a:lnTo>
                  <a:cubicBezTo>
                    <a:pt x="3949" y="5286"/>
                    <a:pt x="4172" y="5269"/>
                    <a:pt x="4386" y="5226"/>
                  </a:cubicBezTo>
                  <a:close/>
                  <a:moveTo>
                    <a:pt x="4379" y="1"/>
                  </a:moveTo>
                  <a:cubicBezTo>
                    <a:pt x="4271" y="1"/>
                    <a:pt x="4160" y="40"/>
                    <a:pt x="4069" y="128"/>
                  </a:cubicBezTo>
                  <a:lnTo>
                    <a:pt x="3076" y="1122"/>
                  </a:lnTo>
                  <a:cubicBezTo>
                    <a:pt x="2502" y="1216"/>
                    <a:pt x="1953" y="1405"/>
                    <a:pt x="1439" y="1679"/>
                  </a:cubicBezTo>
                  <a:cubicBezTo>
                    <a:pt x="1131" y="1833"/>
                    <a:pt x="831" y="2022"/>
                    <a:pt x="548" y="2219"/>
                  </a:cubicBezTo>
                  <a:lnTo>
                    <a:pt x="445" y="2304"/>
                  </a:lnTo>
                  <a:cubicBezTo>
                    <a:pt x="163" y="2510"/>
                    <a:pt x="0" y="2836"/>
                    <a:pt x="0" y="3178"/>
                  </a:cubicBezTo>
                  <a:cubicBezTo>
                    <a:pt x="0" y="3290"/>
                    <a:pt x="17" y="3392"/>
                    <a:pt x="51" y="3504"/>
                  </a:cubicBezTo>
                  <a:cubicBezTo>
                    <a:pt x="111" y="3727"/>
                    <a:pt x="257" y="3924"/>
                    <a:pt x="445" y="4061"/>
                  </a:cubicBezTo>
                  <a:lnTo>
                    <a:pt x="548" y="4146"/>
                  </a:lnTo>
                  <a:cubicBezTo>
                    <a:pt x="754" y="4292"/>
                    <a:pt x="968" y="4429"/>
                    <a:pt x="1191" y="4558"/>
                  </a:cubicBezTo>
                  <a:cubicBezTo>
                    <a:pt x="1268" y="4600"/>
                    <a:pt x="1354" y="4652"/>
                    <a:pt x="1431" y="4686"/>
                  </a:cubicBezTo>
                  <a:cubicBezTo>
                    <a:pt x="1945" y="4960"/>
                    <a:pt x="2502" y="5149"/>
                    <a:pt x="3076" y="5243"/>
                  </a:cubicBezTo>
                  <a:lnTo>
                    <a:pt x="4069" y="6237"/>
                  </a:lnTo>
                  <a:cubicBezTo>
                    <a:pt x="4158" y="6325"/>
                    <a:pt x="4266" y="6364"/>
                    <a:pt x="4373" y="6364"/>
                  </a:cubicBezTo>
                  <a:cubicBezTo>
                    <a:pt x="4598" y="6364"/>
                    <a:pt x="4815" y="6190"/>
                    <a:pt x="4815" y="5928"/>
                  </a:cubicBezTo>
                  <a:lnTo>
                    <a:pt x="4815" y="5132"/>
                  </a:lnTo>
                  <a:cubicBezTo>
                    <a:pt x="4995" y="5089"/>
                    <a:pt x="5175" y="5029"/>
                    <a:pt x="5346" y="4960"/>
                  </a:cubicBezTo>
                  <a:cubicBezTo>
                    <a:pt x="5582" y="4869"/>
                    <a:pt x="5487" y="4541"/>
                    <a:pt x="5276" y="4541"/>
                  </a:cubicBezTo>
                  <a:cubicBezTo>
                    <a:pt x="5250" y="4541"/>
                    <a:pt x="5221" y="4546"/>
                    <a:pt x="5192" y="4558"/>
                  </a:cubicBezTo>
                  <a:cubicBezTo>
                    <a:pt x="4712" y="4755"/>
                    <a:pt x="4206" y="4849"/>
                    <a:pt x="3692" y="4857"/>
                  </a:cubicBezTo>
                  <a:cubicBezTo>
                    <a:pt x="3050" y="4849"/>
                    <a:pt x="2425" y="4695"/>
                    <a:pt x="1842" y="4412"/>
                  </a:cubicBezTo>
                  <a:cubicBezTo>
                    <a:pt x="2287" y="3658"/>
                    <a:pt x="2287" y="2716"/>
                    <a:pt x="1842" y="1953"/>
                  </a:cubicBezTo>
                  <a:cubicBezTo>
                    <a:pt x="2270" y="1756"/>
                    <a:pt x="2724" y="1619"/>
                    <a:pt x="3187" y="1550"/>
                  </a:cubicBezTo>
                  <a:lnTo>
                    <a:pt x="3221" y="1550"/>
                  </a:lnTo>
                  <a:cubicBezTo>
                    <a:pt x="3375" y="1525"/>
                    <a:pt x="3538" y="1516"/>
                    <a:pt x="3692" y="1516"/>
                  </a:cubicBezTo>
                  <a:cubicBezTo>
                    <a:pt x="5346" y="1516"/>
                    <a:pt x="6760" y="2664"/>
                    <a:pt x="7291" y="3153"/>
                  </a:cubicBezTo>
                  <a:cubicBezTo>
                    <a:pt x="7316" y="3170"/>
                    <a:pt x="7316" y="3204"/>
                    <a:pt x="7291" y="3230"/>
                  </a:cubicBezTo>
                  <a:cubicBezTo>
                    <a:pt x="6897" y="3589"/>
                    <a:pt x="6468" y="3906"/>
                    <a:pt x="6006" y="4172"/>
                  </a:cubicBezTo>
                  <a:cubicBezTo>
                    <a:pt x="5795" y="4295"/>
                    <a:pt x="5917" y="4579"/>
                    <a:pt x="6110" y="4579"/>
                  </a:cubicBezTo>
                  <a:cubicBezTo>
                    <a:pt x="6145" y="4579"/>
                    <a:pt x="6182" y="4570"/>
                    <a:pt x="6220" y="4549"/>
                  </a:cubicBezTo>
                  <a:cubicBezTo>
                    <a:pt x="6460" y="4403"/>
                    <a:pt x="6700" y="4249"/>
                    <a:pt x="6922" y="4086"/>
                  </a:cubicBezTo>
                  <a:lnTo>
                    <a:pt x="8190" y="4823"/>
                  </a:lnTo>
                  <a:cubicBezTo>
                    <a:pt x="8276" y="4866"/>
                    <a:pt x="8362" y="4892"/>
                    <a:pt x="8456" y="4892"/>
                  </a:cubicBezTo>
                  <a:cubicBezTo>
                    <a:pt x="8833" y="4892"/>
                    <a:pt x="9090" y="4506"/>
                    <a:pt x="8936" y="4155"/>
                  </a:cubicBezTo>
                  <a:lnTo>
                    <a:pt x="8550" y="3247"/>
                  </a:lnTo>
                  <a:cubicBezTo>
                    <a:pt x="8533" y="3204"/>
                    <a:pt x="8533" y="3153"/>
                    <a:pt x="8550" y="3110"/>
                  </a:cubicBezTo>
                  <a:lnTo>
                    <a:pt x="8936" y="2210"/>
                  </a:lnTo>
                  <a:cubicBezTo>
                    <a:pt x="9099" y="1836"/>
                    <a:pt x="8808" y="1472"/>
                    <a:pt x="8462" y="1472"/>
                  </a:cubicBezTo>
                  <a:cubicBezTo>
                    <a:pt x="8373" y="1472"/>
                    <a:pt x="8280" y="1496"/>
                    <a:pt x="8190" y="1550"/>
                  </a:cubicBezTo>
                  <a:lnTo>
                    <a:pt x="6922" y="2287"/>
                  </a:lnTo>
                  <a:cubicBezTo>
                    <a:pt x="6297" y="1807"/>
                    <a:pt x="5586" y="1448"/>
                    <a:pt x="4823" y="1233"/>
                  </a:cubicBezTo>
                  <a:lnTo>
                    <a:pt x="4823" y="437"/>
                  </a:lnTo>
                  <a:cubicBezTo>
                    <a:pt x="4823" y="175"/>
                    <a:pt x="4607" y="1"/>
                    <a:pt x="437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0"/>
            <p:cNvSpPr/>
            <p:nvPr/>
          </p:nvSpPr>
          <p:spPr>
            <a:xfrm>
              <a:off x="4166023" y="2530055"/>
              <a:ext cx="15680" cy="13440"/>
            </a:xfrm>
            <a:custGeom>
              <a:avLst/>
              <a:gdLst/>
              <a:ahLst/>
              <a:cxnLst/>
              <a:rect l="l" t="t" r="r" b="b"/>
              <a:pathLst>
                <a:path w="609" h="522" extrusionOk="0">
                  <a:moveTo>
                    <a:pt x="343" y="1"/>
                  </a:moveTo>
                  <a:cubicBezTo>
                    <a:pt x="120" y="1"/>
                    <a:pt x="0" y="284"/>
                    <a:pt x="163" y="446"/>
                  </a:cubicBezTo>
                  <a:cubicBezTo>
                    <a:pt x="215" y="498"/>
                    <a:pt x="280" y="522"/>
                    <a:pt x="343" y="522"/>
                  </a:cubicBezTo>
                  <a:cubicBezTo>
                    <a:pt x="478" y="522"/>
                    <a:pt x="609" y="418"/>
                    <a:pt x="609" y="266"/>
                  </a:cubicBezTo>
                  <a:cubicBezTo>
                    <a:pt x="609" y="121"/>
                    <a:pt x="489" y="1"/>
                    <a:pt x="34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0"/>
            <p:cNvSpPr/>
            <p:nvPr/>
          </p:nvSpPr>
          <p:spPr>
            <a:xfrm>
              <a:off x="4123874" y="2464167"/>
              <a:ext cx="42612" cy="49821"/>
            </a:xfrm>
            <a:custGeom>
              <a:avLst/>
              <a:gdLst/>
              <a:ahLst/>
              <a:cxnLst/>
              <a:rect l="l" t="t" r="r" b="b"/>
              <a:pathLst>
                <a:path w="1655" h="1935" extrusionOk="0">
                  <a:moveTo>
                    <a:pt x="926" y="435"/>
                  </a:moveTo>
                  <a:cubicBezTo>
                    <a:pt x="1003" y="435"/>
                    <a:pt x="1046" y="538"/>
                    <a:pt x="986" y="598"/>
                  </a:cubicBezTo>
                  <a:cubicBezTo>
                    <a:pt x="967" y="617"/>
                    <a:pt x="944" y="626"/>
                    <a:pt x="922" y="626"/>
                  </a:cubicBezTo>
                  <a:cubicBezTo>
                    <a:pt x="875" y="626"/>
                    <a:pt x="832" y="588"/>
                    <a:pt x="832" y="529"/>
                  </a:cubicBezTo>
                  <a:cubicBezTo>
                    <a:pt x="832" y="478"/>
                    <a:pt x="875" y="435"/>
                    <a:pt x="926" y="435"/>
                  </a:cubicBezTo>
                  <a:close/>
                  <a:moveTo>
                    <a:pt x="521" y="1315"/>
                  </a:moveTo>
                  <a:cubicBezTo>
                    <a:pt x="570" y="1315"/>
                    <a:pt x="618" y="1354"/>
                    <a:pt x="618" y="1412"/>
                  </a:cubicBezTo>
                  <a:cubicBezTo>
                    <a:pt x="618" y="1463"/>
                    <a:pt x="575" y="1497"/>
                    <a:pt x="524" y="1497"/>
                  </a:cubicBezTo>
                  <a:cubicBezTo>
                    <a:pt x="438" y="1497"/>
                    <a:pt x="404" y="1403"/>
                    <a:pt x="455" y="1343"/>
                  </a:cubicBezTo>
                  <a:cubicBezTo>
                    <a:pt x="474" y="1324"/>
                    <a:pt x="498" y="1315"/>
                    <a:pt x="521" y="1315"/>
                  </a:cubicBezTo>
                  <a:close/>
                  <a:moveTo>
                    <a:pt x="918" y="1"/>
                  </a:moveTo>
                  <a:cubicBezTo>
                    <a:pt x="501" y="1"/>
                    <a:pt x="211" y="522"/>
                    <a:pt x="541" y="881"/>
                  </a:cubicBezTo>
                  <a:lnTo>
                    <a:pt x="524" y="881"/>
                  </a:lnTo>
                  <a:cubicBezTo>
                    <a:pt x="232" y="881"/>
                    <a:pt x="1" y="1121"/>
                    <a:pt x="1" y="1412"/>
                  </a:cubicBezTo>
                  <a:cubicBezTo>
                    <a:pt x="1" y="1713"/>
                    <a:pt x="248" y="1934"/>
                    <a:pt x="525" y="1934"/>
                  </a:cubicBezTo>
                  <a:cubicBezTo>
                    <a:pt x="587" y="1934"/>
                    <a:pt x="650" y="1923"/>
                    <a:pt x="712" y="1900"/>
                  </a:cubicBezTo>
                  <a:cubicBezTo>
                    <a:pt x="1055" y="1763"/>
                    <a:pt x="1157" y="1326"/>
                    <a:pt x="909" y="1052"/>
                  </a:cubicBezTo>
                  <a:lnTo>
                    <a:pt x="926" y="1052"/>
                  </a:lnTo>
                  <a:cubicBezTo>
                    <a:pt x="1492" y="1052"/>
                    <a:pt x="1654" y="281"/>
                    <a:pt x="1140" y="50"/>
                  </a:cubicBezTo>
                  <a:cubicBezTo>
                    <a:pt x="1064" y="16"/>
                    <a:pt x="989" y="1"/>
                    <a:pt x="91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2" name="Google Shape;1982;p70"/>
          <p:cNvSpPr/>
          <p:nvPr/>
        </p:nvSpPr>
        <p:spPr>
          <a:xfrm>
            <a:off x="6639637" y="3470406"/>
            <a:ext cx="289659" cy="379982"/>
          </a:xfrm>
          <a:custGeom>
            <a:avLst/>
            <a:gdLst/>
            <a:ahLst/>
            <a:cxnLst/>
            <a:rect l="l" t="t" r="r" b="b"/>
            <a:pathLst>
              <a:path w="11250" h="14758" extrusionOk="0">
                <a:moveTo>
                  <a:pt x="5574" y="568"/>
                </a:moveTo>
                <a:cubicBezTo>
                  <a:pt x="5715" y="568"/>
                  <a:pt x="5856" y="656"/>
                  <a:pt x="5886" y="832"/>
                </a:cubicBezTo>
                <a:lnTo>
                  <a:pt x="5886" y="3470"/>
                </a:lnTo>
                <a:lnTo>
                  <a:pt x="5261" y="3470"/>
                </a:lnTo>
                <a:lnTo>
                  <a:pt x="5261" y="832"/>
                </a:lnTo>
                <a:cubicBezTo>
                  <a:pt x="5291" y="656"/>
                  <a:pt x="5432" y="568"/>
                  <a:pt x="5574" y="568"/>
                </a:cubicBezTo>
                <a:close/>
                <a:moveTo>
                  <a:pt x="9156" y="568"/>
                </a:moveTo>
                <a:cubicBezTo>
                  <a:pt x="9298" y="568"/>
                  <a:pt x="9442" y="656"/>
                  <a:pt x="9476" y="832"/>
                </a:cubicBezTo>
                <a:lnTo>
                  <a:pt x="9476" y="3470"/>
                </a:lnTo>
                <a:lnTo>
                  <a:pt x="8842" y="3470"/>
                </a:lnTo>
                <a:lnTo>
                  <a:pt x="8842" y="832"/>
                </a:lnTo>
                <a:cubicBezTo>
                  <a:pt x="8872" y="656"/>
                  <a:pt x="9013" y="568"/>
                  <a:pt x="9156" y="568"/>
                </a:cubicBezTo>
                <a:close/>
                <a:moveTo>
                  <a:pt x="10761" y="3907"/>
                </a:moveTo>
                <a:cubicBezTo>
                  <a:pt x="10795" y="3907"/>
                  <a:pt x="10830" y="3933"/>
                  <a:pt x="10830" y="3967"/>
                </a:cubicBezTo>
                <a:lnTo>
                  <a:pt x="10830" y="4798"/>
                </a:lnTo>
                <a:cubicBezTo>
                  <a:pt x="10830" y="4832"/>
                  <a:pt x="10795" y="4858"/>
                  <a:pt x="10761" y="4858"/>
                </a:cubicBezTo>
                <a:lnTo>
                  <a:pt x="6392" y="4858"/>
                </a:lnTo>
                <a:cubicBezTo>
                  <a:pt x="6109" y="4858"/>
                  <a:pt x="6109" y="5286"/>
                  <a:pt x="6392" y="5286"/>
                </a:cubicBezTo>
                <a:lnTo>
                  <a:pt x="10196" y="5286"/>
                </a:lnTo>
                <a:lnTo>
                  <a:pt x="10196" y="5526"/>
                </a:lnTo>
                <a:cubicBezTo>
                  <a:pt x="10196" y="7094"/>
                  <a:pt x="8928" y="8362"/>
                  <a:pt x="7360" y="8362"/>
                </a:cubicBezTo>
                <a:cubicBezTo>
                  <a:pt x="5801" y="8362"/>
                  <a:pt x="4533" y="7094"/>
                  <a:pt x="4533" y="5526"/>
                </a:cubicBezTo>
                <a:lnTo>
                  <a:pt x="4533" y="5286"/>
                </a:lnTo>
                <a:lnTo>
                  <a:pt x="5407" y="5286"/>
                </a:lnTo>
                <a:cubicBezTo>
                  <a:pt x="5689" y="5286"/>
                  <a:pt x="5689" y="4858"/>
                  <a:pt x="5407" y="4858"/>
                </a:cubicBezTo>
                <a:lnTo>
                  <a:pt x="3967" y="4858"/>
                </a:lnTo>
                <a:cubicBezTo>
                  <a:pt x="3933" y="4858"/>
                  <a:pt x="3899" y="4832"/>
                  <a:pt x="3899" y="4798"/>
                </a:cubicBezTo>
                <a:lnTo>
                  <a:pt x="3899" y="3967"/>
                </a:lnTo>
                <a:cubicBezTo>
                  <a:pt x="3899" y="3933"/>
                  <a:pt x="3933" y="3907"/>
                  <a:pt x="3967" y="3907"/>
                </a:cubicBezTo>
                <a:close/>
                <a:moveTo>
                  <a:pt x="3072" y="8250"/>
                </a:moveTo>
                <a:cubicBezTo>
                  <a:pt x="3076" y="8250"/>
                  <a:pt x="3081" y="8250"/>
                  <a:pt x="3085" y="8251"/>
                </a:cubicBezTo>
                <a:lnTo>
                  <a:pt x="3111" y="8251"/>
                </a:lnTo>
                <a:cubicBezTo>
                  <a:pt x="3667" y="8311"/>
                  <a:pt x="4430" y="8499"/>
                  <a:pt x="4970" y="9039"/>
                </a:cubicBezTo>
                <a:cubicBezTo>
                  <a:pt x="5509" y="9570"/>
                  <a:pt x="5698" y="10341"/>
                  <a:pt x="5758" y="10889"/>
                </a:cubicBezTo>
                <a:cubicBezTo>
                  <a:pt x="5782" y="11026"/>
                  <a:pt x="5671" y="11139"/>
                  <a:pt x="5544" y="11139"/>
                </a:cubicBezTo>
                <a:cubicBezTo>
                  <a:pt x="5536" y="11139"/>
                  <a:pt x="5527" y="11139"/>
                  <a:pt x="5518" y="11138"/>
                </a:cubicBezTo>
                <a:cubicBezTo>
                  <a:pt x="4970" y="11069"/>
                  <a:pt x="4199" y="10881"/>
                  <a:pt x="3659" y="10350"/>
                </a:cubicBezTo>
                <a:cubicBezTo>
                  <a:pt x="3119" y="9810"/>
                  <a:pt x="2939" y="9047"/>
                  <a:pt x="2871" y="8491"/>
                </a:cubicBezTo>
                <a:cubicBezTo>
                  <a:pt x="2854" y="8366"/>
                  <a:pt x="2950" y="8250"/>
                  <a:pt x="3072" y="8250"/>
                </a:cubicBezTo>
                <a:close/>
                <a:moveTo>
                  <a:pt x="1766" y="10787"/>
                </a:moveTo>
                <a:cubicBezTo>
                  <a:pt x="2288" y="10787"/>
                  <a:pt x="2759" y="11104"/>
                  <a:pt x="2991" y="11292"/>
                </a:cubicBezTo>
                <a:cubicBezTo>
                  <a:pt x="3033" y="11318"/>
                  <a:pt x="3033" y="11386"/>
                  <a:pt x="2991" y="11421"/>
                </a:cubicBezTo>
                <a:cubicBezTo>
                  <a:pt x="2759" y="11600"/>
                  <a:pt x="2288" y="11917"/>
                  <a:pt x="1766" y="11917"/>
                </a:cubicBezTo>
                <a:cubicBezTo>
                  <a:pt x="1243" y="11917"/>
                  <a:pt x="763" y="11600"/>
                  <a:pt x="532" y="11421"/>
                </a:cubicBezTo>
                <a:cubicBezTo>
                  <a:pt x="489" y="11386"/>
                  <a:pt x="489" y="11318"/>
                  <a:pt x="532" y="11292"/>
                </a:cubicBezTo>
                <a:cubicBezTo>
                  <a:pt x="763" y="11104"/>
                  <a:pt x="1243" y="10787"/>
                  <a:pt x="1766" y="10787"/>
                </a:cubicBezTo>
                <a:close/>
                <a:moveTo>
                  <a:pt x="5569" y="1"/>
                </a:moveTo>
                <a:cubicBezTo>
                  <a:pt x="5124" y="1"/>
                  <a:pt x="4781" y="386"/>
                  <a:pt x="4833" y="832"/>
                </a:cubicBezTo>
                <a:lnTo>
                  <a:pt x="4833" y="3470"/>
                </a:lnTo>
                <a:lnTo>
                  <a:pt x="3967" y="3470"/>
                </a:lnTo>
                <a:cubicBezTo>
                  <a:pt x="3693" y="3470"/>
                  <a:pt x="3470" y="3693"/>
                  <a:pt x="3470" y="3967"/>
                </a:cubicBezTo>
                <a:lnTo>
                  <a:pt x="3470" y="4790"/>
                </a:lnTo>
                <a:cubicBezTo>
                  <a:pt x="3470" y="5064"/>
                  <a:pt x="3693" y="5286"/>
                  <a:pt x="3967" y="5286"/>
                </a:cubicBezTo>
                <a:lnTo>
                  <a:pt x="4104" y="5286"/>
                </a:lnTo>
                <a:lnTo>
                  <a:pt x="4104" y="5526"/>
                </a:lnTo>
                <a:cubicBezTo>
                  <a:pt x="4104" y="7248"/>
                  <a:pt x="5441" y="8670"/>
                  <a:pt x="7154" y="8782"/>
                </a:cubicBezTo>
                <a:lnTo>
                  <a:pt x="7154" y="11138"/>
                </a:lnTo>
                <a:lnTo>
                  <a:pt x="6152" y="11138"/>
                </a:lnTo>
                <a:cubicBezTo>
                  <a:pt x="6186" y="11044"/>
                  <a:pt x="6195" y="10941"/>
                  <a:pt x="6186" y="10847"/>
                </a:cubicBezTo>
                <a:cubicBezTo>
                  <a:pt x="6118" y="10221"/>
                  <a:pt x="5895" y="9356"/>
                  <a:pt x="5278" y="8730"/>
                </a:cubicBezTo>
                <a:cubicBezTo>
                  <a:pt x="4653" y="8105"/>
                  <a:pt x="3779" y="7891"/>
                  <a:pt x="3162" y="7822"/>
                </a:cubicBezTo>
                <a:cubicBezTo>
                  <a:pt x="3135" y="7819"/>
                  <a:pt x="3108" y="7817"/>
                  <a:pt x="3082" y="7817"/>
                </a:cubicBezTo>
                <a:cubicBezTo>
                  <a:pt x="2706" y="7817"/>
                  <a:pt x="2402" y="8150"/>
                  <a:pt x="2442" y="8542"/>
                </a:cubicBezTo>
                <a:cubicBezTo>
                  <a:pt x="2519" y="9159"/>
                  <a:pt x="2734" y="10024"/>
                  <a:pt x="3359" y="10649"/>
                </a:cubicBezTo>
                <a:cubicBezTo>
                  <a:pt x="3556" y="10847"/>
                  <a:pt x="3779" y="11009"/>
                  <a:pt x="4027" y="11138"/>
                </a:cubicBezTo>
                <a:lnTo>
                  <a:pt x="3402" y="11138"/>
                </a:lnTo>
                <a:cubicBezTo>
                  <a:pt x="3368" y="11061"/>
                  <a:pt x="3316" y="11001"/>
                  <a:pt x="3256" y="10949"/>
                </a:cubicBezTo>
                <a:cubicBezTo>
                  <a:pt x="2914" y="10684"/>
                  <a:pt x="2382" y="10358"/>
                  <a:pt x="1757" y="10358"/>
                </a:cubicBezTo>
                <a:cubicBezTo>
                  <a:pt x="1132" y="10358"/>
                  <a:pt x="600" y="10684"/>
                  <a:pt x="258" y="10949"/>
                </a:cubicBezTo>
                <a:cubicBezTo>
                  <a:pt x="1" y="11155"/>
                  <a:pt x="1" y="11549"/>
                  <a:pt x="258" y="11755"/>
                </a:cubicBezTo>
                <a:cubicBezTo>
                  <a:pt x="600" y="12020"/>
                  <a:pt x="1132" y="12346"/>
                  <a:pt x="1757" y="12346"/>
                </a:cubicBezTo>
                <a:cubicBezTo>
                  <a:pt x="2382" y="12346"/>
                  <a:pt x="2914" y="12020"/>
                  <a:pt x="3256" y="11755"/>
                </a:cubicBezTo>
                <a:cubicBezTo>
                  <a:pt x="3316" y="11703"/>
                  <a:pt x="3368" y="11635"/>
                  <a:pt x="3402" y="11566"/>
                </a:cubicBezTo>
                <a:lnTo>
                  <a:pt x="7154" y="11566"/>
                </a:lnTo>
                <a:lnTo>
                  <a:pt x="7154" y="14539"/>
                </a:lnTo>
                <a:cubicBezTo>
                  <a:pt x="7154" y="14685"/>
                  <a:pt x="7261" y="14757"/>
                  <a:pt x="7368" y="14757"/>
                </a:cubicBezTo>
                <a:cubicBezTo>
                  <a:pt x="7476" y="14757"/>
                  <a:pt x="7583" y="14685"/>
                  <a:pt x="7583" y="14539"/>
                </a:cubicBezTo>
                <a:lnTo>
                  <a:pt x="7583" y="13896"/>
                </a:lnTo>
                <a:cubicBezTo>
                  <a:pt x="7685" y="13965"/>
                  <a:pt x="7797" y="13999"/>
                  <a:pt x="7925" y="13999"/>
                </a:cubicBezTo>
                <a:lnTo>
                  <a:pt x="8002" y="13999"/>
                </a:lnTo>
                <a:cubicBezTo>
                  <a:pt x="8619" y="13931"/>
                  <a:pt x="9485" y="13708"/>
                  <a:pt x="10110" y="13083"/>
                </a:cubicBezTo>
                <a:cubicBezTo>
                  <a:pt x="10179" y="13023"/>
                  <a:pt x="10239" y="12945"/>
                  <a:pt x="10298" y="12868"/>
                </a:cubicBezTo>
                <a:cubicBezTo>
                  <a:pt x="10424" y="12705"/>
                  <a:pt x="10282" y="12522"/>
                  <a:pt x="10126" y="12522"/>
                </a:cubicBezTo>
                <a:cubicBezTo>
                  <a:pt x="10070" y="12522"/>
                  <a:pt x="10012" y="12546"/>
                  <a:pt x="9964" y="12603"/>
                </a:cubicBezTo>
                <a:cubicBezTo>
                  <a:pt x="9913" y="12671"/>
                  <a:pt x="9862" y="12731"/>
                  <a:pt x="9802" y="12791"/>
                </a:cubicBezTo>
                <a:cubicBezTo>
                  <a:pt x="9270" y="13322"/>
                  <a:pt x="8499" y="13511"/>
                  <a:pt x="7951" y="13579"/>
                </a:cubicBezTo>
                <a:cubicBezTo>
                  <a:pt x="7942" y="13581"/>
                  <a:pt x="7932" y="13581"/>
                  <a:pt x="7923" y="13581"/>
                </a:cubicBezTo>
                <a:cubicBezTo>
                  <a:pt x="7791" y="13581"/>
                  <a:pt x="7687" y="13467"/>
                  <a:pt x="7703" y="13331"/>
                </a:cubicBezTo>
                <a:cubicBezTo>
                  <a:pt x="7771" y="12783"/>
                  <a:pt x="7960" y="12012"/>
                  <a:pt x="8491" y="11480"/>
                </a:cubicBezTo>
                <a:cubicBezTo>
                  <a:pt x="9031" y="10941"/>
                  <a:pt x="9802" y="10752"/>
                  <a:pt x="10350" y="10684"/>
                </a:cubicBezTo>
                <a:cubicBezTo>
                  <a:pt x="10359" y="10683"/>
                  <a:pt x="10368" y="10682"/>
                  <a:pt x="10378" y="10682"/>
                </a:cubicBezTo>
                <a:cubicBezTo>
                  <a:pt x="10510" y="10682"/>
                  <a:pt x="10614" y="10796"/>
                  <a:pt x="10590" y="10932"/>
                </a:cubicBezTo>
                <a:cubicBezTo>
                  <a:pt x="10564" y="11223"/>
                  <a:pt x="10496" y="11506"/>
                  <a:pt x="10401" y="11789"/>
                </a:cubicBezTo>
                <a:cubicBezTo>
                  <a:pt x="10343" y="11954"/>
                  <a:pt x="10477" y="12073"/>
                  <a:pt x="10609" y="12073"/>
                </a:cubicBezTo>
                <a:cubicBezTo>
                  <a:pt x="10689" y="12073"/>
                  <a:pt x="10768" y="12029"/>
                  <a:pt x="10804" y="11926"/>
                </a:cubicBezTo>
                <a:cubicBezTo>
                  <a:pt x="10915" y="11618"/>
                  <a:pt x="10984" y="11301"/>
                  <a:pt x="11018" y="10975"/>
                </a:cubicBezTo>
                <a:cubicBezTo>
                  <a:pt x="11067" y="10587"/>
                  <a:pt x="10756" y="10252"/>
                  <a:pt x="10375" y="10252"/>
                </a:cubicBezTo>
                <a:cubicBezTo>
                  <a:pt x="10353" y="10252"/>
                  <a:pt x="10330" y="10253"/>
                  <a:pt x="10307" y="10255"/>
                </a:cubicBezTo>
                <a:cubicBezTo>
                  <a:pt x="9682" y="10332"/>
                  <a:pt x="8816" y="10547"/>
                  <a:pt x="8191" y="11172"/>
                </a:cubicBezTo>
                <a:cubicBezTo>
                  <a:pt x="7934" y="11438"/>
                  <a:pt x="7720" y="11755"/>
                  <a:pt x="7583" y="12097"/>
                </a:cubicBezTo>
                <a:lnTo>
                  <a:pt x="7583" y="8782"/>
                </a:lnTo>
                <a:cubicBezTo>
                  <a:pt x="9296" y="8662"/>
                  <a:pt x="10624" y="7240"/>
                  <a:pt x="10624" y="5526"/>
                </a:cubicBezTo>
                <a:lnTo>
                  <a:pt x="10624" y="5286"/>
                </a:lnTo>
                <a:lnTo>
                  <a:pt x="10761" y="5286"/>
                </a:lnTo>
                <a:cubicBezTo>
                  <a:pt x="11035" y="5286"/>
                  <a:pt x="11249" y="5064"/>
                  <a:pt x="11249" y="4790"/>
                </a:cubicBezTo>
                <a:lnTo>
                  <a:pt x="11249" y="3967"/>
                </a:lnTo>
                <a:cubicBezTo>
                  <a:pt x="11249" y="3693"/>
                  <a:pt x="11035" y="3479"/>
                  <a:pt x="10761" y="3470"/>
                </a:cubicBezTo>
                <a:lnTo>
                  <a:pt x="9904" y="3470"/>
                </a:lnTo>
                <a:lnTo>
                  <a:pt x="9904" y="832"/>
                </a:lnTo>
                <a:cubicBezTo>
                  <a:pt x="9947" y="386"/>
                  <a:pt x="9605" y="1"/>
                  <a:pt x="9159" y="1"/>
                </a:cubicBezTo>
                <a:cubicBezTo>
                  <a:pt x="8705" y="1"/>
                  <a:pt x="8362" y="386"/>
                  <a:pt x="8414" y="832"/>
                </a:cubicBezTo>
                <a:lnTo>
                  <a:pt x="8414" y="3470"/>
                </a:lnTo>
                <a:lnTo>
                  <a:pt x="6315" y="3470"/>
                </a:lnTo>
                <a:lnTo>
                  <a:pt x="6315" y="832"/>
                </a:lnTo>
                <a:cubicBezTo>
                  <a:pt x="6366" y="386"/>
                  <a:pt x="6023" y="1"/>
                  <a:pt x="556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3" name="Google Shape;1983;p70"/>
          <p:cNvGrpSpPr/>
          <p:nvPr/>
        </p:nvGrpSpPr>
        <p:grpSpPr>
          <a:xfrm>
            <a:off x="2798187" y="2292715"/>
            <a:ext cx="377664" cy="371717"/>
            <a:chOff x="2798187" y="2292715"/>
            <a:chExt cx="377664" cy="371717"/>
          </a:xfrm>
        </p:grpSpPr>
        <p:sp>
          <p:nvSpPr>
            <p:cNvPr id="1984" name="Google Shape;1984;p70"/>
            <p:cNvSpPr/>
            <p:nvPr/>
          </p:nvSpPr>
          <p:spPr>
            <a:xfrm>
              <a:off x="2798187" y="2292715"/>
              <a:ext cx="377664" cy="371717"/>
            </a:xfrm>
            <a:custGeom>
              <a:avLst/>
              <a:gdLst/>
              <a:ahLst/>
              <a:cxnLst/>
              <a:rect l="l" t="t" r="r" b="b"/>
              <a:pathLst>
                <a:path w="14668" h="14437" extrusionOk="0">
                  <a:moveTo>
                    <a:pt x="11069" y="13605"/>
                  </a:moveTo>
                  <a:lnTo>
                    <a:pt x="11069" y="14008"/>
                  </a:lnTo>
                  <a:lnTo>
                    <a:pt x="3598" y="14008"/>
                  </a:lnTo>
                  <a:lnTo>
                    <a:pt x="3598" y="13605"/>
                  </a:lnTo>
                  <a:close/>
                  <a:moveTo>
                    <a:pt x="1208" y="1"/>
                  </a:moveTo>
                  <a:cubicBezTo>
                    <a:pt x="540" y="1"/>
                    <a:pt x="0" y="540"/>
                    <a:pt x="0" y="1209"/>
                  </a:cubicBezTo>
                  <a:lnTo>
                    <a:pt x="0" y="10384"/>
                  </a:lnTo>
                  <a:cubicBezTo>
                    <a:pt x="0" y="11061"/>
                    <a:pt x="540" y="11600"/>
                    <a:pt x="1208" y="11600"/>
                  </a:cubicBezTo>
                  <a:lnTo>
                    <a:pt x="5492" y="11600"/>
                  </a:lnTo>
                  <a:lnTo>
                    <a:pt x="5492" y="12474"/>
                  </a:lnTo>
                  <a:cubicBezTo>
                    <a:pt x="5492" y="12620"/>
                    <a:pt x="5599" y="12693"/>
                    <a:pt x="5706" y="12693"/>
                  </a:cubicBezTo>
                  <a:cubicBezTo>
                    <a:pt x="5813" y="12693"/>
                    <a:pt x="5920" y="12620"/>
                    <a:pt x="5920" y="12474"/>
                  </a:cubicBezTo>
                  <a:lnTo>
                    <a:pt x="5920" y="11600"/>
                  </a:lnTo>
                  <a:lnTo>
                    <a:pt x="8747" y="11600"/>
                  </a:lnTo>
                  <a:lnTo>
                    <a:pt x="8747" y="13177"/>
                  </a:lnTo>
                  <a:lnTo>
                    <a:pt x="3590" y="13177"/>
                  </a:lnTo>
                  <a:cubicBezTo>
                    <a:pt x="3358" y="13177"/>
                    <a:pt x="3170" y="13365"/>
                    <a:pt x="3170" y="13597"/>
                  </a:cubicBezTo>
                  <a:lnTo>
                    <a:pt x="3170" y="14016"/>
                  </a:lnTo>
                  <a:cubicBezTo>
                    <a:pt x="3170" y="14248"/>
                    <a:pt x="3358" y="14428"/>
                    <a:pt x="3590" y="14436"/>
                  </a:cubicBezTo>
                  <a:lnTo>
                    <a:pt x="11077" y="14436"/>
                  </a:lnTo>
                  <a:cubicBezTo>
                    <a:pt x="11309" y="14436"/>
                    <a:pt x="11497" y="14248"/>
                    <a:pt x="11497" y="14016"/>
                  </a:cubicBezTo>
                  <a:lnTo>
                    <a:pt x="11497" y="13605"/>
                  </a:lnTo>
                  <a:cubicBezTo>
                    <a:pt x="11497" y="13365"/>
                    <a:pt x="11309" y="13177"/>
                    <a:pt x="11077" y="13177"/>
                  </a:cubicBezTo>
                  <a:lnTo>
                    <a:pt x="9176" y="13177"/>
                  </a:lnTo>
                  <a:lnTo>
                    <a:pt x="9176" y="11600"/>
                  </a:lnTo>
                  <a:lnTo>
                    <a:pt x="13459" y="11600"/>
                  </a:lnTo>
                  <a:cubicBezTo>
                    <a:pt x="14127" y="11600"/>
                    <a:pt x="14667" y="11061"/>
                    <a:pt x="14667" y="10393"/>
                  </a:cubicBezTo>
                  <a:lnTo>
                    <a:pt x="14667" y="1209"/>
                  </a:lnTo>
                  <a:cubicBezTo>
                    <a:pt x="14667" y="540"/>
                    <a:pt x="14127" y="1"/>
                    <a:pt x="13451" y="1"/>
                  </a:cubicBezTo>
                  <a:lnTo>
                    <a:pt x="3204" y="1"/>
                  </a:lnTo>
                  <a:cubicBezTo>
                    <a:pt x="2913" y="1"/>
                    <a:pt x="2913" y="429"/>
                    <a:pt x="3204" y="429"/>
                  </a:cubicBezTo>
                  <a:lnTo>
                    <a:pt x="13459" y="429"/>
                  </a:lnTo>
                  <a:cubicBezTo>
                    <a:pt x="13888" y="429"/>
                    <a:pt x="14239" y="780"/>
                    <a:pt x="14239" y="1209"/>
                  </a:cubicBezTo>
                  <a:lnTo>
                    <a:pt x="14239" y="10393"/>
                  </a:lnTo>
                  <a:cubicBezTo>
                    <a:pt x="14239" y="10821"/>
                    <a:pt x="13888" y="11172"/>
                    <a:pt x="13459" y="11172"/>
                  </a:cubicBezTo>
                  <a:lnTo>
                    <a:pt x="1208" y="11172"/>
                  </a:lnTo>
                  <a:cubicBezTo>
                    <a:pt x="771" y="11172"/>
                    <a:pt x="428" y="10821"/>
                    <a:pt x="428" y="10393"/>
                  </a:cubicBezTo>
                  <a:lnTo>
                    <a:pt x="428" y="1209"/>
                  </a:lnTo>
                  <a:cubicBezTo>
                    <a:pt x="428" y="780"/>
                    <a:pt x="771" y="429"/>
                    <a:pt x="1208" y="429"/>
                  </a:cubicBezTo>
                  <a:lnTo>
                    <a:pt x="2288" y="429"/>
                  </a:lnTo>
                  <a:cubicBezTo>
                    <a:pt x="2570" y="429"/>
                    <a:pt x="2570" y="1"/>
                    <a:pt x="228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0"/>
            <p:cNvSpPr/>
            <p:nvPr/>
          </p:nvSpPr>
          <p:spPr>
            <a:xfrm>
              <a:off x="2816493" y="2311021"/>
              <a:ext cx="341051" cy="262084"/>
            </a:xfrm>
            <a:custGeom>
              <a:avLst/>
              <a:gdLst/>
              <a:ahLst/>
              <a:cxnLst/>
              <a:rect l="l" t="t" r="r" b="b"/>
              <a:pathLst>
                <a:path w="13246" h="10179" extrusionOk="0">
                  <a:moveTo>
                    <a:pt x="3204" y="429"/>
                  </a:moveTo>
                  <a:lnTo>
                    <a:pt x="3204" y="4875"/>
                  </a:lnTo>
                  <a:lnTo>
                    <a:pt x="429" y="4875"/>
                  </a:lnTo>
                  <a:lnTo>
                    <a:pt x="429" y="498"/>
                  </a:lnTo>
                  <a:cubicBezTo>
                    <a:pt x="429" y="463"/>
                    <a:pt x="454" y="429"/>
                    <a:pt x="497" y="429"/>
                  </a:cubicBezTo>
                  <a:close/>
                  <a:moveTo>
                    <a:pt x="6408" y="429"/>
                  </a:moveTo>
                  <a:lnTo>
                    <a:pt x="6408" y="4875"/>
                  </a:lnTo>
                  <a:lnTo>
                    <a:pt x="3633" y="4875"/>
                  </a:lnTo>
                  <a:lnTo>
                    <a:pt x="3633" y="429"/>
                  </a:lnTo>
                  <a:close/>
                  <a:moveTo>
                    <a:pt x="9613" y="429"/>
                  </a:moveTo>
                  <a:lnTo>
                    <a:pt x="9613" y="4875"/>
                  </a:lnTo>
                  <a:lnTo>
                    <a:pt x="6837" y="4875"/>
                  </a:lnTo>
                  <a:lnTo>
                    <a:pt x="6837" y="429"/>
                  </a:lnTo>
                  <a:close/>
                  <a:moveTo>
                    <a:pt x="12753" y="428"/>
                  </a:moveTo>
                  <a:cubicBezTo>
                    <a:pt x="12789" y="428"/>
                    <a:pt x="12817" y="459"/>
                    <a:pt x="12817" y="498"/>
                  </a:cubicBezTo>
                  <a:lnTo>
                    <a:pt x="12817" y="4875"/>
                  </a:lnTo>
                  <a:lnTo>
                    <a:pt x="10041" y="4875"/>
                  </a:lnTo>
                  <a:lnTo>
                    <a:pt x="10041" y="429"/>
                  </a:lnTo>
                  <a:lnTo>
                    <a:pt x="12740" y="429"/>
                  </a:lnTo>
                  <a:cubicBezTo>
                    <a:pt x="12744" y="428"/>
                    <a:pt x="12748" y="428"/>
                    <a:pt x="12753" y="428"/>
                  </a:cubicBezTo>
                  <a:close/>
                  <a:moveTo>
                    <a:pt x="3204" y="5304"/>
                  </a:moveTo>
                  <a:lnTo>
                    <a:pt x="3204" y="9750"/>
                  </a:lnTo>
                  <a:lnTo>
                    <a:pt x="497" y="9750"/>
                  </a:lnTo>
                  <a:cubicBezTo>
                    <a:pt x="454" y="9750"/>
                    <a:pt x="429" y="9716"/>
                    <a:pt x="429" y="9682"/>
                  </a:cubicBezTo>
                  <a:lnTo>
                    <a:pt x="429" y="5304"/>
                  </a:lnTo>
                  <a:close/>
                  <a:moveTo>
                    <a:pt x="6408" y="5304"/>
                  </a:moveTo>
                  <a:lnTo>
                    <a:pt x="6408" y="9750"/>
                  </a:lnTo>
                  <a:lnTo>
                    <a:pt x="3633" y="9750"/>
                  </a:lnTo>
                  <a:lnTo>
                    <a:pt x="3633" y="5304"/>
                  </a:lnTo>
                  <a:close/>
                  <a:moveTo>
                    <a:pt x="12817" y="5304"/>
                  </a:moveTo>
                  <a:lnTo>
                    <a:pt x="12817" y="9682"/>
                  </a:lnTo>
                  <a:cubicBezTo>
                    <a:pt x="12817" y="9716"/>
                    <a:pt x="12782" y="9750"/>
                    <a:pt x="12748" y="9750"/>
                  </a:cubicBezTo>
                  <a:lnTo>
                    <a:pt x="10041" y="9750"/>
                  </a:lnTo>
                  <a:lnTo>
                    <a:pt x="10041" y="5304"/>
                  </a:lnTo>
                  <a:close/>
                  <a:moveTo>
                    <a:pt x="497" y="1"/>
                  </a:moveTo>
                  <a:cubicBezTo>
                    <a:pt x="223" y="1"/>
                    <a:pt x="0" y="223"/>
                    <a:pt x="0" y="498"/>
                  </a:cubicBezTo>
                  <a:lnTo>
                    <a:pt x="0" y="9682"/>
                  </a:lnTo>
                  <a:cubicBezTo>
                    <a:pt x="0" y="9956"/>
                    <a:pt x="223" y="10178"/>
                    <a:pt x="497" y="10178"/>
                  </a:cubicBezTo>
                  <a:lnTo>
                    <a:pt x="8533" y="10178"/>
                  </a:lnTo>
                  <a:cubicBezTo>
                    <a:pt x="8824" y="10178"/>
                    <a:pt x="8824" y="9750"/>
                    <a:pt x="8533" y="9750"/>
                  </a:cubicBezTo>
                  <a:lnTo>
                    <a:pt x="6837" y="9750"/>
                  </a:lnTo>
                  <a:lnTo>
                    <a:pt x="6837" y="5304"/>
                  </a:lnTo>
                  <a:lnTo>
                    <a:pt x="9613" y="5304"/>
                  </a:lnTo>
                  <a:lnTo>
                    <a:pt x="9613" y="9750"/>
                  </a:lnTo>
                  <a:lnTo>
                    <a:pt x="9467" y="9750"/>
                  </a:lnTo>
                  <a:cubicBezTo>
                    <a:pt x="9184" y="9750"/>
                    <a:pt x="9184" y="10178"/>
                    <a:pt x="9467" y="10178"/>
                  </a:cubicBezTo>
                  <a:lnTo>
                    <a:pt x="12740" y="10178"/>
                  </a:lnTo>
                  <a:cubicBezTo>
                    <a:pt x="13022" y="10178"/>
                    <a:pt x="13245" y="9956"/>
                    <a:pt x="13245" y="9682"/>
                  </a:cubicBezTo>
                  <a:lnTo>
                    <a:pt x="13245" y="498"/>
                  </a:lnTo>
                  <a:cubicBezTo>
                    <a:pt x="13245" y="223"/>
                    <a:pt x="13022" y="1"/>
                    <a:pt x="1274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6" name="Google Shape;1986;p70"/>
          <p:cNvSpPr/>
          <p:nvPr/>
        </p:nvSpPr>
        <p:spPr>
          <a:xfrm>
            <a:off x="3439866" y="2876951"/>
            <a:ext cx="375012" cy="377742"/>
          </a:xfrm>
          <a:custGeom>
            <a:avLst/>
            <a:gdLst/>
            <a:ahLst/>
            <a:cxnLst/>
            <a:rect l="l" t="t" r="r" b="b"/>
            <a:pathLst>
              <a:path w="14565" h="14671" extrusionOk="0">
                <a:moveTo>
                  <a:pt x="7025" y="11698"/>
                </a:moveTo>
                <a:lnTo>
                  <a:pt x="7008" y="12289"/>
                </a:lnTo>
                <a:lnTo>
                  <a:pt x="6374" y="11818"/>
                </a:lnTo>
                <a:cubicBezTo>
                  <a:pt x="6588" y="11749"/>
                  <a:pt x="6802" y="11707"/>
                  <a:pt x="7025" y="11698"/>
                </a:cubicBezTo>
                <a:close/>
                <a:moveTo>
                  <a:pt x="6245" y="5263"/>
                </a:moveTo>
                <a:cubicBezTo>
                  <a:pt x="6256" y="5263"/>
                  <a:pt x="6268" y="5264"/>
                  <a:pt x="6280" y="5264"/>
                </a:cubicBezTo>
                <a:lnTo>
                  <a:pt x="7933" y="5264"/>
                </a:lnTo>
                <a:cubicBezTo>
                  <a:pt x="7938" y="5264"/>
                  <a:pt x="7942" y="5264"/>
                  <a:pt x="7946" y="5264"/>
                </a:cubicBezTo>
                <a:cubicBezTo>
                  <a:pt x="8376" y="5264"/>
                  <a:pt x="8686" y="5697"/>
                  <a:pt x="8550" y="6112"/>
                </a:cubicBezTo>
                <a:cubicBezTo>
                  <a:pt x="8490" y="6284"/>
                  <a:pt x="8619" y="6464"/>
                  <a:pt x="8807" y="6464"/>
                </a:cubicBezTo>
                <a:lnTo>
                  <a:pt x="10101" y="6464"/>
                </a:lnTo>
                <a:cubicBezTo>
                  <a:pt x="10538" y="6464"/>
                  <a:pt x="10855" y="6892"/>
                  <a:pt x="10718" y="7312"/>
                </a:cubicBezTo>
                <a:cubicBezTo>
                  <a:pt x="10658" y="7492"/>
                  <a:pt x="10786" y="7672"/>
                  <a:pt x="10975" y="7672"/>
                </a:cubicBezTo>
                <a:lnTo>
                  <a:pt x="11000" y="7672"/>
                </a:lnTo>
                <a:cubicBezTo>
                  <a:pt x="11360" y="7672"/>
                  <a:pt x="11651" y="7954"/>
                  <a:pt x="11651" y="8314"/>
                </a:cubicBezTo>
                <a:cubicBezTo>
                  <a:pt x="11651" y="8674"/>
                  <a:pt x="11360" y="8965"/>
                  <a:pt x="11000" y="8965"/>
                </a:cubicBezTo>
                <a:lnTo>
                  <a:pt x="6708" y="8965"/>
                </a:lnTo>
                <a:cubicBezTo>
                  <a:pt x="6425" y="8965"/>
                  <a:pt x="6425" y="9394"/>
                  <a:pt x="6708" y="9394"/>
                </a:cubicBezTo>
                <a:lnTo>
                  <a:pt x="7085" y="9394"/>
                </a:lnTo>
                <a:lnTo>
                  <a:pt x="7034" y="11278"/>
                </a:lnTo>
                <a:cubicBezTo>
                  <a:pt x="6700" y="11287"/>
                  <a:pt x="6365" y="11355"/>
                  <a:pt x="6066" y="11484"/>
                </a:cubicBezTo>
                <a:cubicBezTo>
                  <a:pt x="5817" y="11587"/>
                  <a:pt x="5774" y="11921"/>
                  <a:pt x="5989" y="12084"/>
                </a:cubicBezTo>
                <a:lnTo>
                  <a:pt x="6991" y="12812"/>
                </a:lnTo>
                <a:lnTo>
                  <a:pt x="6991" y="12915"/>
                </a:lnTo>
                <a:cubicBezTo>
                  <a:pt x="6545" y="13017"/>
                  <a:pt x="6134" y="13223"/>
                  <a:pt x="5791" y="13523"/>
                </a:cubicBezTo>
                <a:lnTo>
                  <a:pt x="5140" y="13523"/>
                </a:lnTo>
                <a:lnTo>
                  <a:pt x="5020" y="9394"/>
                </a:lnTo>
                <a:lnTo>
                  <a:pt x="5791" y="9394"/>
                </a:lnTo>
                <a:cubicBezTo>
                  <a:pt x="6074" y="9394"/>
                  <a:pt x="6074" y="8965"/>
                  <a:pt x="5791" y="8965"/>
                </a:cubicBezTo>
                <a:lnTo>
                  <a:pt x="4883" y="8965"/>
                </a:lnTo>
                <a:cubicBezTo>
                  <a:pt x="4524" y="8965"/>
                  <a:pt x="4232" y="8665"/>
                  <a:pt x="4241" y="8305"/>
                </a:cubicBezTo>
                <a:cubicBezTo>
                  <a:pt x="4241" y="7954"/>
                  <a:pt x="4524" y="7663"/>
                  <a:pt x="4883" y="7663"/>
                </a:cubicBezTo>
                <a:lnTo>
                  <a:pt x="5911" y="7663"/>
                </a:lnTo>
                <a:cubicBezTo>
                  <a:pt x="6100" y="7663"/>
                  <a:pt x="6228" y="7483"/>
                  <a:pt x="6168" y="7312"/>
                </a:cubicBezTo>
                <a:cubicBezTo>
                  <a:pt x="6126" y="7166"/>
                  <a:pt x="6126" y="7012"/>
                  <a:pt x="6186" y="6866"/>
                </a:cubicBezTo>
                <a:cubicBezTo>
                  <a:pt x="6246" y="6729"/>
                  <a:pt x="6177" y="6566"/>
                  <a:pt x="6040" y="6506"/>
                </a:cubicBezTo>
                <a:cubicBezTo>
                  <a:pt x="5357" y="6262"/>
                  <a:pt x="5545" y="5263"/>
                  <a:pt x="6245" y="5263"/>
                </a:cubicBezTo>
                <a:close/>
                <a:moveTo>
                  <a:pt x="2947" y="13943"/>
                </a:moveTo>
                <a:lnTo>
                  <a:pt x="2939" y="14243"/>
                </a:lnTo>
                <a:lnTo>
                  <a:pt x="428" y="14243"/>
                </a:lnTo>
                <a:lnTo>
                  <a:pt x="428" y="13943"/>
                </a:lnTo>
                <a:close/>
                <a:moveTo>
                  <a:pt x="5397" y="13943"/>
                </a:moveTo>
                <a:cubicBezTo>
                  <a:pt x="5355" y="14011"/>
                  <a:pt x="5303" y="14080"/>
                  <a:pt x="5260" y="14148"/>
                </a:cubicBezTo>
                <a:cubicBezTo>
                  <a:pt x="5243" y="14183"/>
                  <a:pt x="5235" y="14208"/>
                  <a:pt x="5226" y="14243"/>
                </a:cubicBezTo>
                <a:lnTo>
                  <a:pt x="5166" y="14243"/>
                </a:lnTo>
                <a:lnTo>
                  <a:pt x="5158" y="13943"/>
                </a:lnTo>
                <a:close/>
                <a:moveTo>
                  <a:pt x="8610" y="9385"/>
                </a:moveTo>
                <a:lnTo>
                  <a:pt x="8747" y="14243"/>
                </a:lnTo>
                <a:lnTo>
                  <a:pt x="7376" y="14243"/>
                </a:lnTo>
                <a:lnTo>
                  <a:pt x="7513" y="9385"/>
                </a:lnTo>
                <a:close/>
                <a:moveTo>
                  <a:pt x="9998" y="10036"/>
                </a:moveTo>
                <a:lnTo>
                  <a:pt x="9998" y="12024"/>
                </a:lnTo>
                <a:cubicBezTo>
                  <a:pt x="9998" y="12198"/>
                  <a:pt x="10141" y="12317"/>
                  <a:pt x="10291" y="12317"/>
                </a:cubicBezTo>
                <a:cubicBezTo>
                  <a:pt x="10356" y="12317"/>
                  <a:pt x="10421" y="12295"/>
                  <a:pt x="10478" y="12246"/>
                </a:cubicBezTo>
                <a:cubicBezTo>
                  <a:pt x="10546" y="12186"/>
                  <a:pt x="10589" y="12152"/>
                  <a:pt x="10606" y="12135"/>
                </a:cubicBezTo>
                <a:cubicBezTo>
                  <a:pt x="11002" y="11847"/>
                  <a:pt x="11476" y="11696"/>
                  <a:pt x="11954" y="11696"/>
                </a:cubicBezTo>
                <a:cubicBezTo>
                  <a:pt x="12201" y="11696"/>
                  <a:pt x="12449" y="11736"/>
                  <a:pt x="12688" y="11818"/>
                </a:cubicBezTo>
                <a:lnTo>
                  <a:pt x="11403" y="12760"/>
                </a:lnTo>
                <a:cubicBezTo>
                  <a:pt x="11189" y="12915"/>
                  <a:pt x="11292" y="13266"/>
                  <a:pt x="11566" y="13266"/>
                </a:cubicBezTo>
                <a:cubicBezTo>
                  <a:pt x="12285" y="13292"/>
                  <a:pt x="12954" y="13651"/>
                  <a:pt x="13365" y="14243"/>
                </a:cubicBezTo>
                <a:lnTo>
                  <a:pt x="9176" y="14243"/>
                </a:lnTo>
                <a:lnTo>
                  <a:pt x="9098" y="11338"/>
                </a:lnTo>
                <a:cubicBezTo>
                  <a:pt x="9236" y="10807"/>
                  <a:pt x="9552" y="10353"/>
                  <a:pt x="9998" y="10036"/>
                </a:cubicBezTo>
                <a:close/>
                <a:moveTo>
                  <a:pt x="14136" y="13943"/>
                </a:moveTo>
                <a:lnTo>
                  <a:pt x="14136" y="14243"/>
                </a:lnTo>
                <a:lnTo>
                  <a:pt x="13862" y="14243"/>
                </a:lnTo>
                <a:cubicBezTo>
                  <a:pt x="13853" y="14208"/>
                  <a:pt x="13836" y="14183"/>
                  <a:pt x="13819" y="14148"/>
                </a:cubicBezTo>
                <a:cubicBezTo>
                  <a:pt x="13776" y="14080"/>
                  <a:pt x="13733" y="14011"/>
                  <a:pt x="13682" y="13943"/>
                </a:cubicBezTo>
                <a:close/>
                <a:moveTo>
                  <a:pt x="6982" y="13360"/>
                </a:moveTo>
                <a:lnTo>
                  <a:pt x="6957" y="14251"/>
                </a:lnTo>
                <a:lnTo>
                  <a:pt x="5714" y="14251"/>
                </a:lnTo>
                <a:cubicBezTo>
                  <a:pt x="6014" y="13814"/>
                  <a:pt x="6468" y="13497"/>
                  <a:pt x="6982" y="13360"/>
                </a:cubicBezTo>
                <a:close/>
                <a:moveTo>
                  <a:pt x="4525" y="0"/>
                </a:moveTo>
                <a:cubicBezTo>
                  <a:pt x="4470" y="0"/>
                  <a:pt x="4414" y="15"/>
                  <a:pt x="4361" y="47"/>
                </a:cubicBezTo>
                <a:cubicBezTo>
                  <a:pt x="3753" y="415"/>
                  <a:pt x="3358" y="1049"/>
                  <a:pt x="3290" y="1752"/>
                </a:cubicBezTo>
                <a:cubicBezTo>
                  <a:pt x="2930" y="1527"/>
                  <a:pt x="2521" y="1413"/>
                  <a:pt x="2110" y="1413"/>
                </a:cubicBezTo>
                <a:cubicBezTo>
                  <a:pt x="1816" y="1413"/>
                  <a:pt x="1521" y="1471"/>
                  <a:pt x="1242" y="1589"/>
                </a:cubicBezTo>
                <a:cubicBezTo>
                  <a:pt x="1011" y="1683"/>
                  <a:pt x="977" y="1992"/>
                  <a:pt x="1174" y="2146"/>
                </a:cubicBezTo>
                <a:lnTo>
                  <a:pt x="2005" y="2745"/>
                </a:lnTo>
                <a:cubicBezTo>
                  <a:pt x="1405" y="2882"/>
                  <a:pt x="882" y="3251"/>
                  <a:pt x="566" y="3773"/>
                </a:cubicBezTo>
                <a:cubicBezTo>
                  <a:pt x="437" y="3988"/>
                  <a:pt x="591" y="4262"/>
                  <a:pt x="840" y="4262"/>
                </a:cubicBezTo>
                <a:lnTo>
                  <a:pt x="2296" y="4262"/>
                </a:lnTo>
                <a:cubicBezTo>
                  <a:pt x="2579" y="4262"/>
                  <a:pt x="2579" y="3833"/>
                  <a:pt x="2296" y="3833"/>
                </a:cubicBezTo>
                <a:lnTo>
                  <a:pt x="1045" y="3833"/>
                </a:lnTo>
                <a:cubicBezTo>
                  <a:pt x="1371" y="3405"/>
                  <a:pt x="1868" y="3148"/>
                  <a:pt x="2399" y="3131"/>
                </a:cubicBezTo>
                <a:cubicBezTo>
                  <a:pt x="2664" y="3122"/>
                  <a:pt x="2767" y="2780"/>
                  <a:pt x="2562" y="2625"/>
                </a:cubicBezTo>
                <a:lnTo>
                  <a:pt x="1594" y="1914"/>
                </a:lnTo>
                <a:cubicBezTo>
                  <a:pt x="1758" y="1867"/>
                  <a:pt x="1927" y="1844"/>
                  <a:pt x="2096" y="1844"/>
                </a:cubicBezTo>
                <a:cubicBezTo>
                  <a:pt x="2481" y="1844"/>
                  <a:pt x="2863" y="1965"/>
                  <a:pt x="3179" y="2197"/>
                </a:cubicBezTo>
                <a:cubicBezTo>
                  <a:pt x="3187" y="2206"/>
                  <a:pt x="3213" y="2223"/>
                  <a:pt x="3256" y="2257"/>
                </a:cubicBezTo>
                <a:cubicBezTo>
                  <a:pt x="3308" y="2302"/>
                  <a:pt x="3370" y="2322"/>
                  <a:pt x="3430" y="2322"/>
                </a:cubicBezTo>
                <a:cubicBezTo>
                  <a:pt x="3576" y="2322"/>
                  <a:pt x="3716" y="2204"/>
                  <a:pt x="3710" y="2034"/>
                </a:cubicBezTo>
                <a:lnTo>
                  <a:pt x="3710" y="1974"/>
                </a:lnTo>
                <a:cubicBezTo>
                  <a:pt x="3701" y="1409"/>
                  <a:pt x="3958" y="878"/>
                  <a:pt x="4412" y="527"/>
                </a:cubicBezTo>
                <a:lnTo>
                  <a:pt x="4412" y="2069"/>
                </a:lnTo>
                <a:cubicBezTo>
                  <a:pt x="4406" y="2237"/>
                  <a:pt x="4543" y="2350"/>
                  <a:pt x="4687" y="2350"/>
                </a:cubicBezTo>
                <a:cubicBezTo>
                  <a:pt x="4749" y="2350"/>
                  <a:pt x="4812" y="2329"/>
                  <a:pt x="4866" y="2283"/>
                </a:cubicBezTo>
                <a:cubicBezTo>
                  <a:pt x="4918" y="2231"/>
                  <a:pt x="4952" y="2214"/>
                  <a:pt x="4969" y="2197"/>
                </a:cubicBezTo>
                <a:cubicBezTo>
                  <a:pt x="5281" y="1967"/>
                  <a:pt x="5658" y="1847"/>
                  <a:pt x="6038" y="1847"/>
                </a:cubicBezTo>
                <a:cubicBezTo>
                  <a:pt x="6211" y="1847"/>
                  <a:pt x="6385" y="1872"/>
                  <a:pt x="6554" y="1923"/>
                </a:cubicBezTo>
                <a:lnTo>
                  <a:pt x="5577" y="2643"/>
                </a:lnTo>
                <a:cubicBezTo>
                  <a:pt x="5363" y="2788"/>
                  <a:pt x="5466" y="3122"/>
                  <a:pt x="5732" y="3131"/>
                </a:cubicBezTo>
                <a:cubicBezTo>
                  <a:pt x="6271" y="3148"/>
                  <a:pt x="6777" y="3405"/>
                  <a:pt x="7111" y="3842"/>
                </a:cubicBezTo>
                <a:lnTo>
                  <a:pt x="3213" y="3842"/>
                </a:lnTo>
                <a:cubicBezTo>
                  <a:pt x="2930" y="3842"/>
                  <a:pt x="2930" y="4270"/>
                  <a:pt x="3213" y="4270"/>
                </a:cubicBezTo>
                <a:lnTo>
                  <a:pt x="3221" y="4270"/>
                </a:lnTo>
                <a:lnTo>
                  <a:pt x="2999" y="12024"/>
                </a:lnTo>
                <a:cubicBezTo>
                  <a:pt x="2999" y="12144"/>
                  <a:pt x="3084" y="12246"/>
                  <a:pt x="3204" y="12246"/>
                </a:cubicBezTo>
                <a:lnTo>
                  <a:pt x="3213" y="12246"/>
                </a:lnTo>
                <a:cubicBezTo>
                  <a:pt x="3333" y="12246"/>
                  <a:pt x="3427" y="12152"/>
                  <a:pt x="3427" y="12041"/>
                </a:cubicBezTo>
                <a:lnTo>
                  <a:pt x="3650" y="4270"/>
                </a:lnTo>
                <a:lnTo>
                  <a:pt x="4446" y="4270"/>
                </a:lnTo>
                <a:lnTo>
                  <a:pt x="4532" y="7295"/>
                </a:lnTo>
                <a:cubicBezTo>
                  <a:pt x="3521" y="7620"/>
                  <a:pt x="3564" y="9077"/>
                  <a:pt x="4592" y="9342"/>
                </a:cubicBezTo>
                <a:lnTo>
                  <a:pt x="4729" y="14243"/>
                </a:lnTo>
                <a:lnTo>
                  <a:pt x="3367" y="14243"/>
                </a:lnTo>
                <a:lnTo>
                  <a:pt x="3401" y="12906"/>
                </a:lnTo>
                <a:cubicBezTo>
                  <a:pt x="3406" y="12762"/>
                  <a:pt x="3296" y="12686"/>
                  <a:pt x="3186" y="12686"/>
                </a:cubicBezTo>
                <a:cubicBezTo>
                  <a:pt x="3082" y="12686"/>
                  <a:pt x="2977" y="12755"/>
                  <a:pt x="2973" y="12897"/>
                </a:cubicBezTo>
                <a:lnTo>
                  <a:pt x="2956" y="13514"/>
                </a:lnTo>
                <a:lnTo>
                  <a:pt x="368" y="13514"/>
                </a:lnTo>
                <a:cubicBezTo>
                  <a:pt x="163" y="13514"/>
                  <a:pt x="0" y="13677"/>
                  <a:pt x="0" y="13883"/>
                </a:cubicBezTo>
                <a:lnTo>
                  <a:pt x="0" y="14311"/>
                </a:lnTo>
                <a:cubicBezTo>
                  <a:pt x="0" y="14508"/>
                  <a:pt x="163" y="14671"/>
                  <a:pt x="368" y="14671"/>
                </a:cubicBezTo>
                <a:lnTo>
                  <a:pt x="14204" y="14671"/>
                </a:lnTo>
                <a:cubicBezTo>
                  <a:pt x="14402" y="14671"/>
                  <a:pt x="14564" y="14508"/>
                  <a:pt x="14564" y="14311"/>
                </a:cubicBezTo>
                <a:lnTo>
                  <a:pt x="14564" y="13883"/>
                </a:lnTo>
                <a:cubicBezTo>
                  <a:pt x="14564" y="13677"/>
                  <a:pt x="14402" y="13514"/>
                  <a:pt x="14196" y="13514"/>
                </a:cubicBezTo>
                <a:lnTo>
                  <a:pt x="13288" y="13514"/>
                </a:lnTo>
                <a:cubicBezTo>
                  <a:pt x="12911" y="13189"/>
                  <a:pt x="12448" y="12966"/>
                  <a:pt x="11960" y="12880"/>
                </a:cubicBezTo>
                <a:lnTo>
                  <a:pt x="13065" y="12075"/>
                </a:lnTo>
                <a:cubicBezTo>
                  <a:pt x="13288" y="11912"/>
                  <a:pt x="13245" y="11578"/>
                  <a:pt x="12996" y="11475"/>
                </a:cubicBezTo>
                <a:cubicBezTo>
                  <a:pt x="12660" y="11336"/>
                  <a:pt x="12304" y="11267"/>
                  <a:pt x="11950" y="11267"/>
                </a:cubicBezTo>
                <a:cubicBezTo>
                  <a:pt x="11413" y="11267"/>
                  <a:pt x="10881" y="11426"/>
                  <a:pt x="10426" y="11741"/>
                </a:cubicBezTo>
                <a:lnTo>
                  <a:pt x="10426" y="9882"/>
                </a:lnTo>
                <a:cubicBezTo>
                  <a:pt x="10426" y="9681"/>
                  <a:pt x="10259" y="9534"/>
                  <a:pt x="10078" y="9534"/>
                </a:cubicBezTo>
                <a:cubicBezTo>
                  <a:pt x="10020" y="9534"/>
                  <a:pt x="9960" y="9549"/>
                  <a:pt x="9904" y="9582"/>
                </a:cubicBezTo>
                <a:cubicBezTo>
                  <a:pt x="9570" y="9788"/>
                  <a:pt x="9287" y="10053"/>
                  <a:pt x="9073" y="10379"/>
                </a:cubicBezTo>
                <a:lnTo>
                  <a:pt x="9038" y="9385"/>
                </a:lnTo>
                <a:lnTo>
                  <a:pt x="11009" y="9385"/>
                </a:lnTo>
                <a:cubicBezTo>
                  <a:pt x="11035" y="9387"/>
                  <a:pt x="11061" y="9388"/>
                  <a:pt x="11087" y="9388"/>
                </a:cubicBezTo>
                <a:cubicBezTo>
                  <a:pt x="11645" y="9388"/>
                  <a:pt x="12116" y="8956"/>
                  <a:pt x="12157" y="8391"/>
                </a:cubicBezTo>
                <a:cubicBezTo>
                  <a:pt x="12208" y="7800"/>
                  <a:pt x="11763" y="7286"/>
                  <a:pt x="11172" y="7243"/>
                </a:cubicBezTo>
                <a:cubicBezTo>
                  <a:pt x="11257" y="6592"/>
                  <a:pt x="10752" y="6027"/>
                  <a:pt x="10101" y="6027"/>
                </a:cubicBezTo>
                <a:lnTo>
                  <a:pt x="9004" y="6027"/>
                </a:lnTo>
                <a:cubicBezTo>
                  <a:pt x="9073" y="5384"/>
                  <a:pt x="8576" y="4827"/>
                  <a:pt x="7933" y="4827"/>
                </a:cubicBezTo>
                <a:lnTo>
                  <a:pt x="6288" y="4827"/>
                </a:lnTo>
                <a:cubicBezTo>
                  <a:pt x="6282" y="4827"/>
                  <a:pt x="6276" y="4827"/>
                  <a:pt x="6269" y="4827"/>
                </a:cubicBezTo>
                <a:cubicBezTo>
                  <a:pt x="5170" y="4827"/>
                  <a:pt x="4778" y="6295"/>
                  <a:pt x="5749" y="6832"/>
                </a:cubicBezTo>
                <a:cubicBezTo>
                  <a:pt x="5714" y="6960"/>
                  <a:pt x="5706" y="7098"/>
                  <a:pt x="5723" y="7226"/>
                </a:cubicBezTo>
                <a:lnTo>
                  <a:pt x="4969" y="7226"/>
                </a:lnTo>
                <a:lnTo>
                  <a:pt x="4883" y="4262"/>
                </a:lnTo>
                <a:lnTo>
                  <a:pt x="7325" y="4262"/>
                </a:lnTo>
                <a:cubicBezTo>
                  <a:pt x="7573" y="4262"/>
                  <a:pt x="7728" y="3988"/>
                  <a:pt x="7599" y="3773"/>
                </a:cubicBezTo>
                <a:cubicBezTo>
                  <a:pt x="7282" y="3242"/>
                  <a:pt x="6760" y="2874"/>
                  <a:pt x="6151" y="2745"/>
                </a:cubicBezTo>
                <a:lnTo>
                  <a:pt x="6982" y="2137"/>
                </a:lnTo>
                <a:cubicBezTo>
                  <a:pt x="7179" y="1992"/>
                  <a:pt x="7145" y="1683"/>
                  <a:pt x="6914" y="1580"/>
                </a:cubicBezTo>
                <a:cubicBezTo>
                  <a:pt x="6637" y="1465"/>
                  <a:pt x="6345" y="1408"/>
                  <a:pt x="6054" y="1408"/>
                </a:cubicBezTo>
                <a:cubicBezTo>
                  <a:pt x="5633" y="1408"/>
                  <a:pt x="5214" y="1527"/>
                  <a:pt x="4849" y="1760"/>
                </a:cubicBezTo>
                <a:lnTo>
                  <a:pt x="4849" y="321"/>
                </a:lnTo>
                <a:cubicBezTo>
                  <a:pt x="4843" y="134"/>
                  <a:pt x="4691" y="0"/>
                  <a:pt x="452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0"/>
          <p:cNvSpPr/>
          <p:nvPr/>
        </p:nvSpPr>
        <p:spPr>
          <a:xfrm>
            <a:off x="2164592" y="2321398"/>
            <a:ext cx="377510" cy="314583"/>
          </a:xfrm>
          <a:custGeom>
            <a:avLst/>
            <a:gdLst/>
            <a:ahLst/>
            <a:cxnLst/>
            <a:rect l="l" t="t" r="r" b="b"/>
            <a:pathLst>
              <a:path w="14662" h="12218" extrusionOk="0">
                <a:moveTo>
                  <a:pt x="4762" y="465"/>
                </a:moveTo>
                <a:cubicBezTo>
                  <a:pt x="5126" y="465"/>
                  <a:pt x="5490" y="664"/>
                  <a:pt x="5658" y="1063"/>
                </a:cubicBezTo>
                <a:cubicBezTo>
                  <a:pt x="5724" y="1215"/>
                  <a:pt x="5877" y="1311"/>
                  <a:pt x="6038" y="1311"/>
                </a:cubicBezTo>
                <a:cubicBezTo>
                  <a:pt x="6086" y="1311"/>
                  <a:pt x="6134" y="1303"/>
                  <a:pt x="6180" y="1285"/>
                </a:cubicBezTo>
                <a:cubicBezTo>
                  <a:pt x="6288" y="1247"/>
                  <a:pt x="6397" y="1229"/>
                  <a:pt x="6504" y="1229"/>
                </a:cubicBezTo>
                <a:cubicBezTo>
                  <a:pt x="7016" y="1229"/>
                  <a:pt x="7474" y="1642"/>
                  <a:pt x="7474" y="2202"/>
                </a:cubicBezTo>
                <a:lnTo>
                  <a:pt x="7474" y="3796"/>
                </a:lnTo>
                <a:cubicBezTo>
                  <a:pt x="7474" y="3915"/>
                  <a:pt x="7448" y="4035"/>
                  <a:pt x="7405" y="4155"/>
                </a:cubicBezTo>
                <a:lnTo>
                  <a:pt x="5598" y="4155"/>
                </a:lnTo>
                <a:cubicBezTo>
                  <a:pt x="5555" y="4035"/>
                  <a:pt x="5529" y="3915"/>
                  <a:pt x="5538" y="3796"/>
                </a:cubicBezTo>
                <a:lnTo>
                  <a:pt x="5538" y="3658"/>
                </a:lnTo>
                <a:cubicBezTo>
                  <a:pt x="5538" y="3521"/>
                  <a:pt x="5478" y="3401"/>
                  <a:pt x="5375" y="3324"/>
                </a:cubicBezTo>
                <a:cubicBezTo>
                  <a:pt x="5302" y="3270"/>
                  <a:pt x="5212" y="3241"/>
                  <a:pt x="5120" y="3241"/>
                </a:cubicBezTo>
                <a:cubicBezTo>
                  <a:pt x="5082" y="3241"/>
                  <a:pt x="5044" y="3246"/>
                  <a:pt x="5006" y="3256"/>
                </a:cubicBezTo>
                <a:cubicBezTo>
                  <a:pt x="4928" y="3274"/>
                  <a:pt x="4848" y="3283"/>
                  <a:pt x="4768" y="3283"/>
                </a:cubicBezTo>
                <a:cubicBezTo>
                  <a:pt x="4655" y="3283"/>
                  <a:pt x="4542" y="3265"/>
                  <a:pt x="4432" y="3230"/>
                </a:cubicBezTo>
                <a:cubicBezTo>
                  <a:pt x="4386" y="3213"/>
                  <a:pt x="4339" y="3205"/>
                  <a:pt x="4292" y="3205"/>
                </a:cubicBezTo>
                <a:cubicBezTo>
                  <a:pt x="4130" y="3205"/>
                  <a:pt x="3976" y="3302"/>
                  <a:pt x="3910" y="3461"/>
                </a:cubicBezTo>
                <a:cubicBezTo>
                  <a:pt x="3750" y="3846"/>
                  <a:pt x="3384" y="4055"/>
                  <a:pt x="3013" y="4055"/>
                </a:cubicBezTo>
                <a:cubicBezTo>
                  <a:pt x="2747" y="4055"/>
                  <a:pt x="2479" y="3947"/>
                  <a:pt x="2282" y="3718"/>
                </a:cubicBezTo>
                <a:cubicBezTo>
                  <a:pt x="2201" y="3631"/>
                  <a:pt x="2087" y="3579"/>
                  <a:pt x="1969" y="3579"/>
                </a:cubicBezTo>
                <a:cubicBezTo>
                  <a:pt x="1914" y="3579"/>
                  <a:pt x="1857" y="3591"/>
                  <a:pt x="1802" y="3616"/>
                </a:cubicBezTo>
                <a:cubicBezTo>
                  <a:pt x="1682" y="3667"/>
                  <a:pt x="1554" y="3693"/>
                  <a:pt x="1425" y="3693"/>
                </a:cubicBezTo>
                <a:cubicBezTo>
                  <a:pt x="826" y="3693"/>
                  <a:pt x="363" y="3153"/>
                  <a:pt x="466" y="2553"/>
                </a:cubicBezTo>
                <a:cubicBezTo>
                  <a:pt x="549" y="2076"/>
                  <a:pt x="961" y="1750"/>
                  <a:pt x="1419" y="1750"/>
                </a:cubicBezTo>
                <a:cubicBezTo>
                  <a:pt x="1528" y="1750"/>
                  <a:pt x="1640" y="1768"/>
                  <a:pt x="1751" y="1808"/>
                </a:cubicBezTo>
                <a:cubicBezTo>
                  <a:pt x="1793" y="1823"/>
                  <a:pt x="1836" y="1830"/>
                  <a:pt x="1880" y="1830"/>
                </a:cubicBezTo>
                <a:cubicBezTo>
                  <a:pt x="2013" y="1830"/>
                  <a:pt x="2144" y="1764"/>
                  <a:pt x="2222" y="1654"/>
                </a:cubicBezTo>
                <a:cubicBezTo>
                  <a:pt x="2406" y="1380"/>
                  <a:pt x="2709" y="1230"/>
                  <a:pt x="3021" y="1230"/>
                </a:cubicBezTo>
                <a:cubicBezTo>
                  <a:pt x="3129" y="1230"/>
                  <a:pt x="3238" y="1248"/>
                  <a:pt x="3344" y="1285"/>
                </a:cubicBezTo>
                <a:cubicBezTo>
                  <a:pt x="3391" y="1303"/>
                  <a:pt x="3439" y="1311"/>
                  <a:pt x="3486" y="1311"/>
                </a:cubicBezTo>
                <a:cubicBezTo>
                  <a:pt x="3647" y="1311"/>
                  <a:pt x="3801" y="1215"/>
                  <a:pt x="3867" y="1063"/>
                </a:cubicBezTo>
                <a:cubicBezTo>
                  <a:pt x="4034" y="664"/>
                  <a:pt x="4398" y="465"/>
                  <a:pt x="4762" y="465"/>
                </a:cubicBezTo>
                <a:close/>
                <a:moveTo>
                  <a:pt x="9521" y="431"/>
                </a:moveTo>
                <a:cubicBezTo>
                  <a:pt x="9888" y="431"/>
                  <a:pt x="10254" y="630"/>
                  <a:pt x="10421" y="1028"/>
                </a:cubicBezTo>
                <a:cubicBezTo>
                  <a:pt x="10482" y="1184"/>
                  <a:pt x="10639" y="1281"/>
                  <a:pt x="10804" y="1281"/>
                </a:cubicBezTo>
                <a:cubicBezTo>
                  <a:pt x="10847" y="1281"/>
                  <a:pt x="10892" y="1274"/>
                  <a:pt x="10935" y="1260"/>
                </a:cubicBezTo>
                <a:cubicBezTo>
                  <a:pt x="11046" y="1219"/>
                  <a:pt x="11159" y="1200"/>
                  <a:pt x="11269" y="1200"/>
                </a:cubicBezTo>
                <a:cubicBezTo>
                  <a:pt x="11783" y="1200"/>
                  <a:pt x="12237" y="1617"/>
                  <a:pt x="12237" y="2168"/>
                </a:cubicBezTo>
                <a:lnTo>
                  <a:pt x="12237" y="3770"/>
                </a:lnTo>
                <a:cubicBezTo>
                  <a:pt x="12237" y="3898"/>
                  <a:pt x="12203" y="4035"/>
                  <a:pt x="12151" y="4155"/>
                </a:cubicBezTo>
                <a:lnTo>
                  <a:pt x="10378" y="4155"/>
                </a:lnTo>
                <a:cubicBezTo>
                  <a:pt x="10327" y="4035"/>
                  <a:pt x="10301" y="3898"/>
                  <a:pt x="10301" y="3770"/>
                </a:cubicBezTo>
                <a:lnTo>
                  <a:pt x="10301" y="3633"/>
                </a:lnTo>
                <a:cubicBezTo>
                  <a:pt x="10301" y="3504"/>
                  <a:pt x="10241" y="3376"/>
                  <a:pt x="10138" y="3299"/>
                </a:cubicBezTo>
                <a:cubicBezTo>
                  <a:pt x="10065" y="3244"/>
                  <a:pt x="9975" y="3215"/>
                  <a:pt x="9886" y="3215"/>
                </a:cubicBezTo>
                <a:cubicBezTo>
                  <a:pt x="9850" y="3215"/>
                  <a:pt x="9813" y="3220"/>
                  <a:pt x="9778" y="3230"/>
                </a:cubicBezTo>
                <a:cubicBezTo>
                  <a:pt x="9700" y="3248"/>
                  <a:pt x="9618" y="3257"/>
                  <a:pt x="9537" y="3257"/>
                </a:cubicBezTo>
                <a:cubicBezTo>
                  <a:pt x="9423" y="3257"/>
                  <a:pt x="9309" y="3239"/>
                  <a:pt x="9204" y="3204"/>
                </a:cubicBezTo>
                <a:cubicBezTo>
                  <a:pt x="9156" y="3187"/>
                  <a:pt x="9107" y="3179"/>
                  <a:pt x="9060" y="3179"/>
                </a:cubicBezTo>
                <a:cubicBezTo>
                  <a:pt x="8897" y="3179"/>
                  <a:pt x="8748" y="3276"/>
                  <a:pt x="8682" y="3436"/>
                </a:cubicBezTo>
                <a:cubicBezTo>
                  <a:pt x="8665" y="3470"/>
                  <a:pt x="8647" y="3504"/>
                  <a:pt x="8630" y="3539"/>
                </a:cubicBezTo>
                <a:cubicBezTo>
                  <a:pt x="8530" y="3709"/>
                  <a:pt x="8676" y="3863"/>
                  <a:pt x="8822" y="3863"/>
                </a:cubicBezTo>
                <a:cubicBezTo>
                  <a:pt x="8889" y="3863"/>
                  <a:pt x="8956" y="3831"/>
                  <a:pt x="8999" y="3753"/>
                </a:cubicBezTo>
                <a:cubicBezTo>
                  <a:pt x="9024" y="3710"/>
                  <a:pt x="9050" y="3658"/>
                  <a:pt x="9067" y="3616"/>
                </a:cubicBezTo>
                <a:cubicBezTo>
                  <a:pt x="9222" y="3666"/>
                  <a:pt x="9380" y="3692"/>
                  <a:pt x="9537" y="3692"/>
                </a:cubicBezTo>
                <a:cubicBezTo>
                  <a:pt x="9649" y="3692"/>
                  <a:pt x="9762" y="3679"/>
                  <a:pt x="9873" y="3650"/>
                </a:cubicBezTo>
                <a:lnTo>
                  <a:pt x="9873" y="3770"/>
                </a:lnTo>
                <a:cubicBezTo>
                  <a:pt x="9873" y="3898"/>
                  <a:pt x="9890" y="4027"/>
                  <a:pt x="9933" y="4155"/>
                </a:cubicBezTo>
                <a:lnTo>
                  <a:pt x="9684" y="4155"/>
                </a:lnTo>
                <a:cubicBezTo>
                  <a:pt x="9427" y="4155"/>
                  <a:pt x="9221" y="4361"/>
                  <a:pt x="9221" y="4609"/>
                </a:cubicBezTo>
                <a:lnTo>
                  <a:pt x="9221" y="5817"/>
                </a:lnTo>
                <a:cubicBezTo>
                  <a:pt x="9221" y="6528"/>
                  <a:pt x="9119" y="7231"/>
                  <a:pt x="8922" y="7908"/>
                </a:cubicBezTo>
                <a:lnTo>
                  <a:pt x="8904" y="7985"/>
                </a:lnTo>
                <a:lnTo>
                  <a:pt x="8879" y="7908"/>
                </a:lnTo>
                <a:cubicBezTo>
                  <a:pt x="8682" y="7231"/>
                  <a:pt x="8579" y="6528"/>
                  <a:pt x="8579" y="5817"/>
                </a:cubicBezTo>
                <a:lnTo>
                  <a:pt x="8579" y="4609"/>
                </a:lnTo>
                <a:cubicBezTo>
                  <a:pt x="8579" y="4361"/>
                  <a:pt x="8373" y="4155"/>
                  <a:pt x="8125" y="4155"/>
                </a:cubicBezTo>
                <a:lnTo>
                  <a:pt x="7851" y="4155"/>
                </a:lnTo>
                <a:cubicBezTo>
                  <a:pt x="7885" y="4035"/>
                  <a:pt x="7902" y="3915"/>
                  <a:pt x="7902" y="3796"/>
                </a:cubicBezTo>
                <a:lnTo>
                  <a:pt x="7902" y="2202"/>
                </a:lnTo>
                <a:cubicBezTo>
                  <a:pt x="7902" y="1842"/>
                  <a:pt x="7765" y="1500"/>
                  <a:pt x="7517" y="1234"/>
                </a:cubicBezTo>
                <a:cubicBezTo>
                  <a:pt x="7602" y="1208"/>
                  <a:pt x="7688" y="1200"/>
                  <a:pt x="7782" y="1200"/>
                </a:cubicBezTo>
                <a:cubicBezTo>
                  <a:pt x="7894" y="1200"/>
                  <a:pt x="7996" y="1217"/>
                  <a:pt x="8108" y="1260"/>
                </a:cubicBezTo>
                <a:cubicBezTo>
                  <a:pt x="8151" y="1274"/>
                  <a:pt x="8195" y="1281"/>
                  <a:pt x="8238" y="1281"/>
                </a:cubicBezTo>
                <a:cubicBezTo>
                  <a:pt x="8401" y="1281"/>
                  <a:pt x="8554" y="1184"/>
                  <a:pt x="8622" y="1028"/>
                </a:cubicBezTo>
                <a:cubicBezTo>
                  <a:pt x="8789" y="630"/>
                  <a:pt x="9155" y="431"/>
                  <a:pt x="9521" y="431"/>
                </a:cubicBezTo>
                <a:close/>
                <a:moveTo>
                  <a:pt x="12880" y="4575"/>
                </a:moveTo>
                <a:cubicBezTo>
                  <a:pt x="12897" y="4575"/>
                  <a:pt x="12914" y="4592"/>
                  <a:pt x="12914" y="4609"/>
                </a:cubicBezTo>
                <a:lnTo>
                  <a:pt x="12914" y="5817"/>
                </a:lnTo>
                <a:cubicBezTo>
                  <a:pt x="12914" y="6563"/>
                  <a:pt x="13017" y="7308"/>
                  <a:pt x="13231" y="8028"/>
                </a:cubicBezTo>
                <a:lnTo>
                  <a:pt x="14113" y="11060"/>
                </a:lnTo>
                <a:lnTo>
                  <a:pt x="9804" y="11060"/>
                </a:lnTo>
                <a:lnTo>
                  <a:pt x="9487" y="9990"/>
                </a:lnTo>
                <a:cubicBezTo>
                  <a:pt x="9463" y="9864"/>
                  <a:pt x="9376" y="9811"/>
                  <a:pt x="9287" y="9811"/>
                </a:cubicBezTo>
                <a:cubicBezTo>
                  <a:pt x="9150" y="9811"/>
                  <a:pt x="9009" y="9934"/>
                  <a:pt x="9076" y="10110"/>
                </a:cubicBezTo>
                <a:lnTo>
                  <a:pt x="9359" y="11060"/>
                </a:lnTo>
                <a:lnTo>
                  <a:pt x="5135" y="11060"/>
                </a:lnTo>
                <a:cubicBezTo>
                  <a:pt x="4844" y="11060"/>
                  <a:pt x="4844" y="11489"/>
                  <a:pt x="5135" y="11489"/>
                </a:cubicBezTo>
                <a:lnTo>
                  <a:pt x="14233" y="11489"/>
                </a:lnTo>
                <a:lnTo>
                  <a:pt x="14242" y="11780"/>
                </a:lnTo>
                <a:lnTo>
                  <a:pt x="543" y="11780"/>
                </a:lnTo>
                <a:lnTo>
                  <a:pt x="543" y="11480"/>
                </a:lnTo>
                <a:lnTo>
                  <a:pt x="4227" y="11480"/>
                </a:lnTo>
                <a:cubicBezTo>
                  <a:pt x="4518" y="11480"/>
                  <a:pt x="4518" y="11052"/>
                  <a:pt x="4227" y="11052"/>
                </a:cubicBezTo>
                <a:lnTo>
                  <a:pt x="3713" y="11052"/>
                </a:lnTo>
                <a:lnTo>
                  <a:pt x="4595" y="8019"/>
                </a:lnTo>
                <a:cubicBezTo>
                  <a:pt x="4809" y="7300"/>
                  <a:pt x="4921" y="6554"/>
                  <a:pt x="4921" y="5809"/>
                </a:cubicBezTo>
                <a:lnTo>
                  <a:pt x="4921" y="4609"/>
                </a:lnTo>
                <a:cubicBezTo>
                  <a:pt x="4921" y="4592"/>
                  <a:pt x="4938" y="4575"/>
                  <a:pt x="4955" y="4575"/>
                </a:cubicBezTo>
                <a:lnTo>
                  <a:pt x="8133" y="4575"/>
                </a:lnTo>
                <a:cubicBezTo>
                  <a:pt x="8151" y="4575"/>
                  <a:pt x="8159" y="4592"/>
                  <a:pt x="8159" y="4609"/>
                </a:cubicBezTo>
                <a:lnTo>
                  <a:pt x="8159" y="5817"/>
                </a:lnTo>
                <a:cubicBezTo>
                  <a:pt x="8168" y="6563"/>
                  <a:pt x="8270" y="7308"/>
                  <a:pt x="8485" y="8028"/>
                </a:cubicBezTo>
                <a:lnTo>
                  <a:pt x="8827" y="9193"/>
                </a:lnTo>
                <a:cubicBezTo>
                  <a:pt x="8864" y="9290"/>
                  <a:pt x="8943" y="9332"/>
                  <a:pt x="9022" y="9332"/>
                </a:cubicBezTo>
                <a:cubicBezTo>
                  <a:pt x="9145" y="9332"/>
                  <a:pt x="9270" y="9230"/>
                  <a:pt x="9239" y="9073"/>
                </a:cubicBezTo>
                <a:lnTo>
                  <a:pt x="9136" y="8739"/>
                </a:lnTo>
                <a:lnTo>
                  <a:pt x="9350" y="8028"/>
                </a:lnTo>
                <a:cubicBezTo>
                  <a:pt x="9556" y="7308"/>
                  <a:pt x="9667" y="6563"/>
                  <a:pt x="9667" y="5817"/>
                </a:cubicBezTo>
                <a:lnTo>
                  <a:pt x="9667" y="4609"/>
                </a:lnTo>
                <a:cubicBezTo>
                  <a:pt x="9667" y="4592"/>
                  <a:pt x="9684" y="4575"/>
                  <a:pt x="9701" y="4575"/>
                </a:cubicBezTo>
                <a:close/>
                <a:moveTo>
                  <a:pt x="9527" y="0"/>
                </a:moveTo>
                <a:cubicBezTo>
                  <a:pt x="9005" y="0"/>
                  <a:pt x="8485" y="283"/>
                  <a:pt x="8245" y="848"/>
                </a:cubicBezTo>
                <a:cubicBezTo>
                  <a:pt x="8094" y="797"/>
                  <a:pt x="7940" y="772"/>
                  <a:pt x="7786" y="772"/>
                </a:cubicBezTo>
                <a:cubicBezTo>
                  <a:pt x="7555" y="772"/>
                  <a:pt x="7325" y="829"/>
                  <a:pt x="7114" y="943"/>
                </a:cubicBezTo>
                <a:cubicBezTo>
                  <a:pt x="6922" y="849"/>
                  <a:pt x="6714" y="801"/>
                  <a:pt x="6505" y="801"/>
                </a:cubicBezTo>
                <a:cubicBezTo>
                  <a:pt x="6349" y="801"/>
                  <a:pt x="6193" y="828"/>
                  <a:pt x="6043" y="883"/>
                </a:cubicBezTo>
                <a:cubicBezTo>
                  <a:pt x="5803" y="317"/>
                  <a:pt x="5283" y="35"/>
                  <a:pt x="4761" y="35"/>
                </a:cubicBezTo>
                <a:cubicBezTo>
                  <a:pt x="4240" y="35"/>
                  <a:pt x="3717" y="317"/>
                  <a:pt x="3473" y="883"/>
                </a:cubicBezTo>
                <a:cubicBezTo>
                  <a:pt x="3322" y="830"/>
                  <a:pt x="3167" y="804"/>
                  <a:pt x="3013" y="804"/>
                </a:cubicBezTo>
                <a:cubicBezTo>
                  <a:pt x="2570" y="804"/>
                  <a:pt x="2140" y="1016"/>
                  <a:pt x="1879" y="1397"/>
                </a:cubicBezTo>
                <a:cubicBezTo>
                  <a:pt x="1726" y="1345"/>
                  <a:pt x="1572" y="1320"/>
                  <a:pt x="1423" y="1320"/>
                </a:cubicBezTo>
                <a:cubicBezTo>
                  <a:pt x="660" y="1320"/>
                  <a:pt x="0" y="1951"/>
                  <a:pt x="29" y="2767"/>
                </a:cubicBezTo>
                <a:cubicBezTo>
                  <a:pt x="56" y="3551"/>
                  <a:pt x="706" y="4119"/>
                  <a:pt x="1427" y="4119"/>
                </a:cubicBezTo>
                <a:cubicBezTo>
                  <a:pt x="1605" y="4119"/>
                  <a:pt x="1787" y="4084"/>
                  <a:pt x="1965" y="4010"/>
                </a:cubicBezTo>
                <a:cubicBezTo>
                  <a:pt x="2248" y="4336"/>
                  <a:pt x="2633" y="4491"/>
                  <a:pt x="3015" y="4491"/>
                </a:cubicBezTo>
                <a:cubicBezTo>
                  <a:pt x="3546" y="4491"/>
                  <a:pt x="4070" y="4191"/>
                  <a:pt x="4304" y="3633"/>
                </a:cubicBezTo>
                <a:cubicBezTo>
                  <a:pt x="4449" y="3686"/>
                  <a:pt x="4603" y="3712"/>
                  <a:pt x="4757" y="3712"/>
                </a:cubicBezTo>
                <a:cubicBezTo>
                  <a:pt x="4875" y="3712"/>
                  <a:pt x="4994" y="3697"/>
                  <a:pt x="5109" y="3667"/>
                </a:cubicBezTo>
                <a:lnTo>
                  <a:pt x="5109" y="3796"/>
                </a:lnTo>
                <a:cubicBezTo>
                  <a:pt x="5109" y="3915"/>
                  <a:pt x="5126" y="4035"/>
                  <a:pt x="5152" y="4155"/>
                </a:cubicBezTo>
                <a:lnTo>
                  <a:pt x="4946" y="4155"/>
                </a:lnTo>
                <a:cubicBezTo>
                  <a:pt x="4689" y="4155"/>
                  <a:pt x="4484" y="4361"/>
                  <a:pt x="4484" y="4609"/>
                </a:cubicBezTo>
                <a:lnTo>
                  <a:pt x="4484" y="5817"/>
                </a:lnTo>
                <a:cubicBezTo>
                  <a:pt x="4484" y="6520"/>
                  <a:pt x="4381" y="7231"/>
                  <a:pt x="4184" y="7908"/>
                </a:cubicBezTo>
                <a:lnTo>
                  <a:pt x="3267" y="11060"/>
                </a:lnTo>
                <a:lnTo>
                  <a:pt x="483" y="11060"/>
                </a:lnTo>
                <a:cubicBezTo>
                  <a:pt x="277" y="11060"/>
                  <a:pt x="115" y="11223"/>
                  <a:pt x="115" y="11420"/>
                </a:cubicBezTo>
                <a:lnTo>
                  <a:pt x="115" y="11849"/>
                </a:lnTo>
                <a:cubicBezTo>
                  <a:pt x="115" y="12054"/>
                  <a:pt x="277" y="12217"/>
                  <a:pt x="483" y="12217"/>
                </a:cubicBezTo>
                <a:lnTo>
                  <a:pt x="14302" y="12217"/>
                </a:lnTo>
                <a:cubicBezTo>
                  <a:pt x="14499" y="12217"/>
                  <a:pt x="14662" y="12054"/>
                  <a:pt x="14662" y="11849"/>
                </a:cubicBezTo>
                <a:lnTo>
                  <a:pt x="14662" y="11420"/>
                </a:lnTo>
                <a:cubicBezTo>
                  <a:pt x="14662" y="11335"/>
                  <a:pt x="14636" y="11249"/>
                  <a:pt x="14576" y="11189"/>
                </a:cubicBezTo>
                <a:lnTo>
                  <a:pt x="13616" y="7908"/>
                </a:lnTo>
                <a:cubicBezTo>
                  <a:pt x="13419" y="7231"/>
                  <a:pt x="13317" y="6520"/>
                  <a:pt x="13317" y="5817"/>
                </a:cubicBezTo>
                <a:lnTo>
                  <a:pt x="13317" y="4609"/>
                </a:lnTo>
                <a:cubicBezTo>
                  <a:pt x="13317" y="4361"/>
                  <a:pt x="13111" y="4155"/>
                  <a:pt x="12863" y="4155"/>
                </a:cubicBezTo>
                <a:lnTo>
                  <a:pt x="12614" y="4155"/>
                </a:lnTo>
                <a:cubicBezTo>
                  <a:pt x="12648" y="4027"/>
                  <a:pt x="12665" y="3898"/>
                  <a:pt x="12665" y="3770"/>
                </a:cubicBezTo>
                <a:lnTo>
                  <a:pt x="12665" y="2176"/>
                </a:lnTo>
                <a:cubicBezTo>
                  <a:pt x="12665" y="1371"/>
                  <a:pt x="12013" y="772"/>
                  <a:pt x="11270" y="772"/>
                </a:cubicBezTo>
                <a:cubicBezTo>
                  <a:pt x="11120" y="772"/>
                  <a:pt x="10967" y="797"/>
                  <a:pt x="10815" y="848"/>
                </a:cubicBezTo>
                <a:cubicBezTo>
                  <a:pt x="10571" y="283"/>
                  <a:pt x="10048" y="0"/>
                  <a:pt x="95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0"/>
          <p:cNvSpPr/>
          <p:nvPr/>
        </p:nvSpPr>
        <p:spPr>
          <a:xfrm>
            <a:off x="5366217" y="3472388"/>
            <a:ext cx="303331" cy="378334"/>
          </a:xfrm>
          <a:custGeom>
            <a:avLst/>
            <a:gdLst/>
            <a:ahLst/>
            <a:cxnLst/>
            <a:rect l="l" t="t" r="r" b="b"/>
            <a:pathLst>
              <a:path w="11781" h="14694" extrusionOk="0">
                <a:moveTo>
                  <a:pt x="7856" y="1748"/>
                </a:moveTo>
                <a:lnTo>
                  <a:pt x="8970" y="2425"/>
                </a:lnTo>
                <a:lnTo>
                  <a:pt x="8799" y="2708"/>
                </a:lnTo>
                <a:lnTo>
                  <a:pt x="7685" y="2022"/>
                </a:lnTo>
                <a:lnTo>
                  <a:pt x="7856" y="1748"/>
                </a:lnTo>
                <a:close/>
                <a:moveTo>
                  <a:pt x="9206" y="5892"/>
                </a:moveTo>
                <a:cubicBezTo>
                  <a:pt x="9457" y="5892"/>
                  <a:pt x="9698" y="6086"/>
                  <a:pt x="9698" y="6383"/>
                </a:cubicBezTo>
                <a:cubicBezTo>
                  <a:pt x="9698" y="6649"/>
                  <a:pt x="9484" y="6871"/>
                  <a:pt x="9210" y="6871"/>
                </a:cubicBezTo>
                <a:lnTo>
                  <a:pt x="9210" y="6863"/>
                </a:lnTo>
                <a:cubicBezTo>
                  <a:pt x="8782" y="6863"/>
                  <a:pt x="8559" y="6340"/>
                  <a:pt x="8867" y="6032"/>
                </a:cubicBezTo>
                <a:cubicBezTo>
                  <a:pt x="8966" y="5936"/>
                  <a:pt x="9087" y="5892"/>
                  <a:pt x="9206" y="5892"/>
                </a:cubicBezTo>
                <a:close/>
                <a:moveTo>
                  <a:pt x="8979" y="4627"/>
                </a:moveTo>
                <a:lnTo>
                  <a:pt x="9887" y="5184"/>
                </a:lnTo>
                <a:cubicBezTo>
                  <a:pt x="10024" y="5269"/>
                  <a:pt x="10067" y="5449"/>
                  <a:pt x="9981" y="5586"/>
                </a:cubicBezTo>
                <a:lnTo>
                  <a:pt x="9870" y="5758"/>
                </a:lnTo>
                <a:cubicBezTo>
                  <a:pt x="9686" y="5559"/>
                  <a:pt x="9441" y="5462"/>
                  <a:pt x="9198" y="5462"/>
                </a:cubicBezTo>
                <a:cubicBezTo>
                  <a:pt x="8896" y="5462"/>
                  <a:pt x="8597" y="5610"/>
                  <a:pt x="8422" y="5895"/>
                </a:cubicBezTo>
                <a:cubicBezTo>
                  <a:pt x="8105" y="6409"/>
                  <a:pt x="8370" y="7086"/>
                  <a:pt x="8953" y="7257"/>
                </a:cubicBezTo>
                <a:lnTo>
                  <a:pt x="8833" y="7445"/>
                </a:lnTo>
                <a:cubicBezTo>
                  <a:pt x="8790" y="7514"/>
                  <a:pt x="8730" y="7565"/>
                  <a:pt x="8653" y="7583"/>
                </a:cubicBezTo>
                <a:cubicBezTo>
                  <a:pt x="8629" y="7588"/>
                  <a:pt x="8604" y="7591"/>
                  <a:pt x="8580" y="7591"/>
                </a:cubicBezTo>
                <a:cubicBezTo>
                  <a:pt x="8528" y="7591"/>
                  <a:pt x="8477" y="7578"/>
                  <a:pt x="8430" y="7548"/>
                </a:cubicBezTo>
                <a:lnTo>
                  <a:pt x="7531" y="6991"/>
                </a:lnTo>
                <a:lnTo>
                  <a:pt x="8979" y="4627"/>
                </a:lnTo>
                <a:close/>
                <a:moveTo>
                  <a:pt x="3778" y="8379"/>
                </a:moveTo>
                <a:lnTo>
                  <a:pt x="4892" y="9065"/>
                </a:lnTo>
                <a:lnTo>
                  <a:pt x="4464" y="9759"/>
                </a:lnTo>
                <a:cubicBezTo>
                  <a:pt x="4453" y="9775"/>
                  <a:pt x="4438" y="9785"/>
                  <a:pt x="4422" y="9785"/>
                </a:cubicBezTo>
                <a:cubicBezTo>
                  <a:pt x="4414" y="9785"/>
                  <a:pt x="4404" y="9782"/>
                  <a:pt x="4395" y="9776"/>
                </a:cubicBezTo>
                <a:lnTo>
                  <a:pt x="3376" y="9150"/>
                </a:lnTo>
                <a:cubicBezTo>
                  <a:pt x="3350" y="9133"/>
                  <a:pt x="3342" y="9099"/>
                  <a:pt x="3350" y="9073"/>
                </a:cubicBezTo>
                <a:lnTo>
                  <a:pt x="3778" y="8379"/>
                </a:lnTo>
                <a:close/>
                <a:moveTo>
                  <a:pt x="10161" y="6109"/>
                </a:moveTo>
                <a:cubicBezTo>
                  <a:pt x="10932" y="6931"/>
                  <a:pt x="11352" y="8011"/>
                  <a:pt x="11352" y="9133"/>
                </a:cubicBezTo>
                <a:cubicBezTo>
                  <a:pt x="11343" y="11044"/>
                  <a:pt x="10127" y="12740"/>
                  <a:pt x="8319" y="13357"/>
                </a:cubicBezTo>
                <a:lnTo>
                  <a:pt x="8319" y="13348"/>
                </a:lnTo>
                <a:lnTo>
                  <a:pt x="8319" y="12115"/>
                </a:lnTo>
                <a:cubicBezTo>
                  <a:pt x="8448" y="12037"/>
                  <a:pt x="8525" y="11900"/>
                  <a:pt x="8525" y="11755"/>
                </a:cubicBezTo>
                <a:lnTo>
                  <a:pt x="8525" y="11549"/>
                </a:lnTo>
                <a:cubicBezTo>
                  <a:pt x="9870" y="10650"/>
                  <a:pt x="10221" y="8833"/>
                  <a:pt x="9313" y="7497"/>
                </a:cubicBezTo>
                <a:lnTo>
                  <a:pt x="9459" y="7266"/>
                </a:lnTo>
                <a:cubicBezTo>
                  <a:pt x="9913" y="7137"/>
                  <a:pt x="10204" y="6674"/>
                  <a:pt x="10110" y="6203"/>
                </a:cubicBezTo>
                <a:lnTo>
                  <a:pt x="10161" y="6109"/>
                </a:lnTo>
                <a:close/>
                <a:moveTo>
                  <a:pt x="8096" y="11121"/>
                </a:moveTo>
                <a:lnTo>
                  <a:pt x="8096" y="11746"/>
                </a:lnTo>
                <a:lnTo>
                  <a:pt x="7154" y="11746"/>
                </a:lnTo>
                <a:cubicBezTo>
                  <a:pt x="6871" y="11746"/>
                  <a:pt x="6871" y="12175"/>
                  <a:pt x="7154" y="12175"/>
                </a:cubicBezTo>
                <a:lnTo>
                  <a:pt x="7891" y="12175"/>
                </a:lnTo>
                <a:lnTo>
                  <a:pt x="7891" y="14128"/>
                </a:lnTo>
                <a:cubicBezTo>
                  <a:pt x="7891" y="14196"/>
                  <a:pt x="7831" y="14256"/>
                  <a:pt x="7762" y="14256"/>
                </a:cubicBezTo>
                <a:lnTo>
                  <a:pt x="7762" y="14248"/>
                </a:lnTo>
                <a:lnTo>
                  <a:pt x="1928" y="14248"/>
                </a:lnTo>
                <a:cubicBezTo>
                  <a:pt x="1851" y="14248"/>
                  <a:pt x="1799" y="14196"/>
                  <a:pt x="1799" y="14119"/>
                </a:cubicBezTo>
                <a:lnTo>
                  <a:pt x="1799" y="12175"/>
                </a:lnTo>
                <a:lnTo>
                  <a:pt x="6177" y="12175"/>
                </a:lnTo>
                <a:cubicBezTo>
                  <a:pt x="6460" y="12175"/>
                  <a:pt x="6460" y="11746"/>
                  <a:pt x="6177" y="11746"/>
                </a:cubicBezTo>
                <a:lnTo>
                  <a:pt x="429" y="11746"/>
                </a:lnTo>
                <a:lnTo>
                  <a:pt x="429" y="11121"/>
                </a:lnTo>
                <a:close/>
                <a:moveTo>
                  <a:pt x="7860" y="1"/>
                </a:moveTo>
                <a:cubicBezTo>
                  <a:pt x="7681" y="1"/>
                  <a:pt x="7504" y="94"/>
                  <a:pt x="7402" y="258"/>
                </a:cubicBezTo>
                <a:lnTo>
                  <a:pt x="7145" y="686"/>
                </a:lnTo>
                <a:cubicBezTo>
                  <a:pt x="6991" y="934"/>
                  <a:pt x="7068" y="1260"/>
                  <a:pt x="7317" y="1414"/>
                </a:cubicBezTo>
                <a:lnTo>
                  <a:pt x="7488" y="1517"/>
                </a:lnTo>
                <a:lnTo>
                  <a:pt x="7317" y="1800"/>
                </a:lnTo>
                <a:lnTo>
                  <a:pt x="7154" y="1697"/>
                </a:lnTo>
                <a:cubicBezTo>
                  <a:pt x="7065" y="1641"/>
                  <a:pt x="6967" y="1614"/>
                  <a:pt x="6870" y="1614"/>
                </a:cubicBezTo>
                <a:cubicBezTo>
                  <a:pt x="6687" y="1614"/>
                  <a:pt x="6509" y="1709"/>
                  <a:pt x="6409" y="1877"/>
                </a:cubicBezTo>
                <a:lnTo>
                  <a:pt x="4224" y="5424"/>
                </a:lnTo>
                <a:cubicBezTo>
                  <a:pt x="4117" y="5595"/>
                  <a:pt x="4261" y="5755"/>
                  <a:pt x="4407" y="5755"/>
                </a:cubicBezTo>
                <a:cubicBezTo>
                  <a:pt x="4473" y="5755"/>
                  <a:pt x="4539" y="5723"/>
                  <a:pt x="4584" y="5646"/>
                </a:cubicBezTo>
                <a:lnTo>
                  <a:pt x="6768" y="2100"/>
                </a:lnTo>
                <a:cubicBezTo>
                  <a:pt x="6792" y="2064"/>
                  <a:pt x="6832" y="2045"/>
                  <a:pt x="6871" y="2045"/>
                </a:cubicBezTo>
                <a:cubicBezTo>
                  <a:pt x="6889" y="2045"/>
                  <a:pt x="6907" y="2049"/>
                  <a:pt x="6923" y="2057"/>
                </a:cubicBezTo>
                <a:lnTo>
                  <a:pt x="9099" y="3402"/>
                </a:lnTo>
                <a:cubicBezTo>
                  <a:pt x="9150" y="3436"/>
                  <a:pt x="9167" y="3505"/>
                  <a:pt x="9142" y="3556"/>
                </a:cubicBezTo>
                <a:lnTo>
                  <a:pt x="5800" y="8988"/>
                </a:lnTo>
                <a:cubicBezTo>
                  <a:pt x="5778" y="9021"/>
                  <a:pt x="5742" y="9040"/>
                  <a:pt x="5705" y="9040"/>
                </a:cubicBezTo>
                <a:cubicBezTo>
                  <a:pt x="5685" y="9040"/>
                  <a:pt x="5664" y="9034"/>
                  <a:pt x="5646" y="9022"/>
                </a:cubicBezTo>
                <a:lnTo>
                  <a:pt x="3479" y="7685"/>
                </a:lnTo>
                <a:cubicBezTo>
                  <a:pt x="3427" y="7651"/>
                  <a:pt x="3410" y="7583"/>
                  <a:pt x="3436" y="7531"/>
                </a:cubicBezTo>
                <a:lnTo>
                  <a:pt x="4130" y="6409"/>
                </a:lnTo>
                <a:cubicBezTo>
                  <a:pt x="4230" y="6237"/>
                  <a:pt x="4090" y="6078"/>
                  <a:pt x="3942" y="6078"/>
                </a:cubicBezTo>
                <a:cubicBezTo>
                  <a:pt x="3876" y="6078"/>
                  <a:pt x="3809" y="6109"/>
                  <a:pt x="3761" y="6186"/>
                </a:cubicBezTo>
                <a:lnTo>
                  <a:pt x="3076" y="7308"/>
                </a:lnTo>
                <a:cubicBezTo>
                  <a:pt x="2913" y="7557"/>
                  <a:pt x="2999" y="7900"/>
                  <a:pt x="3256" y="8054"/>
                </a:cubicBezTo>
                <a:lnTo>
                  <a:pt x="3419" y="8157"/>
                </a:lnTo>
                <a:lnTo>
                  <a:pt x="2990" y="8850"/>
                </a:lnTo>
                <a:cubicBezTo>
                  <a:pt x="2845" y="9082"/>
                  <a:pt x="2922" y="9373"/>
                  <a:pt x="3144" y="9519"/>
                </a:cubicBezTo>
                <a:lnTo>
                  <a:pt x="4164" y="10144"/>
                </a:lnTo>
                <a:cubicBezTo>
                  <a:pt x="4244" y="10192"/>
                  <a:pt x="4331" y="10214"/>
                  <a:pt x="4417" y="10214"/>
                </a:cubicBezTo>
                <a:cubicBezTo>
                  <a:pt x="4579" y="10214"/>
                  <a:pt x="4737" y="10133"/>
                  <a:pt x="4832" y="9981"/>
                </a:cubicBezTo>
                <a:lnTo>
                  <a:pt x="5261" y="9287"/>
                </a:lnTo>
                <a:lnTo>
                  <a:pt x="5423" y="9390"/>
                </a:lnTo>
                <a:cubicBezTo>
                  <a:pt x="5509" y="9442"/>
                  <a:pt x="5603" y="9467"/>
                  <a:pt x="5706" y="9467"/>
                </a:cubicBezTo>
                <a:cubicBezTo>
                  <a:pt x="5749" y="9467"/>
                  <a:pt x="5792" y="9467"/>
                  <a:pt x="5835" y="9459"/>
                </a:cubicBezTo>
                <a:cubicBezTo>
                  <a:pt x="5972" y="9424"/>
                  <a:pt x="6092" y="9339"/>
                  <a:pt x="6169" y="9210"/>
                </a:cubicBezTo>
                <a:lnTo>
                  <a:pt x="7308" y="7368"/>
                </a:lnTo>
                <a:lnTo>
                  <a:pt x="8208" y="7917"/>
                </a:lnTo>
                <a:cubicBezTo>
                  <a:pt x="8319" y="7994"/>
                  <a:pt x="8448" y="8028"/>
                  <a:pt x="8585" y="8028"/>
                </a:cubicBezTo>
                <a:cubicBezTo>
                  <a:pt x="8645" y="8028"/>
                  <a:pt x="8696" y="8019"/>
                  <a:pt x="8756" y="8011"/>
                </a:cubicBezTo>
                <a:cubicBezTo>
                  <a:pt x="8859" y="7985"/>
                  <a:pt x="8953" y="7934"/>
                  <a:pt x="9039" y="7865"/>
                </a:cubicBezTo>
                <a:lnTo>
                  <a:pt x="9039" y="7865"/>
                </a:lnTo>
                <a:cubicBezTo>
                  <a:pt x="9656" y="8910"/>
                  <a:pt x="9433" y="10238"/>
                  <a:pt x="8516" y="11027"/>
                </a:cubicBezTo>
                <a:cubicBezTo>
                  <a:pt x="8473" y="10838"/>
                  <a:pt x="8302" y="10701"/>
                  <a:pt x="8105" y="10701"/>
                </a:cubicBezTo>
                <a:lnTo>
                  <a:pt x="420" y="10701"/>
                </a:lnTo>
                <a:cubicBezTo>
                  <a:pt x="189" y="10701"/>
                  <a:pt x="0" y="10889"/>
                  <a:pt x="0" y="11121"/>
                </a:cubicBezTo>
                <a:lnTo>
                  <a:pt x="0" y="11763"/>
                </a:lnTo>
                <a:cubicBezTo>
                  <a:pt x="0" y="11995"/>
                  <a:pt x="189" y="12183"/>
                  <a:pt x="420" y="12183"/>
                </a:cubicBezTo>
                <a:lnTo>
                  <a:pt x="1363" y="12183"/>
                </a:lnTo>
                <a:lnTo>
                  <a:pt x="1363" y="14128"/>
                </a:lnTo>
                <a:cubicBezTo>
                  <a:pt x="1363" y="14436"/>
                  <a:pt x="1620" y="14693"/>
                  <a:pt x="1928" y="14693"/>
                </a:cubicBezTo>
                <a:lnTo>
                  <a:pt x="7762" y="14693"/>
                </a:lnTo>
                <a:cubicBezTo>
                  <a:pt x="8071" y="14693"/>
                  <a:pt x="8319" y="14436"/>
                  <a:pt x="8319" y="14128"/>
                </a:cubicBezTo>
                <a:lnTo>
                  <a:pt x="8319" y="13811"/>
                </a:lnTo>
                <a:cubicBezTo>
                  <a:pt x="10375" y="13185"/>
                  <a:pt x="11780" y="11284"/>
                  <a:pt x="11780" y="9133"/>
                </a:cubicBezTo>
                <a:cubicBezTo>
                  <a:pt x="11780" y="7857"/>
                  <a:pt x="11283" y="6632"/>
                  <a:pt x="10384" y="5732"/>
                </a:cubicBezTo>
                <a:cubicBezTo>
                  <a:pt x="10529" y="5398"/>
                  <a:pt x="10409" y="5012"/>
                  <a:pt x="10101" y="4824"/>
                </a:cubicBezTo>
                <a:lnTo>
                  <a:pt x="9201" y="4267"/>
                </a:lnTo>
                <a:lnTo>
                  <a:pt x="9501" y="3779"/>
                </a:lnTo>
                <a:cubicBezTo>
                  <a:pt x="9656" y="3522"/>
                  <a:pt x="9578" y="3188"/>
                  <a:pt x="9321" y="3033"/>
                </a:cubicBezTo>
                <a:lnTo>
                  <a:pt x="9159" y="2931"/>
                </a:lnTo>
                <a:lnTo>
                  <a:pt x="9330" y="2656"/>
                </a:lnTo>
                <a:lnTo>
                  <a:pt x="9501" y="2759"/>
                </a:lnTo>
                <a:cubicBezTo>
                  <a:pt x="9588" y="2813"/>
                  <a:pt x="9684" y="2839"/>
                  <a:pt x="9779" y="2839"/>
                </a:cubicBezTo>
                <a:cubicBezTo>
                  <a:pt x="9956" y="2839"/>
                  <a:pt x="10129" y="2750"/>
                  <a:pt x="10230" y="2588"/>
                </a:cubicBezTo>
                <a:lnTo>
                  <a:pt x="10495" y="2160"/>
                </a:lnTo>
                <a:cubicBezTo>
                  <a:pt x="10641" y="1911"/>
                  <a:pt x="10564" y="1586"/>
                  <a:pt x="10315" y="1431"/>
                </a:cubicBezTo>
                <a:lnTo>
                  <a:pt x="9176" y="729"/>
                </a:lnTo>
                <a:cubicBezTo>
                  <a:pt x="9134" y="703"/>
                  <a:pt x="9093" y="692"/>
                  <a:pt x="9055" y="692"/>
                </a:cubicBezTo>
                <a:cubicBezTo>
                  <a:pt x="8866" y="692"/>
                  <a:pt x="8746" y="967"/>
                  <a:pt x="8953" y="1089"/>
                </a:cubicBezTo>
                <a:lnTo>
                  <a:pt x="10092" y="1791"/>
                </a:lnTo>
                <a:cubicBezTo>
                  <a:pt x="10144" y="1825"/>
                  <a:pt x="10152" y="1885"/>
                  <a:pt x="10127" y="1937"/>
                </a:cubicBezTo>
                <a:lnTo>
                  <a:pt x="9870" y="2365"/>
                </a:lnTo>
                <a:cubicBezTo>
                  <a:pt x="9848" y="2392"/>
                  <a:pt x="9816" y="2409"/>
                  <a:pt x="9782" y="2409"/>
                </a:cubicBezTo>
                <a:cubicBezTo>
                  <a:pt x="9763" y="2409"/>
                  <a:pt x="9743" y="2403"/>
                  <a:pt x="9724" y="2391"/>
                </a:cubicBezTo>
                <a:lnTo>
                  <a:pt x="7539" y="1046"/>
                </a:lnTo>
                <a:cubicBezTo>
                  <a:pt x="7488" y="1020"/>
                  <a:pt x="7479" y="952"/>
                  <a:pt x="7505" y="909"/>
                </a:cubicBezTo>
                <a:lnTo>
                  <a:pt x="7771" y="480"/>
                </a:lnTo>
                <a:cubicBezTo>
                  <a:pt x="7787" y="447"/>
                  <a:pt x="7818" y="432"/>
                  <a:pt x="7851" y="432"/>
                </a:cubicBezTo>
                <a:cubicBezTo>
                  <a:pt x="7870" y="432"/>
                  <a:pt x="7889" y="437"/>
                  <a:pt x="7908" y="446"/>
                </a:cubicBezTo>
                <a:lnTo>
                  <a:pt x="8165" y="609"/>
                </a:lnTo>
                <a:cubicBezTo>
                  <a:pt x="8203" y="632"/>
                  <a:pt x="8241" y="642"/>
                  <a:pt x="8277" y="642"/>
                </a:cubicBezTo>
                <a:cubicBezTo>
                  <a:pt x="8466" y="642"/>
                  <a:pt x="8596" y="363"/>
                  <a:pt x="8388" y="241"/>
                </a:cubicBezTo>
                <a:lnTo>
                  <a:pt x="8131" y="78"/>
                </a:lnTo>
                <a:cubicBezTo>
                  <a:pt x="8046" y="25"/>
                  <a:pt x="7953" y="1"/>
                  <a:pt x="786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9" name="Google Shape;1989;p70"/>
          <p:cNvGrpSpPr/>
          <p:nvPr/>
        </p:nvGrpSpPr>
        <p:grpSpPr>
          <a:xfrm>
            <a:off x="3429258" y="2324384"/>
            <a:ext cx="384951" cy="309433"/>
            <a:chOff x="3429258" y="2324384"/>
            <a:chExt cx="384951" cy="309433"/>
          </a:xfrm>
        </p:grpSpPr>
        <p:sp>
          <p:nvSpPr>
            <p:cNvPr id="1990" name="Google Shape;1990;p70"/>
            <p:cNvSpPr/>
            <p:nvPr/>
          </p:nvSpPr>
          <p:spPr>
            <a:xfrm>
              <a:off x="3429258" y="2324384"/>
              <a:ext cx="384951" cy="309433"/>
            </a:xfrm>
            <a:custGeom>
              <a:avLst/>
              <a:gdLst/>
              <a:ahLst/>
              <a:cxnLst/>
              <a:rect l="l" t="t" r="r" b="b"/>
              <a:pathLst>
                <a:path w="14951" h="12018" extrusionOk="0">
                  <a:moveTo>
                    <a:pt x="2204" y="3387"/>
                  </a:moveTo>
                  <a:cubicBezTo>
                    <a:pt x="2223" y="3387"/>
                    <a:pt x="2242" y="3387"/>
                    <a:pt x="2263" y="3388"/>
                  </a:cubicBezTo>
                  <a:cubicBezTo>
                    <a:pt x="2245" y="3568"/>
                    <a:pt x="2228" y="3757"/>
                    <a:pt x="2220" y="3954"/>
                  </a:cubicBezTo>
                  <a:cubicBezTo>
                    <a:pt x="1988" y="3722"/>
                    <a:pt x="1911" y="3551"/>
                    <a:pt x="1954" y="3465"/>
                  </a:cubicBezTo>
                  <a:cubicBezTo>
                    <a:pt x="1984" y="3413"/>
                    <a:pt x="2073" y="3387"/>
                    <a:pt x="2204" y="3387"/>
                  </a:cubicBezTo>
                  <a:close/>
                  <a:moveTo>
                    <a:pt x="12627" y="3387"/>
                  </a:moveTo>
                  <a:cubicBezTo>
                    <a:pt x="12758" y="3387"/>
                    <a:pt x="12847" y="3413"/>
                    <a:pt x="12877" y="3465"/>
                  </a:cubicBezTo>
                  <a:cubicBezTo>
                    <a:pt x="12920" y="3551"/>
                    <a:pt x="12843" y="3722"/>
                    <a:pt x="12612" y="3954"/>
                  </a:cubicBezTo>
                  <a:cubicBezTo>
                    <a:pt x="12603" y="3757"/>
                    <a:pt x="12586" y="3568"/>
                    <a:pt x="12569" y="3388"/>
                  </a:cubicBezTo>
                  <a:cubicBezTo>
                    <a:pt x="12589" y="3387"/>
                    <a:pt x="12609" y="3387"/>
                    <a:pt x="12627" y="3387"/>
                  </a:cubicBezTo>
                  <a:close/>
                  <a:moveTo>
                    <a:pt x="1898" y="2191"/>
                  </a:moveTo>
                  <a:cubicBezTo>
                    <a:pt x="2112" y="2191"/>
                    <a:pt x="2331" y="2216"/>
                    <a:pt x="2537" y="2266"/>
                  </a:cubicBezTo>
                  <a:cubicBezTo>
                    <a:pt x="2451" y="2489"/>
                    <a:pt x="2383" y="2729"/>
                    <a:pt x="2340" y="2960"/>
                  </a:cubicBezTo>
                  <a:cubicBezTo>
                    <a:pt x="2299" y="2957"/>
                    <a:pt x="2260" y="2955"/>
                    <a:pt x="2223" y="2955"/>
                  </a:cubicBezTo>
                  <a:cubicBezTo>
                    <a:pt x="1835" y="2955"/>
                    <a:pt x="1663" y="3112"/>
                    <a:pt x="1577" y="3268"/>
                  </a:cubicBezTo>
                  <a:cubicBezTo>
                    <a:pt x="1449" y="3508"/>
                    <a:pt x="1457" y="3919"/>
                    <a:pt x="2220" y="4519"/>
                  </a:cubicBezTo>
                  <a:cubicBezTo>
                    <a:pt x="2228" y="4690"/>
                    <a:pt x="2237" y="4862"/>
                    <a:pt x="2245" y="5033"/>
                  </a:cubicBezTo>
                  <a:cubicBezTo>
                    <a:pt x="2208" y="5038"/>
                    <a:pt x="2171" y="5040"/>
                    <a:pt x="2133" y="5040"/>
                  </a:cubicBezTo>
                  <a:cubicBezTo>
                    <a:pt x="1975" y="5040"/>
                    <a:pt x="1819" y="4997"/>
                    <a:pt x="1680" y="4913"/>
                  </a:cubicBezTo>
                  <a:cubicBezTo>
                    <a:pt x="935" y="4511"/>
                    <a:pt x="266" y="3363"/>
                    <a:pt x="609" y="2737"/>
                  </a:cubicBezTo>
                  <a:cubicBezTo>
                    <a:pt x="807" y="2365"/>
                    <a:pt x="1338" y="2191"/>
                    <a:pt x="1898" y="2191"/>
                  </a:cubicBezTo>
                  <a:close/>
                  <a:moveTo>
                    <a:pt x="7134" y="1"/>
                  </a:moveTo>
                  <a:cubicBezTo>
                    <a:pt x="6586" y="1"/>
                    <a:pt x="6043" y="44"/>
                    <a:pt x="5501" y="124"/>
                  </a:cubicBezTo>
                  <a:cubicBezTo>
                    <a:pt x="5224" y="165"/>
                    <a:pt x="5273" y="556"/>
                    <a:pt x="5522" y="556"/>
                  </a:cubicBezTo>
                  <a:cubicBezTo>
                    <a:pt x="5535" y="556"/>
                    <a:pt x="5548" y="555"/>
                    <a:pt x="5561" y="553"/>
                  </a:cubicBezTo>
                  <a:cubicBezTo>
                    <a:pt x="6117" y="475"/>
                    <a:pt x="6672" y="440"/>
                    <a:pt x="7234" y="440"/>
                  </a:cubicBezTo>
                  <a:cubicBezTo>
                    <a:pt x="7296" y="440"/>
                    <a:pt x="7358" y="440"/>
                    <a:pt x="7420" y="441"/>
                  </a:cubicBezTo>
                  <a:cubicBezTo>
                    <a:pt x="8662" y="441"/>
                    <a:pt x="9939" y="518"/>
                    <a:pt x="10830" y="1075"/>
                  </a:cubicBezTo>
                  <a:cubicBezTo>
                    <a:pt x="11746" y="1649"/>
                    <a:pt x="12192" y="2711"/>
                    <a:pt x="12192" y="4331"/>
                  </a:cubicBezTo>
                  <a:cubicBezTo>
                    <a:pt x="12192" y="6095"/>
                    <a:pt x="11669" y="7920"/>
                    <a:pt x="10761" y="9334"/>
                  </a:cubicBezTo>
                  <a:cubicBezTo>
                    <a:pt x="9827" y="10790"/>
                    <a:pt x="8645" y="11596"/>
                    <a:pt x="7420" y="11596"/>
                  </a:cubicBezTo>
                  <a:cubicBezTo>
                    <a:pt x="6195" y="11596"/>
                    <a:pt x="5004" y="10782"/>
                    <a:pt x="4070" y="9334"/>
                  </a:cubicBezTo>
                  <a:cubicBezTo>
                    <a:pt x="3162" y="7912"/>
                    <a:pt x="2648" y="6087"/>
                    <a:pt x="2648" y="4322"/>
                  </a:cubicBezTo>
                  <a:cubicBezTo>
                    <a:pt x="2648" y="2386"/>
                    <a:pt x="3274" y="1255"/>
                    <a:pt x="4627" y="775"/>
                  </a:cubicBezTo>
                  <a:cubicBezTo>
                    <a:pt x="4873" y="691"/>
                    <a:pt x="4781" y="350"/>
                    <a:pt x="4561" y="350"/>
                  </a:cubicBezTo>
                  <a:cubicBezTo>
                    <a:pt x="4536" y="350"/>
                    <a:pt x="4509" y="354"/>
                    <a:pt x="4481" y="364"/>
                  </a:cubicBezTo>
                  <a:cubicBezTo>
                    <a:pt x="3745" y="630"/>
                    <a:pt x="3196" y="1058"/>
                    <a:pt x="2828" y="1649"/>
                  </a:cubicBezTo>
                  <a:cubicBezTo>
                    <a:pt x="2785" y="1718"/>
                    <a:pt x="2742" y="1786"/>
                    <a:pt x="2708" y="1863"/>
                  </a:cubicBezTo>
                  <a:cubicBezTo>
                    <a:pt x="2444" y="1793"/>
                    <a:pt x="2172" y="1757"/>
                    <a:pt x="1898" y="1757"/>
                  </a:cubicBezTo>
                  <a:cubicBezTo>
                    <a:pt x="1738" y="1757"/>
                    <a:pt x="1576" y="1769"/>
                    <a:pt x="1414" y="1795"/>
                  </a:cubicBezTo>
                  <a:cubicBezTo>
                    <a:pt x="849" y="1889"/>
                    <a:pt x="429" y="2155"/>
                    <a:pt x="224" y="2532"/>
                  </a:cubicBezTo>
                  <a:cubicBezTo>
                    <a:pt x="1" y="2960"/>
                    <a:pt x="44" y="3517"/>
                    <a:pt x="352" y="4108"/>
                  </a:cubicBezTo>
                  <a:cubicBezTo>
                    <a:pt x="609" y="4596"/>
                    <a:pt x="1003" y="5007"/>
                    <a:pt x="1483" y="5290"/>
                  </a:cubicBezTo>
                  <a:cubicBezTo>
                    <a:pt x="1680" y="5402"/>
                    <a:pt x="1903" y="5462"/>
                    <a:pt x="2134" y="5470"/>
                  </a:cubicBezTo>
                  <a:cubicBezTo>
                    <a:pt x="2177" y="5470"/>
                    <a:pt x="2228" y="5462"/>
                    <a:pt x="2280" y="5462"/>
                  </a:cubicBezTo>
                  <a:cubicBezTo>
                    <a:pt x="2442" y="6918"/>
                    <a:pt x="2931" y="8314"/>
                    <a:pt x="3710" y="9557"/>
                  </a:cubicBezTo>
                  <a:cubicBezTo>
                    <a:pt x="4139" y="10251"/>
                    <a:pt x="4696" y="10850"/>
                    <a:pt x="5355" y="11330"/>
                  </a:cubicBezTo>
                  <a:cubicBezTo>
                    <a:pt x="5968" y="11788"/>
                    <a:pt x="6694" y="12018"/>
                    <a:pt x="7420" y="12018"/>
                  </a:cubicBezTo>
                  <a:cubicBezTo>
                    <a:pt x="8146" y="12018"/>
                    <a:pt x="8872" y="11788"/>
                    <a:pt x="9485" y="11330"/>
                  </a:cubicBezTo>
                  <a:cubicBezTo>
                    <a:pt x="10144" y="10850"/>
                    <a:pt x="10701" y="10251"/>
                    <a:pt x="11130" y="9565"/>
                  </a:cubicBezTo>
                  <a:cubicBezTo>
                    <a:pt x="11901" y="8314"/>
                    <a:pt x="12389" y="6918"/>
                    <a:pt x="12552" y="5462"/>
                  </a:cubicBezTo>
                  <a:cubicBezTo>
                    <a:pt x="12603" y="5470"/>
                    <a:pt x="12655" y="5470"/>
                    <a:pt x="12706" y="5470"/>
                  </a:cubicBezTo>
                  <a:cubicBezTo>
                    <a:pt x="12937" y="5462"/>
                    <a:pt x="13160" y="5402"/>
                    <a:pt x="13357" y="5290"/>
                  </a:cubicBezTo>
                  <a:cubicBezTo>
                    <a:pt x="13391" y="5273"/>
                    <a:pt x="13426" y="5256"/>
                    <a:pt x="13451" y="5239"/>
                  </a:cubicBezTo>
                  <a:cubicBezTo>
                    <a:pt x="13658" y="5110"/>
                    <a:pt x="13538" y="4833"/>
                    <a:pt x="13349" y="4833"/>
                  </a:cubicBezTo>
                  <a:cubicBezTo>
                    <a:pt x="13311" y="4833"/>
                    <a:pt x="13270" y="4845"/>
                    <a:pt x="13229" y="4870"/>
                  </a:cubicBezTo>
                  <a:lnTo>
                    <a:pt x="13151" y="4913"/>
                  </a:lnTo>
                  <a:cubicBezTo>
                    <a:pt x="13008" y="4999"/>
                    <a:pt x="12852" y="5037"/>
                    <a:pt x="12690" y="5037"/>
                  </a:cubicBezTo>
                  <a:cubicBezTo>
                    <a:pt x="12658" y="5037"/>
                    <a:pt x="12627" y="5036"/>
                    <a:pt x="12595" y="5033"/>
                  </a:cubicBezTo>
                  <a:cubicBezTo>
                    <a:pt x="12612" y="4862"/>
                    <a:pt x="12612" y="4690"/>
                    <a:pt x="12620" y="4519"/>
                  </a:cubicBezTo>
                  <a:cubicBezTo>
                    <a:pt x="13383" y="3919"/>
                    <a:pt x="13391" y="3508"/>
                    <a:pt x="13263" y="3268"/>
                  </a:cubicBezTo>
                  <a:cubicBezTo>
                    <a:pt x="13185" y="3112"/>
                    <a:pt x="13006" y="2955"/>
                    <a:pt x="12618" y="2955"/>
                  </a:cubicBezTo>
                  <a:cubicBezTo>
                    <a:pt x="12580" y="2955"/>
                    <a:pt x="12541" y="2957"/>
                    <a:pt x="12500" y="2960"/>
                  </a:cubicBezTo>
                  <a:cubicBezTo>
                    <a:pt x="12458" y="2729"/>
                    <a:pt x="12389" y="2489"/>
                    <a:pt x="12303" y="2266"/>
                  </a:cubicBezTo>
                  <a:cubicBezTo>
                    <a:pt x="12509" y="2216"/>
                    <a:pt x="12728" y="2191"/>
                    <a:pt x="12942" y="2191"/>
                  </a:cubicBezTo>
                  <a:cubicBezTo>
                    <a:pt x="13502" y="2191"/>
                    <a:pt x="14033" y="2365"/>
                    <a:pt x="14231" y="2737"/>
                  </a:cubicBezTo>
                  <a:cubicBezTo>
                    <a:pt x="14479" y="3200"/>
                    <a:pt x="14188" y="3868"/>
                    <a:pt x="13854" y="4296"/>
                  </a:cubicBezTo>
                  <a:cubicBezTo>
                    <a:pt x="13723" y="4458"/>
                    <a:pt x="13868" y="4643"/>
                    <a:pt x="14027" y="4643"/>
                  </a:cubicBezTo>
                  <a:cubicBezTo>
                    <a:pt x="14086" y="4643"/>
                    <a:pt x="14148" y="4617"/>
                    <a:pt x="14197" y="4553"/>
                  </a:cubicBezTo>
                  <a:cubicBezTo>
                    <a:pt x="14616" y="4005"/>
                    <a:pt x="14951" y="3183"/>
                    <a:pt x="14608" y="2532"/>
                  </a:cubicBezTo>
                  <a:cubicBezTo>
                    <a:pt x="14402" y="2155"/>
                    <a:pt x="13983" y="1889"/>
                    <a:pt x="13417" y="1803"/>
                  </a:cubicBezTo>
                  <a:cubicBezTo>
                    <a:pt x="13251" y="1773"/>
                    <a:pt x="13083" y="1759"/>
                    <a:pt x="12914" y="1759"/>
                  </a:cubicBezTo>
                  <a:cubicBezTo>
                    <a:pt x="12647" y="1759"/>
                    <a:pt x="12381" y="1795"/>
                    <a:pt x="12123" y="1863"/>
                  </a:cubicBezTo>
                  <a:cubicBezTo>
                    <a:pt x="11875" y="1384"/>
                    <a:pt x="11507" y="981"/>
                    <a:pt x="11053" y="698"/>
                  </a:cubicBezTo>
                  <a:cubicBezTo>
                    <a:pt x="10067" y="81"/>
                    <a:pt x="8722" y="4"/>
                    <a:pt x="7411" y="4"/>
                  </a:cubicBezTo>
                  <a:cubicBezTo>
                    <a:pt x="7319" y="2"/>
                    <a:pt x="7226" y="1"/>
                    <a:pt x="713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0"/>
            <p:cNvSpPr/>
            <p:nvPr/>
          </p:nvSpPr>
          <p:spPr>
            <a:xfrm>
              <a:off x="3534050" y="2424182"/>
              <a:ext cx="146478" cy="174517"/>
            </a:xfrm>
            <a:custGeom>
              <a:avLst/>
              <a:gdLst/>
              <a:ahLst/>
              <a:cxnLst/>
              <a:rect l="l" t="t" r="r" b="b"/>
              <a:pathLst>
                <a:path w="5689" h="6778" extrusionOk="0">
                  <a:moveTo>
                    <a:pt x="900" y="2502"/>
                  </a:moveTo>
                  <a:cubicBezTo>
                    <a:pt x="1225" y="3102"/>
                    <a:pt x="1371" y="3496"/>
                    <a:pt x="1371" y="3616"/>
                  </a:cubicBezTo>
                  <a:cubicBezTo>
                    <a:pt x="1371" y="3929"/>
                    <a:pt x="1135" y="4085"/>
                    <a:pt x="900" y="4085"/>
                  </a:cubicBezTo>
                  <a:cubicBezTo>
                    <a:pt x="664" y="4085"/>
                    <a:pt x="429" y="3929"/>
                    <a:pt x="429" y="3616"/>
                  </a:cubicBezTo>
                  <a:cubicBezTo>
                    <a:pt x="429" y="3487"/>
                    <a:pt x="574" y="3102"/>
                    <a:pt x="900" y="2502"/>
                  </a:cubicBezTo>
                  <a:close/>
                  <a:moveTo>
                    <a:pt x="3350" y="1"/>
                  </a:moveTo>
                  <a:cubicBezTo>
                    <a:pt x="2391" y="1"/>
                    <a:pt x="1611" y="832"/>
                    <a:pt x="1234" y="2202"/>
                  </a:cubicBezTo>
                  <a:lnTo>
                    <a:pt x="1148" y="2057"/>
                  </a:lnTo>
                  <a:cubicBezTo>
                    <a:pt x="1097" y="1958"/>
                    <a:pt x="1000" y="1909"/>
                    <a:pt x="904" y="1909"/>
                  </a:cubicBezTo>
                  <a:cubicBezTo>
                    <a:pt x="808" y="1909"/>
                    <a:pt x="711" y="1958"/>
                    <a:pt x="660" y="2057"/>
                  </a:cubicBezTo>
                  <a:cubicBezTo>
                    <a:pt x="360" y="2588"/>
                    <a:pt x="0" y="3290"/>
                    <a:pt x="0" y="3616"/>
                  </a:cubicBezTo>
                  <a:cubicBezTo>
                    <a:pt x="0" y="4117"/>
                    <a:pt x="414" y="4523"/>
                    <a:pt x="906" y="4523"/>
                  </a:cubicBezTo>
                  <a:cubicBezTo>
                    <a:pt x="944" y="4523"/>
                    <a:pt x="981" y="4520"/>
                    <a:pt x="1020" y="4515"/>
                  </a:cubicBezTo>
                  <a:cubicBezTo>
                    <a:pt x="1148" y="6049"/>
                    <a:pt x="1894" y="6777"/>
                    <a:pt x="3350" y="6777"/>
                  </a:cubicBezTo>
                  <a:cubicBezTo>
                    <a:pt x="4121" y="6777"/>
                    <a:pt x="4678" y="6580"/>
                    <a:pt x="5063" y="6169"/>
                  </a:cubicBezTo>
                  <a:cubicBezTo>
                    <a:pt x="5492" y="5715"/>
                    <a:pt x="5689" y="5004"/>
                    <a:pt x="5689" y="4001"/>
                  </a:cubicBezTo>
                  <a:cubicBezTo>
                    <a:pt x="5689" y="2802"/>
                    <a:pt x="5406" y="1697"/>
                    <a:pt x="4909" y="952"/>
                  </a:cubicBezTo>
                  <a:cubicBezTo>
                    <a:pt x="4862" y="881"/>
                    <a:pt x="4797" y="852"/>
                    <a:pt x="4734" y="852"/>
                  </a:cubicBezTo>
                  <a:cubicBezTo>
                    <a:pt x="4581" y="852"/>
                    <a:pt x="4434" y="1022"/>
                    <a:pt x="4549" y="1191"/>
                  </a:cubicBezTo>
                  <a:cubicBezTo>
                    <a:pt x="5004" y="1860"/>
                    <a:pt x="5261" y="2888"/>
                    <a:pt x="5261" y="4001"/>
                  </a:cubicBezTo>
                  <a:cubicBezTo>
                    <a:pt x="5261" y="6058"/>
                    <a:pt x="4335" y="6349"/>
                    <a:pt x="3341" y="6349"/>
                  </a:cubicBezTo>
                  <a:cubicBezTo>
                    <a:pt x="2074" y="6349"/>
                    <a:pt x="1517" y="5766"/>
                    <a:pt x="1440" y="4344"/>
                  </a:cubicBezTo>
                  <a:cubicBezTo>
                    <a:pt x="1662" y="4173"/>
                    <a:pt x="1799" y="3907"/>
                    <a:pt x="1808" y="3616"/>
                  </a:cubicBezTo>
                  <a:cubicBezTo>
                    <a:pt x="1808" y="3436"/>
                    <a:pt x="1688" y="3128"/>
                    <a:pt x="1534" y="2802"/>
                  </a:cubicBezTo>
                  <a:cubicBezTo>
                    <a:pt x="1799" y="1363"/>
                    <a:pt x="2502" y="446"/>
                    <a:pt x="3341" y="446"/>
                  </a:cubicBezTo>
                  <a:cubicBezTo>
                    <a:pt x="3564" y="446"/>
                    <a:pt x="3778" y="506"/>
                    <a:pt x="3967" y="617"/>
                  </a:cubicBezTo>
                  <a:cubicBezTo>
                    <a:pt x="4007" y="641"/>
                    <a:pt x="4046" y="651"/>
                    <a:pt x="4082" y="651"/>
                  </a:cubicBezTo>
                  <a:cubicBezTo>
                    <a:pt x="4275" y="651"/>
                    <a:pt x="4398" y="371"/>
                    <a:pt x="4190" y="249"/>
                  </a:cubicBezTo>
                  <a:lnTo>
                    <a:pt x="4190" y="240"/>
                  </a:lnTo>
                  <a:cubicBezTo>
                    <a:pt x="3941" y="86"/>
                    <a:pt x="3641" y="1"/>
                    <a:pt x="335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0"/>
            <p:cNvSpPr/>
            <p:nvPr/>
          </p:nvSpPr>
          <p:spPr>
            <a:xfrm>
              <a:off x="3668607" y="2438291"/>
              <a:ext cx="25387" cy="21654"/>
            </a:xfrm>
            <a:custGeom>
              <a:avLst/>
              <a:gdLst/>
              <a:ahLst/>
              <a:cxnLst/>
              <a:rect l="l" t="t" r="r" b="b"/>
              <a:pathLst>
                <a:path w="986" h="841" extrusionOk="0">
                  <a:moveTo>
                    <a:pt x="566" y="1"/>
                  </a:moveTo>
                  <a:cubicBezTo>
                    <a:pt x="189" y="1"/>
                    <a:pt x="0" y="455"/>
                    <a:pt x="266" y="721"/>
                  </a:cubicBezTo>
                  <a:cubicBezTo>
                    <a:pt x="352" y="803"/>
                    <a:pt x="457" y="841"/>
                    <a:pt x="560" y="841"/>
                  </a:cubicBezTo>
                  <a:cubicBezTo>
                    <a:pt x="777" y="841"/>
                    <a:pt x="985" y="676"/>
                    <a:pt x="985" y="421"/>
                  </a:cubicBezTo>
                  <a:cubicBezTo>
                    <a:pt x="985" y="189"/>
                    <a:pt x="797" y="1"/>
                    <a:pt x="56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0"/>
            <p:cNvSpPr/>
            <p:nvPr/>
          </p:nvSpPr>
          <p:spPr>
            <a:xfrm>
              <a:off x="3542856" y="2438291"/>
              <a:ext cx="25413" cy="21654"/>
            </a:xfrm>
            <a:custGeom>
              <a:avLst/>
              <a:gdLst/>
              <a:ahLst/>
              <a:cxnLst/>
              <a:rect l="l" t="t" r="r" b="b"/>
              <a:pathLst>
                <a:path w="987" h="841" extrusionOk="0">
                  <a:moveTo>
                    <a:pt x="566" y="1"/>
                  </a:moveTo>
                  <a:cubicBezTo>
                    <a:pt x="189" y="1"/>
                    <a:pt x="1" y="455"/>
                    <a:pt x="267" y="721"/>
                  </a:cubicBezTo>
                  <a:cubicBezTo>
                    <a:pt x="352" y="803"/>
                    <a:pt x="458" y="841"/>
                    <a:pt x="561" y="841"/>
                  </a:cubicBezTo>
                  <a:cubicBezTo>
                    <a:pt x="778" y="841"/>
                    <a:pt x="986" y="676"/>
                    <a:pt x="986" y="421"/>
                  </a:cubicBezTo>
                  <a:cubicBezTo>
                    <a:pt x="986" y="189"/>
                    <a:pt x="798" y="1"/>
                    <a:pt x="56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0"/>
            <p:cNvSpPr/>
            <p:nvPr/>
          </p:nvSpPr>
          <p:spPr>
            <a:xfrm>
              <a:off x="3581477" y="2481856"/>
              <a:ext cx="77654" cy="86177"/>
            </a:xfrm>
            <a:custGeom>
              <a:avLst/>
              <a:gdLst/>
              <a:ahLst/>
              <a:cxnLst/>
              <a:rect l="l" t="t" r="r" b="b"/>
              <a:pathLst>
                <a:path w="3016" h="3347" extrusionOk="0">
                  <a:moveTo>
                    <a:pt x="1504" y="431"/>
                  </a:moveTo>
                  <a:cubicBezTo>
                    <a:pt x="1658" y="431"/>
                    <a:pt x="1812" y="455"/>
                    <a:pt x="1962" y="502"/>
                  </a:cubicBezTo>
                  <a:lnTo>
                    <a:pt x="2459" y="665"/>
                  </a:lnTo>
                  <a:cubicBezTo>
                    <a:pt x="2510" y="682"/>
                    <a:pt x="2545" y="742"/>
                    <a:pt x="2528" y="793"/>
                  </a:cubicBezTo>
                  <a:lnTo>
                    <a:pt x="2502" y="930"/>
                  </a:lnTo>
                  <a:cubicBezTo>
                    <a:pt x="2371" y="813"/>
                    <a:pt x="2230" y="763"/>
                    <a:pt x="2096" y="763"/>
                  </a:cubicBezTo>
                  <a:cubicBezTo>
                    <a:pt x="1788" y="763"/>
                    <a:pt x="1517" y="1026"/>
                    <a:pt x="1488" y="1326"/>
                  </a:cubicBezTo>
                  <a:lnTo>
                    <a:pt x="1488" y="1326"/>
                  </a:lnTo>
                  <a:cubicBezTo>
                    <a:pt x="1444" y="1039"/>
                    <a:pt x="1183" y="797"/>
                    <a:pt x="885" y="797"/>
                  </a:cubicBezTo>
                  <a:cubicBezTo>
                    <a:pt x="764" y="797"/>
                    <a:pt x="636" y="837"/>
                    <a:pt x="514" y="930"/>
                  </a:cubicBezTo>
                  <a:lnTo>
                    <a:pt x="489" y="793"/>
                  </a:lnTo>
                  <a:cubicBezTo>
                    <a:pt x="471" y="742"/>
                    <a:pt x="497" y="682"/>
                    <a:pt x="557" y="665"/>
                  </a:cubicBezTo>
                  <a:lnTo>
                    <a:pt x="1045" y="502"/>
                  </a:lnTo>
                  <a:cubicBezTo>
                    <a:pt x="1195" y="455"/>
                    <a:pt x="1350" y="431"/>
                    <a:pt x="1504" y="431"/>
                  </a:cubicBezTo>
                  <a:close/>
                  <a:moveTo>
                    <a:pt x="891" y="1223"/>
                  </a:moveTo>
                  <a:cubicBezTo>
                    <a:pt x="1019" y="1223"/>
                    <a:pt x="1130" y="1394"/>
                    <a:pt x="1011" y="1513"/>
                  </a:cubicBezTo>
                  <a:lnTo>
                    <a:pt x="754" y="1779"/>
                  </a:lnTo>
                  <a:cubicBezTo>
                    <a:pt x="737" y="1761"/>
                    <a:pt x="728" y="1744"/>
                    <a:pt x="711" y="1719"/>
                  </a:cubicBezTo>
                  <a:lnTo>
                    <a:pt x="694" y="1693"/>
                  </a:lnTo>
                  <a:lnTo>
                    <a:pt x="694" y="1684"/>
                  </a:lnTo>
                  <a:cubicBezTo>
                    <a:pt x="694" y="1676"/>
                    <a:pt x="694" y="1667"/>
                    <a:pt x="686" y="1650"/>
                  </a:cubicBezTo>
                  <a:lnTo>
                    <a:pt x="634" y="1419"/>
                  </a:lnTo>
                  <a:lnTo>
                    <a:pt x="780" y="1273"/>
                  </a:lnTo>
                  <a:cubicBezTo>
                    <a:pt x="815" y="1238"/>
                    <a:pt x="854" y="1223"/>
                    <a:pt x="891" y="1223"/>
                  </a:cubicBezTo>
                  <a:close/>
                  <a:moveTo>
                    <a:pt x="2125" y="1224"/>
                  </a:moveTo>
                  <a:cubicBezTo>
                    <a:pt x="2166" y="1224"/>
                    <a:pt x="2208" y="1241"/>
                    <a:pt x="2245" y="1282"/>
                  </a:cubicBezTo>
                  <a:lnTo>
                    <a:pt x="2390" y="1419"/>
                  </a:lnTo>
                  <a:lnTo>
                    <a:pt x="2322" y="1659"/>
                  </a:lnTo>
                  <a:cubicBezTo>
                    <a:pt x="2322" y="1667"/>
                    <a:pt x="2322" y="1676"/>
                    <a:pt x="2313" y="1684"/>
                  </a:cubicBezTo>
                  <a:lnTo>
                    <a:pt x="2313" y="1693"/>
                  </a:lnTo>
                  <a:lnTo>
                    <a:pt x="2305" y="1719"/>
                  </a:lnTo>
                  <a:lnTo>
                    <a:pt x="2305" y="1727"/>
                  </a:lnTo>
                  <a:cubicBezTo>
                    <a:pt x="2296" y="1744"/>
                    <a:pt x="2288" y="1761"/>
                    <a:pt x="2271" y="1779"/>
                  </a:cubicBezTo>
                  <a:lnTo>
                    <a:pt x="2005" y="1513"/>
                  </a:lnTo>
                  <a:cubicBezTo>
                    <a:pt x="1881" y="1396"/>
                    <a:pt x="1995" y="1224"/>
                    <a:pt x="2125" y="1224"/>
                  </a:cubicBezTo>
                  <a:close/>
                  <a:moveTo>
                    <a:pt x="1491" y="1464"/>
                  </a:moveTo>
                  <a:cubicBezTo>
                    <a:pt x="1511" y="1588"/>
                    <a:pt x="1575" y="1712"/>
                    <a:pt x="1697" y="1821"/>
                  </a:cubicBezTo>
                  <a:lnTo>
                    <a:pt x="1774" y="1899"/>
                  </a:lnTo>
                  <a:lnTo>
                    <a:pt x="1234" y="1899"/>
                  </a:lnTo>
                  <a:lnTo>
                    <a:pt x="1320" y="1821"/>
                  </a:lnTo>
                  <a:cubicBezTo>
                    <a:pt x="1426" y="1709"/>
                    <a:pt x="1480" y="1585"/>
                    <a:pt x="1491" y="1464"/>
                  </a:cubicBezTo>
                  <a:close/>
                  <a:moveTo>
                    <a:pt x="1508" y="1"/>
                  </a:moveTo>
                  <a:cubicBezTo>
                    <a:pt x="1309" y="1"/>
                    <a:pt x="1110" y="31"/>
                    <a:pt x="917" y="91"/>
                  </a:cubicBezTo>
                  <a:lnTo>
                    <a:pt x="429" y="254"/>
                  </a:lnTo>
                  <a:cubicBezTo>
                    <a:pt x="154" y="339"/>
                    <a:pt x="0" y="622"/>
                    <a:pt x="69" y="896"/>
                  </a:cubicBezTo>
                  <a:lnTo>
                    <a:pt x="189" y="1402"/>
                  </a:lnTo>
                  <a:lnTo>
                    <a:pt x="274" y="1753"/>
                  </a:lnTo>
                  <a:cubicBezTo>
                    <a:pt x="309" y="1890"/>
                    <a:pt x="377" y="2010"/>
                    <a:pt x="471" y="2113"/>
                  </a:cubicBezTo>
                  <a:cubicBezTo>
                    <a:pt x="617" y="2250"/>
                    <a:pt x="806" y="2327"/>
                    <a:pt x="1003" y="2327"/>
                  </a:cubicBezTo>
                  <a:lnTo>
                    <a:pt x="1294" y="2327"/>
                  </a:lnTo>
                  <a:lnTo>
                    <a:pt x="1294" y="2918"/>
                  </a:lnTo>
                  <a:lnTo>
                    <a:pt x="634" y="2918"/>
                  </a:lnTo>
                  <a:cubicBezTo>
                    <a:pt x="343" y="2918"/>
                    <a:pt x="343" y="3346"/>
                    <a:pt x="634" y="3346"/>
                  </a:cubicBezTo>
                  <a:lnTo>
                    <a:pt x="2322" y="3346"/>
                  </a:lnTo>
                  <a:cubicBezTo>
                    <a:pt x="2605" y="3346"/>
                    <a:pt x="2605" y="2918"/>
                    <a:pt x="2322" y="2918"/>
                  </a:cubicBezTo>
                  <a:lnTo>
                    <a:pt x="1722" y="2918"/>
                  </a:lnTo>
                  <a:lnTo>
                    <a:pt x="1722" y="2327"/>
                  </a:lnTo>
                  <a:lnTo>
                    <a:pt x="2013" y="2335"/>
                  </a:lnTo>
                  <a:cubicBezTo>
                    <a:pt x="2236" y="2335"/>
                    <a:pt x="2450" y="2233"/>
                    <a:pt x="2596" y="2061"/>
                  </a:cubicBezTo>
                  <a:cubicBezTo>
                    <a:pt x="2605" y="2044"/>
                    <a:pt x="2622" y="2027"/>
                    <a:pt x="2630" y="2001"/>
                  </a:cubicBezTo>
                  <a:cubicBezTo>
                    <a:pt x="2647" y="1984"/>
                    <a:pt x="2665" y="1967"/>
                    <a:pt x="2673" y="1941"/>
                  </a:cubicBezTo>
                  <a:cubicBezTo>
                    <a:pt x="2707" y="1881"/>
                    <a:pt x="2733" y="1821"/>
                    <a:pt x="2742" y="1753"/>
                  </a:cubicBezTo>
                  <a:lnTo>
                    <a:pt x="2827" y="1402"/>
                  </a:lnTo>
                  <a:lnTo>
                    <a:pt x="2947" y="896"/>
                  </a:lnTo>
                  <a:cubicBezTo>
                    <a:pt x="3016" y="622"/>
                    <a:pt x="2862" y="339"/>
                    <a:pt x="2588" y="254"/>
                  </a:cubicBezTo>
                  <a:lnTo>
                    <a:pt x="2099" y="91"/>
                  </a:lnTo>
                  <a:cubicBezTo>
                    <a:pt x="1906" y="31"/>
                    <a:pt x="1707" y="1"/>
                    <a:pt x="150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5" name="Google Shape;1995;p70"/>
          <p:cNvGrpSpPr/>
          <p:nvPr/>
        </p:nvGrpSpPr>
        <p:grpSpPr>
          <a:xfrm>
            <a:off x="1532697" y="2289625"/>
            <a:ext cx="375450" cy="377896"/>
            <a:chOff x="1532697" y="2289625"/>
            <a:chExt cx="375450" cy="377896"/>
          </a:xfrm>
        </p:grpSpPr>
        <p:sp>
          <p:nvSpPr>
            <p:cNvPr id="1996" name="Google Shape;1996;p70"/>
            <p:cNvSpPr/>
            <p:nvPr/>
          </p:nvSpPr>
          <p:spPr>
            <a:xfrm>
              <a:off x="1717976" y="2362851"/>
              <a:ext cx="37746" cy="52988"/>
            </a:xfrm>
            <a:custGeom>
              <a:avLst/>
              <a:gdLst/>
              <a:ahLst/>
              <a:cxnLst/>
              <a:rect l="l" t="t" r="r" b="b"/>
              <a:pathLst>
                <a:path w="1466" h="2058" extrusionOk="0">
                  <a:moveTo>
                    <a:pt x="729" y="609"/>
                  </a:moveTo>
                  <a:cubicBezTo>
                    <a:pt x="934" y="995"/>
                    <a:pt x="1029" y="1252"/>
                    <a:pt x="1029" y="1329"/>
                  </a:cubicBezTo>
                  <a:cubicBezTo>
                    <a:pt x="1029" y="1492"/>
                    <a:pt x="892" y="1629"/>
                    <a:pt x="729" y="1629"/>
                  </a:cubicBezTo>
                  <a:cubicBezTo>
                    <a:pt x="566" y="1629"/>
                    <a:pt x="429" y="1492"/>
                    <a:pt x="429" y="1329"/>
                  </a:cubicBezTo>
                  <a:cubicBezTo>
                    <a:pt x="429" y="1252"/>
                    <a:pt x="523" y="995"/>
                    <a:pt x="729" y="609"/>
                  </a:cubicBezTo>
                  <a:close/>
                  <a:moveTo>
                    <a:pt x="729" y="1"/>
                  </a:moveTo>
                  <a:cubicBezTo>
                    <a:pt x="635" y="1"/>
                    <a:pt x="549" y="52"/>
                    <a:pt x="497" y="129"/>
                  </a:cubicBezTo>
                  <a:cubicBezTo>
                    <a:pt x="172" y="721"/>
                    <a:pt x="1" y="1123"/>
                    <a:pt x="1" y="1329"/>
                  </a:cubicBezTo>
                  <a:cubicBezTo>
                    <a:pt x="1" y="1731"/>
                    <a:pt x="326" y="2057"/>
                    <a:pt x="729" y="2057"/>
                  </a:cubicBezTo>
                  <a:cubicBezTo>
                    <a:pt x="1131" y="2057"/>
                    <a:pt x="1466" y="1731"/>
                    <a:pt x="1466" y="1329"/>
                  </a:cubicBezTo>
                  <a:cubicBezTo>
                    <a:pt x="1466" y="1123"/>
                    <a:pt x="1294" y="721"/>
                    <a:pt x="960" y="129"/>
                  </a:cubicBezTo>
                  <a:cubicBezTo>
                    <a:pt x="917" y="52"/>
                    <a:pt x="823" y="1"/>
                    <a:pt x="72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0"/>
            <p:cNvSpPr/>
            <p:nvPr/>
          </p:nvSpPr>
          <p:spPr>
            <a:xfrm>
              <a:off x="1744445" y="2404176"/>
              <a:ext cx="37746" cy="53117"/>
            </a:xfrm>
            <a:custGeom>
              <a:avLst/>
              <a:gdLst/>
              <a:ahLst/>
              <a:cxnLst/>
              <a:rect l="l" t="t" r="r" b="b"/>
              <a:pathLst>
                <a:path w="1466" h="2063" extrusionOk="0">
                  <a:moveTo>
                    <a:pt x="737" y="606"/>
                  </a:moveTo>
                  <a:cubicBezTo>
                    <a:pt x="943" y="1000"/>
                    <a:pt x="1037" y="1249"/>
                    <a:pt x="1037" y="1334"/>
                  </a:cubicBezTo>
                  <a:cubicBezTo>
                    <a:pt x="1037" y="1536"/>
                    <a:pt x="885" y="1636"/>
                    <a:pt x="733" y="1636"/>
                  </a:cubicBezTo>
                  <a:cubicBezTo>
                    <a:pt x="581" y="1636"/>
                    <a:pt x="429" y="1536"/>
                    <a:pt x="429" y="1334"/>
                  </a:cubicBezTo>
                  <a:cubicBezTo>
                    <a:pt x="438" y="1257"/>
                    <a:pt x="532" y="1000"/>
                    <a:pt x="737" y="606"/>
                  </a:cubicBezTo>
                  <a:close/>
                  <a:moveTo>
                    <a:pt x="734" y="0"/>
                  </a:moveTo>
                  <a:cubicBezTo>
                    <a:pt x="643" y="0"/>
                    <a:pt x="553" y="45"/>
                    <a:pt x="506" y="135"/>
                  </a:cubicBezTo>
                  <a:cubicBezTo>
                    <a:pt x="172" y="726"/>
                    <a:pt x="1" y="1129"/>
                    <a:pt x="1" y="1334"/>
                  </a:cubicBezTo>
                  <a:cubicBezTo>
                    <a:pt x="1" y="1737"/>
                    <a:pt x="335" y="2063"/>
                    <a:pt x="737" y="2063"/>
                  </a:cubicBezTo>
                  <a:cubicBezTo>
                    <a:pt x="1132" y="2063"/>
                    <a:pt x="1466" y="1737"/>
                    <a:pt x="1466" y="1334"/>
                  </a:cubicBezTo>
                  <a:cubicBezTo>
                    <a:pt x="1466" y="1129"/>
                    <a:pt x="1294" y="726"/>
                    <a:pt x="969" y="135"/>
                  </a:cubicBezTo>
                  <a:cubicBezTo>
                    <a:pt x="917" y="45"/>
                    <a:pt x="825" y="0"/>
                    <a:pt x="73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0"/>
            <p:cNvSpPr/>
            <p:nvPr/>
          </p:nvSpPr>
          <p:spPr>
            <a:xfrm>
              <a:off x="1590475" y="2436592"/>
              <a:ext cx="37746" cy="53143"/>
            </a:xfrm>
            <a:custGeom>
              <a:avLst/>
              <a:gdLst/>
              <a:ahLst/>
              <a:cxnLst/>
              <a:rect l="l" t="t" r="r" b="b"/>
              <a:pathLst>
                <a:path w="1466" h="2064" extrusionOk="0">
                  <a:moveTo>
                    <a:pt x="729" y="607"/>
                  </a:moveTo>
                  <a:cubicBezTo>
                    <a:pt x="926" y="984"/>
                    <a:pt x="1029" y="1249"/>
                    <a:pt x="1029" y="1335"/>
                  </a:cubicBezTo>
                  <a:cubicBezTo>
                    <a:pt x="1029" y="1532"/>
                    <a:pt x="879" y="1630"/>
                    <a:pt x="729" y="1630"/>
                  </a:cubicBezTo>
                  <a:cubicBezTo>
                    <a:pt x="579" y="1630"/>
                    <a:pt x="429" y="1532"/>
                    <a:pt x="429" y="1335"/>
                  </a:cubicBezTo>
                  <a:cubicBezTo>
                    <a:pt x="429" y="1249"/>
                    <a:pt x="540" y="984"/>
                    <a:pt x="729" y="607"/>
                  </a:cubicBezTo>
                  <a:close/>
                  <a:moveTo>
                    <a:pt x="729" y="0"/>
                  </a:moveTo>
                  <a:cubicBezTo>
                    <a:pt x="639" y="0"/>
                    <a:pt x="549" y="45"/>
                    <a:pt x="498" y="135"/>
                  </a:cubicBezTo>
                  <a:cubicBezTo>
                    <a:pt x="172" y="727"/>
                    <a:pt x="1" y="1129"/>
                    <a:pt x="1" y="1335"/>
                  </a:cubicBezTo>
                  <a:cubicBezTo>
                    <a:pt x="1" y="1737"/>
                    <a:pt x="326" y="2063"/>
                    <a:pt x="729" y="2063"/>
                  </a:cubicBezTo>
                  <a:cubicBezTo>
                    <a:pt x="1132" y="2063"/>
                    <a:pt x="1466" y="1737"/>
                    <a:pt x="1466" y="1335"/>
                  </a:cubicBezTo>
                  <a:lnTo>
                    <a:pt x="1457" y="1335"/>
                  </a:lnTo>
                  <a:cubicBezTo>
                    <a:pt x="1457" y="1129"/>
                    <a:pt x="1294" y="727"/>
                    <a:pt x="960" y="135"/>
                  </a:cubicBezTo>
                  <a:cubicBezTo>
                    <a:pt x="909" y="45"/>
                    <a:pt x="819" y="0"/>
                    <a:pt x="7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0"/>
            <p:cNvSpPr/>
            <p:nvPr/>
          </p:nvSpPr>
          <p:spPr>
            <a:xfrm>
              <a:off x="1811723" y="2453148"/>
              <a:ext cx="37746" cy="53117"/>
            </a:xfrm>
            <a:custGeom>
              <a:avLst/>
              <a:gdLst/>
              <a:ahLst/>
              <a:cxnLst/>
              <a:rect l="l" t="t" r="r" b="b"/>
              <a:pathLst>
                <a:path w="1466" h="2063" extrusionOk="0">
                  <a:moveTo>
                    <a:pt x="729" y="606"/>
                  </a:moveTo>
                  <a:cubicBezTo>
                    <a:pt x="926" y="992"/>
                    <a:pt x="1029" y="1249"/>
                    <a:pt x="1029" y="1334"/>
                  </a:cubicBezTo>
                  <a:cubicBezTo>
                    <a:pt x="1029" y="1536"/>
                    <a:pt x="879" y="1636"/>
                    <a:pt x="729" y="1636"/>
                  </a:cubicBezTo>
                  <a:cubicBezTo>
                    <a:pt x="579" y="1636"/>
                    <a:pt x="429" y="1536"/>
                    <a:pt x="429" y="1334"/>
                  </a:cubicBezTo>
                  <a:cubicBezTo>
                    <a:pt x="429" y="1257"/>
                    <a:pt x="523" y="1000"/>
                    <a:pt x="729" y="606"/>
                  </a:cubicBezTo>
                  <a:close/>
                  <a:moveTo>
                    <a:pt x="732" y="0"/>
                  </a:moveTo>
                  <a:cubicBezTo>
                    <a:pt x="641" y="0"/>
                    <a:pt x="549" y="45"/>
                    <a:pt x="498" y="135"/>
                  </a:cubicBezTo>
                  <a:cubicBezTo>
                    <a:pt x="172" y="726"/>
                    <a:pt x="1" y="1129"/>
                    <a:pt x="1" y="1334"/>
                  </a:cubicBezTo>
                  <a:cubicBezTo>
                    <a:pt x="1" y="1737"/>
                    <a:pt x="326" y="2063"/>
                    <a:pt x="729" y="2063"/>
                  </a:cubicBezTo>
                  <a:cubicBezTo>
                    <a:pt x="1132" y="2063"/>
                    <a:pt x="1466" y="1737"/>
                    <a:pt x="1466" y="1334"/>
                  </a:cubicBezTo>
                  <a:cubicBezTo>
                    <a:pt x="1466" y="1129"/>
                    <a:pt x="1294" y="726"/>
                    <a:pt x="960" y="135"/>
                  </a:cubicBezTo>
                  <a:cubicBezTo>
                    <a:pt x="913" y="45"/>
                    <a:pt x="823" y="0"/>
                    <a:pt x="73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0"/>
            <p:cNvSpPr/>
            <p:nvPr/>
          </p:nvSpPr>
          <p:spPr>
            <a:xfrm>
              <a:off x="1532697" y="2289625"/>
              <a:ext cx="375450" cy="377896"/>
            </a:xfrm>
            <a:custGeom>
              <a:avLst/>
              <a:gdLst/>
              <a:ahLst/>
              <a:cxnLst/>
              <a:rect l="l" t="t" r="r" b="b"/>
              <a:pathLst>
                <a:path w="14582" h="14677" extrusionOk="0">
                  <a:moveTo>
                    <a:pt x="2973" y="8602"/>
                  </a:moveTo>
                  <a:cubicBezTo>
                    <a:pt x="3170" y="8979"/>
                    <a:pt x="3273" y="9245"/>
                    <a:pt x="3273" y="9322"/>
                  </a:cubicBezTo>
                  <a:cubicBezTo>
                    <a:pt x="3273" y="9484"/>
                    <a:pt x="3144" y="9622"/>
                    <a:pt x="2973" y="9622"/>
                  </a:cubicBezTo>
                  <a:cubicBezTo>
                    <a:pt x="2810" y="9622"/>
                    <a:pt x="2673" y="9484"/>
                    <a:pt x="2673" y="9322"/>
                  </a:cubicBezTo>
                  <a:cubicBezTo>
                    <a:pt x="2673" y="9245"/>
                    <a:pt x="2784" y="8979"/>
                    <a:pt x="2973" y="8602"/>
                  </a:cubicBezTo>
                  <a:close/>
                  <a:moveTo>
                    <a:pt x="6597" y="1"/>
                  </a:moveTo>
                  <a:cubicBezTo>
                    <a:pt x="6434" y="1"/>
                    <a:pt x="6297" y="95"/>
                    <a:pt x="6237" y="241"/>
                  </a:cubicBezTo>
                  <a:lnTo>
                    <a:pt x="5852" y="1149"/>
                  </a:lnTo>
                  <a:lnTo>
                    <a:pt x="4883" y="1491"/>
                  </a:lnTo>
                  <a:cubicBezTo>
                    <a:pt x="4806" y="1526"/>
                    <a:pt x="4738" y="1568"/>
                    <a:pt x="4695" y="1637"/>
                  </a:cubicBezTo>
                  <a:cubicBezTo>
                    <a:pt x="4571" y="1804"/>
                    <a:pt x="4716" y="1985"/>
                    <a:pt x="4870" y="1985"/>
                  </a:cubicBezTo>
                  <a:cubicBezTo>
                    <a:pt x="4929" y="1985"/>
                    <a:pt x="4990" y="1958"/>
                    <a:pt x="5038" y="1894"/>
                  </a:cubicBezTo>
                  <a:lnTo>
                    <a:pt x="6014" y="1551"/>
                  </a:lnTo>
                  <a:cubicBezTo>
                    <a:pt x="6117" y="1508"/>
                    <a:pt x="6203" y="1431"/>
                    <a:pt x="6246" y="1337"/>
                  </a:cubicBezTo>
                  <a:lnTo>
                    <a:pt x="6614" y="438"/>
                  </a:lnTo>
                  <a:lnTo>
                    <a:pt x="7325" y="438"/>
                  </a:lnTo>
                  <a:lnTo>
                    <a:pt x="8516" y="2502"/>
                  </a:lnTo>
                  <a:cubicBezTo>
                    <a:pt x="8585" y="2629"/>
                    <a:pt x="8716" y="2698"/>
                    <a:pt x="8850" y="2698"/>
                  </a:cubicBezTo>
                  <a:cubicBezTo>
                    <a:pt x="8914" y="2698"/>
                    <a:pt x="8980" y="2682"/>
                    <a:pt x="9039" y="2648"/>
                  </a:cubicBezTo>
                  <a:lnTo>
                    <a:pt x="10024" y="2091"/>
                  </a:lnTo>
                  <a:lnTo>
                    <a:pt x="10606" y="2742"/>
                  </a:lnTo>
                  <a:lnTo>
                    <a:pt x="10572" y="5963"/>
                  </a:lnTo>
                  <a:lnTo>
                    <a:pt x="9784" y="8062"/>
                  </a:lnTo>
                  <a:cubicBezTo>
                    <a:pt x="9752" y="8061"/>
                    <a:pt x="9720" y="8060"/>
                    <a:pt x="9688" y="8060"/>
                  </a:cubicBezTo>
                  <a:cubicBezTo>
                    <a:pt x="9275" y="8060"/>
                    <a:pt x="8864" y="8163"/>
                    <a:pt x="8490" y="8354"/>
                  </a:cubicBezTo>
                  <a:cubicBezTo>
                    <a:pt x="8122" y="8542"/>
                    <a:pt x="7719" y="8636"/>
                    <a:pt x="7308" y="8636"/>
                  </a:cubicBezTo>
                  <a:cubicBezTo>
                    <a:pt x="7025" y="8636"/>
                    <a:pt x="7025" y="9065"/>
                    <a:pt x="7308" y="9065"/>
                  </a:cubicBezTo>
                  <a:cubicBezTo>
                    <a:pt x="7788" y="9065"/>
                    <a:pt x="8259" y="8953"/>
                    <a:pt x="8679" y="8739"/>
                  </a:cubicBezTo>
                  <a:cubicBezTo>
                    <a:pt x="8970" y="8593"/>
                    <a:pt x="9287" y="8508"/>
                    <a:pt x="9621" y="8491"/>
                  </a:cubicBezTo>
                  <a:lnTo>
                    <a:pt x="9621" y="8491"/>
                  </a:lnTo>
                  <a:lnTo>
                    <a:pt x="7951" y="12911"/>
                  </a:lnTo>
                  <a:lnTo>
                    <a:pt x="6220" y="8859"/>
                  </a:lnTo>
                  <a:lnTo>
                    <a:pt x="6220" y="8859"/>
                  </a:lnTo>
                  <a:cubicBezTo>
                    <a:pt x="6263" y="8876"/>
                    <a:pt x="6306" y="8893"/>
                    <a:pt x="6348" y="8902"/>
                  </a:cubicBezTo>
                  <a:cubicBezTo>
                    <a:pt x="6376" y="8911"/>
                    <a:pt x="6403" y="8916"/>
                    <a:pt x="6428" y="8916"/>
                  </a:cubicBezTo>
                  <a:cubicBezTo>
                    <a:pt x="6646" y="8916"/>
                    <a:pt x="6732" y="8576"/>
                    <a:pt x="6486" y="8499"/>
                  </a:cubicBezTo>
                  <a:cubicBezTo>
                    <a:pt x="6366" y="8456"/>
                    <a:pt x="6254" y="8414"/>
                    <a:pt x="6143" y="8354"/>
                  </a:cubicBezTo>
                  <a:cubicBezTo>
                    <a:pt x="6083" y="8328"/>
                    <a:pt x="6031" y="8302"/>
                    <a:pt x="5971" y="8276"/>
                  </a:cubicBezTo>
                  <a:lnTo>
                    <a:pt x="5483" y="7128"/>
                  </a:lnTo>
                  <a:cubicBezTo>
                    <a:pt x="5449" y="7034"/>
                    <a:pt x="5372" y="6957"/>
                    <a:pt x="5278" y="6906"/>
                  </a:cubicBezTo>
                  <a:lnTo>
                    <a:pt x="4292" y="6400"/>
                  </a:lnTo>
                  <a:lnTo>
                    <a:pt x="3127" y="4644"/>
                  </a:lnTo>
                  <a:lnTo>
                    <a:pt x="4532" y="2631"/>
                  </a:lnTo>
                  <a:cubicBezTo>
                    <a:pt x="4649" y="2465"/>
                    <a:pt x="4501" y="2290"/>
                    <a:pt x="4348" y="2290"/>
                  </a:cubicBezTo>
                  <a:cubicBezTo>
                    <a:pt x="4288" y="2290"/>
                    <a:pt x="4227" y="2317"/>
                    <a:pt x="4181" y="2382"/>
                  </a:cubicBezTo>
                  <a:lnTo>
                    <a:pt x="2759" y="4421"/>
                  </a:lnTo>
                  <a:cubicBezTo>
                    <a:pt x="2673" y="4550"/>
                    <a:pt x="2673" y="4721"/>
                    <a:pt x="2759" y="4858"/>
                  </a:cubicBezTo>
                  <a:lnTo>
                    <a:pt x="3941" y="6632"/>
                  </a:lnTo>
                  <a:cubicBezTo>
                    <a:pt x="3984" y="6692"/>
                    <a:pt x="4035" y="6743"/>
                    <a:pt x="4104" y="6777"/>
                  </a:cubicBezTo>
                  <a:lnTo>
                    <a:pt x="5089" y="7291"/>
                  </a:lnTo>
                  <a:lnTo>
                    <a:pt x="5098" y="7291"/>
                  </a:lnTo>
                  <a:lnTo>
                    <a:pt x="5440" y="8114"/>
                  </a:lnTo>
                  <a:cubicBezTo>
                    <a:pt x="5258" y="8075"/>
                    <a:pt x="5073" y="8055"/>
                    <a:pt x="4888" y="8055"/>
                  </a:cubicBezTo>
                  <a:cubicBezTo>
                    <a:pt x="4463" y="8055"/>
                    <a:pt x="4040" y="8157"/>
                    <a:pt x="3658" y="8354"/>
                  </a:cubicBezTo>
                  <a:cubicBezTo>
                    <a:pt x="3573" y="8396"/>
                    <a:pt x="3487" y="8431"/>
                    <a:pt x="3393" y="8465"/>
                  </a:cubicBezTo>
                  <a:cubicBezTo>
                    <a:pt x="3341" y="8362"/>
                    <a:pt x="3281" y="8251"/>
                    <a:pt x="3213" y="8122"/>
                  </a:cubicBezTo>
                  <a:cubicBezTo>
                    <a:pt x="3161" y="8045"/>
                    <a:pt x="3076" y="7994"/>
                    <a:pt x="2982" y="7994"/>
                  </a:cubicBezTo>
                  <a:cubicBezTo>
                    <a:pt x="2887" y="7994"/>
                    <a:pt x="2793" y="8045"/>
                    <a:pt x="2750" y="8122"/>
                  </a:cubicBezTo>
                  <a:cubicBezTo>
                    <a:pt x="2647" y="8311"/>
                    <a:pt x="2553" y="8482"/>
                    <a:pt x="2485" y="8636"/>
                  </a:cubicBezTo>
                  <a:cubicBezTo>
                    <a:pt x="2091" y="8636"/>
                    <a:pt x="1705" y="8542"/>
                    <a:pt x="1345" y="8371"/>
                  </a:cubicBezTo>
                  <a:cubicBezTo>
                    <a:pt x="1003" y="8199"/>
                    <a:pt x="617" y="8097"/>
                    <a:pt x="231" y="8079"/>
                  </a:cubicBezTo>
                  <a:cubicBezTo>
                    <a:pt x="226" y="8079"/>
                    <a:pt x="221" y="8079"/>
                    <a:pt x="216" y="8079"/>
                  </a:cubicBezTo>
                  <a:cubicBezTo>
                    <a:pt x="102" y="8079"/>
                    <a:pt x="0" y="8171"/>
                    <a:pt x="0" y="8294"/>
                  </a:cubicBezTo>
                  <a:lnTo>
                    <a:pt x="0" y="14145"/>
                  </a:lnTo>
                  <a:cubicBezTo>
                    <a:pt x="0" y="14436"/>
                    <a:pt x="240" y="14676"/>
                    <a:pt x="531" y="14676"/>
                  </a:cubicBezTo>
                  <a:lnTo>
                    <a:pt x="14059" y="14676"/>
                  </a:lnTo>
                  <a:cubicBezTo>
                    <a:pt x="14350" y="14676"/>
                    <a:pt x="14582" y="14436"/>
                    <a:pt x="14582" y="14154"/>
                  </a:cubicBezTo>
                  <a:lnTo>
                    <a:pt x="14582" y="13425"/>
                  </a:lnTo>
                  <a:cubicBezTo>
                    <a:pt x="14582" y="13284"/>
                    <a:pt x="14474" y="13213"/>
                    <a:pt x="14367" y="13213"/>
                  </a:cubicBezTo>
                  <a:cubicBezTo>
                    <a:pt x="14260" y="13213"/>
                    <a:pt x="14153" y="13284"/>
                    <a:pt x="14153" y="13425"/>
                  </a:cubicBezTo>
                  <a:lnTo>
                    <a:pt x="14153" y="14154"/>
                  </a:lnTo>
                  <a:cubicBezTo>
                    <a:pt x="14153" y="14205"/>
                    <a:pt x="14110" y="14248"/>
                    <a:pt x="14059" y="14248"/>
                  </a:cubicBezTo>
                  <a:lnTo>
                    <a:pt x="523" y="14248"/>
                  </a:lnTo>
                  <a:cubicBezTo>
                    <a:pt x="463" y="14248"/>
                    <a:pt x="420" y="14205"/>
                    <a:pt x="420" y="14154"/>
                  </a:cubicBezTo>
                  <a:lnTo>
                    <a:pt x="420" y="8534"/>
                  </a:lnTo>
                  <a:cubicBezTo>
                    <a:pt x="677" y="8568"/>
                    <a:pt x="917" y="8645"/>
                    <a:pt x="1148" y="8756"/>
                  </a:cubicBezTo>
                  <a:cubicBezTo>
                    <a:pt x="1508" y="8936"/>
                    <a:pt x="1894" y="9030"/>
                    <a:pt x="2296" y="9056"/>
                  </a:cubicBezTo>
                  <a:cubicBezTo>
                    <a:pt x="2262" y="9142"/>
                    <a:pt x="2245" y="9227"/>
                    <a:pt x="2236" y="9322"/>
                  </a:cubicBezTo>
                  <a:cubicBezTo>
                    <a:pt x="2236" y="9724"/>
                    <a:pt x="2570" y="10050"/>
                    <a:pt x="2973" y="10050"/>
                  </a:cubicBezTo>
                  <a:cubicBezTo>
                    <a:pt x="3376" y="10050"/>
                    <a:pt x="3701" y="9724"/>
                    <a:pt x="3701" y="9322"/>
                  </a:cubicBezTo>
                  <a:cubicBezTo>
                    <a:pt x="3684" y="9159"/>
                    <a:pt x="3641" y="9005"/>
                    <a:pt x="3564" y="8859"/>
                  </a:cubicBezTo>
                  <a:cubicBezTo>
                    <a:pt x="3658" y="8816"/>
                    <a:pt x="3753" y="8782"/>
                    <a:pt x="3838" y="8739"/>
                  </a:cubicBezTo>
                  <a:cubicBezTo>
                    <a:pt x="4165" y="8568"/>
                    <a:pt x="4526" y="8483"/>
                    <a:pt x="4889" y="8483"/>
                  </a:cubicBezTo>
                  <a:cubicBezTo>
                    <a:pt x="5145" y="8483"/>
                    <a:pt x="5401" y="8526"/>
                    <a:pt x="5646" y="8611"/>
                  </a:cubicBezTo>
                  <a:lnTo>
                    <a:pt x="7676" y="13374"/>
                  </a:lnTo>
                  <a:cubicBezTo>
                    <a:pt x="7728" y="13477"/>
                    <a:pt x="7839" y="13554"/>
                    <a:pt x="7959" y="13554"/>
                  </a:cubicBezTo>
                  <a:cubicBezTo>
                    <a:pt x="8088" y="13545"/>
                    <a:pt x="8190" y="13477"/>
                    <a:pt x="8233" y="13357"/>
                  </a:cubicBezTo>
                  <a:lnTo>
                    <a:pt x="10067" y="8508"/>
                  </a:lnTo>
                  <a:cubicBezTo>
                    <a:pt x="10315" y="8542"/>
                    <a:pt x="10555" y="8619"/>
                    <a:pt x="10786" y="8739"/>
                  </a:cubicBezTo>
                  <a:cubicBezTo>
                    <a:pt x="11215" y="8953"/>
                    <a:pt x="11684" y="9060"/>
                    <a:pt x="12153" y="9060"/>
                  </a:cubicBezTo>
                  <a:cubicBezTo>
                    <a:pt x="12622" y="9060"/>
                    <a:pt x="13091" y="8953"/>
                    <a:pt x="13519" y="8739"/>
                  </a:cubicBezTo>
                  <a:cubicBezTo>
                    <a:pt x="13716" y="8636"/>
                    <a:pt x="13930" y="8559"/>
                    <a:pt x="14153" y="8525"/>
                  </a:cubicBezTo>
                  <a:lnTo>
                    <a:pt x="14153" y="12500"/>
                  </a:lnTo>
                  <a:cubicBezTo>
                    <a:pt x="14153" y="12620"/>
                    <a:pt x="14247" y="12714"/>
                    <a:pt x="14367" y="12714"/>
                  </a:cubicBezTo>
                  <a:cubicBezTo>
                    <a:pt x="14487" y="12714"/>
                    <a:pt x="14582" y="12620"/>
                    <a:pt x="14582" y="12500"/>
                  </a:cubicBezTo>
                  <a:lnTo>
                    <a:pt x="14582" y="8285"/>
                  </a:lnTo>
                  <a:cubicBezTo>
                    <a:pt x="14582" y="8162"/>
                    <a:pt x="14487" y="8070"/>
                    <a:pt x="14366" y="8070"/>
                  </a:cubicBezTo>
                  <a:cubicBezTo>
                    <a:pt x="14361" y="8070"/>
                    <a:pt x="14356" y="8071"/>
                    <a:pt x="14350" y="8071"/>
                  </a:cubicBezTo>
                  <a:cubicBezTo>
                    <a:pt x="13999" y="8097"/>
                    <a:pt x="13648" y="8191"/>
                    <a:pt x="13331" y="8354"/>
                  </a:cubicBezTo>
                  <a:cubicBezTo>
                    <a:pt x="12958" y="8538"/>
                    <a:pt x="12555" y="8630"/>
                    <a:pt x="12154" y="8630"/>
                  </a:cubicBezTo>
                  <a:cubicBezTo>
                    <a:pt x="11752" y="8630"/>
                    <a:pt x="11352" y="8538"/>
                    <a:pt x="10983" y="8354"/>
                  </a:cubicBezTo>
                  <a:cubicBezTo>
                    <a:pt x="10743" y="8234"/>
                    <a:pt x="10495" y="8148"/>
                    <a:pt x="10229" y="8097"/>
                  </a:cubicBezTo>
                  <a:lnTo>
                    <a:pt x="10983" y="6109"/>
                  </a:lnTo>
                  <a:cubicBezTo>
                    <a:pt x="11000" y="6066"/>
                    <a:pt x="11009" y="6015"/>
                    <a:pt x="11009" y="5963"/>
                  </a:cubicBezTo>
                  <a:lnTo>
                    <a:pt x="11043" y="2725"/>
                  </a:lnTo>
                  <a:cubicBezTo>
                    <a:pt x="11043" y="2622"/>
                    <a:pt x="11009" y="2537"/>
                    <a:pt x="10949" y="2459"/>
                  </a:cubicBezTo>
                  <a:lnTo>
                    <a:pt x="10332" y="1765"/>
                  </a:lnTo>
                  <a:cubicBezTo>
                    <a:pt x="10251" y="1685"/>
                    <a:pt x="10144" y="1641"/>
                    <a:pt x="10037" y="1641"/>
                  </a:cubicBezTo>
                  <a:cubicBezTo>
                    <a:pt x="9973" y="1641"/>
                    <a:pt x="9910" y="1656"/>
                    <a:pt x="9852" y="1688"/>
                  </a:cubicBezTo>
                  <a:lnTo>
                    <a:pt x="8867" y="2245"/>
                  </a:lnTo>
                  <a:lnTo>
                    <a:pt x="7693" y="198"/>
                  </a:lnTo>
                  <a:cubicBezTo>
                    <a:pt x="7625" y="78"/>
                    <a:pt x="7496" y="1"/>
                    <a:pt x="735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1" name="Google Shape;2001;p70"/>
          <p:cNvGrpSpPr/>
          <p:nvPr/>
        </p:nvGrpSpPr>
        <p:grpSpPr>
          <a:xfrm>
            <a:off x="896734" y="2296294"/>
            <a:ext cx="380986" cy="366593"/>
            <a:chOff x="896734" y="2296294"/>
            <a:chExt cx="380986" cy="366593"/>
          </a:xfrm>
        </p:grpSpPr>
        <p:sp>
          <p:nvSpPr>
            <p:cNvPr id="2002" name="Google Shape;2002;p70"/>
            <p:cNvSpPr/>
            <p:nvPr/>
          </p:nvSpPr>
          <p:spPr>
            <a:xfrm>
              <a:off x="898948" y="2296294"/>
              <a:ext cx="378771" cy="255415"/>
            </a:xfrm>
            <a:custGeom>
              <a:avLst/>
              <a:gdLst/>
              <a:ahLst/>
              <a:cxnLst/>
              <a:rect l="l" t="t" r="r" b="b"/>
              <a:pathLst>
                <a:path w="14711" h="9920" extrusionOk="0">
                  <a:moveTo>
                    <a:pt x="3851" y="502"/>
                  </a:moveTo>
                  <a:cubicBezTo>
                    <a:pt x="3874" y="502"/>
                    <a:pt x="3897" y="511"/>
                    <a:pt x="3916" y="530"/>
                  </a:cubicBezTo>
                  <a:lnTo>
                    <a:pt x="4010" y="598"/>
                  </a:lnTo>
                  <a:lnTo>
                    <a:pt x="3016" y="1849"/>
                  </a:lnTo>
                  <a:lnTo>
                    <a:pt x="2922" y="1772"/>
                  </a:lnTo>
                  <a:cubicBezTo>
                    <a:pt x="2871" y="1738"/>
                    <a:pt x="2871" y="1669"/>
                    <a:pt x="2905" y="1626"/>
                  </a:cubicBezTo>
                  <a:lnTo>
                    <a:pt x="3779" y="538"/>
                  </a:lnTo>
                  <a:cubicBezTo>
                    <a:pt x="3798" y="515"/>
                    <a:pt x="3824" y="502"/>
                    <a:pt x="3851" y="502"/>
                  </a:cubicBezTo>
                  <a:close/>
                  <a:moveTo>
                    <a:pt x="4752" y="434"/>
                  </a:moveTo>
                  <a:cubicBezTo>
                    <a:pt x="4776" y="434"/>
                    <a:pt x="4802" y="443"/>
                    <a:pt x="4824" y="461"/>
                  </a:cubicBezTo>
                  <a:lnTo>
                    <a:pt x="6477" y="1789"/>
                  </a:lnTo>
                  <a:cubicBezTo>
                    <a:pt x="6520" y="1823"/>
                    <a:pt x="6529" y="1892"/>
                    <a:pt x="6495" y="1943"/>
                  </a:cubicBezTo>
                  <a:lnTo>
                    <a:pt x="4695" y="4179"/>
                  </a:lnTo>
                  <a:cubicBezTo>
                    <a:pt x="4670" y="4214"/>
                    <a:pt x="4653" y="4248"/>
                    <a:pt x="4653" y="4291"/>
                  </a:cubicBezTo>
                  <a:lnTo>
                    <a:pt x="4404" y="6184"/>
                  </a:lnTo>
                  <a:cubicBezTo>
                    <a:pt x="4199" y="6167"/>
                    <a:pt x="3984" y="6133"/>
                    <a:pt x="3779" y="6081"/>
                  </a:cubicBezTo>
                  <a:cubicBezTo>
                    <a:pt x="3755" y="6075"/>
                    <a:pt x="3733" y="6072"/>
                    <a:pt x="3712" y="6072"/>
                  </a:cubicBezTo>
                  <a:cubicBezTo>
                    <a:pt x="3482" y="6072"/>
                    <a:pt x="3417" y="6430"/>
                    <a:pt x="3676" y="6501"/>
                  </a:cubicBezTo>
                  <a:cubicBezTo>
                    <a:pt x="3899" y="6553"/>
                    <a:pt x="4130" y="6595"/>
                    <a:pt x="4361" y="6612"/>
                  </a:cubicBezTo>
                  <a:lnTo>
                    <a:pt x="4284" y="7204"/>
                  </a:lnTo>
                  <a:cubicBezTo>
                    <a:pt x="4284" y="7204"/>
                    <a:pt x="4276" y="7204"/>
                    <a:pt x="4276" y="7212"/>
                  </a:cubicBezTo>
                  <a:cubicBezTo>
                    <a:pt x="4234" y="7214"/>
                    <a:pt x="4184" y="7216"/>
                    <a:pt x="4127" y="7216"/>
                  </a:cubicBezTo>
                  <a:cubicBezTo>
                    <a:pt x="3730" y="7216"/>
                    <a:pt x="2965" y="7139"/>
                    <a:pt x="2082" y="6638"/>
                  </a:cubicBezTo>
                  <a:cubicBezTo>
                    <a:pt x="1072" y="6064"/>
                    <a:pt x="626" y="5353"/>
                    <a:pt x="480" y="5070"/>
                  </a:cubicBezTo>
                  <a:lnTo>
                    <a:pt x="900" y="4651"/>
                  </a:lnTo>
                  <a:cubicBezTo>
                    <a:pt x="1303" y="5207"/>
                    <a:pt x="1834" y="5670"/>
                    <a:pt x="2434" y="6004"/>
                  </a:cubicBezTo>
                  <a:cubicBezTo>
                    <a:pt x="2554" y="6073"/>
                    <a:pt x="2682" y="6133"/>
                    <a:pt x="2802" y="6193"/>
                  </a:cubicBezTo>
                  <a:cubicBezTo>
                    <a:pt x="2835" y="6208"/>
                    <a:pt x="2868" y="6215"/>
                    <a:pt x="2898" y="6215"/>
                  </a:cubicBezTo>
                  <a:cubicBezTo>
                    <a:pt x="3100" y="6215"/>
                    <a:pt x="3213" y="5903"/>
                    <a:pt x="2982" y="5799"/>
                  </a:cubicBezTo>
                  <a:cubicBezTo>
                    <a:pt x="2879" y="5747"/>
                    <a:pt x="2759" y="5687"/>
                    <a:pt x="2648" y="5627"/>
                  </a:cubicBezTo>
                  <a:cubicBezTo>
                    <a:pt x="2074" y="5319"/>
                    <a:pt x="1586" y="4873"/>
                    <a:pt x="1209" y="4342"/>
                  </a:cubicBezTo>
                  <a:lnTo>
                    <a:pt x="2854" y="2732"/>
                  </a:lnTo>
                  <a:lnTo>
                    <a:pt x="2871" y="2714"/>
                  </a:lnTo>
                  <a:lnTo>
                    <a:pt x="4670" y="478"/>
                  </a:lnTo>
                  <a:cubicBezTo>
                    <a:pt x="4689" y="449"/>
                    <a:pt x="4720" y="434"/>
                    <a:pt x="4752" y="434"/>
                  </a:cubicBezTo>
                  <a:close/>
                  <a:moveTo>
                    <a:pt x="4756" y="0"/>
                  </a:moveTo>
                  <a:cubicBezTo>
                    <a:pt x="4597" y="0"/>
                    <a:pt x="4439" y="71"/>
                    <a:pt x="4336" y="204"/>
                  </a:cubicBezTo>
                  <a:lnTo>
                    <a:pt x="4284" y="264"/>
                  </a:lnTo>
                  <a:lnTo>
                    <a:pt x="4190" y="187"/>
                  </a:lnTo>
                  <a:cubicBezTo>
                    <a:pt x="4091" y="110"/>
                    <a:pt x="3974" y="72"/>
                    <a:pt x="3857" y="72"/>
                  </a:cubicBezTo>
                  <a:cubicBezTo>
                    <a:pt x="3701" y="72"/>
                    <a:pt x="3548" y="140"/>
                    <a:pt x="3445" y="273"/>
                  </a:cubicBezTo>
                  <a:lnTo>
                    <a:pt x="2571" y="1361"/>
                  </a:lnTo>
                  <a:cubicBezTo>
                    <a:pt x="2382" y="1584"/>
                    <a:pt x="2417" y="1926"/>
                    <a:pt x="2648" y="2106"/>
                  </a:cubicBezTo>
                  <a:lnTo>
                    <a:pt x="2742" y="2183"/>
                  </a:lnTo>
                  <a:lnTo>
                    <a:pt x="2537" y="2432"/>
                  </a:lnTo>
                  <a:lnTo>
                    <a:pt x="172" y="4753"/>
                  </a:lnTo>
                  <a:cubicBezTo>
                    <a:pt x="35" y="4890"/>
                    <a:pt x="1" y="5096"/>
                    <a:pt x="95" y="5267"/>
                  </a:cubicBezTo>
                  <a:cubicBezTo>
                    <a:pt x="249" y="5584"/>
                    <a:pt x="746" y="6381"/>
                    <a:pt x="1868" y="7015"/>
                  </a:cubicBezTo>
                  <a:cubicBezTo>
                    <a:pt x="2554" y="7409"/>
                    <a:pt x="3325" y="7632"/>
                    <a:pt x="4121" y="7641"/>
                  </a:cubicBezTo>
                  <a:lnTo>
                    <a:pt x="4293" y="7641"/>
                  </a:lnTo>
                  <a:cubicBezTo>
                    <a:pt x="4507" y="7632"/>
                    <a:pt x="4678" y="7469"/>
                    <a:pt x="4704" y="7264"/>
                  </a:cubicBezTo>
                  <a:lnTo>
                    <a:pt x="5072" y="4411"/>
                  </a:lnTo>
                  <a:lnTo>
                    <a:pt x="5235" y="4197"/>
                  </a:lnTo>
                  <a:lnTo>
                    <a:pt x="6486" y="5199"/>
                  </a:lnTo>
                  <a:cubicBezTo>
                    <a:pt x="7120" y="5704"/>
                    <a:pt x="7805" y="6158"/>
                    <a:pt x="8525" y="6535"/>
                  </a:cubicBezTo>
                  <a:cubicBezTo>
                    <a:pt x="9133" y="6852"/>
                    <a:pt x="9707" y="7229"/>
                    <a:pt x="10238" y="7658"/>
                  </a:cubicBezTo>
                  <a:lnTo>
                    <a:pt x="12903" y="9799"/>
                  </a:lnTo>
                  <a:cubicBezTo>
                    <a:pt x="12997" y="9877"/>
                    <a:pt x="13108" y="9919"/>
                    <a:pt x="13237" y="9919"/>
                  </a:cubicBezTo>
                  <a:lnTo>
                    <a:pt x="13288" y="9919"/>
                  </a:lnTo>
                  <a:cubicBezTo>
                    <a:pt x="13434" y="9902"/>
                    <a:pt x="13562" y="9834"/>
                    <a:pt x="13648" y="9722"/>
                  </a:cubicBezTo>
                  <a:lnTo>
                    <a:pt x="14531" y="8626"/>
                  </a:lnTo>
                  <a:cubicBezTo>
                    <a:pt x="14710" y="8394"/>
                    <a:pt x="14676" y="8060"/>
                    <a:pt x="14453" y="7880"/>
                  </a:cubicBezTo>
                  <a:lnTo>
                    <a:pt x="13528" y="7135"/>
                  </a:lnTo>
                  <a:cubicBezTo>
                    <a:pt x="13482" y="7099"/>
                    <a:pt x="13434" y="7083"/>
                    <a:pt x="13389" y="7083"/>
                  </a:cubicBezTo>
                  <a:cubicBezTo>
                    <a:pt x="13210" y="7083"/>
                    <a:pt x="13076" y="7326"/>
                    <a:pt x="13254" y="7469"/>
                  </a:cubicBezTo>
                  <a:lnTo>
                    <a:pt x="14179" y="8215"/>
                  </a:lnTo>
                  <a:cubicBezTo>
                    <a:pt x="14222" y="8249"/>
                    <a:pt x="14231" y="8317"/>
                    <a:pt x="14196" y="8360"/>
                  </a:cubicBezTo>
                  <a:lnTo>
                    <a:pt x="13323" y="9440"/>
                  </a:lnTo>
                  <a:cubicBezTo>
                    <a:pt x="13304" y="9468"/>
                    <a:pt x="13274" y="9481"/>
                    <a:pt x="13245" y="9481"/>
                  </a:cubicBezTo>
                  <a:cubicBezTo>
                    <a:pt x="13221" y="9481"/>
                    <a:pt x="13196" y="9472"/>
                    <a:pt x="13177" y="9457"/>
                  </a:cubicBezTo>
                  <a:lnTo>
                    <a:pt x="10521" y="7315"/>
                  </a:lnTo>
                  <a:cubicBezTo>
                    <a:pt x="9964" y="6869"/>
                    <a:pt x="9365" y="6484"/>
                    <a:pt x="8739" y="6150"/>
                  </a:cubicBezTo>
                  <a:cubicBezTo>
                    <a:pt x="8037" y="5781"/>
                    <a:pt x="7377" y="5345"/>
                    <a:pt x="6760" y="4856"/>
                  </a:cubicBezTo>
                  <a:lnTo>
                    <a:pt x="5509" y="3854"/>
                  </a:lnTo>
                  <a:lnTo>
                    <a:pt x="6512" y="2603"/>
                  </a:lnTo>
                  <a:lnTo>
                    <a:pt x="7754" y="3605"/>
                  </a:lnTo>
                  <a:cubicBezTo>
                    <a:pt x="8302" y="4042"/>
                    <a:pt x="8893" y="4428"/>
                    <a:pt x="9510" y="4753"/>
                  </a:cubicBezTo>
                  <a:cubicBezTo>
                    <a:pt x="10221" y="5130"/>
                    <a:pt x="10890" y="5567"/>
                    <a:pt x="11515" y="6073"/>
                  </a:cubicBezTo>
                  <a:lnTo>
                    <a:pt x="12543" y="6904"/>
                  </a:lnTo>
                  <a:cubicBezTo>
                    <a:pt x="12588" y="6940"/>
                    <a:pt x="12635" y="6955"/>
                    <a:pt x="12679" y="6955"/>
                  </a:cubicBezTo>
                  <a:cubicBezTo>
                    <a:pt x="12856" y="6955"/>
                    <a:pt x="12995" y="6713"/>
                    <a:pt x="12817" y="6570"/>
                  </a:cubicBezTo>
                  <a:lnTo>
                    <a:pt x="11789" y="5739"/>
                  </a:lnTo>
                  <a:cubicBezTo>
                    <a:pt x="11138" y="5216"/>
                    <a:pt x="10453" y="4762"/>
                    <a:pt x="9716" y="4385"/>
                  </a:cubicBezTo>
                  <a:cubicBezTo>
                    <a:pt x="9116" y="4068"/>
                    <a:pt x="8551" y="3700"/>
                    <a:pt x="8028" y="3280"/>
                  </a:cubicBezTo>
                  <a:lnTo>
                    <a:pt x="6786" y="2278"/>
                  </a:lnTo>
                  <a:lnTo>
                    <a:pt x="6829" y="2218"/>
                  </a:lnTo>
                  <a:cubicBezTo>
                    <a:pt x="7017" y="1986"/>
                    <a:pt x="6983" y="1644"/>
                    <a:pt x="6752" y="1455"/>
                  </a:cubicBezTo>
                  <a:lnTo>
                    <a:pt x="5090" y="119"/>
                  </a:lnTo>
                  <a:cubicBezTo>
                    <a:pt x="4991" y="39"/>
                    <a:pt x="4873" y="0"/>
                    <a:pt x="475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0"/>
            <p:cNvSpPr/>
            <p:nvPr/>
          </p:nvSpPr>
          <p:spPr>
            <a:xfrm>
              <a:off x="896734" y="2524520"/>
              <a:ext cx="379441" cy="138367"/>
            </a:xfrm>
            <a:custGeom>
              <a:avLst/>
              <a:gdLst/>
              <a:ahLst/>
              <a:cxnLst/>
              <a:rect l="l" t="t" r="r" b="b"/>
              <a:pathLst>
                <a:path w="14737" h="5374" extrusionOk="0">
                  <a:moveTo>
                    <a:pt x="7651" y="439"/>
                  </a:moveTo>
                  <a:cubicBezTo>
                    <a:pt x="8894" y="439"/>
                    <a:pt x="9639" y="499"/>
                    <a:pt x="10050" y="567"/>
                  </a:cubicBezTo>
                  <a:cubicBezTo>
                    <a:pt x="9673" y="618"/>
                    <a:pt x="8971" y="670"/>
                    <a:pt x="7651" y="670"/>
                  </a:cubicBezTo>
                  <a:cubicBezTo>
                    <a:pt x="6324" y="670"/>
                    <a:pt x="5621" y="618"/>
                    <a:pt x="5244" y="567"/>
                  </a:cubicBezTo>
                  <a:cubicBezTo>
                    <a:pt x="5655" y="499"/>
                    <a:pt x="6409" y="439"/>
                    <a:pt x="7651" y="439"/>
                  </a:cubicBezTo>
                  <a:close/>
                  <a:moveTo>
                    <a:pt x="1629" y="1569"/>
                  </a:moveTo>
                  <a:cubicBezTo>
                    <a:pt x="1937" y="1578"/>
                    <a:pt x="2237" y="1681"/>
                    <a:pt x="2494" y="1844"/>
                  </a:cubicBezTo>
                  <a:lnTo>
                    <a:pt x="1851" y="1844"/>
                  </a:lnTo>
                  <a:cubicBezTo>
                    <a:pt x="1569" y="1844"/>
                    <a:pt x="1569" y="2272"/>
                    <a:pt x="1851" y="2272"/>
                  </a:cubicBezTo>
                  <a:lnTo>
                    <a:pt x="2494" y="2272"/>
                  </a:lnTo>
                  <a:cubicBezTo>
                    <a:pt x="2237" y="2443"/>
                    <a:pt x="1937" y="2546"/>
                    <a:pt x="1629" y="2555"/>
                  </a:cubicBezTo>
                  <a:cubicBezTo>
                    <a:pt x="1158" y="2555"/>
                    <a:pt x="729" y="2272"/>
                    <a:pt x="515" y="2109"/>
                  </a:cubicBezTo>
                  <a:cubicBezTo>
                    <a:pt x="489" y="2083"/>
                    <a:pt x="489" y="2041"/>
                    <a:pt x="515" y="2023"/>
                  </a:cubicBezTo>
                  <a:cubicBezTo>
                    <a:pt x="729" y="1852"/>
                    <a:pt x="1158" y="1569"/>
                    <a:pt x="1629" y="1569"/>
                  </a:cubicBezTo>
                  <a:close/>
                  <a:moveTo>
                    <a:pt x="3556" y="2383"/>
                  </a:moveTo>
                  <a:cubicBezTo>
                    <a:pt x="3873" y="2735"/>
                    <a:pt x="3873" y="3274"/>
                    <a:pt x="3556" y="3634"/>
                  </a:cubicBezTo>
                  <a:cubicBezTo>
                    <a:pt x="3231" y="3274"/>
                    <a:pt x="3231" y="2735"/>
                    <a:pt x="3556" y="2383"/>
                  </a:cubicBezTo>
                  <a:close/>
                  <a:moveTo>
                    <a:pt x="10410" y="935"/>
                  </a:moveTo>
                  <a:lnTo>
                    <a:pt x="10410" y="2221"/>
                  </a:lnTo>
                  <a:cubicBezTo>
                    <a:pt x="10410" y="3249"/>
                    <a:pt x="10830" y="4234"/>
                    <a:pt x="11575" y="4936"/>
                  </a:cubicBezTo>
                  <a:lnTo>
                    <a:pt x="3728" y="4945"/>
                  </a:lnTo>
                  <a:cubicBezTo>
                    <a:pt x="4456" y="4242"/>
                    <a:pt x="4867" y="3283"/>
                    <a:pt x="4884" y="2280"/>
                  </a:cubicBezTo>
                  <a:lnTo>
                    <a:pt x="5398" y="2280"/>
                  </a:lnTo>
                  <a:cubicBezTo>
                    <a:pt x="5681" y="2280"/>
                    <a:pt x="5681" y="1852"/>
                    <a:pt x="5398" y="1852"/>
                  </a:cubicBezTo>
                  <a:lnTo>
                    <a:pt x="4884" y="1852"/>
                  </a:lnTo>
                  <a:lnTo>
                    <a:pt x="4884" y="935"/>
                  </a:lnTo>
                  <a:cubicBezTo>
                    <a:pt x="5064" y="978"/>
                    <a:pt x="5253" y="1013"/>
                    <a:pt x="5441" y="1030"/>
                  </a:cubicBezTo>
                  <a:cubicBezTo>
                    <a:pt x="5972" y="1081"/>
                    <a:pt x="6709" y="1107"/>
                    <a:pt x="7651" y="1107"/>
                  </a:cubicBezTo>
                  <a:cubicBezTo>
                    <a:pt x="8585" y="1107"/>
                    <a:pt x="9331" y="1081"/>
                    <a:pt x="9853" y="1030"/>
                  </a:cubicBezTo>
                  <a:cubicBezTo>
                    <a:pt x="10042" y="1013"/>
                    <a:pt x="10230" y="978"/>
                    <a:pt x="10410" y="935"/>
                  </a:cubicBezTo>
                  <a:close/>
                  <a:moveTo>
                    <a:pt x="14300" y="4636"/>
                  </a:moveTo>
                  <a:lnTo>
                    <a:pt x="14300" y="4945"/>
                  </a:lnTo>
                  <a:lnTo>
                    <a:pt x="12252" y="4945"/>
                  </a:lnTo>
                  <a:cubicBezTo>
                    <a:pt x="12124" y="4851"/>
                    <a:pt x="11995" y="4748"/>
                    <a:pt x="11884" y="4636"/>
                  </a:cubicBezTo>
                  <a:close/>
                  <a:moveTo>
                    <a:pt x="7422" y="0"/>
                  </a:moveTo>
                  <a:cubicBezTo>
                    <a:pt x="6759" y="0"/>
                    <a:pt x="6097" y="35"/>
                    <a:pt x="5441" y="104"/>
                  </a:cubicBezTo>
                  <a:cubicBezTo>
                    <a:pt x="4824" y="173"/>
                    <a:pt x="4447" y="276"/>
                    <a:pt x="4447" y="567"/>
                  </a:cubicBezTo>
                  <a:lnTo>
                    <a:pt x="4447" y="601"/>
                  </a:lnTo>
                  <a:lnTo>
                    <a:pt x="4447" y="1844"/>
                  </a:lnTo>
                  <a:lnTo>
                    <a:pt x="3145" y="1844"/>
                  </a:lnTo>
                  <a:cubicBezTo>
                    <a:pt x="3111" y="1784"/>
                    <a:pt x="3068" y="1724"/>
                    <a:pt x="3008" y="1681"/>
                  </a:cubicBezTo>
                  <a:cubicBezTo>
                    <a:pt x="2700" y="1432"/>
                    <a:pt x="2203" y="1141"/>
                    <a:pt x="1629" y="1141"/>
                  </a:cubicBezTo>
                  <a:cubicBezTo>
                    <a:pt x="1055" y="1141"/>
                    <a:pt x="558" y="1432"/>
                    <a:pt x="249" y="1681"/>
                  </a:cubicBezTo>
                  <a:cubicBezTo>
                    <a:pt x="1" y="1878"/>
                    <a:pt x="1" y="2246"/>
                    <a:pt x="249" y="2443"/>
                  </a:cubicBezTo>
                  <a:cubicBezTo>
                    <a:pt x="558" y="2692"/>
                    <a:pt x="1055" y="2992"/>
                    <a:pt x="1629" y="2992"/>
                  </a:cubicBezTo>
                  <a:cubicBezTo>
                    <a:pt x="2203" y="2992"/>
                    <a:pt x="2700" y="2692"/>
                    <a:pt x="3008" y="2443"/>
                  </a:cubicBezTo>
                  <a:lnTo>
                    <a:pt x="3017" y="2435"/>
                  </a:lnTo>
                  <a:lnTo>
                    <a:pt x="3017" y="2435"/>
                  </a:lnTo>
                  <a:cubicBezTo>
                    <a:pt x="2931" y="2615"/>
                    <a:pt x="2888" y="2812"/>
                    <a:pt x="2880" y="3009"/>
                  </a:cubicBezTo>
                  <a:cubicBezTo>
                    <a:pt x="2897" y="3351"/>
                    <a:pt x="3025" y="3677"/>
                    <a:pt x="3248" y="3943"/>
                  </a:cubicBezTo>
                  <a:cubicBezTo>
                    <a:pt x="3325" y="4037"/>
                    <a:pt x="3436" y="4088"/>
                    <a:pt x="3556" y="4088"/>
                  </a:cubicBezTo>
                  <a:cubicBezTo>
                    <a:pt x="3676" y="4088"/>
                    <a:pt x="3788" y="4037"/>
                    <a:pt x="3856" y="3943"/>
                  </a:cubicBezTo>
                  <a:cubicBezTo>
                    <a:pt x="4079" y="3677"/>
                    <a:pt x="4216" y="3351"/>
                    <a:pt x="4233" y="3009"/>
                  </a:cubicBezTo>
                  <a:cubicBezTo>
                    <a:pt x="4225" y="2752"/>
                    <a:pt x="4147" y="2495"/>
                    <a:pt x="4010" y="2280"/>
                  </a:cubicBezTo>
                  <a:lnTo>
                    <a:pt x="4456" y="2280"/>
                  </a:lnTo>
                  <a:cubicBezTo>
                    <a:pt x="4439" y="3343"/>
                    <a:pt x="3916" y="4328"/>
                    <a:pt x="3051" y="4945"/>
                  </a:cubicBezTo>
                  <a:lnTo>
                    <a:pt x="489" y="4945"/>
                  </a:lnTo>
                  <a:lnTo>
                    <a:pt x="489" y="4636"/>
                  </a:lnTo>
                  <a:lnTo>
                    <a:pt x="2777" y="4636"/>
                  </a:lnTo>
                  <a:cubicBezTo>
                    <a:pt x="3068" y="4636"/>
                    <a:pt x="3068" y="4208"/>
                    <a:pt x="2777" y="4208"/>
                  </a:cubicBezTo>
                  <a:lnTo>
                    <a:pt x="429" y="4208"/>
                  </a:lnTo>
                  <a:cubicBezTo>
                    <a:pt x="224" y="4208"/>
                    <a:pt x="61" y="4379"/>
                    <a:pt x="61" y="4576"/>
                  </a:cubicBezTo>
                  <a:lnTo>
                    <a:pt x="61" y="5005"/>
                  </a:lnTo>
                  <a:cubicBezTo>
                    <a:pt x="61" y="5210"/>
                    <a:pt x="224" y="5373"/>
                    <a:pt x="429" y="5373"/>
                  </a:cubicBezTo>
                  <a:lnTo>
                    <a:pt x="14360" y="5373"/>
                  </a:lnTo>
                  <a:cubicBezTo>
                    <a:pt x="14565" y="5373"/>
                    <a:pt x="14728" y="5210"/>
                    <a:pt x="14728" y="5005"/>
                  </a:cubicBezTo>
                  <a:lnTo>
                    <a:pt x="14728" y="4576"/>
                  </a:lnTo>
                  <a:cubicBezTo>
                    <a:pt x="14737" y="4371"/>
                    <a:pt x="14565" y="4208"/>
                    <a:pt x="14360" y="4208"/>
                  </a:cubicBezTo>
                  <a:lnTo>
                    <a:pt x="11498" y="4208"/>
                  </a:lnTo>
                  <a:cubicBezTo>
                    <a:pt x="11070" y="3634"/>
                    <a:pt x="10847" y="2940"/>
                    <a:pt x="10847" y="2229"/>
                  </a:cubicBezTo>
                  <a:lnTo>
                    <a:pt x="10847" y="601"/>
                  </a:lnTo>
                  <a:lnTo>
                    <a:pt x="10847" y="567"/>
                  </a:lnTo>
                  <a:cubicBezTo>
                    <a:pt x="10847" y="276"/>
                    <a:pt x="10461" y="173"/>
                    <a:pt x="9853" y="104"/>
                  </a:cubicBezTo>
                  <a:cubicBezTo>
                    <a:pt x="9190" y="35"/>
                    <a:pt x="8527" y="0"/>
                    <a:pt x="7864" y="0"/>
                  </a:cubicBezTo>
                  <a:cubicBezTo>
                    <a:pt x="7790" y="0"/>
                    <a:pt x="7717" y="1"/>
                    <a:pt x="7643" y="2"/>
                  </a:cubicBezTo>
                  <a:cubicBezTo>
                    <a:pt x="7569" y="1"/>
                    <a:pt x="7496" y="0"/>
                    <a:pt x="74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4" name="Google Shape;2004;p70"/>
          <p:cNvGrpSpPr/>
          <p:nvPr/>
        </p:nvGrpSpPr>
        <p:grpSpPr>
          <a:xfrm>
            <a:off x="5338873" y="2876385"/>
            <a:ext cx="370378" cy="377664"/>
            <a:chOff x="5338873" y="2876385"/>
            <a:chExt cx="370378" cy="377664"/>
          </a:xfrm>
        </p:grpSpPr>
        <p:sp>
          <p:nvSpPr>
            <p:cNvPr id="2005" name="Google Shape;2005;p70"/>
            <p:cNvSpPr/>
            <p:nvPr/>
          </p:nvSpPr>
          <p:spPr>
            <a:xfrm>
              <a:off x="5350562" y="2876385"/>
              <a:ext cx="358688" cy="240018"/>
            </a:xfrm>
            <a:custGeom>
              <a:avLst/>
              <a:gdLst/>
              <a:ahLst/>
              <a:cxnLst/>
              <a:rect l="l" t="t" r="r" b="b"/>
              <a:pathLst>
                <a:path w="13931" h="9322" extrusionOk="0">
                  <a:moveTo>
                    <a:pt x="9304" y="429"/>
                  </a:moveTo>
                  <a:cubicBezTo>
                    <a:pt x="9587" y="429"/>
                    <a:pt x="9587" y="857"/>
                    <a:pt x="9304" y="857"/>
                  </a:cubicBezTo>
                  <a:lnTo>
                    <a:pt x="6614" y="857"/>
                  </a:lnTo>
                  <a:cubicBezTo>
                    <a:pt x="6494" y="857"/>
                    <a:pt x="6400" y="763"/>
                    <a:pt x="6400" y="643"/>
                  </a:cubicBezTo>
                  <a:cubicBezTo>
                    <a:pt x="6400" y="523"/>
                    <a:pt x="6494" y="429"/>
                    <a:pt x="6614" y="429"/>
                  </a:cubicBezTo>
                  <a:close/>
                  <a:moveTo>
                    <a:pt x="8387" y="1285"/>
                  </a:moveTo>
                  <a:lnTo>
                    <a:pt x="8387" y="2673"/>
                  </a:lnTo>
                  <a:lnTo>
                    <a:pt x="7625" y="2673"/>
                  </a:lnTo>
                  <a:lnTo>
                    <a:pt x="7625" y="1285"/>
                  </a:lnTo>
                  <a:close/>
                  <a:moveTo>
                    <a:pt x="13433" y="3727"/>
                  </a:moveTo>
                  <a:cubicBezTo>
                    <a:pt x="13476" y="3727"/>
                    <a:pt x="13502" y="3761"/>
                    <a:pt x="13502" y="3804"/>
                  </a:cubicBezTo>
                  <a:lnTo>
                    <a:pt x="13502" y="5243"/>
                  </a:lnTo>
                  <a:cubicBezTo>
                    <a:pt x="13502" y="5278"/>
                    <a:pt x="13476" y="5312"/>
                    <a:pt x="13433" y="5312"/>
                  </a:cubicBezTo>
                  <a:lnTo>
                    <a:pt x="11274" y="5312"/>
                  </a:lnTo>
                  <a:lnTo>
                    <a:pt x="11274" y="3727"/>
                  </a:lnTo>
                  <a:close/>
                  <a:moveTo>
                    <a:pt x="6614" y="0"/>
                  </a:moveTo>
                  <a:cubicBezTo>
                    <a:pt x="6254" y="0"/>
                    <a:pt x="5971" y="283"/>
                    <a:pt x="5971" y="643"/>
                  </a:cubicBezTo>
                  <a:cubicBezTo>
                    <a:pt x="5971" y="1003"/>
                    <a:pt x="6254" y="1285"/>
                    <a:pt x="6614" y="1285"/>
                  </a:cubicBezTo>
                  <a:lnTo>
                    <a:pt x="7197" y="1285"/>
                  </a:lnTo>
                  <a:lnTo>
                    <a:pt x="7197" y="2673"/>
                  </a:lnTo>
                  <a:lnTo>
                    <a:pt x="5723" y="2673"/>
                  </a:lnTo>
                  <a:cubicBezTo>
                    <a:pt x="5346" y="2673"/>
                    <a:pt x="5029" y="2930"/>
                    <a:pt x="4960" y="3299"/>
                  </a:cubicBezTo>
                  <a:lnTo>
                    <a:pt x="4643" y="3299"/>
                  </a:lnTo>
                  <a:cubicBezTo>
                    <a:pt x="3016" y="3299"/>
                    <a:pt x="1499" y="4155"/>
                    <a:pt x="668" y="5560"/>
                  </a:cubicBezTo>
                  <a:cubicBezTo>
                    <a:pt x="562" y="5732"/>
                    <a:pt x="705" y="5892"/>
                    <a:pt x="854" y="5892"/>
                  </a:cubicBezTo>
                  <a:cubicBezTo>
                    <a:pt x="921" y="5892"/>
                    <a:pt x="989" y="5860"/>
                    <a:pt x="1037" y="5783"/>
                  </a:cubicBezTo>
                  <a:cubicBezTo>
                    <a:pt x="1787" y="4513"/>
                    <a:pt x="3155" y="3735"/>
                    <a:pt x="4628" y="3735"/>
                  </a:cubicBezTo>
                  <a:cubicBezTo>
                    <a:pt x="4636" y="3735"/>
                    <a:pt x="4644" y="3735"/>
                    <a:pt x="4652" y="3735"/>
                  </a:cubicBezTo>
                  <a:lnTo>
                    <a:pt x="4952" y="3735"/>
                  </a:lnTo>
                  <a:lnTo>
                    <a:pt x="4952" y="3744"/>
                  </a:lnTo>
                  <a:cubicBezTo>
                    <a:pt x="4952" y="3885"/>
                    <a:pt x="5059" y="3956"/>
                    <a:pt x="5166" y="3956"/>
                  </a:cubicBezTo>
                  <a:cubicBezTo>
                    <a:pt x="5273" y="3956"/>
                    <a:pt x="5380" y="3885"/>
                    <a:pt x="5380" y="3744"/>
                  </a:cubicBezTo>
                  <a:lnTo>
                    <a:pt x="5380" y="3444"/>
                  </a:lnTo>
                  <a:cubicBezTo>
                    <a:pt x="5380" y="3256"/>
                    <a:pt x="5526" y="3102"/>
                    <a:pt x="5714" y="3102"/>
                  </a:cubicBezTo>
                  <a:lnTo>
                    <a:pt x="10503" y="3102"/>
                  </a:lnTo>
                  <a:cubicBezTo>
                    <a:pt x="10683" y="3102"/>
                    <a:pt x="10838" y="3256"/>
                    <a:pt x="10838" y="3444"/>
                  </a:cubicBezTo>
                  <a:lnTo>
                    <a:pt x="10838" y="5492"/>
                  </a:lnTo>
                  <a:cubicBezTo>
                    <a:pt x="10838" y="5680"/>
                    <a:pt x="10683" y="5826"/>
                    <a:pt x="10503" y="5834"/>
                  </a:cubicBezTo>
                  <a:lnTo>
                    <a:pt x="5714" y="5834"/>
                  </a:lnTo>
                  <a:cubicBezTo>
                    <a:pt x="5526" y="5834"/>
                    <a:pt x="5380" y="5680"/>
                    <a:pt x="5380" y="5492"/>
                  </a:cubicBezTo>
                  <a:lnTo>
                    <a:pt x="5380" y="4601"/>
                  </a:lnTo>
                  <a:cubicBezTo>
                    <a:pt x="5380" y="4459"/>
                    <a:pt x="5273" y="4389"/>
                    <a:pt x="5166" y="4389"/>
                  </a:cubicBezTo>
                  <a:cubicBezTo>
                    <a:pt x="5059" y="4389"/>
                    <a:pt x="4952" y="4459"/>
                    <a:pt x="4952" y="4601"/>
                  </a:cubicBezTo>
                  <a:lnTo>
                    <a:pt x="4952" y="5303"/>
                  </a:lnTo>
                  <a:lnTo>
                    <a:pt x="4643" y="5303"/>
                  </a:lnTo>
                  <a:cubicBezTo>
                    <a:pt x="3187" y="5303"/>
                    <a:pt x="2013" y="6486"/>
                    <a:pt x="2013" y="7942"/>
                  </a:cubicBezTo>
                  <a:lnTo>
                    <a:pt x="2013" y="8824"/>
                  </a:lnTo>
                  <a:cubicBezTo>
                    <a:pt x="2013" y="8859"/>
                    <a:pt x="1979" y="8893"/>
                    <a:pt x="1936" y="8893"/>
                  </a:cubicBezTo>
                  <a:lnTo>
                    <a:pt x="506" y="8893"/>
                  </a:lnTo>
                  <a:cubicBezTo>
                    <a:pt x="463" y="8893"/>
                    <a:pt x="428" y="8859"/>
                    <a:pt x="428" y="8824"/>
                  </a:cubicBezTo>
                  <a:lnTo>
                    <a:pt x="428" y="7942"/>
                  </a:lnTo>
                  <a:cubicBezTo>
                    <a:pt x="428" y="7462"/>
                    <a:pt x="514" y="6982"/>
                    <a:pt x="677" y="6528"/>
                  </a:cubicBezTo>
                  <a:cubicBezTo>
                    <a:pt x="736" y="6357"/>
                    <a:pt x="601" y="6236"/>
                    <a:pt x="466" y="6236"/>
                  </a:cubicBezTo>
                  <a:cubicBezTo>
                    <a:pt x="385" y="6236"/>
                    <a:pt x="304" y="6280"/>
                    <a:pt x="266" y="6383"/>
                  </a:cubicBezTo>
                  <a:cubicBezTo>
                    <a:pt x="94" y="6880"/>
                    <a:pt x="0" y="7411"/>
                    <a:pt x="0" y="7942"/>
                  </a:cubicBezTo>
                  <a:lnTo>
                    <a:pt x="0" y="8824"/>
                  </a:lnTo>
                  <a:cubicBezTo>
                    <a:pt x="0" y="9099"/>
                    <a:pt x="223" y="9321"/>
                    <a:pt x="506" y="9321"/>
                  </a:cubicBezTo>
                  <a:lnTo>
                    <a:pt x="1936" y="9321"/>
                  </a:lnTo>
                  <a:cubicBezTo>
                    <a:pt x="2219" y="9321"/>
                    <a:pt x="2442" y="9099"/>
                    <a:pt x="2442" y="8824"/>
                  </a:cubicBezTo>
                  <a:lnTo>
                    <a:pt x="2442" y="7942"/>
                  </a:lnTo>
                  <a:cubicBezTo>
                    <a:pt x="2442" y="6725"/>
                    <a:pt x="3427" y="5740"/>
                    <a:pt x="4643" y="5740"/>
                  </a:cubicBezTo>
                  <a:lnTo>
                    <a:pt x="4986" y="5740"/>
                  </a:lnTo>
                  <a:cubicBezTo>
                    <a:pt x="5089" y="6049"/>
                    <a:pt x="5389" y="6263"/>
                    <a:pt x="5714" y="6263"/>
                  </a:cubicBezTo>
                  <a:lnTo>
                    <a:pt x="10503" y="6263"/>
                  </a:lnTo>
                  <a:cubicBezTo>
                    <a:pt x="10829" y="6263"/>
                    <a:pt x="11129" y="6049"/>
                    <a:pt x="11232" y="5740"/>
                  </a:cubicBezTo>
                  <a:lnTo>
                    <a:pt x="13433" y="5740"/>
                  </a:lnTo>
                  <a:cubicBezTo>
                    <a:pt x="13708" y="5732"/>
                    <a:pt x="13930" y="5509"/>
                    <a:pt x="13930" y="5235"/>
                  </a:cubicBezTo>
                  <a:lnTo>
                    <a:pt x="13930" y="3795"/>
                  </a:lnTo>
                  <a:cubicBezTo>
                    <a:pt x="13930" y="3521"/>
                    <a:pt x="13708" y="3299"/>
                    <a:pt x="13433" y="3299"/>
                  </a:cubicBezTo>
                  <a:lnTo>
                    <a:pt x="11257" y="3299"/>
                  </a:lnTo>
                  <a:cubicBezTo>
                    <a:pt x="11189" y="2939"/>
                    <a:pt x="10872" y="2673"/>
                    <a:pt x="10503" y="2673"/>
                  </a:cubicBezTo>
                  <a:lnTo>
                    <a:pt x="8816" y="2673"/>
                  </a:lnTo>
                  <a:lnTo>
                    <a:pt x="8816" y="1285"/>
                  </a:lnTo>
                  <a:lnTo>
                    <a:pt x="9304" y="1285"/>
                  </a:lnTo>
                  <a:cubicBezTo>
                    <a:pt x="9664" y="1285"/>
                    <a:pt x="9955" y="1003"/>
                    <a:pt x="9955" y="643"/>
                  </a:cubicBezTo>
                  <a:cubicBezTo>
                    <a:pt x="9955" y="283"/>
                    <a:pt x="9664" y="0"/>
                    <a:pt x="930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0"/>
            <p:cNvSpPr/>
            <p:nvPr/>
          </p:nvSpPr>
          <p:spPr>
            <a:xfrm>
              <a:off x="5338873" y="3123484"/>
              <a:ext cx="86486" cy="130566"/>
            </a:xfrm>
            <a:custGeom>
              <a:avLst/>
              <a:gdLst/>
              <a:ahLst/>
              <a:cxnLst/>
              <a:rect l="l" t="t" r="r" b="b"/>
              <a:pathLst>
                <a:path w="3359" h="5071" extrusionOk="0">
                  <a:moveTo>
                    <a:pt x="1679" y="1"/>
                  </a:moveTo>
                  <a:cubicBezTo>
                    <a:pt x="1555" y="1"/>
                    <a:pt x="1431" y="63"/>
                    <a:pt x="1362" y="187"/>
                  </a:cubicBezTo>
                  <a:cubicBezTo>
                    <a:pt x="857" y="1095"/>
                    <a:pt x="0" y="2714"/>
                    <a:pt x="0" y="3391"/>
                  </a:cubicBezTo>
                  <a:cubicBezTo>
                    <a:pt x="0" y="4316"/>
                    <a:pt x="754" y="5070"/>
                    <a:pt x="1679" y="5070"/>
                  </a:cubicBezTo>
                  <a:cubicBezTo>
                    <a:pt x="2604" y="5070"/>
                    <a:pt x="3358" y="4316"/>
                    <a:pt x="3358" y="3391"/>
                  </a:cubicBezTo>
                  <a:cubicBezTo>
                    <a:pt x="3358" y="3271"/>
                    <a:pt x="3341" y="3143"/>
                    <a:pt x="3307" y="3031"/>
                  </a:cubicBezTo>
                  <a:cubicBezTo>
                    <a:pt x="3285" y="2928"/>
                    <a:pt x="3193" y="2863"/>
                    <a:pt x="3097" y="2863"/>
                  </a:cubicBezTo>
                  <a:cubicBezTo>
                    <a:pt x="3081" y="2863"/>
                    <a:pt x="3066" y="2865"/>
                    <a:pt x="3050" y="2868"/>
                  </a:cubicBezTo>
                  <a:cubicBezTo>
                    <a:pt x="2930" y="2894"/>
                    <a:pt x="2861" y="3014"/>
                    <a:pt x="2887" y="3134"/>
                  </a:cubicBezTo>
                  <a:cubicBezTo>
                    <a:pt x="2913" y="3220"/>
                    <a:pt x="2921" y="3305"/>
                    <a:pt x="2930" y="3391"/>
                  </a:cubicBezTo>
                  <a:cubicBezTo>
                    <a:pt x="2930" y="4076"/>
                    <a:pt x="2365" y="4642"/>
                    <a:pt x="1679" y="4642"/>
                  </a:cubicBezTo>
                  <a:cubicBezTo>
                    <a:pt x="994" y="4642"/>
                    <a:pt x="428" y="4076"/>
                    <a:pt x="428" y="3391"/>
                  </a:cubicBezTo>
                  <a:cubicBezTo>
                    <a:pt x="428" y="2988"/>
                    <a:pt x="908" y="1892"/>
                    <a:pt x="1679" y="504"/>
                  </a:cubicBezTo>
                  <a:cubicBezTo>
                    <a:pt x="1928" y="958"/>
                    <a:pt x="2339" y="1712"/>
                    <a:pt x="2622" y="2380"/>
                  </a:cubicBezTo>
                  <a:cubicBezTo>
                    <a:pt x="2661" y="2474"/>
                    <a:pt x="2736" y="2513"/>
                    <a:pt x="2811" y="2513"/>
                  </a:cubicBezTo>
                  <a:cubicBezTo>
                    <a:pt x="2949" y="2513"/>
                    <a:pt x="3088" y="2383"/>
                    <a:pt x="3016" y="2217"/>
                  </a:cubicBezTo>
                  <a:cubicBezTo>
                    <a:pt x="2707" y="1523"/>
                    <a:pt x="2365" y="847"/>
                    <a:pt x="1996" y="187"/>
                  </a:cubicBezTo>
                  <a:cubicBezTo>
                    <a:pt x="1928" y="63"/>
                    <a:pt x="1803" y="1"/>
                    <a:pt x="167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7" name="Google Shape;2007;p70"/>
          <p:cNvGrpSpPr/>
          <p:nvPr/>
        </p:nvGrpSpPr>
        <p:grpSpPr>
          <a:xfrm>
            <a:off x="7925209" y="3472620"/>
            <a:ext cx="255673" cy="377870"/>
            <a:chOff x="7925209" y="3472620"/>
            <a:chExt cx="255673" cy="377870"/>
          </a:xfrm>
        </p:grpSpPr>
        <p:sp>
          <p:nvSpPr>
            <p:cNvPr id="2008" name="Google Shape;2008;p70"/>
            <p:cNvSpPr/>
            <p:nvPr/>
          </p:nvSpPr>
          <p:spPr>
            <a:xfrm>
              <a:off x="7925209" y="3472620"/>
              <a:ext cx="255673" cy="377664"/>
            </a:xfrm>
            <a:custGeom>
              <a:avLst/>
              <a:gdLst/>
              <a:ahLst/>
              <a:cxnLst/>
              <a:rect l="l" t="t" r="r" b="b"/>
              <a:pathLst>
                <a:path w="9930" h="14668" extrusionOk="0">
                  <a:moveTo>
                    <a:pt x="6169" y="1294"/>
                  </a:moveTo>
                  <a:cubicBezTo>
                    <a:pt x="6280" y="1294"/>
                    <a:pt x="6374" y="1388"/>
                    <a:pt x="6374" y="1499"/>
                  </a:cubicBezTo>
                  <a:lnTo>
                    <a:pt x="6374" y="2528"/>
                  </a:lnTo>
                  <a:lnTo>
                    <a:pt x="3564" y="2528"/>
                  </a:lnTo>
                  <a:lnTo>
                    <a:pt x="3564" y="1499"/>
                  </a:lnTo>
                  <a:cubicBezTo>
                    <a:pt x="3564" y="1388"/>
                    <a:pt x="3658" y="1294"/>
                    <a:pt x="3770" y="1294"/>
                  </a:cubicBezTo>
                  <a:close/>
                  <a:moveTo>
                    <a:pt x="3958" y="0"/>
                  </a:moveTo>
                  <a:cubicBezTo>
                    <a:pt x="3667" y="0"/>
                    <a:pt x="3667" y="429"/>
                    <a:pt x="3958" y="429"/>
                  </a:cubicBezTo>
                  <a:lnTo>
                    <a:pt x="6169" y="429"/>
                  </a:lnTo>
                  <a:cubicBezTo>
                    <a:pt x="6751" y="429"/>
                    <a:pt x="7231" y="908"/>
                    <a:pt x="7231" y="1491"/>
                  </a:cubicBezTo>
                  <a:lnTo>
                    <a:pt x="7231" y="2519"/>
                  </a:lnTo>
                  <a:lnTo>
                    <a:pt x="6803" y="2519"/>
                  </a:lnTo>
                  <a:lnTo>
                    <a:pt x="6803" y="1491"/>
                  </a:lnTo>
                  <a:cubicBezTo>
                    <a:pt x="6803" y="1148"/>
                    <a:pt x="6520" y="865"/>
                    <a:pt x="6169" y="857"/>
                  </a:cubicBezTo>
                  <a:lnTo>
                    <a:pt x="3770" y="857"/>
                  </a:lnTo>
                  <a:cubicBezTo>
                    <a:pt x="3419" y="865"/>
                    <a:pt x="3136" y="1148"/>
                    <a:pt x="3136" y="1491"/>
                  </a:cubicBezTo>
                  <a:lnTo>
                    <a:pt x="3136" y="2519"/>
                  </a:lnTo>
                  <a:lnTo>
                    <a:pt x="2708" y="2519"/>
                  </a:lnTo>
                  <a:lnTo>
                    <a:pt x="2708" y="1491"/>
                  </a:lnTo>
                  <a:cubicBezTo>
                    <a:pt x="2708" y="1131"/>
                    <a:pt x="2887" y="788"/>
                    <a:pt x="3196" y="600"/>
                  </a:cubicBezTo>
                  <a:cubicBezTo>
                    <a:pt x="3396" y="471"/>
                    <a:pt x="3269" y="195"/>
                    <a:pt x="3082" y="195"/>
                  </a:cubicBezTo>
                  <a:cubicBezTo>
                    <a:pt x="3045" y="195"/>
                    <a:pt x="3005" y="206"/>
                    <a:pt x="2965" y="232"/>
                  </a:cubicBezTo>
                  <a:cubicBezTo>
                    <a:pt x="2536" y="506"/>
                    <a:pt x="2271" y="985"/>
                    <a:pt x="2279" y="1491"/>
                  </a:cubicBezTo>
                  <a:lnTo>
                    <a:pt x="2279" y="2519"/>
                  </a:lnTo>
                  <a:lnTo>
                    <a:pt x="583" y="2519"/>
                  </a:lnTo>
                  <a:cubicBezTo>
                    <a:pt x="257" y="2519"/>
                    <a:pt x="0" y="2785"/>
                    <a:pt x="0" y="3110"/>
                  </a:cubicBezTo>
                  <a:lnTo>
                    <a:pt x="0" y="4464"/>
                  </a:lnTo>
                  <a:cubicBezTo>
                    <a:pt x="0" y="4605"/>
                    <a:pt x="107" y="4676"/>
                    <a:pt x="214" y="4676"/>
                  </a:cubicBezTo>
                  <a:cubicBezTo>
                    <a:pt x="322" y="4676"/>
                    <a:pt x="429" y="4605"/>
                    <a:pt x="429" y="4464"/>
                  </a:cubicBezTo>
                  <a:lnTo>
                    <a:pt x="429" y="3110"/>
                  </a:lnTo>
                  <a:cubicBezTo>
                    <a:pt x="429" y="3024"/>
                    <a:pt x="497" y="2956"/>
                    <a:pt x="583" y="2956"/>
                  </a:cubicBezTo>
                  <a:lnTo>
                    <a:pt x="9347" y="2956"/>
                  </a:lnTo>
                  <a:cubicBezTo>
                    <a:pt x="9433" y="2956"/>
                    <a:pt x="9501" y="3024"/>
                    <a:pt x="9501" y="3110"/>
                  </a:cubicBezTo>
                  <a:lnTo>
                    <a:pt x="9501" y="13185"/>
                  </a:lnTo>
                  <a:cubicBezTo>
                    <a:pt x="9501" y="13768"/>
                    <a:pt x="9030" y="14239"/>
                    <a:pt x="8448" y="14239"/>
                  </a:cubicBezTo>
                  <a:lnTo>
                    <a:pt x="6391" y="14239"/>
                  </a:lnTo>
                  <a:cubicBezTo>
                    <a:pt x="6109" y="14239"/>
                    <a:pt x="6109" y="14667"/>
                    <a:pt x="6391" y="14667"/>
                  </a:cubicBezTo>
                  <a:lnTo>
                    <a:pt x="8448" y="14667"/>
                  </a:lnTo>
                  <a:cubicBezTo>
                    <a:pt x="9270" y="14667"/>
                    <a:pt x="9930" y="14007"/>
                    <a:pt x="9930" y="13185"/>
                  </a:cubicBezTo>
                  <a:lnTo>
                    <a:pt x="9930" y="3110"/>
                  </a:lnTo>
                  <a:cubicBezTo>
                    <a:pt x="9930" y="2785"/>
                    <a:pt x="9673" y="2528"/>
                    <a:pt x="9347" y="2528"/>
                  </a:cubicBezTo>
                  <a:lnTo>
                    <a:pt x="7659" y="2528"/>
                  </a:lnTo>
                  <a:lnTo>
                    <a:pt x="7659" y="1499"/>
                  </a:lnTo>
                  <a:cubicBezTo>
                    <a:pt x="7659" y="668"/>
                    <a:pt x="6991" y="9"/>
                    <a:pt x="616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0"/>
            <p:cNvSpPr/>
            <p:nvPr/>
          </p:nvSpPr>
          <p:spPr>
            <a:xfrm>
              <a:off x="7925209" y="3605683"/>
              <a:ext cx="148022" cy="244807"/>
            </a:xfrm>
            <a:custGeom>
              <a:avLst/>
              <a:gdLst/>
              <a:ahLst/>
              <a:cxnLst/>
              <a:rect l="l" t="t" r="r" b="b"/>
              <a:pathLst>
                <a:path w="5749" h="9508" extrusionOk="0">
                  <a:moveTo>
                    <a:pt x="214" y="0"/>
                  </a:moveTo>
                  <a:cubicBezTo>
                    <a:pt x="107" y="0"/>
                    <a:pt x="0" y="71"/>
                    <a:pt x="0" y="212"/>
                  </a:cubicBezTo>
                  <a:lnTo>
                    <a:pt x="0" y="8017"/>
                  </a:lnTo>
                  <a:cubicBezTo>
                    <a:pt x="0" y="8839"/>
                    <a:pt x="660" y="9508"/>
                    <a:pt x="1482" y="9508"/>
                  </a:cubicBezTo>
                  <a:lnTo>
                    <a:pt x="5466" y="9508"/>
                  </a:lnTo>
                  <a:cubicBezTo>
                    <a:pt x="5749" y="9508"/>
                    <a:pt x="5749" y="9079"/>
                    <a:pt x="5466" y="9079"/>
                  </a:cubicBezTo>
                  <a:lnTo>
                    <a:pt x="5466" y="9071"/>
                  </a:lnTo>
                  <a:lnTo>
                    <a:pt x="1482" y="9071"/>
                  </a:lnTo>
                  <a:cubicBezTo>
                    <a:pt x="900" y="9071"/>
                    <a:pt x="429" y="8600"/>
                    <a:pt x="429" y="8017"/>
                  </a:cubicBezTo>
                  <a:lnTo>
                    <a:pt x="429" y="212"/>
                  </a:lnTo>
                  <a:cubicBezTo>
                    <a:pt x="429" y="71"/>
                    <a:pt x="322" y="0"/>
                    <a:pt x="21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0"/>
            <p:cNvSpPr/>
            <p:nvPr/>
          </p:nvSpPr>
          <p:spPr>
            <a:xfrm>
              <a:off x="8031083" y="3688513"/>
              <a:ext cx="118490" cy="100338"/>
            </a:xfrm>
            <a:custGeom>
              <a:avLst/>
              <a:gdLst/>
              <a:ahLst/>
              <a:cxnLst/>
              <a:rect l="l" t="t" r="r" b="b"/>
              <a:pathLst>
                <a:path w="4602" h="3897" extrusionOk="0">
                  <a:moveTo>
                    <a:pt x="3779" y="465"/>
                  </a:moveTo>
                  <a:lnTo>
                    <a:pt x="3881" y="636"/>
                  </a:lnTo>
                  <a:cubicBezTo>
                    <a:pt x="4138" y="1065"/>
                    <a:pt x="4147" y="1604"/>
                    <a:pt x="3899" y="2050"/>
                  </a:cubicBezTo>
                  <a:cubicBezTo>
                    <a:pt x="3642" y="2495"/>
                    <a:pt x="3162" y="2770"/>
                    <a:pt x="2648" y="2770"/>
                  </a:cubicBezTo>
                  <a:lnTo>
                    <a:pt x="2048" y="2770"/>
                  </a:lnTo>
                  <a:cubicBezTo>
                    <a:pt x="1902" y="2770"/>
                    <a:pt x="1774" y="2890"/>
                    <a:pt x="1783" y="3044"/>
                  </a:cubicBezTo>
                  <a:lnTo>
                    <a:pt x="1783" y="3395"/>
                  </a:lnTo>
                  <a:lnTo>
                    <a:pt x="540" y="2513"/>
                  </a:lnTo>
                  <a:lnTo>
                    <a:pt x="1783" y="1639"/>
                  </a:lnTo>
                  <a:lnTo>
                    <a:pt x="1783" y="1981"/>
                  </a:lnTo>
                  <a:cubicBezTo>
                    <a:pt x="1783" y="2136"/>
                    <a:pt x="1902" y="2264"/>
                    <a:pt x="2057" y="2264"/>
                  </a:cubicBezTo>
                  <a:lnTo>
                    <a:pt x="2656" y="2264"/>
                  </a:lnTo>
                  <a:cubicBezTo>
                    <a:pt x="2999" y="2264"/>
                    <a:pt x="3307" y="2084"/>
                    <a:pt x="3470" y="1784"/>
                  </a:cubicBezTo>
                  <a:cubicBezTo>
                    <a:pt x="3624" y="1510"/>
                    <a:pt x="3616" y="1168"/>
                    <a:pt x="3453" y="893"/>
                  </a:cubicBezTo>
                  <a:lnTo>
                    <a:pt x="3350" y="722"/>
                  </a:lnTo>
                  <a:lnTo>
                    <a:pt x="3779" y="465"/>
                  </a:lnTo>
                  <a:close/>
                  <a:moveTo>
                    <a:pt x="3822" y="1"/>
                  </a:moveTo>
                  <a:cubicBezTo>
                    <a:pt x="3761" y="1"/>
                    <a:pt x="3699" y="18"/>
                    <a:pt x="3642" y="54"/>
                  </a:cubicBezTo>
                  <a:lnTo>
                    <a:pt x="3050" y="405"/>
                  </a:lnTo>
                  <a:cubicBezTo>
                    <a:pt x="2888" y="499"/>
                    <a:pt x="2836" y="705"/>
                    <a:pt x="2931" y="868"/>
                  </a:cubicBezTo>
                  <a:lnTo>
                    <a:pt x="3076" y="1116"/>
                  </a:lnTo>
                  <a:cubicBezTo>
                    <a:pt x="3170" y="1262"/>
                    <a:pt x="3170" y="1433"/>
                    <a:pt x="3093" y="1587"/>
                  </a:cubicBezTo>
                  <a:cubicBezTo>
                    <a:pt x="3008" y="1742"/>
                    <a:pt x="2836" y="1836"/>
                    <a:pt x="2656" y="1836"/>
                  </a:cubicBezTo>
                  <a:lnTo>
                    <a:pt x="2211" y="1836"/>
                  </a:lnTo>
                  <a:lnTo>
                    <a:pt x="2211" y="1485"/>
                  </a:lnTo>
                  <a:cubicBezTo>
                    <a:pt x="2211" y="1277"/>
                    <a:pt x="2036" y="1130"/>
                    <a:pt x="1852" y="1130"/>
                  </a:cubicBezTo>
                  <a:cubicBezTo>
                    <a:pt x="1784" y="1130"/>
                    <a:pt x="1716" y="1150"/>
                    <a:pt x="1654" y="1193"/>
                  </a:cubicBezTo>
                  <a:lnTo>
                    <a:pt x="198" y="2230"/>
                  </a:lnTo>
                  <a:cubicBezTo>
                    <a:pt x="1" y="2367"/>
                    <a:pt x="1" y="2658"/>
                    <a:pt x="198" y="2804"/>
                  </a:cubicBezTo>
                  <a:lnTo>
                    <a:pt x="1654" y="3832"/>
                  </a:lnTo>
                  <a:cubicBezTo>
                    <a:pt x="1717" y="3876"/>
                    <a:pt x="1788" y="3897"/>
                    <a:pt x="1856" y="3897"/>
                  </a:cubicBezTo>
                  <a:cubicBezTo>
                    <a:pt x="2039" y="3897"/>
                    <a:pt x="2211" y="3755"/>
                    <a:pt x="2211" y="3549"/>
                  </a:cubicBezTo>
                  <a:lnTo>
                    <a:pt x="2211" y="3198"/>
                  </a:lnTo>
                  <a:lnTo>
                    <a:pt x="2648" y="3198"/>
                  </a:lnTo>
                  <a:cubicBezTo>
                    <a:pt x="2656" y="3198"/>
                    <a:pt x="2664" y="3198"/>
                    <a:pt x="2671" y="3198"/>
                  </a:cubicBezTo>
                  <a:cubicBezTo>
                    <a:pt x="3339" y="3198"/>
                    <a:pt x="3945" y="2840"/>
                    <a:pt x="4276" y="2256"/>
                  </a:cubicBezTo>
                  <a:cubicBezTo>
                    <a:pt x="4601" y="1682"/>
                    <a:pt x="4593" y="979"/>
                    <a:pt x="4250" y="414"/>
                  </a:cubicBezTo>
                  <a:lnTo>
                    <a:pt x="4104" y="165"/>
                  </a:lnTo>
                  <a:cubicBezTo>
                    <a:pt x="4043" y="59"/>
                    <a:pt x="3935" y="1"/>
                    <a:pt x="38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0"/>
            <p:cNvSpPr/>
            <p:nvPr/>
          </p:nvSpPr>
          <p:spPr>
            <a:xfrm>
              <a:off x="7954973" y="3645051"/>
              <a:ext cx="76135" cy="125828"/>
            </a:xfrm>
            <a:custGeom>
              <a:avLst/>
              <a:gdLst/>
              <a:ahLst/>
              <a:cxnLst/>
              <a:rect l="l" t="t" r="r" b="b"/>
              <a:pathLst>
                <a:path w="2957" h="4887" extrusionOk="0">
                  <a:moveTo>
                    <a:pt x="2143" y="465"/>
                  </a:moveTo>
                  <a:lnTo>
                    <a:pt x="2237" y="1982"/>
                  </a:lnTo>
                  <a:lnTo>
                    <a:pt x="2237" y="1982"/>
                  </a:lnTo>
                  <a:lnTo>
                    <a:pt x="1946" y="1802"/>
                  </a:lnTo>
                  <a:cubicBezTo>
                    <a:pt x="1902" y="1776"/>
                    <a:pt x="1854" y="1763"/>
                    <a:pt x="1806" y="1763"/>
                  </a:cubicBezTo>
                  <a:cubicBezTo>
                    <a:pt x="1711" y="1763"/>
                    <a:pt x="1617" y="1811"/>
                    <a:pt x="1560" y="1896"/>
                  </a:cubicBezTo>
                  <a:lnTo>
                    <a:pt x="1157" y="2581"/>
                  </a:lnTo>
                  <a:cubicBezTo>
                    <a:pt x="986" y="2856"/>
                    <a:pt x="978" y="3198"/>
                    <a:pt x="1132" y="3472"/>
                  </a:cubicBezTo>
                  <a:cubicBezTo>
                    <a:pt x="1295" y="3772"/>
                    <a:pt x="1611" y="3952"/>
                    <a:pt x="1946" y="3952"/>
                  </a:cubicBezTo>
                  <a:lnTo>
                    <a:pt x="2520" y="3952"/>
                  </a:lnTo>
                  <a:lnTo>
                    <a:pt x="2520" y="4458"/>
                  </a:lnTo>
                  <a:lnTo>
                    <a:pt x="1954" y="4458"/>
                  </a:lnTo>
                  <a:cubicBezTo>
                    <a:pt x="1440" y="4458"/>
                    <a:pt x="960" y="4183"/>
                    <a:pt x="703" y="3738"/>
                  </a:cubicBezTo>
                  <a:cubicBezTo>
                    <a:pt x="455" y="3292"/>
                    <a:pt x="463" y="2753"/>
                    <a:pt x="721" y="2324"/>
                  </a:cubicBezTo>
                  <a:lnTo>
                    <a:pt x="1140" y="1622"/>
                  </a:lnTo>
                  <a:cubicBezTo>
                    <a:pt x="1217" y="1493"/>
                    <a:pt x="1175" y="1322"/>
                    <a:pt x="1046" y="1245"/>
                  </a:cubicBezTo>
                  <a:lnTo>
                    <a:pt x="746" y="1056"/>
                  </a:lnTo>
                  <a:lnTo>
                    <a:pt x="2143" y="465"/>
                  </a:lnTo>
                  <a:close/>
                  <a:moveTo>
                    <a:pt x="2219" y="0"/>
                  </a:moveTo>
                  <a:cubicBezTo>
                    <a:pt x="2174" y="0"/>
                    <a:pt x="2128" y="9"/>
                    <a:pt x="2083" y="28"/>
                  </a:cubicBezTo>
                  <a:lnTo>
                    <a:pt x="438" y="714"/>
                  </a:lnTo>
                  <a:cubicBezTo>
                    <a:pt x="172" y="825"/>
                    <a:pt x="147" y="1185"/>
                    <a:pt x="386" y="1339"/>
                  </a:cubicBezTo>
                  <a:lnTo>
                    <a:pt x="695" y="1528"/>
                  </a:lnTo>
                  <a:lnTo>
                    <a:pt x="352" y="2102"/>
                  </a:lnTo>
                  <a:cubicBezTo>
                    <a:pt x="9" y="2667"/>
                    <a:pt x="1" y="3370"/>
                    <a:pt x="326" y="3944"/>
                  </a:cubicBezTo>
                  <a:cubicBezTo>
                    <a:pt x="657" y="4528"/>
                    <a:pt x="1271" y="4886"/>
                    <a:pt x="1939" y="4886"/>
                  </a:cubicBezTo>
                  <a:cubicBezTo>
                    <a:pt x="1947" y="4886"/>
                    <a:pt x="1955" y="4886"/>
                    <a:pt x="1963" y="4886"/>
                  </a:cubicBezTo>
                  <a:lnTo>
                    <a:pt x="2622" y="4886"/>
                  </a:lnTo>
                  <a:cubicBezTo>
                    <a:pt x="2802" y="4886"/>
                    <a:pt x="2957" y="4732"/>
                    <a:pt x="2957" y="4552"/>
                  </a:cubicBezTo>
                  <a:lnTo>
                    <a:pt x="2957" y="3858"/>
                  </a:lnTo>
                  <a:cubicBezTo>
                    <a:pt x="2957" y="3669"/>
                    <a:pt x="2802" y="3524"/>
                    <a:pt x="2622" y="3524"/>
                  </a:cubicBezTo>
                  <a:lnTo>
                    <a:pt x="1946" y="3524"/>
                  </a:lnTo>
                  <a:cubicBezTo>
                    <a:pt x="1766" y="3524"/>
                    <a:pt x="1603" y="3430"/>
                    <a:pt x="1517" y="3275"/>
                  </a:cubicBezTo>
                  <a:cubicBezTo>
                    <a:pt x="1432" y="3121"/>
                    <a:pt x="1440" y="2950"/>
                    <a:pt x="1526" y="2804"/>
                  </a:cubicBezTo>
                  <a:lnTo>
                    <a:pt x="1851" y="2256"/>
                  </a:lnTo>
                  <a:lnTo>
                    <a:pt x="2143" y="2427"/>
                  </a:lnTo>
                  <a:cubicBezTo>
                    <a:pt x="2202" y="2465"/>
                    <a:pt x="2265" y="2482"/>
                    <a:pt x="2327" y="2482"/>
                  </a:cubicBezTo>
                  <a:cubicBezTo>
                    <a:pt x="2515" y="2482"/>
                    <a:pt x="2687" y="2323"/>
                    <a:pt x="2674" y="2110"/>
                  </a:cubicBezTo>
                  <a:lnTo>
                    <a:pt x="2571" y="328"/>
                  </a:lnTo>
                  <a:cubicBezTo>
                    <a:pt x="2557" y="137"/>
                    <a:pt x="2397" y="0"/>
                    <a:pt x="221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0"/>
            <p:cNvSpPr/>
            <p:nvPr/>
          </p:nvSpPr>
          <p:spPr>
            <a:xfrm>
              <a:off x="8004177" y="3596568"/>
              <a:ext cx="121193" cy="98587"/>
            </a:xfrm>
            <a:custGeom>
              <a:avLst/>
              <a:gdLst/>
              <a:ahLst/>
              <a:cxnLst/>
              <a:rect l="l" t="t" r="r" b="b"/>
              <a:pathLst>
                <a:path w="4707" h="3829" extrusionOk="0">
                  <a:moveTo>
                    <a:pt x="1861" y="429"/>
                  </a:moveTo>
                  <a:cubicBezTo>
                    <a:pt x="1869" y="429"/>
                    <a:pt x="1877" y="429"/>
                    <a:pt x="1885" y="429"/>
                  </a:cubicBezTo>
                  <a:cubicBezTo>
                    <a:pt x="2382" y="438"/>
                    <a:pt x="2845" y="703"/>
                    <a:pt x="3102" y="1132"/>
                  </a:cubicBezTo>
                  <a:lnTo>
                    <a:pt x="3573" y="1929"/>
                  </a:lnTo>
                  <a:cubicBezTo>
                    <a:pt x="3624" y="2014"/>
                    <a:pt x="3716" y="2061"/>
                    <a:pt x="3810" y="2061"/>
                  </a:cubicBezTo>
                  <a:cubicBezTo>
                    <a:pt x="3858" y="2061"/>
                    <a:pt x="3906" y="2049"/>
                    <a:pt x="3950" y="2023"/>
                  </a:cubicBezTo>
                  <a:lnTo>
                    <a:pt x="4250" y="1843"/>
                  </a:lnTo>
                  <a:lnTo>
                    <a:pt x="4130" y="3359"/>
                  </a:lnTo>
                  <a:lnTo>
                    <a:pt x="2742" y="2751"/>
                  </a:lnTo>
                  <a:lnTo>
                    <a:pt x="3042" y="2563"/>
                  </a:lnTo>
                  <a:cubicBezTo>
                    <a:pt x="3170" y="2485"/>
                    <a:pt x="3213" y="2314"/>
                    <a:pt x="3136" y="2186"/>
                  </a:cubicBezTo>
                  <a:lnTo>
                    <a:pt x="2656" y="1380"/>
                  </a:lnTo>
                  <a:cubicBezTo>
                    <a:pt x="2493" y="1106"/>
                    <a:pt x="2194" y="935"/>
                    <a:pt x="1877" y="926"/>
                  </a:cubicBezTo>
                  <a:cubicBezTo>
                    <a:pt x="1560" y="926"/>
                    <a:pt x="1260" y="1089"/>
                    <a:pt x="1097" y="1372"/>
                  </a:cubicBezTo>
                  <a:lnTo>
                    <a:pt x="951" y="1612"/>
                  </a:lnTo>
                  <a:lnTo>
                    <a:pt x="523" y="1355"/>
                  </a:lnTo>
                  <a:lnTo>
                    <a:pt x="669" y="1115"/>
                  </a:lnTo>
                  <a:cubicBezTo>
                    <a:pt x="913" y="685"/>
                    <a:pt x="1373" y="429"/>
                    <a:pt x="1861" y="429"/>
                  </a:cubicBezTo>
                  <a:close/>
                  <a:moveTo>
                    <a:pt x="1844" y="1"/>
                  </a:moveTo>
                  <a:cubicBezTo>
                    <a:pt x="1211" y="1"/>
                    <a:pt x="613" y="342"/>
                    <a:pt x="292" y="892"/>
                  </a:cubicBezTo>
                  <a:lnTo>
                    <a:pt x="95" y="1217"/>
                  </a:lnTo>
                  <a:cubicBezTo>
                    <a:pt x="0" y="1372"/>
                    <a:pt x="52" y="1586"/>
                    <a:pt x="215" y="1680"/>
                  </a:cubicBezTo>
                  <a:lnTo>
                    <a:pt x="806" y="2031"/>
                  </a:lnTo>
                  <a:cubicBezTo>
                    <a:pt x="861" y="2063"/>
                    <a:pt x="922" y="2079"/>
                    <a:pt x="981" y="2079"/>
                  </a:cubicBezTo>
                  <a:cubicBezTo>
                    <a:pt x="1096" y="2079"/>
                    <a:pt x="1206" y="2022"/>
                    <a:pt x="1268" y="1920"/>
                  </a:cubicBezTo>
                  <a:lnTo>
                    <a:pt x="1465" y="1594"/>
                  </a:lnTo>
                  <a:cubicBezTo>
                    <a:pt x="1547" y="1455"/>
                    <a:pt x="1692" y="1363"/>
                    <a:pt x="1855" y="1363"/>
                  </a:cubicBezTo>
                  <a:cubicBezTo>
                    <a:pt x="1862" y="1363"/>
                    <a:pt x="1869" y="1363"/>
                    <a:pt x="1877" y="1363"/>
                  </a:cubicBezTo>
                  <a:cubicBezTo>
                    <a:pt x="2048" y="1372"/>
                    <a:pt x="2194" y="1457"/>
                    <a:pt x="2279" y="1603"/>
                  </a:cubicBezTo>
                  <a:lnTo>
                    <a:pt x="2682" y="2280"/>
                  </a:lnTo>
                  <a:lnTo>
                    <a:pt x="2382" y="2460"/>
                  </a:lnTo>
                  <a:cubicBezTo>
                    <a:pt x="2271" y="2528"/>
                    <a:pt x="2202" y="2648"/>
                    <a:pt x="2211" y="2785"/>
                  </a:cubicBezTo>
                  <a:cubicBezTo>
                    <a:pt x="2219" y="2914"/>
                    <a:pt x="2305" y="3034"/>
                    <a:pt x="2425" y="3085"/>
                  </a:cubicBezTo>
                  <a:lnTo>
                    <a:pt x="4061" y="3796"/>
                  </a:lnTo>
                  <a:cubicBezTo>
                    <a:pt x="4107" y="3818"/>
                    <a:pt x="4155" y="3829"/>
                    <a:pt x="4203" y="3829"/>
                  </a:cubicBezTo>
                  <a:cubicBezTo>
                    <a:pt x="4375" y="3829"/>
                    <a:pt x="4536" y="3693"/>
                    <a:pt x="4550" y="3505"/>
                  </a:cubicBezTo>
                  <a:lnTo>
                    <a:pt x="4687" y="1731"/>
                  </a:lnTo>
                  <a:cubicBezTo>
                    <a:pt x="4706" y="1510"/>
                    <a:pt x="4528" y="1343"/>
                    <a:pt x="4336" y="1343"/>
                  </a:cubicBezTo>
                  <a:cubicBezTo>
                    <a:pt x="4275" y="1343"/>
                    <a:pt x="4213" y="1360"/>
                    <a:pt x="4155" y="1397"/>
                  </a:cubicBezTo>
                  <a:lnTo>
                    <a:pt x="3856" y="1577"/>
                  </a:lnTo>
                  <a:lnTo>
                    <a:pt x="3461" y="918"/>
                  </a:lnTo>
                  <a:cubicBezTo>
                    <a:pt x="3127" y="361"/>
                    <a:pt x="2528" y="10"/>
                    <a:pt x="1877" y="1"/>
                  </a:cubicBezTo>
                  <a:lnTo>
                    <a:pt x="1868" y="1"/>
                  </a:lnTo>
                  <a:cubicBezTo>
                    <a:pt x="1860" y="1"/>
                    <a:pt x="1852" y="1"/>
                    <a:pt x="184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3" name="Google Shape;2013;p70"/>
          <p:cNvGrpSpPr/>
          <p:nvPr/>
        </p:nvGrpSpPr>
        <p:grpSpPr>
          <a:xfrm>
            <a:off x="7864316" y="1719292"/>
            <a:ext cx="377664" cy="364894"/>
            <a:chOff x="7864316" y="1719292"/>
            <a:chExt cx="377664" cy="364894"/>
          </a:xfrm>
        </p:grpSpPr>
        <p:sp>
          <p:nvSpPr>
            <p:cNvPr id="2014" name="Google Shape;2014;p70"/>
            <p:cNvSpPr/>
            <p:nvPr/>
          </p:nvSpPr>
          <p:spPr>
            <a:xfrm>
              <a:off x="7864316" y="1719292"/>
              <a:ext cx="377664" cy="269267"/>
            </a:xfrm>
            <a:custGeom>
              <a:avLst/>
              <a:gdLst/>
              <a:ahLst/>
              <a:cxnLst/>
              <a:rect l="l" t="t" r="r" b="b"/>
              <a:pathLst>
                <a:path w="14668" h="10458" extrusionOk="0">
                  <a:moveTo>
                    <a:pt x="4483" y="0"/>
                  </a:moveTo>
                  <a:cubicBezTo>
                    <a:pt x="3536" y="0"/>
                    <a:pt x="2582" y="413"/>
                    <a:pt x="1928" y="1291"/>
                  </a:cubicBezTo>
                  <a:cubicBezTo>
                    <a:pt x="1805" y="1458"/>
                    <a:pt x="1949" y="1638"/>
                    <a:pt x="2104" y="1638"/>
                  </a:cubicBezTo>
                  <a:cubicBezTo>
                    <a:pt x="2163" y="1638"/>
                    <a:pt x="2224" y="1612"/>
                    <a:pt x="2271" y="1548"/>
                  </a:cubicBezTo>
                  <a:cubicBezTo>
                    <a:pt x="2788" y="852"/>
                    <a:pt x="3600" y="434"/>
                    <a:pt x="4472" y="434"/>
                  </a:cubicBezTo>
                  <a:cubicBezTo>
                    <a:pt x="4481" y="434"/>
                    <a:pt x="4490" y="434"/>
                    <a:pt x="4499" y="434"/>
                  </a:cubicBezTo>
                  <a:cubicBezTo>
                    <a:pt x="5766" y="434"/>
                    <a:pt x="6880" y="1299"/>
                    <a:pt x="7189" y="2541"/>
                  </a:cubicBezTo>
                  <a:cubicBezTo>
                    <a:pt x="7103" y="2644"/>
                    <a:pt x="7017" y="2747"/>
                    <a:pt x="6949" y="2867"/>
                  </a:cubicBezTo>
                  <a:cubicBezTo>
                    <a:pt x="6545" y="2606"/>
                    <a:pt x="6107" y="2488"/>
                    <a:pt x="5680" y="2488"/>
                  </a:cubicBezTo>
                  <a:cubicBezTo>
                    <a:pt x="4450" y="2488"/>
                    <a:pt x="3308" y="3468"/>
                    <a:pt x="3308" y="4855"/>
                  </a:cubicBezTo>
                  <a:lnTo>
                    <a:pt x="3308" y="5403"/>
                  </a:lnTo>
                  <a:cubicBezTo>
                    <a:pt x="3085" y="5300"/>
                    <a:pt x="2836" y="5232"/>
                    <a:pt x="2588" y="5214"/>
                  </a:cubicBezTo>
                  <a:cubicBezTo>
                    <a:pt x="1800" y="4460"/>
                    <a:pt x="1526" y="3321"/>
                    <a:pt x="1877" y="2293"/>
                  </a:cubicBezTo>
                  <a:cubicBezTo>
                    <a:pt x="1936" y="2128"/>
                    <a:pt x="1798" y="2009"/>
                    <a:pt x="1664" y="2009"/>
                  </a:cubicBezTo>
                  <a:cubicBezTo>
                    <a:pt x="1582" y="2009"/>
                    <a:pt x="1501" y="2052"/>
                    <a:pt x="1466" y="2156"/>
                  </a:cubicBezTo>
                  <a:cubicBezTo>
                    <a:pt x="1106" y="3201"/>
                    <a:pt x="1320" y="4366"/>
                    <a:pt x="2014" y="5223"/>
                  </a:cubicBezTo>
                  <a:cubicBezTo>
                    <a:pt x="857" y="5394"/>
                    <a:pt x="1" y="6397"/>
                    <a:pt x="1" y="7562"/>
                  </a:cubicBezTo>
                  <a:lnTo>
                    <a:pt x="1" y="8093"/>
                  </a:lnTo>
                  <a:cubicBezTo>
                    <a:pt x="1" y="9395"/>
                    <a:pt x="1055" y="10457"/>
                    <a:pt x="2365" y="10457"/>
                  </a:cubicBezTo>
                  <a:lnTo>
                    <a:pt x="12303" y="10457"/>
                  </a:lnTo>
                  <a:cubicBezTo>
                    <a:pt x="13605" y="10457"/>
                    <a:pt x="14668" y="9395"/>
                    <a:pt x="14668" y="8093"/>
                  </a:cubicBezTo>
                  <a:lnTo>
                    <a:pt x="14668" y="6842"/>
                  </a:lnTo>
                  <a:cubicBezTo>
                    <a:pt x="14668" y="6602"/>
                    <a:pt x="14634" y="6362"/>
                    <a:pt x="14556" y="6140"/>
                  </a:cubicBezTo>
                  <a:cubicBezTo>
                    <a:pt x="14523" y="6031"/>
                    <a:pt x="14438" y="5984"/>
                    <a:pt x="14353" y="5984"/>
                  </a:cubicBezTo>
                  <a:cubicBezTo>
                    <a:pt x="14223" y="5984"/>
                    <a:pt x="14093" y="6094"/>
                    <a:pt x="14145" y="6260"/>
                  </a:cubicBezTo>
                  <a:cubicBezTo>
                    <a:pt x="14205" y="6448"/>
                    <a:pt x="14239" y="6645"/>
                    <a:pt x="14231" y="6834"/>
                  </a:cubicBezTo>
                  <a:lnTo>
                    <a:pt x="14231" y="8093"/>
                  </a:lnTo>
                  <a:cubicBezTo>
                    <a:pt x="14231" y="9164"/>
                    <a:pt x="13366" y="10029"/>
                    <a:pt x="12303" y="10029"/>
                  </a:cubicBezTo>
                  <a:lnTo>
                    <a:pt x="11789" y="10029"/>
                  </a:lnTo>
                  <a:cubicBezTo>
                    <a:pt x="11789" y="9224"/>
                    <a:pt x="11335" y="8487"/>
                    <a:pt x="10624" y="8119"/>
                  </a:cubicBezTo>
                  <a:lnTo>
                    <a:pt x="10624" y="8016"/>
                  </a:lnTo>
                  <a:cubicBezTo>
                    <a:pt x="10624" y="6945"/>
                    <a:pt x="9827" y="6037"/>
                    <a:pt x="8765" y="5891"/>
                  </a:cubicBezTo>
                  <a:cubicBezTo>
                    <a:pt x="8667" y="5878"/>
                    <a:pt x="8570" y="5871"/>
                    <a:pt x="8474" y="5871"/>
                  </a:cubicBezTo>
                  <a:cubicBezTo>
                    <a:pt x="7530" y="5871"/>
                    <a:pt x="6674" y="6501"/>
                    <a:pt x="6418" y="7442"/>
                  </a:cubicBezTo>
                  <a:cubicBezTo>
                    <a:pt x="5989" y="7046"/>
                    <a:pt x="5477" y="6868"/>
                    <a:pt x="4975" y="6868"/>
                  </a:cubicBezTo>
                  <a:cubicBezTo>
                    <a:pt x="3872" y="6868"/>
                    <a:pt x="2819" y="7728"/>
                    <a:pt x="2819" y="9018"/>
                  </a:cubicBezTo>
                  <a:lnTo>
                    <a:pt x="2819" y="9275"/>
                  </a:lnTo>
                  <a:cubicBezTo>
                    <a:pt x="2819" y="9417"/>
                    <a:pt x="2926" y="9487"/>
                    <a:pt x="3034" y="9487"/>
                  </a:cubicBezTo>
                  <a:cubicBezTo>
                    <a:pt x="3141" y="9487"/>
                    <a:pt x="3248" y="9417"/>
                    <a:pt x="3248" y="9275"/>
                  </a:cubicBezTo>
                  <a:lnTo>
                    <a:pt x="3248" y="9018"/>
                  </a:lnTo>
                  <a:cubicBezTo>
                    <a:pt x="3253" y="7969"/>
                    <a:pt x="4104" y="7301"/>
                    <a:pt x="4980" y="7301"/>
                  </a:cubicBezTo>
                  <a:cubicBezTo>
                    <a:pt x="5456" y="7301"/>
                    <a:pt x="5939" y="7498"/>
                    <a:pt x="6298" y="7939"/>
                  </a:cubicBezTo>
                  <a:cubicBezTo>
                    <a:pt x="6353" y="8013"/>
                    <a:pt x="6431" y="8047"/>
                    <a:pt x="6509" y="8047"/>
                  </a:cubicBezTo>
                  <a:cubicBezTo>
                    <a:pt x="6636" y="8047"/>
                    <a:pt x="6761" y="7956"/>
                    <a:pt x="6777" y="7802"/>
                  </a:cubicBezTo>
                  <a:cubicBezTo>
                    <a:pt x="6901" y="6953"/>
                    <a:pt x="7627" y="6334"/>
                    <a:pt x="8476" y="6334"/>
                  </a:cubicBezTo>
                  <a:cubicBezTo>
                    <a:pt x="8509" y="6334"/>
                    <a:pt x="8543" y="6335"/>
                    <a:pt x="8577" y="6337"/>
                  </a:cubicBezTo>
                  <a:cubicBezTo>
                    <a:pt x="9467" y="6388"/>
                    <a:pt x="10170" y="7116"/>
                    <a:pt x="10187" y="8016"/>
                  </a:cubicBezTo>
                  <a:lnTo>
                    <a:pt x="10187" y="8221"/>
                  </a:lnTo>
                  <a:cubicBezTo>
                    <a:pt x="10187" y="8333"/>
                    <a:pt x="10247" y="8427"/>
                    <a:pt x="10350" y="8470"/>
                  </a:cubicBezTo>
                  <a:cubicBezTo>
                    <a:pt x="10958" y="8744"/>
                    <a:pt x="11352" y="9361"/>
                    <a:pt x="11352" y="10029"/>
                  </a:cubicBezTo>
                  <a:lnTo>
                    <a:pt x="2357" y="10029"/>
                  </a:lnTo>
                  <a:cubicBezTo>
                    <a:pt x="1294" y="10029"/>
                    <a:pt x="429" y="9164"/>
                    <a:pt x="429" y="8093"/>
                  </a:cubicBezTo>
                  <a:lnTo>
                    <a:pt x="429" y="7562"/>
                  </a:lnTo>
                  <a:cubicBezTo>
                    <a:pt x="429" y="6499"/>
                    <a:pt x="1294" y="5634"/>
                    <a:pt x="2365" y="5634"/>
                  </a:cubicBezTo>
                  <a:cubicBezTo>
                    <a:pt x="2383" y="5634"/>
                    <a:pt x="2400" y="5633"/>
                    <a:pt x="2417" y="5633"/>
                  </a:cubicBezTo>
                  <a:cubicBezTo>
                    <a:pt x="2673" y="5633"/>
                    <a:pt x="2921" y="5693"/>
                    <a:pt x="3153" y="5797"/>
                  </a:cubicBezTo>
                  <a:cubicBezTo>
                    <a:pt x="3212" y="5824"/>
                    <a:pt x="3272" y="5837"/>
                    <a:pt x="3330" y="5837"/>
                  </a:cubicBezTo>
                  <a:cubicBezTo>
                    <a:pt x="3545" y="5837"/>
                    <a:pt x="3736" y="5665"/>
                    <a:pt x="3736" y="5429"/>
                  </a:cubicBezTo>
                  <a:lnTo>
                    <a:pt x="3736" y="4855"/>
                  </a:lnTo>
                  <a:cubicBezTo>
                    <a:pt x="3736" y="3720"/>
                    <a:pt x="4670" y="2918"/>
                    <a:pt x="5676" y="2918"/>
                  </a:cubicBezTo>
                  <a:cubicBezTo>
                    <a:pt x="6029" y="2918"/>
                    <a:pt x="6392" y="3017"/>
                    <a:pt x="6726" y="3235"/>
                  </a:cubicBezTo>
                  <a:cubicBezTo>
                    <a:pt x="6804" y="3281"/>
                    <a:pt x="6887" y="3302"/>
                    <a:pt x="6971" y="3302"/>
                  </a:cubicBezTo>
                  <a:cubicBezTo>
                    <a:pt x="6997" y="3302"/>
                    <a:pt x="7025" y="3300"/>
                    <a:pt x="7052" y="3295"/>
                  </a:cubicBezTo>
                  <a:cubicBezTo>
                    <a:pt x="7163" y="3270"/>
                    <a:pt x="7257" y="3193"/>
                    <a:pt x="7309" y="3098"/>
                  </a:cubicBezTo>
                  <a:cubicBezTo>
                    <a:pt x="7667" y="2491"/>
                    <a:pt x="8314" y="2134"/>
                    <a:pt x="8996" y="2134"/>
                  </a:cubicBezTo>
                  <a:cubicBezTo>
                    <a:pt x="9161" y="2134"/>
                    <a:pt x="9328" y="2155"/>
                    <a:pt x="9493" y="2199"/>
                  </a:cubicBezTo>
                  <a:cubicBezTo>
                    <a:pt x="10333" y="2430"/>
                    <a:pt x="10924" y="3193"/>
                    <a:pt x="10924" y="4066"/>
                  </a:cubicBezTo>
                  <a:lnTo>
                    <a:pt x="10924" y="4700"/>
                  </a:lnTo>
                  <a:cubicBezTo>
                    <a:pt x="10924" y="4936"/>
                    <a:pt x="11115" y="5109"/>
                    <a:pt x="11330" y="5109"/>
                  </a:cubicBezTo>
                  <a:cubicBezTo>
                    <a:pt x="11388" y="5109"/>
                    <a:pt x="11448" y="5096"/>
                    <a:pt x="11506" y="5069"/>
                  </a:cubicBezTo>
                  <a:cubicBezTo>
                    <a:pt x="11739" y="4964"/>
                    <a:pt x="11987" y="4905"/>
                    <a:pt x="12243" y="4905"/>
                  </a:cubicBezTo>
                  <a:cubicBezTo>
                    <a:pt x="12260" y="4905"/>
                    <a:pt x="12277" y="4905"/>
                    <a:pt x="12295" y="4906"/>
                  </a:cubicBezTo>
                  <a:cubicBezTo>
                    <a:pt x="12852" y="4906"/>
                    <a:pt x="13383" y="5146"/>
                    <a:pt x="13751" y="5557"/>
                  </a:cubicBezTo>
                  <a:cubicBezTo>
                    <a:pt x="13798" y="5611"/>
                    <a:pt x="13855" y="5633"/>
                    <a:pt x="13909" y="5633"/>
                  </a:cubicBezTo>
                  <a:cubicBezTo>
                    <a:pt x="14071" y="5633"/>
                    <a:pt x="14218" y="5435"/>
                    <a:pt x="14077" y="5274"/>
                  </a:cubicBezTo>
                  <a:cubicBezTo>
                    <a:pt x="13618" y="4752"/>
                    <a:pt x="12963" y="4469"/>
                    <a:pt x="12295" y="4469"/>
                  </a:cubicBezTo>
                  <a:cubicBezTo>
                    <a:pt x="11977" y="4469"/>
                    <a:pt x="11656" y="4533"/>
                    <a:pt x="11352" y="4666"/>
                  </a:cubicBezTo>
                  <a:lnTo>
                    <a:pt x="11352" y="4075"/>
                  </a:lnTo>
                  <a:cubicBezTo>
                    <a:pt x="11352" y="2670"/>
                    <a:pt x="10202" y="1705"/>
                    <a:pt x="8980" y="1705"/>
                  </a:cubicBezTo>
                  <a:cubicBezTo>
                    <a:pt x="8488" y="1705"/>
                    <a:pt x="7985" y="1861"/>
                    <a:pt x="7540" y="2207"/>
                  </a:cubicBezTo>
                  <a:cubicBezTo>
                    <a:pt x="7069" y="780"/>
                    <a:pt x="5783" y="0"/>
                    <a:pt x="448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0"/>
            <p:cNvSpPr/>
            <p:nvPr/>
          </p:nvSpPr>
          <p:spPr>
            <a:xfrm>
              <a:off x="7933938" y="2028468"/>
              <a:ext cx="28889" cy="24383"/>
            </a:xfrm>
            <a:custGeom>
              <a:avLst/>
              <a:gdLst/>
              <a:ahLst/>
              <a:cxnLst/>
              <a:rect l="l" t="t" r="r" b="b"/>
              <a:pathLst>
                <a:path w="1122" h="947" extrusionOk="0">
                  <a:moveTo>
                    <a:pt x="307" y="1"/>
                  </a:moveTo>
                  <a:cubicBezTo>
                    <a:pt x="140" y="1"/>
                    <a:pt x="0" y="217"/>
                    <a:pt x="158" y="369"/>
                  </a:cubicBezTo>
                  <a:lnTo>
                    <a:pt x="664" y="883"/>
                  </a:lnTo>
                  <a:cubicBezTo>
                    <a:pt x="709" y="928"/>
                    <a:pt x="760" y="947"/>
                    <a:pt x="809" y="947"/>
                  </a:cubicBezTo>
                  <a:cubicBezTo>
                    <a:pt x="975" y="947"/>
                    <a:pt x="1122" y="733"/>
                    <a:pt x="964" y="574"/>
                  </a:cubicBezTo>
                  <a:lnTo>
                    <a:pt x="458" y="69"/>
                  </a:lnTo>
                  <a:cubicBezTo>
                    <a:pt x="410" y="21"/>
                    <a:pt x="357" y="1"/>
                    <a:pt x="30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0"/>
            <p:cNvSpPr/>
            <p:nvPr/>
          </p:nvSpPr>
          <p:spPr>
            <a:xfrm>
              <a:off x="7902552" y="1997159"/>
              <a:ext cx="28966" cy="24383"/>
            </a:xfrm>
            <a:custGeom>
              <a:avLst/>
              <a:gdLst/>
              <a:ahLst/>
              <a:cxnLst/>
              <a:rect l="l" t="t" r="r" b="b"/>
              <a:pathLst>
                <a:path w="1125" h="947" extrusionOk="0">
                  <a:moveTo>
                    <a:pt x="309" y="0"/>
                  </a:moveTo>
                  <a:cubicBezTo>
                    <a:pt x="142" y="0"/>
                    <a:pt x="1" y="217"/>
                    <a:pt x="152" y="368"/>
                  </a:cubicBezTo>
                  <a:lnTo>
                    <a:pt x="666" y="882"/>
                  </a:lnTo>
                  <a:cubicBezTo>
                    <a:pt x="711" y="927"/>
                    <a:pt x="762" y="946"/>
                    <a:pt x="812" y="946"/>
                  </a:cubicBezTo>
                  <a:cubicBezTo>
                    <a:pt x="978" y="946"/>
                    <a:pt x="1124" y="732"/>
                    <a:pt x="966" y="574"/>
                  </a:cubicBezTo>
                  <a:lnTo>
                    <a:pt x="461" y="68"/>
                  </a:lnTo>
                  <a:cubicBezTo>
                    <a:pt x="413" y="20"/>
                    <a:pt x="360" y="0"/>
                    <a:pt x="30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0"/>
            <p:cNvSpPr/>
            <p:nvPr/>
          </p:nvSpPr>
          <p:spPr>
            <a:xfrm>
              <a:off x="7965247" y="2059803"/>
              <a:ext cx="28966" cy="24383"/>
            </a:xfrm>
            <a:custGeom>
              <a:avLst/>
              <a:gdLst/>
              <a:ahLst/>
              <a:cxnLst/>
              <a:rect l="l" t="t" r="r" b="b"/>
              <a:pathLst>
                <a:path w="1125" h="947" extrusionOk="0">
                  <a:moveTo>
                    <a:pt x="311" y="0"/>
                  </a:moveTo>
                  <a:cubicBezTo>
                    <a:pt x="146" y="0"/>
                    <a:pt x="1" y="219"/>
                    <a:pt x="159" y="377"/>
                  </a:cubicBezTo>
                  <a:lnTo>
                    <a:pt x="664" y="882"/>
                  </a:lnTo>
                  <a:cubicBezTo>
                    <a:pt x="711" y="927"/>
                    <a:pt x="764" y="946"/>
                    <a:pt x="814" y="946"/>
                  </a:cubicBezTo>
                  <a:cubicBezTo>
                    <a:pt x="981" y="946"/>
                    <a:pt x="1124" y="732"/>
                    <a:pt x="973" y="574"/>
                  </a:cubicBezTo>
                  <a:lnTo>
                    <a:pt x="459" y="68"/>
                  </a:lnTo>
                  <a:cubicBezTo>
                    <a:pt x="413" y="20"/>
                    <a:pt x="361" y="0"/>
                    <a:pt x="31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0"/>
            <p:cNvSpPr/>
            <p:nvPr/>
          </p:nvSpPr>
          <p:spPr>
            <a:xfrm>
              <a:off x="7993492" y="2028468"/>
              <a:ext cx="28914" cy="24383"/>
            </a:xfrm>
            <a:custGeom>
              <a:avLst/>
              <a:gdLst/>
              <a:ahLst/>
              <a:cxnLst/>
              <a:rect l="l" t="t" r="r" b="b"/>
              <a:pathLst>
                <a:path w="1123" h="947" extrusionOk="0">
                  <a:moveTo>
                    <a:pt x="310" y="1"/>
                  </a:moveTo>
                  <a:cubicBezTo>
                    <a:pt x="145" y="1"/>
                    <a:pt x="1" y="217"/>
                    <a:pt x="158" y="369"/>
                  </a:cubicBezTo>
                  <a:lnTo>
                    <a:pt x="664" y="883"/>
                  </a:lnTo>
                  <a:cubicBezTo>
                    <a:pt x="711" y="928"/>
                    <a:pt x="763" y="947"/>
                    <a:pt x="813" y="947"/>
                  </a:cubicBezTo>
                  <a:cubicBezTo>
                    <a:pt x="980" y="947"/>
                    <a:pt x="1122" y="733"/>
                    <a:pt x="964" y="574"/>
                  </a:cubicBezTo>
                  <a:lnTo>
                    <a:pt x="458" y="69"/>
                  </a:lnTo>
                  <a:cubicBezTo>
                    <a:pt x="412" y="21"/>
                    <a:pt x="360" y="1"/>
                    <a:pt x="31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0"/>
            <p:cNvSpPr/>
            <p:nvPr/>
          </p:nvSpPr>
          <p:spPr>
            <a:xfrm>
              <a:off x="7962183" y="1997159"/>
              <a:ext cx="28348" cy="24254"/>
            </a:xfrm>
            <a:custGeom>
              <a:avLst/>
              <a:gdLst/>
              <a:ahLst/>
              <a:cxnLst/>
              <a:rect l="l" t="t" r="r" b="b"/>
              <a:pathLst>
                <a:path w="1101" h="942" extrusionOk="0">
                  <a:moveTo>
                    <a:pt x="306" y="0"/>
                  </a:moveTo>
                  <a:cubicBezTo>
                    <a:pt x="140" y="0"/>
                    <a:pt x="0" y="217"/>
                    <a:pt x="158" y="368"/>
                  </a:cubicBezTo>
                  <a:lnTo>
                    <a:pt x="663" y="882"/>
                  </a:lnTo>
                  <a:cubicBezTo>
                    <a:pt x="706" y="916"/>
                    <a:pt x="757" y="942"/>
                    <a:pt x="817" y="942"/>
                  </a:cubicBezTo>
                  <a:cubicBezTo>
                    <a:pt x="1006" y="942"/>
                    <a:pt x="1100" y="711"/>
                    <a:pt x="963" y="574"/>
                  </a:cubicBezTo>
                  <a:lnTo>
                    <a:pt x="458" y="68"/>
                  </a:lnTo>
                  <a:cubicBezTo>
                    <a:pt x="410" y="20"/>
                    <a:pt x="357" y="0"/>
                    <a:pt x="30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0"/>
            <p:cNvSpPr/>
            <p:nvPr/>
          </p:nvSpPr>
          <p:spPr>
            <a:xfrm>
              <a:off x="8024826" y="2059803"/>
              <a:ext cx="28940" cy="24383"/>
            </a:xfrm>
            <a:custGeom>
              <a:avLst/>
              <a:gdLst/>
              <a:ahLst/>
              <a:cxnLst/>
              <a:rect l="l" t="t" r="r" b="b"/>
              <a:pathLst>
                <a:path w="1124" h="947" extrusionOk="0">
                  <a:moveTo>
                    <a:pt x="314" y="0"/>
                  </a:moveTo>
                  <a:cubicBezTo>
                    <a:pt x="145" y="0"/>
                    <a:pt x="0" y="219"/>
                    <a:pt x="158" y="377"/>
                  </a:cubicBezTo>
                  <a:lnTo>
                    <a:pt x="663" y="882"/>
                  </a:lnTo>
                  <a:cubicBezTo>
                    <a:pt x="711" y="927"/>
                    <a:pt x="763" y="946"/>
                    <a:pt x="813" y="946"/>
                  </a:cubicBezTo>
                  <a:cubicBezTo>
                    <a:pt x="980" y="946"/>
                    <a:pt x="1124" y="732"/>
                    <a:pt x="972" y="574"/>
                  </a:cubicBezTo>
                  <a:lnTo>
                    <a:pt x="466" y="68"/>
                  </a:lnTo>
                  <a:cubicBezTo>
                    <a:pt x="419" y="20"/>
                    <a:pt x="365" y="0"/>
                    <a:pt x="31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0"/>
            <p:cNvSpPr/>
            <p:nvPr/>
          </p:nvSpPr>
          <p:spPr>
            <a:xfrm>
              <a:off x="8111673" y="2028468"/>
              <a:ext cx="28966" cy="24383"/>
            </a:xfrm>
            <a:custGeom>
              <a:avLst/>
              <a:gdLst/>
              <a:ahLst/>
              <a:cxnLst/>
              <a:rect l="l" t="t" r="r" b="b"/>
              <a:pathLst>
                <a:path w="1125" h="947" extrusionOk="0">
                  <a:moveTo>
                    <a:pt x="309" y="1"/>
                  </a:moveTo>
                  <a:cubicBezTo>
                    <a:pt x="142" y="1"/>
                    <a:pt x="1" y="217"/>
                    <a:pt x="152" y="369"/>
                  </a:cubicBezTo>
                  <a:lnTo>
                    <a:pt x="666" y="883"/>
                  </a:lnTo>
                  <a:cubicBezTo>
                    <a:pt x="711" y="928"/>
                    <a:pt x="762" y="947"/>
                    <a:pt x="812" y="947"/>
                  </a:cubicBezTo>
                  <a:cubicBezTo>
                    <a:pt x="977" y="947"/>
                    <a:pt x="1124" y="733"/>
                    <a:pt x="966" y="574"/>
                  </a:cubicBezTo>
                  <a:lnTo>
                    <a:pt x="460" y="69"/>
                  </a:lnTo>
                  <a:cubicBezTo>
                    <a:pt x="412" y="21"/>
                    <a:pt x="359" y="1"/>
                    <a:pt x="30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0"/>
            <p:cNvSpPr/>
            <p:nvPr/>
          </p:nvSpPr>
          <p:spPr>
            <a:xfrm>
              <a:off x="8080184" y="1997159"/>
              <a:ext cx="28580" cy="24254"/>
            </a:xfrm>
            <a:custGeom>
              <a:avLst/>
              <a:gdLst/>
              <a:ahLst/>
              <a:cxnLst/>
              <a:rect l="l" t="t" r="r" b="b"/>
              <a:pathLst>
                <a:path w="1110" h="942" extrusionOk="0">
                  <a:moveTo>
                    <a:pt x="314" y="0"/>
                  </a:moveTo>
                  <a:cubicBezTo>
                    <a:pt x="145" y="0"/>
                    <a:pt x="1" y="217"/>
                    <a:pt x="158" y="368"/>
                  </a:cubicBezTo>
                  <a:lnTo>
                    <a:pt x="664" y="882"/>
                  </a:lnTo>
                  <a:cubicBezTo>
                    <a:pt x="707" y="916"/>
                    <a:pt x="758" y="942"/>
                    <a:pt x="818" y="942"/>
                  </a:cubicBezTo>
                  <a:cubicBezTo>
                    <a:pt x="1015" y="942"/>
                    <a:pt x="1109" y="711"/>
                    <a:pt x="972" y="574"/>
                  </a:cubicBezTo>
                  <a:lnTo>
                    <a:pt x="467" y="68"/>
                  </a:lnTo>
                  <a:cubicBezTo>
                    <a:pt x="419" y="20"/>
                    <a:pt x="365" y="0"/>
                    <a:pt x="31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0"/>
            <p:cNvSpPr/>
            <p:nvPr/>
          </p:nvSpPr>
          <p:spPr>
            <a:xfrm>
              <a:off x="8143059" y="2059803"/>
              <a:ext cx="28889" cy="24383"/>
            </a:xfrm>
            <a:custGeom>
              <a:avLst/>
              <a:gdLst/>
              <a:ahLst/>
              <a:cxnLst/>
              <a:rect l="l" t="t" r="r" b="b"/>
              <a:pathLst>
                <a:path w="1122" h="947" extrusionOk="0">
                  <a:moveTo>
                    <a:pt x="307" y="0"/>
                  </a:moveTo>
                  <a:cubicBezTo>
                    <a:pt x="140" y="0"/>
                    <a:pt x="0" y="219"/>
                    <a:pt x="158" y="377"/>
                  </a:cubicBezTo>
                  <a:lnTo>
                    <a:pt x="663" y="882"/>
                  </a:lnTo>
                  <a:cubicBezTo>
                    <a:pt x="709" y="927"/>
                    <a:pt x="760" y="946"/>
                    <a:pt x="809" y="946"/>
                  </a:cubicBezTo>
                  <a:cubicBezTo>
                    <a:pt x="975" y="946"/>
                    <a:pt x="1122" y="732"/>
                    <a:pt x="963" y="574"/>
                  </a:cubicBezTo>
                  <a:lnTo>
                    <a:pt x="458" y="68"/>
                  </a:lnTo>
                  <a:cubicBezTo>
                    <a:pt x="410" y="20"/>
                    <a:pt x="357" y="0"/>
                    <a:pt x="30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0"/>
            <p:cNvSpPr/>
            <p:nvPr/>
          </p:nvSpPr>
          <p:spPr>
            <a:xfrm>
              <a:off x="8202613" y="2059803"/>
              <a:ext cx="28940" cy="24383"/>
            </a:xfrm>
            <a:custGeom>
              <a:avLst/>
              <a:gdLst/>
              <a:ahLst/>
              <a:cxnLst/>
              <a:rect l="l" t="t" r="r" b="b"/>
              <a:pathLst>
                <a:path w="1124" h="947" extrusionOk="0">
                  <a:moveTo>
                    <a:pt x="310" y="0"/>
                  </a:moveTo>
                  <a:cubicBezTo>
                    <a:pt x="145" y="0"/>
                    <a:pt x="0" y="219"/>
                    <a:pt x="158" y="377"/>
                  </a:cubicBezTo>
                  <a:lnTo>
                    <a:pt x="663" y="882"/>
                  </a:lnTo>
                  <a:cubicBezTo>
                    <a:pt x="711" y="927"/>
                    <a:pt x="763" y="946"/>
                    <a:pt x="813" y="946"/>
                  </a:cubicBezTo>
                  <a:cubicBezTo>
                    <a:pt x="981" y="946"/>
                    <a:pt x="1124" y="732"/>
                    <a:pt x="972" y="574"/>
                  </a:cubicBezTo>
                  <a:lnTo>
                    <a:pt x="458" y="68"/>
                  </a:lnTo>
                  <a:cubicBezTo>
                    <a:pt x="412" y="20"/>
                    <a:pt x="360" y="0"/>
                    <a:pt x="31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0"/>
            <p:cNvSpPr/>
            <p:nvPr/>
          </p:nvSpPr>
          <p:spPr>
            <a:xfrm>
              <a:off x="8171278" y="2028468"/>
              <a:ext cx="28914" cy="24383"/>
            </a:xfrm>
            <a:custGeom>
              <a:avLst/>
              <a:gdLst/>
              <a:ahLst/>
              <a:cxnLst/>
              <a:rect l="l" t="t" r="r" b="b"/>
              <a:pathLst>
                <a:path w="1123" h="947" extrusionOk="0">
                  <a:moveTo>
                    <a:pt x="307" y="1"/>
                  </a:moveTo>
                  <a:cubicBezTo>
                    <a:pt x="140" y="1"/>
                    <a:pt x="1" y="217"/>
                    <a:pt x="158" y="369"/>
                  </a:cubicBezTo>
                  <a:lnTo>
                    <a:pt x="664" y="883"/>
                  </a:lnTo>
                  <a:cubicBezTo>
                    <a:pt x="709" y="928"/>
                    <a:pt x="760" y="947"/>
                    <a:pt x="810" y="947"/>
                  </a:cubicBezTo>
                  <a:cubicBezTo>
                    <a:pt x="976" y="947"/>
                    <a:pt x="1122" y="733"/>
                    <a:pt x="964" y="574"/>
                  </a:cubicBezTo>
                  <a:lnTo>
                    <a:pt x="458" y="69"/>
                  </a:lnTo>
                  <a:cubicBezTo>
                    <a:pt x="410" y="21"/>
                    <a:pt x="357" y="1"/>
                    <a:pt x="30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0"/>
            <p:cNvSpPr/>
            <p:nvPr/>
          </p:nvSpPr>
          <p:spPr>
            <a:xfrm>
              <a:off x="8139737" y="1997159"/>
              <a:ext cx="28580" cy="24254"/>
            </a:xfrm>
            <a:custGeom>
              <a:avLst/>
              <a:gdLst/>
              <a:ahLst/>
              <a:cxnLst/>
              <a:rect l="l" t="t" r="r" b="b"/>
              <a:pathLst>
                <a:path w="1110" h="942" extrusionOk="0">
                  <a:moveTo>
                    <a:pt x="314" y="0"/>
                  </a:moveTo>
                  <a:cubicBezTo>
                    <a:pt x="145" y="0"/>
                    <a:pt x="1" y="217"/>
                    <a:pt x="158" y="368"/>
                  </a:cubicBezTo>
                  <a:lnTo>
                    <a:pt x="664" y="882"/>
                  </a:lnTo>
                  <a:cubicBezTo>
                    <a:pt x="707" y="916"/>
                    <a:pt x="758" y="942"/>
                    <a:pt x="818" y="942"/>
                  </a:cubicBezTo>
                  <a:cubicBezTo>
                    <a:pt x="1015" y="942"/>
                    <a:pt x="1109" y="711"/>
                    <a:pt x="972" y="574"/>
                  </a:cubicBezTo>
                  <a:lnTo>
                    <a:pt x="467" y="68"/>
                  </a:lnTo>
                  <a:cubicBezTo>
                    <a:pt x="419" y="20"/>
                    <a:pt x="365" y="0"/>
                    <a:pt x="31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0"/>
            <p:cNvSpPr/>
            <p:nvPr/>
          </p:nvSpPr>
          <p:spPr>
            <a:xfrm>
              <a:off x="8083428" y="2059803"/>
              <a:ext cx="28966" cy="24383"/>
            </a:xfrm>
            <a:custGeom>
              <a:avLst/>
              <a:gdLst/>
              <a:ahLst/>
              <a:cxnLst/>
              <a:rect l="l" t="t" r="r" b="b"/>
              <a:pathLst>
                <a:path w="1125" h="947" extrusionOk="0">
                  <a:moveTo>
                    <a:pt x="309" y="0"/>
                  </a:moveTo>
                  <a:cubicBezTo>
                    <a:pt x="142" y="0"/>
                    <a:pt x="1" y="219"/>
                    <a:pt x="152" y="377"/>
                  </a:cubicBezTo>
                  <a:lnTo>
                    <a:pt x="658" y="882"/>
                  </a:lnTo>
                  <a:cubicBezTo>
                    <a:pt x="705" y="927"/>
                    <a:pt x="757" y="946"/>
                    <a:pt x="808" y="946"/>
                  </a:cubicBezTo>
                  <a:cubicBezTo>
                    <a:pt x="978" y="946"/>
                    <a:pt x="1124" y="732"/>
                    <a:pt x="966" y="574"/>
                  </a:cubicBezTo>
                  <a:lnTo>
                    <a:pt x="461" y="68"/>
                  </a:lnTo>
                  <a:cubicBezTo>
                    <a:pt x="413" y="20"/>
                    <a:pt x="360" y="0"/>
                    <a:pt x="30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0"/>
            <p:cNvSpPr/>
            <p:nvPr/>
          </p:nvSpPr>
          <p:spPr>
            <a:xfrm>
              <a:off x="8052144" y="2028443"/>
              <a:ext cx="28734" cy="24280"/>
            </a:xfrm>
            <a:custGeom>
              <a:avLst/>
              <a:gdLst/>
              <a:ahLst/>
              <a:cxnLst/>
              <a:rect l="l" t="t" r="r" b="b"/>
              <a:pathLst>
                <a:path w="1116" h="943" extrusionOk="0">
                  <a:moveTo>
                    <a:pt x="305" y="1"/>
                  </a:moveTo>
                  <a:cubicBezTo>
                    <a:pt x="139" y="1"/>
                    <a:pt x="0" y="213"/>
                    <a:pt x="151" y="370"/>
                  </a:cubicBezTo>
                  <a:lnTo>
                    <a:pt x="656" y="875"/>
                  </a:lnTo>
                  <a:cubicBezTo>
                    <a:pt x="704" y="923"/>
                    <a:pt x="757" y="943"/>
                    <a:pt x="808" y="943"/>
                  </a:cubicBezTo>
                  <a:cubicBezTo>
                    <a:pt x="974" y="943"/>
                    <a:pt x="1116" y="726"/>
                    <a:pt x="965" y="575"/>
                  </a:cubicBezTo>
                  <a:lnTo>
                    <a:pt x="459" y="70"/>
                  </a:lnTo>
                  <a:cubicBezTo>
                    <a:pt x="410" y="21"/>
                    <a:pt x="356" y="1"/>
                    <a:pt x="30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0"/>
            <p:cNvSpPr/>
            <p:nvPr/>
          </p:nvSpPr>
          <p:spPr>
            <a:xfrm>
              <a:off x="8020630" y="1997159"/>
              <a:ext cx="28580" cy="24254"/>
            </a:xfrm>
            <a:custGeom>
              <a:avLst/>
              <a:gdLst/>
              <a:ahLst/>
              <a:cxnLst/>
              <a:rect l="l" t="t" r="r" b="b"/>
              <a:pathLst>
                <a:path w="1110" h="942" extrusionOk="0">
                  <a:moveTo>
                    <a:pt x="310" y="0"/>
                  </a:moveTo>
                  <a:cubicBezTo>
                    <a:pt x="145" y="0"/>
                    <a:pt x="0" y="217"/>
                    <a:pt x="158" y="368"/>
                  </a:cubicBezTo>
                  <a:lnTo>
                    <a:pt x="664" y="882"/>
                  </a:lnTo>
                  <a:cubicBezTo>
                    <a:pt x="706" y="916"/>
                    <a:pt x="758" y="942"/>
                    <a:pt x="818" y="942"/>
                  </a:cubicBezTo>
                  <a:cubicBezTo>
                    <a:pt x="1006" y="942"/>
                    <a:pt x="1109" y="711"/>
                    <a:pt x="972" y="574"/>
                  </a:cubicBezTo>
                  <a:lnTo>
                    <a:pt x="458" y="68"/>
                  </a:lnTo>
                  <a:cubicBezTo>
                    <a:pt x="412" y="20"/>
                    <a:pt x="360" y="0"/>
                    <a:pt x="31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0" name="Google Shape;2030;p70"/>
          <p:cNvGrpSpPr/>
          <p:nvPr/>
        </p:nvGrpSpPr>
        <p:grpSpPr>
          <a:xfrm>
            <a:off x="2789793" y="1750962"/>
            <a:ext cx="377896" cy="300911"/>
            <a:chOff x="2789793" y="1750962"/>
            <a:chExt cx="377896" cy="300911"/>
          </a:xfrm>
        </p:grpSpPr>
        <p:sp>
          <p:nvSpPr>
            <p:cNvPr id="2031" name="Google Shape;2031;p70"/>
            <p:cNvSpPr/>
            <p:nvPr/>
          </p:nvSpPr>
          <p:spPr>
            <a:xfrm>
              <a:off x="2789793" y="1835671"/>
              <a:ext cx="377896" cy="216202"/>
            </a:xfrm>
            <a:custGeom>
              <a:avLst/>
              <a:gdLst/>
              <a:ahLst/>
              <a:cxnLst/>
              <a:rect l="l" t="t" r="r" b="b"/>
              <a:pathLst>
                <a:path w="14677" h="8397" extrusionOk="0">
                  <a:moveTo>
                    <a:pt x="9347" y="429"/>
                  </a:moveTo>
                  <a:cubicBezTo>
                    <a:pt x="9998" y="429"/>
                    <a:pt x="10521" y="960"/>
                    <a:pt x="10521" y="1611"/>
                  </a:cubicBezTo>
                  <a:lnTo>
                    <a:pt x="10521" y="2331"/>
                  </a:lnTo>
                  <a:cubicBezTo>
                    <a:pt x="10264" y="2725"/>
                    <a:pt x="10118" y="3179"/>
                    <a:pt x="10110" y="3650"/>
                  </a:cubicBezTo>
                  <a:cubicBezTo>
                    <a:pt x="10110" y="3899"/>
                    <a:pt x="10153" y="4147"/>
                    <a:pt x="10238" y="4387"/>
                  </a:cubicBezTo>
                  <a:lnTo>
                    <a:pt x="8165" y="4387"/>
                  </a:lnTo>
                  <a:lnTo>
                    <a:pt x="8165" y="1603"/>
                  </a:lnTo>
                  <a:cubicBezTo>
                    <a:pt x="8165" y="951"/>
                    <a:pt x="8696" y="429"/>
                    <a:pt x="9347" y="429"/>
                  </a:cubicBezTo>
                  <a:close/>
                  <a:moveTo>
                    <a:pt x="11189" y="2159"/>
                  </a:moveTo>
                  <a:cubicBezTo>
                    <a:pt x="11421" y="2434"/>
                    <a:pt x="11832" y="2999"/>
                    <a:pt x="11832" y="3642"/>
                  </a:cubicBezTo>
                  <a:cubicBezTo>
                    <a:pt x="11832" y="4284"/>
                    <a:pt x="11421" y="4858"/>
                    <a:pt x="11189" y="5132"/>
                  </a:cubicBezTo>
                  <a:cubicBezTo>
                    <a:pt x="10949" y="4858"/>
                    <a:pt x="10547" y="4284"/>
                    <a:pt x="10547" y="3642"/>
                  </a:cubicBezTo>
                  <a:cubicBezTo>
                    <a:pt x="10547" y="2999"/>
                    <a:pt x="10949" y="2434"/>
                    <a:pt x="11189" y="2159"/>
                  </a:cubicBezTo>
                  <a:close/>
                  <a:moveTo>
                    <a:pt x="14179" y="4815"/>
                  </a:moveTo>
                  <a:cubicBezTo>
                    <a:pt x="14214" y="4815"/>
                    <a:pt x="14248" y="4841"/>
                    <a:pt x="14248" y="4884"/>
                  </a:cubicBezTo>
                  <a:lnTo>
                    <a:pt x="14248" y="7899"/>
                  </a:lnTo>
                  <a:cubicBezTo>
                    <a:pt x="14248" y="7942"/>
                    <a:pt x="14214" y="7976"/>
                    <a:pt x="14171" y="7976"/>
                  </a:cubicBezTo>
                  <a:lnTo>
                    <a:pt x="11481" y="7976"/>
                  </a:lnTo>
                  <a:lnTo>
                    <a:pt x="10521" y="7008"/>
                  </a:lnTo>
                  <a:lnTo>
                    <a:pt x="11198" y="6323"/>
                  </a:lnTo>
                  <a:cubicBezTo>
                    <a:pt x="11356" y="6172"/>
                    <a:pt x="11211" y="5955"/>
                    <a:pt x="11046" y="5955"/>
                  </a:cubicBezTo>
                  <a:cubicBezTo>
                    <a:pt x="10996" y="5955"/>
                    <a:pt x="10944" y="5975"/>
                    <a:pt x="10898" y="6023"/>
                  </a:cubicBezTo>
                  <a:lnTo>
                    <a:pt x="10213" y="6709"/>
                  </a:lnTo>
                  <a:lnTo>
                    <a:pt x="9502" y="5997"/>
                  </a:lnTo>
                  <a:cubicBezTo>
                    <a:pt x="9453" y="5949"/>
                    <a:pt x="9399" y="5928"/>
                    <a:pt x="9348" y="5928"/>
                  </a:cubicBezTo>
                  <a:cubicBezTo>
                    <a:pt x="9182" y="5928"/>
                    <a:pt x="9043" y="6140"/>
                    <a:pt x="9193" y="6297"/>
                  </a:cubicBezTo>
                  <a:lnTo>
                    <a:pt x="10872" y="7968"/>
                  </a:lnTo>
                  <a:lnTo>
                    <a:pt x="4755" y="7968"/>
                  </a:lnTo>
                  <a:lnTo>
                    <a:pt x="4755" y="6931"/>
                  </a:lnTo>
                  <a:lnTo>
                    <a:pt x="5741" y="7659"/>
                  </a:lnTo>
                  <a:cubicBezTo>
                    <a:pt x="5780" y="7684"/>
                    <a:pt x="5820" y="7694"/>
                    <a:pt x="5857" y="7694"/>
                  </a:cubicBezTo>
                  <a:cubicBezTo>
                    <a:pt x="6029" y="7694"/>
                    <a:pt x="6153" y="7466"/>
                    <a:pt x="5998" y="7325"/>
                  </a:cubicBezTo>
                  <a:lnTo>
                    <a:pt x="4755" y="6400"/>
                  </a:lnTo>
                  <a:lnTo>
                    <a:pt x="4755" y="5706"/>
                  </a:lnTo>
                  <a:lnTo>
                    <a:pt x="5655" y="4815"/>
                  </a:lnTo>
                  <a:lnTo>
                    <a:pt x="6846" y="4815"/>
                  </a:lnTo>
                  <a:lnTo>
                    <a:pt x="6846" y="6503"/>
                  </a:lnTo>
                  <a:cubicBezTo>
                    <a:pt x="6829" y="6880"/>
                    <a:pt x="7128" y="7197"/>
                    <a:pt x="7505" y="7197"/>
                  </a:cubicBezTo>
                  <a:cubicBezTo>
                    <a:pt x="7882" y="7197"/>
                    <a:pt x="8182" y="6880"/>
                    <a:pt x="8165" y="6503"/>
                  </a:cubicBezTo>
                  <a:lnTo>
                    <a:pt x="8165" y="4815"/>
                  </a:lnTo>
                  <a:lnTo>
                    <a:pt x="10435" y="4815"/>
                  </a:lnTo>
                  <a:cubicBezTo>
                    <a:pt x="10572" y="5064"/>
                    <a:pt x="10744" y="5295"/>
                    <a:pt x="10932" y="5501"/>
                  </a:cubicBezTo>
                  <a:cubicBezTo>
                    <a:pt x="11001" y="5573"/>
                    <a:pt x="11091" y="5610"/>
                    <a:pt x="11181" y="5610"/>
                  </a:cubicBezTo>
                  <a:cubicBezTo>
                    <a:pt x="11271" y="5610"/>
                    <a:pt x="11361" y="5573"/>
                    <a:pt x="11429" y="5501"/>
                  </a:cubicBezTo>
                  <a:cubicBezTo>
                    <a:pt x="11618" y="5295"/>
                    <a:pt x="11789" y="5064"/>
                    <a:pt x="11926" y="4815"/>
                  </a:cubicBezTo>
                  <a:close/>
                  <a:moveTo>
                    <a:pt x="9347" y="0"/>
                  </a:moveTo>
                  <a:cubicBezTo>
                    <a:pt x="8456" y="0"/>
                    <a:pt x="7737" y="712"/>
                    <a:pt x="7737" y="1603"/>
                  </a:cubicBezTo>
                  <a:lnTo>
                    <a:pt x="7737" y="6503"/>
                  </a:lnTo>
                  <a:cubicBezTo>
                    <a:pt x="7737" y="6657"/>
                    <a:pt x="7623" y="6734"/>
                    <a:pt x="7510" y="6734"/>
                  </a:cubicBezTo>
                  <a:cubicBezTo>
                    <a:pt x="7396" y="6734"/>
                    <a:pt x="7283" y="6657"/>
                    <a:pt x="7283" y="6503"/>
                  </a:cubicBezTo>
                  <a:lnTo>
                    <a:pt x="7283" y="3642"/>
                  </a:lnTo>
                  <a:cubicBezTo>
                    <a:pt x="7283" y="3500"/>
                    <a:pt x="7176" y="3429"/>
                    <a:pt x="7069" y="3429"/>
                  </a:cubicBezTo>
                  <a:cubicBezTo>
                    <a:pt x="6961" y="3429"/>
                    <a:pt x="6854" y="3500"/>
                    <a:pt x="6854" y="3642"/>
                  </a:cubicBezTo>
                  <a:lnTo>
                    <a:pt x="6854" y="4378"/>
                  </a:lnTo>
                  <a:lnTo>
                    <a:pt x="506" y="4378"/>
                  </a:lnTo>
                  <a:cubicBezTo>
                    <a:pt x="232" y="4378"/>
                    <a:pt x="9" y="4610"/>
                    <a:pt x="1" y="4884"/>
                  </a:cubicBezTo>
                  <a:lnTo>
                    <a:pt x="1" y="6666"/>
                  </a:lnTo>
                  <a:cubicBezTo>
                    <a:pt x="1" y="6807"/>
                    <a:pt x="108" y="6878"/>
                    <a:pt x="215" y="6878"/>
                  </a:cubicBezTo>
                  <a:cubicBezTo>
                    <a:pt x="322" y="6878"/>
                    <a:pt x="429" y="6807"/>
                    <a:pt x="429" y="6666"/>
                  </a:cubicBezTo>
                  <a:lnTo>
                    <a:pt x="429" y="4884"/>
                  </a:lnTo>
                  <a:cubicBezTo>
                    <a:pt x="429" y="4841"/>
                    <a:pt x="463" y="4815"/>
                    <a:pt x="506" y="4815"/>
                  </a:cubicBezTo>
                  <a:lnTo>
                    <a:pt x="2254" y="4815"/>
                  </a:lnTo>
                  <a:lnTo>
                    <a:pt x="2254" y="5406"/>
                  </a:lnTo>
                  <a:lnTo>
                    <a:pt x="1277" y="5406"/>
                  </a:lnTo>
                  <a:cubicBezTo>
                    <a:pt x="994" y="5406"/>
                    <a:pt x="994" y="5835"/>
                    <a:pt x="1277" y="5835"/>
                  </a:cubicBezTo>
                  <a:lnTo>
                    <a:pt x="2374" y="5835"/>
                  </a:lnTo>
                  <a:lnTo>
                    <a:pt x="3342" y="6794"/>
                  </a:lnTo>
                  <a:cubicBezTo>
                    <a:pt x="3390" y="6842"/>
                    <a:pt x="3443" y="6862"/>
                    <a:pt x="3493" y="6862"/>
                  </a:cubicBezTo>
                  <a:cubicBezTo>
                    <a:pt x="3660" y="6862"/>
                    <a:pt x="3799" y="6645"/>
                    <a:pt x="3642" y="6494"/>
                  </a:cubicBezTo>
                  <a:lnTo>
                    <a:pt x="2682" y="5526"/>
                  </a:lnTo>
                  <a:lnTo>
                    <a:pt x="2682" y="4815"/>
                  </a:lnTo>
                  <a:lnTo>
                    <a:pt x="5038" y="4815"/>
                  </a:lnTo>
                  <a:lnTo>
                    <a:pt x="4404" y="5441"/>
                  </a:lnTo>
                  <a:cubicBezTo>
                    <a:pt x="4353" y="5501"/>
                    <a:pt x="4318" y="5578"/>
                    <a:pt x="4318" y="5655"/>
                  </a:cubicBezTo>
                  <a:lnTo>
                    <a:pt x="4318" y="7968"/>
                  </a:lnTo>
                  <a:lnTo>
                    <a:pt x="506" y="7968"/>
                  </a:lnTo>
                  <a:cubicBezTo>
                    <a:pt x="463" y="7968"/>
                    <a:pt x="437" y="7934"/>
                    <a:pt x="437" y="7891"/>
                  </a:cubicBezTo>
                  <a:lnTo>
                    <a:pt x="437" y="7514"/>
                  </a:lnTo>
                  <a:cubicBezTo>
                    <a:pt x="437" y="7372"/>
                    <a:pt x="330" y="7302"/>
                    <a:pt x="223" y="7302"/>
                  </a:cubicBezTo>
                  <a:cubicBezTo>
                    <a:pt x="116" y="7302"/>
                    <a:pt x="9" y="7372"/>
                    <a:pt x="9" y="7514"/>
                  </a:cubicBezTo>
                  <a:lnTo>
                    <a:pt x="9" y="7891"/>
                  </a:lnTo>
                  <a:cubicBezTo>
                    <a:pt x="9" y="8165"/>
                    <a:pt x="232" y="8396"/>
                    <a:pt x="506" y="8396"/>
                  </a:cubicBezTo>
                  <a:lnTo>
                    <a:pt x="14171" y="8396"/>
                  </a:lnTo>
                  <a:cubicBezTo>
                    <a:pt x="14453" y="8396"/>
                    <a:pt x="14676" y="8165"/>
                    <a:pt x="14676" y="7891"/>
                  </a:cubicBezTo>
                  <a:lnTo>
                    <a:pt x="14676" y="4884"/>
                  </a:lnTo>
                  <a:cubicBezTo>
                    <a:pt x="14676" y="4610"/>
                    <a:pt x="14453" y="4378"/>
                    <a:pt x="14171" y="4378"/>
                  </a:cubicBezTo>
                  <a:lnTo>
                    <a:pt x="12123" y="4378"/>
                  </a:lnTo>
                  <a:cubicBezTo>
                    <a:pt x="12209" y="4147"/>
                    <a:pt x="12252" y="3899"/>
                    <a:pt x="12260" y="3642"/>
                  </a:cubicBezTo>
                  <a:cubicBezTo>
                    <a:pt x="12243" y="3170"/>
                    <a:pt x="12097" y="2716"/>
                    <a:pt x="11840" y="2331"/>
                  </a:cubicBezTo>
                  <a:lnTo>
                    <a:pt x="11840" y="1603"/>
                  </a:lnTo>
                  <a:cubicBezTo>
                    <a:pt x="11840" y="1148"/>
                    <a:pt x="11720" y="703"/>
                    <a:pt x="11489" y="317"/>
                  </a:cubicBezTo>
                  <a:cubicBezTo>
                    <a:pt x="11444" y="241"/>
                    <a:pt x="11377" y="209"/>
                    <a:pt x="11311" y="209"/>
                  </a:cubicBezTo>
                  <a:cubicBezTo>
                    <a:pt x="11161" y="209"/>
                    <a:pt x="11014" y="368"/>
                    <a:pt x="11121" y="540"/>
                  </a:cubicBezTo>
                  <a:cubicBezTo>
                    <a:pt x="11309" y="857"/>
                    <a:pt x="11412" y="1226"/>
                    <a:pt x="11412" y="1603"/>
                  </a:cubicBezTo>
                  <a:lnTo>
                    <a:pt x="11412" y="1765"/>
                  </a:lnTo>
                  <a:cubicBezTo>
                    <a:pt x="11348" y="1705"/>
                    <a:pt x="11264" y="1675"/>
                    <a:pt x="11181" y="1675"/>
                  </a:cubicBezTo>
                  <a:cubicBezTo>
                    <a:pt x="11097" y="1675"/>
                    <a:pt x="11014" y="1705"/>
                    <a:pt x="10949" y="1765"/>
                  </a:cubicBezTo>
                  <a:lnTo>
                    <a:pt x="10949" y="1603"/>
                  </a:lnTo>
                  <a:cubicBezTo>
                    <a:pt x="10949" y="712"/>
                    <a:pt x="10230" y="0"/>
                    <a:pt x="934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0"/>
            <p:cNvSpPr/>
            <p:nvPr/>
          </p:nvSpPr>
          <p:spPr>
            <a:xfrm>
              <a:off x="2852231" y="1750962"/>
              <a:ext cx="222072" cy="189553"/>
            </a:xfrm>
            <a:custGeom>
              <a:avLst/>
              <a:gdLst/>
              <a:ahLst/>
              <a:cxnLst/>
              <a:rect l="l" t="t" r="r" b="b"/>
              <a:pathLst>
                <a:path w="8625" h="7362" extrusionOk="0">
                  <a:moveTo>
                    <a:pt x="1405" y="2537"/>
                  </a:moveTo>
                  <a:cubicBezTo>
                    <a:pt x="1731" y="2888"/>
                    <a:pt x="2390" y="3736"/>
                    <a:pt x="2390" y="4721"/>
                  </a:cubicBezTo>
                  <a:cubicBezTo>
                    <a:pt x="2390" y="5706"/>
                    <a:pt x="1731" y="6555"/>
                    <a:pt x="1405" y="6906"/>
                  </a:cubicBezTo>
                  <a:cubicBezTo>
                    <a:pt x="1088" y="6555"/>
                    <a:pt x="428" y="5706"/>
                    <a:pt x="428" y="4721"/>
                  </a:cubicBezTo>
                  <a:cubicBezTo>
                    <a:pt x="428" y="3736"/>
                    <a:pt x="1088" y="2888"/>
                    <a:pt x="1405" y="2537"/>
                  </a:cubicBezTo>
                  <a:close/>
                  <a:moveTo>
                    <a:pt x="3247" y="1"/>
                  </a:moveTo>
                  <a:cubicBezTo>
                    <a:pt x="1868" y="1"/>
                    <a:pt x="745" y="1114"/>
                    <a:pt x="745" y="2494"/>
                  </a:cubicBezTo>
                  <a:lnTo>
                    <a:pt x="745" y="2665"/>
                  </a:lnTo>
                  <a:cubicBezTo>
                    <a:pt x="394" y="3153"/>
                    <a:pt x="0" y="3890"/>
                    <a:pt x="0" y="4721"/>
                  </a:cubicBezTo>
                  <a:cubicBezTo>
                    <a:pt x="0" y="5903"/>
                    <a:pt x="788" y="6872"/>
                    <a:pt x="1131" y="7240"/>
                  </a:cubicBezTo>
                  <a:cubicBezTo>
                    <a:pt x="1204" y="7321"/>
                    <a:pt x="1304" y="7362"/>
                    <a:pt x="1406" y="7362"/>
                  </a:cubicBezTo>
                  <a:cubicBezTo>
                    <a:pt x="1508" y="7362"/>
                    <a:pt x="1611" y="7321"/>
                    <a:pt x="1688" y="7240"/>
                  </a:cubicBezTo>
                  <a:cubicBezTo>
                    <a:pt x="2031" y="6872"/>
                    <a:pt x="2819" y="5903"/>
                    <a:pt x="2819" y="4721"/>
                  </a:cubicBezTo>
                  <a:cubicBezTo>
                    <a:pt x="2819" y="3890"/>
                    <a:pt x="2416" y="3153"/>
                    <a:pt x="2065" y="2665"/>
                  </a:cubicBezTo>
                  <a:lnTo>
                    <a:pt x="2065" y="2502"/>
                  </a:lnTo>
                  <a:cubicBezTo>
                    <a:pt x="2065" y="1851"/>
                    <a:pt x="2596" y="1320"/>
                    <a:pt x="3247" y="1320"/>
                  </a:cubicBezTo>
                  <a:cubicBezTo>
                    <a:pt x="3890" y="1320"/>
                    <a:pt x="4421" y="1851"/>
                    <a:pt x="4421" y="2502"/>
                  </a:cubicBezTo>
                  <a:lnTo>
                    <a:pt x="4421" y="6041"/>
                  </a:lnTo>
                  <a:cubicBezTo>
                    <a:pt x="4421" y="6182"/>
                    <a:pt x="4528" y="6253"/>
                    <a:pt x="4635" y="6253"/>
                  </a:cubicBezTo>
                  <a:cubicBezTo>
                    <a:pt x="4742" y="6253"/>
                    <a:pt x="4849" y="6182"/>
                    <a:pt x="4849" y="6041"/>
                  </a:cubicBezTo>
                  <a:lnTo>
                    <a:pt x="4849" y="2502"/>
                  </a:lnTo>
                  <a:cubicBezTo>
                    <a:pt x="4858" y="1671"/>
                    <a:pt x="4224" y="969"/>
                    <a:pt x="3401" y="892"/>
                  </a:cubicBezTo>
                  <a:cubicBezTo>
                    <a:pt x="3345" y="886"/>
                    <a:pt x="3290" y="883"/>
                    <a:pt x="3235" y="883"/>
                  </a:cubicBezTo>
                  <a:cubicBezTo>
                    <a:pt x="2473" y="883"/>
                    <a:pt x="1814" y="1426"/>
                    <a:pt x="1662" y="2185"/>
                  </a:cubicBezTo>
                  <a:cubicBezTo>
                    <a:pt x="1592" y="2115"/>
                    <a:pt x="1499" y="2080"/>
                    <a:pt x="1404" y="2080"/>
                  </a:cubicBezTo>
                  <a:cubicBezTo>
                    <a:pt x="1337" y="2080"/>
                    <a:pt x="1269" y="2098"/>
                    <a:pt x="1208" y="2134"/>
                  </a:cubicBezTo>
                  <a:cubicBezTo>
                    <a:pt x="1386" y="1141"/>
                    <a:pt x="2248" y="429"/>
                    <a:pt x="3243" y="429"/>
                  </a:cubicBezTo>
                  <a:cubicBezTo>
                    <a:pt x="3304" y="429"/>
                    <a:pt x="3365" y="432"/>
                    <a:pt x="3427" y="438"/>
                  </a:cubicBezTo>
                  <a:cubicBezTo>
                    <a:pt x="4489" y="532"/>
                    <a:pt x="5312" y="1431"/>
                    <a:pt x="5312" y="2502"/>
                  </a:cubicBezTo>
                  <a:lnTo>
                    <a:pt x="5312" y="3085"/>
                  </a:lnTo>
                  <a:cubicBezTo>
                    <a:pt x="5306" y="3213"/>
                    <a:pt x="5413" y="3302"/>
                    <a:pt x="5525" y="3302"/>
                  </a:cubicBezTo>
                  <a:cubicBezTo>
                    <a:pt x="5570" y="3302"/>
                    <a:pt x="5615" y="3288"/>
                    <a:pt x="5654" y="3256"/>
                  </a:cubicBezTo>
                  <a:cubicBezTo>
                    <a:pt x="6027" y="2969"/>
                    <a:pt x="6473" y="2826"/>
                    <a:pt x="6918" y="2826"/>
                  </a:cubicBezTo>
                  <a:cubicBezTo>
                    <a:pt x="7364" y="2826"/>
                    <a:pt x="7809" y="2969"/>
                    <a:pt x="8182" y="3256"/>
                  </a:cubicBezTo>
                  <a:cubicBezTo>
                    <a:pt x="8226" y="3292"/>
                    <a:pt x="8272" y="3307"/>
                    <a:pt x="8315" y="3307"/>
                  </a:cubicBezTo>
                  <a:cubicBezTo>
                    <a:pt x="8490" y="3307"/>
                    <a:pt x="8624" y="3058"/>
                    <a:pt x="8439" y="2914"/>
                  </a:cubicBezTo>
                  <a:cubicBezTo>
                    <a:pt x="7997" y="2570"/>
                    <a:pt x="7461" y="2395"/>
                    <a:pt x="6920" y="2395"/>
                  </a:cubicBezTo>
                  <a:cubicBezTo>
                    <a:pt x="6516" y="2395"/>
                    <a:pt x="6110" y="2493"/>
                    <a:pt x="5740" y="2691"/>
                  </a:cubicBezTo>
                  <a:lnTo>
                    <a:pt x="5740" y="2494"/>
                  </a:lnTo>
                  <a:cubicBezTo>
                    <a:pt x="5740" y="1114"/>
                    <a:pt x="4626" y="1"/>
                    <a:pt x="324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3" name="Google Shape;2033;p70"/>
          <p:cNvGrpSpPr/>
          <p:nvPr/>
        </p:nvGrpSpPr>
        <p:grpSpPr>
          <a:xfrm>
            <a:off x="4722323" y="3472826"/>
            <a:ext cx="309948" cy="377664"/>
            <a:chOff x="4722323" y="3472826"/>
            <a:chExt cx="309948" cy="377664"/>
          </a:xfrm>
        </p:grpSpPr>
        <p:sp>
          <p:nvSpPr>
            <p:cNvPr id="2034" name="Google Shape;2034;p70"/>
            <p:cNvSpPr/>
            <p:nvPr/>
          </p:nvSpPr>
          <p:spPr>
            <a:xfrm>
              <a:off x="4752989" y="3573087"/>
              <a:ext cx="212314" cy="146812"/>
            </a:xfrm>
            <a:custGeom>
              <a:avLst/>
              <a:gdLst/>
              <a:ahLst/>
              <a:cxnLst/>
              <a:rect l="l" t="t" r="r" b="b"/>
              <a:pathLst>
                <a:path w="8246" h="5702" extrusionOk="0">
                  <a:moveTo>
                    <a:pt x="1303" y="0"/>
                  </a:moveTo>
                  <a:cubicBezTo>
                    <a:pt x="1228" y="0"/>
                    <a:pt x="1154" y="40"/>
                    <a:pt x="1114" y="133"/>
                  </a:cubicBezTo>
                  <a:cubicBezTo>
                    <a:pt x="1" y="2772"/>
                    <a:pt x="1945" y="5702"/>
                    <a:pt x="4815" y="5702"/>
                  </a:cubicBezTo>
                  <a:cubicBezTo>
                    <a:pt x="6143" y="5702"/>
                    <a:pt x="7385" y="5042"/>
                    <a:pt x="8131" y="3937"/>
                  </a:cubicBezTo>
                  <a:cubicBezTo>
                    <a:pt x="8246" y="3768"/>
                    <a:pt x="8100" y="3598"/>
                    <a:pt x="7950" y="3598"/>
                  </a:cubicBezTo>
                  <a:cubicBezTo>
                    <a:pt x="7888" y="3598"/>
                    <a:pt x="7825" y="3627"/>
                    <a:pt x="7780" y="3697"/>
                  </a:cubicBezTo>
                  <a:cubicBezTo>
                    <a:pt x="7093" y="4715"/>
                    <a:pt x="5961" y="5275"/>
                    <a:pt x="4802" y="5275"/>
                  </a:cubicBezTo>
                  <a:cubicBezTo>
                    <a:pt x="4224" y="5275"/>
                    <a:pt x="3640" y="5136"/>
                    <a:pt x="3102" y="4845"/>
                  </a:cubicBezTo>
                  <a:cubicBezTo>
                    <a:pt x="1483" y="3963"/>
                    <a:pt x="797" y="2001"/>
                    <a:pt x="1517" y="305"/>
                  </a:cubicBezTo>
                  <a:cubicBezTo>
                    <a:pt x="1583" y="133"/>
                    <a:pt x="1442" y="0"/>
                    <a:pt x="130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0"/>
            <p:cNvSpPr/>
            <p:nvPr/>
          </p:nvSpPr>
          <p:spPr>
            <a:xfrm>
              <a:off x="4793464" y="3513352"/>
              <a:ext cx="197123" cy="138625"/>
            </a:xfrm>
            <a:custGeom>
              <a:avLst/>
              <a:gdLst/>
              <a:ahLst/>
              <a:cxnLst/>
              <a:rect l="l" t="t" r="r" b="b"/>
              <a:pathLst>
                <a:path w="7656" h="5384" extrusionOk="0">
                  <a:moveTo>
                    <a:pt x="3247" y="0"/>
                  </a:moveTo>
                  <a:cubicBezTo>
                    <a:pt x="2072" y="0"/>
                    <a:pt x="917" y="516"/>
                    <a:pt x="133" y="1477"/>
                  </a:cubicBezTo>
                  <a:cubicBezTo>
                    <a:pt x="1" y="1641"/>
                    <a:pt x="148" y="1833"/>
                    <a:pt x="306" y="1833"/>
                  </a:cubicBezTo>
                  <a:cubicBezTo>
                    <a:pt x="363" y="1833"/>
                    <a:pt x="420" y="1809"/>
                    <a:pt x="468" y="1751"/>
                  </a:cubicBezTo>
                  <a:cubicBezTo>
                    <a:pt x="1169" y="889"/>
                    <a:pt x="2201" y="427"/>
                    <a:pt x="3250" y="427"/>
                  </a:cubicBezTo>
                  <a:cubicBezTo>
                    <a:pt x="3828" y="427"/>
                    <a:pt x="4412" y="567"/>
                    <a:pt x="4948" y="860"/>
                  </a:cubicBezTo>
                  <a:cubicBezTo>
                    <a:pt x="6465" y="1682"/>
                    <a:pt x="7176" y="3464"/>
                    <a:pt x="6653" y="5101"/>
                  </a:cubicBezTo>
                  <a:cubicBezTo>
                    <a:pt x="6610" y="5238"/>
                    <a:pt x="6713" y="5383"/>
                    <a:pt x="6859" y="5383"/>
                  </a:cubicBezTo>
                  <a:cubicBezTo>
                    <a:pt x="6953" y="5383"/>
                    <a:pt x="7030" y="5323"/>
                    <a:pt x="7064" y="5238"/>
                  </a:cubicBezTo>
                  <a:cubicBezTo>
                    <a:pt x="7655" y="3404"/>
                    <a:pt x="6850" y="1408"/>
                    <a:pt x="5154" y="483"/>
                  </a:cubicBezTo>
                  <a:cubicBezTo>
                    <a:pt x="4551" y="157"/>
                    <a:pt x="3896" y="0"/>
                    <a:pt x="324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0"/>
            <p:cNvSpPr/>
            <p:nvPr/>
          </p:nvSpPr>
          <p:spPr>
            <a:xfrm>
              <a:off x="4992543" y="3707154"/>
              <a:ext cx="39728" cy="56001"/>
            </a:xfrm>
            <a:custGeom>
              <a:avLst/>
              <a:gdLst/>
              <a:ahLst/>
              <a:cxnLst/>
              <a:rect l="l" t="t" r="r" b="b"/>
              <a:pathLst>
                <a:path w="1543" h="2175" extrusionOk="0">
                  <a:moveTo>
                    <a:pt x="763" y="598"/>
                  </a:moveTo>
                  <a:lnTo>
                    <a:pt x="763" y="606"/>
                  </a:lnTo>
                  <a:cubicBezTo>
                    <a:pt x="994" y="1035"/>
                    <a:pt x="1106" y="1317"/>
                    <a:pt x="1106" y="1412"/>
                  </a:cubicBezTo>
                  <a:cubicBezTo>
                    <a:pt x="1106" y="1634"/>
                    <a:pt x="936" y="1746"/>
                    <a:pt x="767" y="1746"/>
                  </a:cubicBezTo>
                  <a:cubicBezTo>
                    <a:pt x="598" y="1746"/>
                    <a:pt x="429" y="1634"/>
                    <a:pt x="429" y="1412"/>
                  </a:cubicBezTo>
                  <a:cubicBezTo>
                    <a:pt x="429" y="1317"/>
                    <a:pt x="532" y="1035"/>
                    <a:pt x="763" y="598"/>
                  </a:cubicBezTo>
                  <a:close/>
                  <a:moveTo>
                    <a:pt x="767" y="0"/>
                  </a:moveTo>
                  <a:cubicBezTo>
                    <a:pt x="675" y="0"/>
                    <a:pt x="583" y="45"/>
                    <a:pt x="532" y="135"/>
                  </a:cubicBezTo>
                  <a:cubicBezTo>
                    <a:pt x="180" y="769"/>
                    <a:pt x="1" y="1197"/>
                    <a:pt x="1" y="1412"/>
                  </a:cubicBezTo>
                  <a:cubicBezTo>
                    <a:pt x="1" y="1831"/>
                    <a:pt x="343" y="2174"/>
                    <a:pt x="763" y="2174"/>
                  </a:cubicBezTo>
                  <a:cubicBezTo>
                    <a:pt x="1191" y="2174"/>
                    <a:pt x="1543" y="1831"/>
                    <a:pt x="1543" y="1412"/>
                  </a:cubicBezTo>
                  <a:cubicBezTo>
                    <a:pt x="1543" y="1189"/>
                    <a:pt x="1354" y="761"/>
                    <a:pt x="1003" y="135"/>
                  </a:cubicBezTo>
                  <a:cubicBezTo>
                    <a:pt x="951" y="45"/>
                    <a:pt x="859" y="0"/>
                    <a:pt x="76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0"/>
            <p:cNvSpPr/>
            <p:nvPr/>
          </p:nvSpPr>
          <p:spPr>
            <a:xfrm>
              <a:off x="4973361" y="3771832"/>
              <a:ext cx="39728" cy="56155"/>
            </a:xfrm>
            <a:custGeom>
              <a:avLst/>
              <a:gdLst/>
              <a:ahLst/>
              <a:cxnLst/>
              <a:rect l="l" t="t" r="r" b="b"/>
              <a:pathLst>
                <a:path w="1543" h="2181" extrusionOk="0">
                  <a:moveTo>
                    <a:pt x="763" y="605"/>
                  </a:moveTo>
                  <a:cubicBezTo>
                    <a:pt x="994" y="1041"/>
                    <a:pt x="1105" y="1324"/>
                    <a:pt x="1105" y="1410"/>
                  </a:cubicBezTo>
                  <a:cubicBezTo>
                    <a:pt x="1105" y="1637"/>
                    <a:pt x="936" y="1750"/>
                    <a:pt x="767" y="1750"/>
                  </a:cubicBezTo>
                  <a:cubicBezTo>
                    <a:pt x="598" y="1750"/>
                    <a:pt x="429" y="1637"/>
                    <a:pt x="429" y="1410"/>
                  </a:cubicBezTo>
                  <a:cubicBezTo>
                    <a:pt x="429" y="1324"/>
                    <a:pt x="540" y="1041"/>
                    <a:pt x="763" y="605"/>
                  </a:cubicBezTo>
                  <a:close/>
                  <a:moveTo>
                    <a:pt x="771" y="1"/>
                  </a:moveTo>
                  <a:cubicBezTo>
                    <a:pt x="681" y="1"/>
                    <a:pt x="591" y="48"/>
                    <a:pt x="540" y="142"/>
                  </a:cubicBezTo>
                  <a:cubicBezTo>
                    <a:pt x="180" y="767"/>
                    <a:pt x="0" y="1196"/>
                    <a:pt x="0" y="1410"/>
                  </a:cubicBezTo>
                  <a:cubicBezTo>
                    <a:pt x="0" y="1830"/>
                    <a:pt x="343" y="2181"/>
                    <a:pt x="763" y="2181"/>
                  </a:cubicBezTo>
                  <a:cubicBezTo>
                    <a:pt x="1191" y="2181"/>
                    <a:pt x="1542" y="1838"/>
                    <a:pt x="1542" y="1410"/>
                  </a:cubicBezTo>
                  <a:cubicBezTo>
                    <a:pt x="1542" y="1196"/>
                    <a:pt x="1362" y="767"/>
                    <a:pt x="1003" y="142"/>
                  </a:cubicBezTo>
                  <a:cubicBezTo>
                    <a:pt x="951" y="48"/>
                    <a:pt x="861" y="1"/>
                    <a:pt x="77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0"/>
            <p:cNvSpPr/>
            <p:nvPr/>
          </p:nvSpPr>
          <p:spPr>
            <a:xfrm>
              <a:off x="4722323" y="3707154"/>
              <a:ext cx="39728" cy="56001"/>
            </a:xfrm>
            <a:custGeom>
              <a:avLst/>
              <a:gdLst/>
              <a:ahLst/>
              <a:cxnLst/>
              <a:rect l="l" t="t" r="r" b="b"/>
              <a:pathLst>
                <a:path w="1543" h="2175" extrusionOk="0">
                  <a:moveTo>
                    <a:pt x="772" y="598"/>
                  </a:moveTo>
                  <a:lnTo>
                    <a:pt x="772" y="606"/>
                  </a:lnTo>
                  <a:cubicBezTo>
                    <a:pt x="995" y="1035"/>
                    <a:pt x="1106" y="1317"/>
                    <a:pt x="1106" y="1412"/>
                  </a:cubicBezTo>
                  <a:cubicBezTo>
                    <a:pt x="1106" y="1634"/>
                    <a:pt x="937" y="1746"/>
                    <a:pt x="767" y="1746"/>
                  </a:cubicBezTo>
                  <a:cubicBezTo>
                    <a:pt x="598" y="1746"/>
                    <a:pt x="429" y="1634"/>
                    <a:pt x="429" y="1412"/>
                  </a:cubicBezTo>
                  <a:cubicBezTo>
                    <a:pt x="429" y="1317"/>
                    <a:pt x="540" y="1035"/>
                    <a:pt x="772" y="598"/>
                  </a:cubicBezTo>
                  <a:close/>
                  <a:moveTo>
                    <a:pt x="776" y="0"/>
                  </a:moveTo>
                  <a:cubicBezTo>
                    <a:pt x="684" y="0"/>
                    <a:pt x="592" y="45"/>
                    <a:pt x="540" y="135"/>
                  </a:cubicBezTo>
                  <a:cubicBezTo>
                    <a:pt x="181" y="769"/>
                    <a:pt x="1" y="1197"/>
                    <a:pt x="1" y="1412"/>
                  </a:cubicBezTo>
                  <a:cubicBezTo>
                    <a:pt x="1" y="1831"/>
                    <a:pt x="343" y="2174"/>
                    <a:pt x="772" y="2174"/>
                  </a:cubicBezTo>
                  <a:cubicBezTo>
                    <a:pt x="1192" y="2174"/>
                    <a:pt x="1543" y="1831"/>
                    <a:pt x="1543" y="1412"/>
                  </a:cubicBezTo>
                  <a:cubicBezTo>
                    <a:pt x="1543" y="1189"/>
                    <a:pt x="1363" y="761"/>
                    <a:pt x="1012" y="135"/>
                  </a:cubicBezTo>
                  <a:cubicBezTo>
                    <a:pt x="960" y="45"/>
                    <a:pt x="868" y="0"/>
                    <a:pt x="77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0"/>
            <p:cNvSpPr/>
            <p:nvPr/>
          </p:nvSpPr>
          <p:spPr>
            <a:xfrm>
              <a:off x="4796888" y="3758108"/>
              <a:ext cx="39728" cy="56001"/>
            </a:xfrm>
            <a:custGeom>
              <a:avLst/>
              <a:gdLst/>
              <a:ahLst/>
              <a:cxnLst/>
              <a:rect l="l" t="t" r="r" b="b"/>
              <a:pathLst>
                <a:path w="1543" h="2175" extrusionOk="0">
                  <a:moveTo>
                    <a:pt x="763" y="606"/>
                  </a:moveTo>
                  <a:cubicBezTo>
                    <a:pt x="994" y="1043"/>
                    <a:pt x="1106" y="1326"/>
                    <a:pt x="1106" y="1412"/>
                  </a:cubicBezTo>
                  <a:cubicBezTo>
                    <a:pt x="1106" y="1634"/>
                    <a:pt x="936" y="1746"/>
                    <a:pt x="767" y="1746"/>
                  </a:cubicBezTo>
                  <a:cubicBezTo>
                    <a:pt x="598" y="1746"/>
                    <a:pt x="429" y="1634"/>
                    <a:pt x="429" y="1412"/>
                  </a:cubicBezTo>
                  <a:cubicBezTo>
                    <a:pt x="429" y="1326"/>
                    <a:pt x="532" y="1043"/>
                    <a:pt x="763" y="606"/>
                  </a:cubicBezTo>
                  <a:close/>
                  <a:moveTo>
                    <a:pt x="771" y="0"/>
                  </a:moveTo>
                  <a:cubicBezTo>
                    <a:pt x="682" y="0"/>
                    <a:pt x="592" y="45"/>
                    <a:pt x="540" y="135"/>
                  </a:cubicBezTo>
                  <a:cubicBezTo>
                    <a:pt x="180" y="769"/>
                    <a:pt x="0" y="1197"/>
                    <a:pt x="0" y="1412"/>
                  </a:cubicBezTo>
                  <a:cubicBezTo>
                    <a:pt x="0" y="1831"/>
                    <a:pt x="343" y="2174"/>
                    <a:pt x="763" y="2174"/>
                  </a:cubicBezTo>
                  <a:cubicBezTo>
                    <a:pt x="768" y="2174"/>
                    <a:pt x="773" y="2174"/>
                    <a:pt x="778" y="2174"/>
                  </a:cubicBezTo>
                  <a:cubicBezTo>
                    <a:pt x="1200" y="2174"/>
                    <a:pt x="1543" y="1826"/>
                    <a:pt x="1543" y="1412"/>
                  </a:cubicBezTo>
                  <a:cubicBezTo>
                    <a:pt x="1543" y="1189"/>
                    <a:pt x="1363" y="761"/>
                    <a:pt x="1003" y="135"/>
                  </a:cubicBezTo>
                  <a:cubicBezTo>
                    <a:pt x="951" y="45"/>
                    <a:pt x="861" y="0"/>
                    <a:pt x="77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0"/>
            <p:cNvSpPr/>
            <p:nvPr/>
          </p:nvSpPr>
          <p:spPr>
            <a:xfrm>
              <a:off x="4838367" y="3794335"/>
              <a:ext cx="39728" cy="56155"/>
            </a:xfrm>
            <a:custGeom>
              <a:avLst/>
              <a:gdLst/>
              <a:ahLst/>
              <a:cxnLst/>
              <a:rect l="l" t="t" r="r" b="b"/>
              <a:pathLst>
                <a:path w="1543" h="2181" extrusionOk="0">
                  <a:moveTo>
                    <a:pt x="771" y="604"/>
                  </a:moveTo>
                  <a:cubicBezTo>
                    <a:pt x="1002" y="1041"/>
                    <a:pt x="1105" y="1324"/>
                    <a:pt x="1105" y="1410"/>
                  </a:cubicBezTo>
                  <a:cubicBezTo>
                    <a:pt x="1105" y="1637"/>
                    <a:pt x="938" y="1750"/>
                    <a:pt x="771" y="1750"/>
                  </a:cubicBezTo>
                  <a:cubicBezTo>
                    <a:pt x="604" y="1750"/>
                    <a:pt x="437" y="1637"/>
                    <a:pt x="437" y="1410"/>
                  </a:cubicBezTo>
                  <a:cubicBezTo>
                    <a:pt x="437" y="1324"/>
                    <a:pt x="540" y="1041"/>
                    <a:pt x="771" y="604"/>
                  </a:cubicBezTo>
                  <a:close/>
                  <a:moveTo>
                    <a:pt x="775" y="0"/>
                  </a:moveTo>
                  <a:cubicBezTo>
                    <a:pt x="683" y="0"/>
                    <a:pt x="591" y="47"/>
                    <a:pt x="540" y="142"/>
                  </a:cubicBezTo>
                  <a:cubicBezTo>
                    <a:pt x="180" y="767"/>
                    <a:pt x="0" y="1195"/>
                    <a:pt x="0" y="1410"/>
                  </a:cubicBezTo>
                  <a:cubicBezTo>
                    <a:pt x="0" y="1838"/>
                    <a:pt x="343" y="2181"/>
                    <a:pt x="771" y="2181"/>
                  </a:cubicBezTo>
                  <a:cubicBezTo>
                    <a:pt x="1199" y="2181"/>
                    <a:pt x="1542" y="1838"/>
                    <a:pt x="1542" y="1410"/>
                  </a:cubicBezTo>
                  <a:cubicBezTo>
                    <a:pt x="1542" y="1195"/>
                    <a:pt x="1362" y="767"/>
                    <a:pt x="1011" y="142"/>
                  </a:cubicBezTo>
                  <a:cubicBezTo>
                    <a:pt x="960" y="47"/>
                    <a:pt x="867" y="0"/>
                    <a:pt x="77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0"/>
            <p:cNvSpPr/>
            <p:nvPr/>
          </p:nvSpPr>
          <p:spPr>
            <a:xfrm>
              <a:off x="4925703" y="3705815"/>
              <a:ext cx="39728" cy="56001"/>
            </a:xfrm>
            <a:custGeom>
              <a:avLst/>
              <a:gdLst/>
              <a:ahLst/>
              <a:cxnLst/>
              <a:rect l="l" t="t" r="r" b="b"/>
              <a:pathLst>
                <a:path w="1543" h="2175" extrusionOk="0">
                  <a:moveTo>
                    <a:pt x="763" y="598"/>
                  </a:moveTo>
                  <a:cubicBezTo>
                    <a:pt x="994" y="1035"/>
                    <a:pt x="1106" y="1318"/>
                    <a:pt x="1097" y="1412"/>
                  </a:cubicBezTo>
                  <a:cubicBezTo>
                    <a:pt x="1097" y="1635"/>
                    <a:pt x="930" y="1746"/>
                    <a:pt x="763" y="1746"/>
                  </a:cubicBezTo>
                  <a:cubicBezTo>
                    <a:pt x="596" y="1746"/>
                    <a:pt x="429" y="1635"/>
                    <a:pt x="429" y="1412"/>
                  </a:cubicBezTo>
                  <a:cubicBezTo>
                    <a:pt x="429" y="1318"/>
                    <a:pt x="532" y="1035"/>
                    <a:pt x="763" y="598"/>
                  </a:cubicBezTo>
                  <a:close/>
                  <a:moveTo>
                    <a:pt x="767" y="1"/>
                  </a:moveTo>
                  <a:cubicBezTo>
                    <a:pt x="675" y="1"/>
                    <a:pt x="583" y="46"/>
                    <a:pt x="532" y="136"/>
                  </a:cubicBezTo>
                  <a:cubicBezTo>
                    <a:pt x="181" y="770"/>
                    <a:pt x="1" y="1198"/>
                    <a:pt x="1" y="1412"/>
                  </a:cubicBezTo>
                  <a:cubicBezTo>
                    <a:pt x="1" y="1832"/>
                    <a:pt x="343" y="2175"/>
                    <a:pt x="763" y="2175"/>
                  </a:cubicBezTo>
                  <a:cubicBezTo>
                    <a:pt x="1191" y="2175"/>
                    <a:pt x="1543" y="1832"/>
                    <a:pt x="1543" y="1412"/>
                  </a:cubicBezTo>
                  <a:cubicBezTo>
                    <a:pt x="1543" y="1189"/>
                    <a:pt x="1354" y="761"/>
                    <a:pt x="1003" y="136"/>
                  </a:cubicBezTo>
                  <a:cubicBezTo>
                    <a:pt x="952" y="46"/>
                    <a:pt x="860" y="1"/>
                    <a:pt x="76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0"/>
            <p:cNvSpPr/>
            <p:nvPr/>
          </p:nvSpPr>
          <p:spPr>
            <a:xfrm>
              <a:off x="4732803" y="3472826"/>
              <a:ext cx="288218" cy="287471"/>
            </a:xfrm>
            <a:custGeom>
              <a:avLst/>
              <a:gdLst/>
              <a:ahLst/>
              <a:cxnLst/>
              <a:rect l="l" t="t" r="r" b="b"/>
              <a:pathLst>
                <a:path w="11194" h="11165" extrusionOk="0">
                  <a:moveTo>
                    <a:pt x="5558" y="0"/>
                  </a:moveTo>
                  <a:cubicBezTo>
                    <a:pt x="5398" y="0"/>
                    <a:pt x="5237" y="10"/>
                    <a:pt x="5077" y="26"/>
                  </a:cubicBezTo>
                  <a:cubicBezTo>
                    <a:pt x="4797" y="35"/>
                    <a:pt x="4811" y="455"/>
                    <a:pt x="5086" y="455"/>
                  </a:cubicBezTo>
                  <a:cubicBezTo>
                    <a:pt x="5088" y="455"/>
                    <a:pt x="5091" y="455"/>
                    <a:pt x="5094" y="455"/>
                  </a:cubicBezTo>
                  <a:lnTo>
                    <a:pt x="5120" y="455"/>
                  </a:lnTo>
                  <a:cubicBezTo>
                    <a:pt x="5263" y="438"/>
                    <a:pt x="5411" y="429"/>
                    <a:pt x="5559" y="429"/>
                  </a:cubicBezTo>
                  <a:cubicBezTo>
                    <a:pt x="5641" y="429"/>
                    <a:pt x="5723" y="432"/>
                    <a:pt x="5805" y="438"/>
                  </a:cubicBezTo>
                  <a:cubicBezTo>
                    <a:pt x="5808" y="438"/>
                    <a:pt x="5810" y="438"/>
                    <a:pt x="5813" y="438"/>
                  </a:cubicBezTo>
                  <a:cubicBezTo>
                    <a:pt x="6088" y="438"/>
                    <a:pt x="6102" y="18"/>
                    <a:pt x="5822" y="9"/>
                  </a:cubicBezTo>
                  <a:cubicBezTo>
                    <a:pt x="5734" y="3"/>
                    <a:pt x="5646" y="0"/>
                    <a:pt x="5558" y="0"/>
                  </a:cubicBezTo>
                  <a:close/>
                  <a:moveTo>
                    <a:pt x="6851" y="147"/>
                  </a:moveTo>
                  <a:cubicBezTo>
                    <a:pt x="6623" y="147"/>
                    <a:pt x="6554" y="511"/>
                    <a:pt x="6807" y="575"/>
                  </a:cubicBezTo>
                  <a:cubicBezTo>
                    <a:pt x="7030" y="626"/>
                    <a:pt x="7253" y="695"/>
                    <a:pt x="7467" y="780"/>
                  </a:cubicBezTo>
                  <a:cubicBezTo>
                    <a:pt x="7493" y="789"/>
                    <a:pt x="7518" y="789"/>
                    <a:pt x="7544" y="789"/>
                  </a:cubicBezTo>
                  <a:cubicBezTo>
                    <a:pt x="7547" y="789"/>
                    <a:pt x="7550" y="789"/>
                    <a:pt x="7553" y="789"/>
                  </a:cubicBezTo>
                  <a:cubicBezTo>
                    <a:pt x="7786" y="789"/>
                    <a:pt x="7850" y="462"/>
                    <a:pt x="7621" y="378"/>
                  </a:cubicBezTo>
                  <a:cubicBezTo>
                    <a:pt x="7390" y="283"/>
                    <a:pt x="7150" y="215"/>
                    <a:pt x="6910" y="155"/>
                  </a:cubicBezTo>
                  <a:cubicBezTo>
                    <a:pt x="6890" y="150"/>
                    <a:pt x="6870" y="147"/>
                    <a:pt x="6851" y="147"/>
                  </a:cubicBezTo>
                  <a:close/>
                  <a:moveTo>
                    <a:pt x="4070" y="220"/>
                  </a:moveTo>
                  <a:cubicBezTo>
                    <a:pt x="4047" y="220"/>
                    <a:pt x="4023" y="224"/>
                    <a:pt x="3997" y="232"/>
                  </a:cubicBezTo>
                  <a:cubicBezTo>
                    <a:pt x="3757" y="301"/>
                    <a:pt x="3526" y="386"/>
                    <a:pt x="3303" y="489"/>
                  </a:cubicBezTo>
                  <a:cubicBezTo>
                    <a:pt x="3089" y="583"/>
                    <a:pt x="3158" y="900"/>
                    <a:pt x="3389" y="900"/>
                  </a:cubicBezTo>
                  <a:cubicBezTo>
                    <a:pt x="3423" y="900"/>
                    <a:pt x="3449" y="892"/>
                    <a:pt x="3475" y="883"/>
                  </a:cubicBezTo>
                  <a:cubicBezTo>
                    <a:pt x="3689" y="789"/>
                    <a:pt x="3903" y="703"/>
                    <a:pt x="4117" y="643"/>
                  </a:cubicBezTo>
                  <a:cubicBezTo>
                    <a:pt x="4366" y="566"/>
                    <a:pt x="4290" y="220"/>
                    <a:pt x="4070" y="220"/>
                  </a:cubicBezTo>
                  <a:close/>
                  <a:moveTo>
                    <a:pt x="8487" y="837"/>
                  </a:moveTo>
                  <a:cubicBezTo>
                    <a:pt x="8301" y="837"/>
                    <a:pt x="8176" y="1106"/>
                    <a:pt x="8375" y="1234"/>
                  </a:cubicBezTo>
                  <a:cubicBezTo>
                    <a:pt x="8564" y="1354"/>
                    <a:pt x="8752" y="1491"/>
                    <a:pt x="8923" y="1637"/>
                  </a:cubicBezTo>
                  <a:cubicBezTo>
                    <a:pt x="8966" y="1671"/>
                    <a:pt x="9018" y="1688"/>
                    <a:pt x="9069" y="1688"/>
                  </a:cubicBezTo>
                  <a:cubicBezTo>
                    <a:pt x="9266" y="1688"/>
                    <a:pt x="9360" y="1440"/>
                    <a:pt x="9206" y="1312"/>
                  </a:cubicBezTo>
                  <a:cubicBezTo>
                    <a:pt x="9018" y="1149"/>
                    <a:pt x="8812" y="1003"/>
                    <a:pt x="8606" y="875"/>
                  </a:cubicBezTo>
                  <a:cubicBezTo>
                    <a:pt x="8566" y="848"/>
                    <a:pt x="8525" y="837"/>
                    <a:pt x="8487" y="837"/>
                  </a:cubicBezTo>
                  <a:close/>
                  <a:moveTo>
                    <a:pt x="2478" y="995"/>
                  </a:moveTo>
                  <a:cubicBezTo>
                    <a:pt x="2438" y="995"/>
                    <a:pt x="2395" y="1008"/>
                    <a:pt x="2352" y="1037"/>
                  </a:cubicBezTo>
                  <a:cubicBezTo>
                    <a:pt x="2147" y="1183"/>
                    <a:pt x="1958" y="1337"/>
                    <a:pt x="1778" y="1509"/>
                  </a:cubicBezTo>
                  <a:cubicBezTo>
                    <a:pt x="1635" y="1635"/>
                    <a:pt x="1724" y="1877"/>
                    <a:pt x="1914" y="1877"/>
                  </a:cubicBezTo>
                  <a:cubicBezTo>
                    <a:pt x="1917" y="1877"/>
                    <a:pt x="1921" y="1877"/>
                    <a:pt x="1924" y="1877"/>
                  </a:cubicBezTo>
                  <a:cubicBezTo>
                    <a:pt x="1975" y="1877"/>
                    <a:pt x="2027" y="1860"/>
                    <a:pt x="2061" y="1826"/>
                  </a:cubicBezTo>
                  <a:cubicBezTo>
                    <a:pt x="2232" y="1663"/>
                    <a:pt x="2412" y="1517"/>
                    <a:pt x="2601" y="1389"/>
                  </a:cubicBezTo>
                  <a:cubicBezTo>
                    <a:pt x="2790" y="1249"/>
                    <a:pt x="2659" y="995"/>
                    <a:pt x="2478" y="995"/>
                  </a:cubicBezTo>
                  <a:close/>
                  <a:moveTo>
                    <a:pt x="9807" y="2009"/>
                  </a:moveTo>
                  <a:cubicBezTo>
                    <a:pt x="9649" y="2009"/>
                    <a:pt x="9502" y="2201"/>
                    <a:pt x="9634" y="2365"/>
                  </a:cubicBezTo>
                  <a:cubicBezTo>
                    <a:pt x="9780" y="2545"/>
                    <a:pt x="9909" y="2734"/>
                    <a:pt x="10029" y="2931"/>
                  </a:cubicBezTo>
                  <a:cubicBezTo>
                    <a:pt x="10063" y="2991"/>
                    <a:pt x="10131" y="3034"/>
                    <a:pt x="10208" y="3034"/>
                  </a:cubicBezTo>
                  <a:lnTo>
                    <a:pt x="10217" y="3025"/>
                  </a:lnTo>
                  <a:cubicBezTo>
                    <a:pt x="10380" y="3025"/>
                    <a:pt x="10483" y="2845"/>
                    <a:pt x="10397" y="2708"/>
                  </a:cubicBezTo>
                  <a:cubicBezTo>
                    <a:pt x="10268" y="2494"/>
                    <a:pt x="10123" y="2288"/>
                    <a:pt x="9969" y="2091"/>
                  </a:cubicBezTo>
                  <a:cubicBezTo>
                    <a:pt x="9921" y="2033"/>
                    <a:pt x="9864" y="2009"/>
                    <a:pt x="9807" y="2009"/>
                  </a:cubicBezTo>
                  <a:close/>
                  <a:moveTo>
                    <a:pt x="1218" y="2243"/>
                  </a:moveTo>
                  <a:cubicBezTo>
                    <a:pt x="1158" y="2243"/>
                    <a:pt x="1096" y="2272"/>
                    <a:pt x="1050" y="2340"/>
                  </a:cubicBezTo>
                  <a:cubicBezTo>
                    <a:pt x="904" y="2537"/>
                    <a:pt x="776" y="2751"/>
                    <a:pt x="656" y="2965"/>
                  </a:cubicBezTo>
                  <a:cubicBezTo>
                    <a:pt x="579" y="3111"/>
                    <a:pt x="682" y="3282"/>
                    <a:pt x="845" y="3282"/>
                  </a:cubicBezTo>
                  <a:cubicBezTo>
                    <a:pt x="922" y="3282"/>
                    <a:pt x="999" y="3239"/>
                    <a:pt x="1033" y="3171"/>
                  </a:cubicBezTo>
                  <a:cubicBezTo>
                    <a:pt x="1144" y="2965"/>
                    <a:pt x="1264" y="2777"/>
                    <a:pt x="1401" y="2588"/>
                  </a:cubicBezTo>
                  <a:cubicBezTo>
                    <a:pt x="1518" y="2422"/>
                    <a:pt x="1371" y="2243"/>
                    <a:pt x="1218" y="2243"/>
                  </a:cubicBezTo>
                  <a:close/>
                  <a:moveTo>
                    <a:pt x="10666" y="3555"/>
                  </a:moveTo>
                  <a:cubicBezTo>
                    <a:pt x="10533" y="3555"/>
                    <a:pt x="10398" y="3676"/>
                    <a:pt x="10457" y="3847"/>
                  </a:cubicBezTo>
                  <a:cubicBezTo>
                    <a:pt x="10534" y="4062"/>
                    <a:pt x="10603" y="4284"/>
                    <a:pt x="10645" y="4507"/>
                  </a:cubicBezTo>
                  <a:cubicBezTo>
                    <a:pt x="10671" y="4608"/>
                    <a:pt x="10754" y="4676"/>
                    <a:pt x="10855" y="4678"/>
                  </a:cubicBezTo>
                  <a:lnTo>
                    <a:pt x="10855" y="4678"/>
                  </a:lnTo>
                  <a:cubicBezTo>
                    <a:pt x="10990" y="4676"/>
                    <a:pt x="11099" y="4549"/>
                    <a:pt x="11065" y="4413"/>
                  </a:cubicBezTo>
                  <a:cubicBezTo>
                    <a:pt x="11014" y="4173"/>
                    <a:pt x="10945" y="3933"/>
                    <a:pt x="10860" y="3702"/>
                  </a:cubicBezTo>
                  <a:cubicBezTo>
                    <a:pt x="10824" y="3599"/>
                    <a:pt x="10745" y="3555"/>
                    <a:pt x="10666" y="3555"/>
                  </a:cubicBezTo>
                  <a:close/>
                  <a:moveTo>
                    <a:pt x="10855" y="4678"/>
                  </a:moveTo>
                  <a:cubicBezTo>
                    <a:pt x="10854" y="4678"/>
                    <a:pt x="10852" y="4678"/>
                    <a:pt x="10851" y="4678"/>
                  </a:cubicBezTo>
                  <a:lnTo>
                    <a:pt x="10860" y="4678"/>
                  </a:lnTo>
                  <a:cubicBezTo>
                    <a:pt x="10858" y="4678"/>
                    <a:pt x="10857" y="4678"/>
                    <a:pt x="10855" y="4678"/>
                  </a:cubicBezTo>
                  <a:close/>
                  <a:moveTo>
                    <a:pt x="435" y="3832"/>
                  </a:moveTo>
                  <a:cubicBezTo>
                    <a:pt x="352" y="3832"/>
                    <a:pt x="270" y="3878"/>
                    <a:pt x="236" y="3984"/>
                  </a:cubicBezTo>
                  <a:cubicBezTo>
                    <a:pt x="168" y="4224"/>
                    <a:pt x="116" y="4464"/>
                    <a:pt x="73" y="4713"/>
                  </a:cubicBezTo>
                  <a:cubicBezTo>
                    <a:pt x="56" y="4833"/>
                    <a:pt x="133" y="4944"/>
                    <a:pt x="253" y="4961"/>
                  </a:cubicBezTo>
                  <a:lnTo>
                    <a:pt x="288" y="4961"/>
                  </a:lnTo>
                  <a:cubicBezTo>
                    <a:pt x="390" y="4961"/>
                    <a:pt x="485" y="4884"/>
                    <a:pt x="502" y="4781"/>
                  </a:cubicBezTo>
                  <a:cubicBezTo>
                    <a:pt x="536" y="4550"/>
                    <a:pt x="588" y="4327"/>
                    <a:pt x="647" y="4113"/>
                  </a:cubicBezTo>
                  <a:cubicBezTo>
                    <a:pt x="700" y="3945"/>
                    <a:pt x="567" y="3832"/>
                    <a:pt x="435" y="3832"/>
                  </a:cubicBezTo>
                  <a:close/>
                  <a:moveTo>
                    <a:pt x="10980" y="5304"/>
                  </a:moveTo>
                  <a:cubicBezTo>
                    <a:pt x="10860" y="5304"/>
                    <a:pt x="10765" y="5398"/>
                    <a:pt x="10765" y="5518"/>
                  </a:cubicBezTo>
                  <a:lnTo>
                    <a:pt x="10765" y="5587"/>
                  </a:lnTo>
                  <a:cubicBezTo>
                    <a:pt x="10765" y="5818"/>
                    <a:pt x="10748" y="6049"/>
                    <a:pt x="10722" y="6272"/>
                  </a:cubicBezTo>
                  <a:cubicBezTo>
                    <a:pt x="10705" y="6392"/>
                    <a:pt x="10782" y="6503"/>
                    <a:pt x="10902" y="6520"/>
                  </a:cubicBezTo>
                  <a:lnTo>
                    <a:pt x="10928" y="6520"/>
                  </a:lnTo>
                  <a:cubicBezTo>
                    <a:pt x="11039" y="6520"/>
                    <a:pt x="11125" y="6443"/>
                    <a:pt x="11142" y="6340"/>
                  </a:cubicBezTo>
                  <a:cubicBezTo>
                    <a:pt x="11177" y="6092"/>
                    <a:pt x="11194" y="5844"/>
                    <a:pt x="11194" y="5595"/>
                  </a:cubicBezTo>
                  <a:lnTo>
                    <a:pt x="11194" y="5518"/>
                  </a:lnTo>
                  <a:cubicBezTo>
                    <a:pt x="11194" y="5398"/>
                    <a:pt x="11099" y="5304"/>
                    <a:pt x="10980" y="5304"/>
                  </a:cubicBezTo>
                  <a:close/>
                  <a:moveTo>
                    <a:pt x="220" y="5585"/>
                  </a:moveTo>
                  <a:cubicBezTo>
                    <a:pt x="110" y="5585"/>
                    <a:pt x="1" y="5660"/>
                    <a:pt x="5" y="5809"/>
                  </a:cubicBezTo>
                  <a:cubicBezTo>
                    <a:pt x="14" y="6058"/>
                    <a:pt x="39" y="6306"/>
                    <a:pt x="82" y="6546"/>
                  </a:cubicBezTo>
                  <a:cubicBezTo>
                    <a:pt x="99" y="6649"/>
                    <a:pt x="193" y="6726"/>
                    <a:pt x="296" y="6726"/>
                  </a:cubicBezTo>
                  <a:cubicBezTo>
                    <a:pt x="425" y="6726"/>
                    <a:pt x="536" y="6606"/>
                    <a:pt x="510" y="6478"/>
                  </a:cubicBezTo>
                  <a:cubicBezTo>
                    <a:pt x="468" y="6246"/>
                    <a:pt x="442" y="6023"/>
                    <a:pt x="433" y="5792"/>
                  </a:cubicBezTo>
                  <a:cubicBezTo>
                    <a:pt x="429" y="5654"/>
                    <a:pt x="325" y="5585"/>
                    <a:pt x="220" y="5585"/>
                  </a:cubicBezTo>
                  <a:close/>
                  <a:moveTo>
                    <a:pt x="10686" y="7116"/>
                  </a:moveTo>
                  <a:cubicBezTo>
                    <a:pt x="10604" y="7116"/>
                    <a:pt x="10524" y="7161"/>
                    <a:pt x="10491" y="7266"/>
                  </a:cubicBezTo>
                  <a:cubicBezTo>
                    <a:pt x="10414" y="7480"/>
                    <a:pt x="10328" y="7694"/>
                    <a:pt x="10226" y="7900"/>
                  </a:cubicBezTo>
                  <a:cubicBezTo>
                    <a:pt x="10148" y="8037"/>
                    <a:pt x="10251" y="8208"/>
                    <a:pt x="10414" y="8208"/>
                  </a:cubicBezTo>
                  <a:cubicBezTo>
                    <a:pt x="10491" y="8208"/>
                    <a:pt x="10568" y="8157"/>
                    <a:pt x="10603" y="8088"/>
                  </a:cubicBezTo>
                  <a:cubicBezTo>
                    <a:pt x="10714" y="7865"/>
                    <a:pt x="10817" y="7634"/>
                    <a:pt x="10894" y="7403"/>
                  </a:cubicBezTo>
                  <a:cubicBezTo>
                    <a:pt x="10952" y="7233"/>
                    <a:pt x="10817" y="7116"/>
                    <a:pt x="10686" y="7116"/>
                  </a:cubicBezTo>
                  <a:close/>
                  <a:moveTo>
                    <a:pt x="577" y="7293"/>
                  </a:moveTo>
                  <a:cubicBezTo>
                    <a:pt x="433" y="7293"/>
                    <a:pt x="285" y="7430"/>
                    <a:pt x="382" y="7608"/>
                  </a:cubicBezTo>
                  <a:cubicBezTo>
                    <a:pt x="468" y="7840"/>
                    <a:pt x="579" y="8071"/>
                    <a:pt x="699" y="8285"/>
                  </a:cubicBezTo>
                  <a:cubicBezTo>
                    <a:pt x="733" y="8353"/>
                    <a:pt x="799" y="8395"/>
                    <a:pt x="883" y="8397"/>
                  </a:cubicBezTo>
                  <a:lnTo>
                    <a:pt x="883" y="8397"/>
                  </a:lnTo>
                  <a:cubicBezTo>
                    <a:pt x="1043" y="8394"/>
                    <a:pt x="1152" y="8215"/>
                    <a:pt x="1067" y="8080"/>
                  </a:cubicBezTo>
                  <a:cubicBezTo>
                    <a:pt x="956" y="7874"/>
                    <a:pt x="862" y="7668"/>
                    <a:pt x="776" y="7454"/>
                  </a:cubicBezTo>
                  <a:cubicBezTo>
                    <a:pt x="744" y="7340"/>
                    <a:pt x="661" y="7293"/>
                    <a:pt x="577" y="7293"/>
                  </a:cubicBezTo>
                  <a:close/>
                  <a:moveTo>
                    <a:pt x="883" y="8397"/>
                  </a:moveTo>
                  <a:lnTo>
                    <a:pt x="883" y="8397"/>
                  </a:lnTo>
                  <a:cubicBezTo>
                    <a:pt x="882" y="8397"/>
                    <a:pt x="880" y="8397"/>
                    <a:pt x="879" y="8397"/>
                  </a:cubicBezTo>
                  <a:lnTo>
                    <a:pt x="887" y="8397"/>
                  </a:lnTo>
                  <a:cubicBezTo>
                    <a:pt x="886" y="8397"/>
                    <a:pt x="884" y="8397"/>
                    <a:pt x="883" y="8397"/>
                  </a:cubicBezTo>
                  <a:close/>
                  <a:moveTo>
                    <a:pt x="9845" y="8667"/>
                  </a:moveTo>
                  <a:cubicBezTo>
                    <a:pt x="9787" y="8667"/>
                    <a:pt x="9726" y="8693"/>
                    <a:pt x="9677" y="8756"/>
                  </a:cubicBezTo>
                  <a:cubicBezTo>
                    <a:pt x="9540" y="8936"/>
                    <a:pt x="9386" y="9108"/>
                    <a:pt x="9223" y="9270"/>
                  </a:cubicBezTo>
                  <a:cubicBezTo>
                    <a:pt x="9089" y="9397"/>
                    <a:pt x="9177" y="9630"/>
                    <a:pt x="9359" y="9630"/>
                  </a:cubicBezTo>
                  <a:cubicBezTo>
                    <a:pt x="9362" y="9630"/>
                    <a:pt x="9366" y="9630"/>
                    <a:pt x="9369" y="9630"/>
                  </a:cubicBezTo>
                  <a:lnTo>
                    <a:pt x="9377" y="9639"/>
                  </a:lnTo>
                  <a:cubicBezTo>
                    <a:pt x="9429" y="9639"/>
                    <a:pt x="9480" y="9613"/>
                    <a:pt x="9523" y="9570"/>
                  </a:cubicBezTo>
                  <a:cubicBezTo>
                    <a:pt x="9703" y="9399"/>
                    <a:pt x="9866" y="9210"/>
                    <a:pt x="10020" y="9022"/>
                  </a:cubicBezTo>
                  <a:cubicBezTo>
                    <a:pt x="10145" y="8854"/>
                    <a:pt x="10002" y="8667"/>
                    <a:pt x="9845" y="8667"/>
                  </a:cubicBezTo>
                  <a:close/>
                  <a:moveTo>
                    <a:pt x="1487" y="8829"/>
                  </a:moveTo>
                  <a:cubicBezTo>
                    <a:pt x="1327" y="8829"/>
                    <a:pt x="1182" y="9026"/>
                    <a:pt x="1316" y="9185"/>
                  </a:cubicBezTo>
                  <a:cubicBezTo>
                    <a:pt x="1478" y="9373"/>
                    <a:pt x="1650" y="9553"/>
                    <a:pt x="1830" y="9724"/>
                  </a:cubicBezTo>
                  <a:cubicBezTo>
                    <a:pt x="1873" y="9759"/>
                    <a:pt x="1924" y="9776"/>
                    <a:pt x="1975" y="9776"/>
                  </a:cubicBezTo>
                  <a:cubicBezTo>
                    <a:pt x="1979" y="9776"/>
                    <a:pt x="1982" y="9776"/>
                    <a:pt x="1985" y="9776"/>
                  </a:cubicBezTo>
                  <a:cubicBezTo>
                    <a:pt x="2176" y="9776"/>
                    <a:pt x="2264" y="9534"/>
                    <a:pt x="2121" y="9407"/>
                  </a:cubicBezTo>
                  <a:cubicBezTo>
                    <a:pt x="1950" y="9253"/>
                    <a:pt x="1795" y="9082"/>
                    <a:pt x="1650" y="8911"/>
                  </a:cubicBezTo>
                  <a:cubicBezTo>
                    <a:pt x="1601" y="8853"/>
                    <a:pt x="1543" y="8829"/>
                    <a:pt x="1487" y="8829"/>
                  </a:cubicBezTo>
                  <a:close/>
                  <a:moveTo>
                    <a:pt x="2819" y="9982"/>
                  </a:moveTo>
                  <a:cubicBezTo>
                    <a:pt x="2627" y="9982"/>
                    <a:pt x="2503" y="10262"/>
                    <a:pt x="2712" y="10384"/>
                  </a:cubicBezTo>
                  <a:cubicBezTo>
                    <a:pt x="2926" y="10513"/>
                    <a:pt x="3149" y="10624"/>
                    <a:pt x="3372" y="10727"/>
                  </a:cubicBezTo>
                  <a:cubicBezTo>
                    <a:pt x="3398" y="10735"/>
                    <a:pt x="3432" y="10744"/>
                    <a:pt x="3458" y="10744"/>
                  </a:cubicBezTo>
                  <a:cubicBezTo>
                    <a:pt x="3697" y="10744"/>
                    <a:pt x="3766" y="10418"/>
                    <a:pt x="3543" y="10324"/>
                  </a:cubicBezTo>
                  <a:cubicBezTo>
                    <a:pt x="3338" y="10238"/>
                    <a:pt x="3132" y="10136"/>
                    <a:pt x="2935" y="10016"/>
                  </a:cubicBezTo>
                  <a:cubicBezTo>
                    <a:pt x="2895" y="9992"/>
                    <a:pt x="2856" y="9982"/>
                    <a:pt x="2819" y="9982"/>
                  </a:cubicBezTo>
                  <a:close/>
                  <a:moveTo>
                    <a:pt x="6943" y="10582"/>
                  </a:moveTo>
                  <a:cubicBezTo>
                    <a:pt x="6925" y="10582"/>
                    <a:pt x="6905" y="10585"/>
                    <a:pt x="6884" y="10590"/>
                  </a:cubicBezTo>
                  <a:cubicBezTo>
                    <a:pt x="6662" y="10650"/>
                    <a:pt x="6439" y="10693"/>
                    <a:pt x="6208" y="10718"/>
                  </a:cubicBezTo>
                  <a:cubicBezTo>
                    <a:pt x="5930" y="10735"/>
                    <a:pt x="5950" y="11147"/>
                    <a:pt x="6217" y="11147"/>
                  </a:cubicBezTo>
                  <a:cubicBezTo>
                    <a:pt x="6222" y="11147"/>
                    <a:pt x="6228" y="11147"/>
                    <a:pt x="6233" y="11147"/>
                  </a:cubicBezTo>
                  <a:lnTo>
                    <a:pt x="6259" y="11147"/>
                  </a:lnTo>
                  <a:cubicBezTo>
                    <a:pt x="6507" y="11112"/>
                    <a:pt x="6747" y="11070"/>
                    <a:pt x="6987" y="11010"/>
                  </a:cubicBezTo>
                  <a:cubicBezTo>
                    <a:pt x="7249" y="10946"/>
                    <a:pt x="7173" y="10582"/>
                    <a:pt x="6943" y="10582"/>
                  </a:cubicBezTo>
                  <a:close/>
                  <a:moveTo>
                    <a:pt x="4458" y="10635"/>
                  </a:moveTo>
                  <a:cubicBezTo>
                    <a:pt x="4219" y="10635"/>
                    <a:pt x="4162" y="11005"/>
                    <a:pt x="4426" y="11061"/>
                  </a:cubicBezTo>
                  <a:cubicBezTo>
                    <a:pt x="4665" y="11112"/>
                    <a:pt x="4914" y="11147"/>
                    <a:pt x="5154" y="11164"/>
                  </a:cubicBezTo>
                  <a:lnTo>
                    <a:pt x="5180" y="11164"/>
                  </a:lnTo>
                  <a:cubicBezTo>
                    <a:pt x="5185" y="11164"/>
                    <a:pt x="5190" y="11164"/>
                    <a:pt x="5196" y="11164"/>
                  </a:cubicBezTo>
                  <a:cubicBezTo>
                    <a:pt x="5463" y="11164"/>
                    <a:pt x="5474" y="10752"/>
                    <a:pt x="5188" y="10735"/>
                  </a:cubicBezTo>
                  <a:cubicBezTo>
                    <a:pt x="4965" y="10718"/>
                    <a:pt x="4734" y="10684"/>
                    <a:pt x="4511" y="10641"/>
                  </a:cubicBezTo>
                  <a:cubicBezTo>
                    <a:pt x="4493" y="10637"/>
                    <a:pt x="4475" y="10635"/>
                    <a:pt x="4458" y="10635"/>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3" name="Google Shape;2043;p70"/>
          <p:cNvSpPr/>
          <p:nvPr/>
        </p:nvSpPr>
        <p:spPr>
          <a:xfrm>
            <a:off x="907986" y="3473109"/>
            <a:ext cx="338631" cy="376943"/>
          </a:xfrm>
          <a:custGeom>
            <a:avLst/>
            <a:gdLst/>
            <a:ahLst/>
            <a:cxnLst/>
            <a:rect l="l" t="t" r="r" b="b"/>
            <a:pathLst>
              <a:path w="13152" h="14640" extrusionOk="0">
                <a:moveTo>
                  <a:pt x="7137" y="2586"/>
                </a:moveTo>
                <a:cubicBezTo>
                  <a:pt x="7154" y="2586"/>
                  <a:pt x="7172" y="2594"/>
                  <a:pt x="7180" y="2603"/>
                </a:cubicBezTo>
                <a:lnTo>
                  <a:pt x="7660" y="3083"/>
                </a:lnTo>
                <a:cubicBezTo>
                  <a:pt x="7703" y="3125"/>
                  <a:pt x="7720" y="3194"/>
                  <a:pt x="7694" y="3254"/>
                </a:cubicBezTo>
                <a:lnTo>
                  <a:pt x="7583" y="3502"/>
                </a:lnTo>
                <a:cubicBezTo>
                  <a:pt x="7558" y="3563"/>
                  <a:pt x="7503" y="3597"/>
                  <a:pt x="7444" y="3597"/>
                </a:cubicBezTo>
                <a:cubicBezTo>
                  <a:pt x="7403" y="3597"/>
                  <a:pt x="7361" y="3580"/>
                  <a:pt x="7326" y="3545"/>
                </a:cubicBezTo>
                <a:lnTo>
                  <a:pt x="6795" y="3014"/>
                </a:lnTo>
                <a:cubicBezTo>
                  <a:pt x="6778" y="2988"/>
                  <a:pt x="6778" y="2954"/>
                  <a:pt x="6795" y="2937"/>
                </a:cubicBezTo>
                <a:lnTo>
                  <a:pt x="7095" y="2603"/>
                </a:lnTo>
                <a:cubicBezTo>
                  <a:pt x="7103" y="2594"/>
                  <a:pt x="7120" y="2586"/>
                  <a:pt x="7137" y="2586"/>
                </a:cubicBezTo>
                <a:close/>
                <a:moveTo>
                  <a:pt x="6966" y="427"/>
                </a:moveTo>
                <a:cubicBezTo>
                  <a:pt x="8996" y="512"/>
                  <a:pt x="10847" y="1618"/>
                  <a:pt x="11884" y="3374"/>
                </a:cubicBezTo>
                <a:lnTo>
                  <a:pt x="10376" y="4753"/>
                </a:lnTo>
                <a:cubicBezTo>
                  <a:pt x="10301" y="4823"/>
                  <a:pt x="10212" y="4854"/>
                  <a:pt x="10125" y="4854"/>
                </a:cubicBezTo>
                <a:cubicBezTo>
                  <a:pt x="9933" y="4854"/>
                  <a:pt x="9750" y="4703"/>
                  <a:pt x="9750" y="4479"/>
                </a:cubicBezTo>
                <a:lnTo>
                  <a:pt x="9750" y="3519"/>
                </a:lnTo>
                <a:cubicBezTo>
                  <a:pt x="9750" y="3305"/>
                  <a:pt x="9673" y="3100"/>
                  <a:pt x="9519" y="2945"/>
                </a:cubicBezTo>
                <a:lnTo>
                  <a:pt x="8260" y="1686"/>
                </a:lnTo>
                <a:cubicBezTo>
                  <a:pt x="8105" y="1540"/>
                  <a:pt x="7908" y="1455"/>
                  <a:pt x="7694" y="1455"/>
                </a:cubicBezTo>
                <a:lnTo>
                  <a:pt x="4601" y="1455"/>
                </a:lnTo>
                <a:cubicBezTo>
                  <a:pt x="4559" y="1455"/>
                  <a:pt x="4533" y="1420"/>
                  <a:pt x="4533" y="1386"/>
                </a:cubicBezTo>
                <a:lnTo>
                  <a:pt x="4533" y="838"/>
                </a:lnTo>
                <a:cubicBezTo>
                  <a:pt x="5158" y="589"/>
                  <a:pt x="5827" y="452"/>
                  <a:pt x="6495" y="427"/>
                </a:cubicBezTo>
                <a:close/>
                <a:moveTo>
                  <a:pt x="6718" y="0"/>
                </a:moveTo>
                <a:cubicBezTo>
                  <a:pt x="6634" y="0"/>
                  <a:pt x="6550" y="3"/>
                  <a:pt x="6469" y="7"/>
                </a:cubicBezTo>
                <a:cubicBezTo>
                  <a:pt x="5698" y="33"/>
                  <a:pt x="4944" y="195"/>
                  <a:pt x="4233" y="495"/>
                </a:cubicBezTo>
                <a:lnTo>
                  <a:pt x="4207" y="512"/>
                </a:lnTo>
                <a:cubicBezTo>
                  <a:pt x="2862" y="1086"/>
                  <a:pt x="1757" y="2106"/>
                  <a:pt x="1063" y="3391"/>
                </a:cubicBezTo>
                <a:cubicBezTo>
                  <a:pt x="948" y="3569"/>
                  <a:pt x="1103" y="3728"/>
                  <a:pt x="1254" y="3728"/>
                </a:cubicBezTo>
                <a:cubicBezTo>
                  <a:pt x="1328" y="3728"/>
                  <a:pt x="1401" y="3690"/>
                  <a:pt x="1440" y="3597"/>
                </a:cubicBezTo>
                <a:cubicBezTo>
                  <a:pt x="2040" y="2474"/>
                  <a:pt x="2965" y="1575"/>
                  <a:pt x="4105" y="1026"/>
                </a:cubicBezTo>
                <a:lnTo>
                  <a:pt x="4105" y="1386"/>
                </a:lnTo>
                <a:cubicBezTo>
                  <a:pt x="4105" y="1652"/>
                  <a:pt x="4327" y="1875"/>
                  <a:pt x="4601" y="1875"/>
                </a:cubicBezTo>
                <a:lnTo>
                  <a:pt x="7694" y="1875"/>
                </a:lnTo>
                <a:cubicBezTo>
                  <a:pt x="7797" y="1875"/>
                  <a:pt x="7891" y="1917"/>
                  <a:pt x="7960" y="1986"/>
                </a:cubicBezTo>
                <a:lnTo>
                  <a:pt x="9219" y="3245"/>
                </a:lnTo>
                <a:cubicBezTo>
                  <a:pt x="9288" y="3314"/>
                  <a:pt x="9322" y="3408"/>
                  <a:pt x="9322" y="3511"/>
                </a:cubicBezTo>
                <a:lnTo>
                  <a:pt x="9322" y="4470"/>
                </a:lnTo>
                <a:cubicBezTo>
                  <a:pt x="9322" y="4949"/>
                  <a:pt x="9714" y="5269"/>
                  <a:pt x="10126" y="5269"/>
                </a:cubicBezTo>
                <a:cubicBezTo>
                  <a:pt x="10310" y="5269"/>
                  <a:pt x="10499" y="5205"/>
                  <a:pt x="10658" y="5062"/>
                </a:cubicBezTo>
                <a:lnTo>
                  <a:pt x="12098" y="3742"/>
                </a:lnTo>
                <a:cubicBezTo>
                  <a:pt x="12312" y="4179"/>
                  <a:pt x="12475" y="4633"/>
                  <a:pt x="12578" y="5104"/>
                </a:cubicBezTo>
                <a:lnTo>
                  <a:pt x="11558" y="5104"/>
                </a:lnTo>
                <a:cubicBezTo>
                  <a:pt x="11370" y="5104"/>
                  <a:pt x="11190" y="5181"/>
                  <a:pt x="11053" y="5319"/>
                </a:cubicBezTo>
                <a:lnTo>
                  <a:pt x="10264" y="6107"/>
                </a:lnTo>
                <a:cubicBezTo>
                  <a:pt x="10144" y="6261"/>
                  <a:pt x="10275" y="6457"/>
                  <a:pt x="10432" y="6457"/>
                </a:cubicBezTo>
                <a:cubicBezTo>
                  <a:pt x="10476" y="6457"/>
                  <a:pt x="10521" y="6442"/>
                  <a:pt x="10564" y="6407"/>
                </a:cubicBezTo>
                <a:lnTo>
                  <a:pt x="11352" y="5618"/>
                </a:lnTo>
                <a:cubicBezTo>
                  <a:pt x="11412" y="5567"/>
                  <a:pt x="11481" y="5533"/>
                  <a:pt x="11558" y="5533"/>
                </a:cubicBezTo>
                <a:lnTo>
                  <a:pt x="12655" y="5533"/>
                </a:lnTo>
                <a:cubicBezTo>
                  <a:pt x="12689" y="5824"/>
                  <a:pt x="12715" y="6115"/>
                  <a:pt x="12715" y="6407"/>
                </a:cubicBezTo>
                <a:cubicBezTo>
                  <a:pt x="12715" y="7640"/>
                  <a:pt x="12338" y="8840"/>
                  <a:pt x="11627" y="9842"/>
                </a:cubicBezTo>
                <a:cubicBezTo>
                  <a:pt x="11601" y="9885"/>
                  <a:pt x="11592" y="9928"/>
                  <a:pt x="11592" y="9970"/>
                </a:cubicBezTo>
                <a:lnTo>
                  <a:pt x="11592" y="13766"/>
                </a:lnTo>
                <a:cubicBezTo>
                  <a:pt x="11579" y="13958"/>
                  <a:pt x="11430" y="14055"/>
                  <a:pt x="11280" y="14055"/>
                </a:cubicBezTo>
                <a:cubicBezTo>
                  <a:pt x="11130" y="14055"/>
                  <a:pt x="10980" y="13958"/>
                  <a:pt x="10967" y="13766"/>
                </a:cubicBezTo>
                <a:lnTo>
                  <a:pt x="10967" y="9328"/>
                </a:lnTo>
                <a:cubicBezTo>
                  <a:pt x="10967" y="9208"/>
                  <a:pt x="10873" y="9114"/>
                  <a:pt x="10753" y="9114"/>
                </a:cubicBezTo>
                <a:lnTo>
                  <a:pt x="10539" y="9114"/>
                </a:lnTo>
                <a:cubicBezTo>
                  <a:pt x="10153" y="9105"/>
                  <a:pt x="9836" y="8788"/>
                  <a:pt x="9836" y="8403"/>
                </a:cubicBezTo>
                <a:lnTo>
                  <a:pt x="9836" y="7255"/>
                </a:lnTo>
                <a:cubicBezTo>
                  <a:pt x="9836" y="7178"/>
                  <a:pt x="9870" y="7109"/>
                  <a:pt x="9922" y="7049"/>
                </a:cubicBezTo>
                <a:cubicBezTo>
                  <a:pt x="10050" y="6894"/>
                  <a:pt x="9913" y="6702"/>
                  <a:pt x="9753" y="6702"/>
                </a:cubicBezTo>
                <a:cubicBezTo>
                  <a:pt x="9709" y="6702"/>
                  <a:pt x="9664" y="6716"/>
                  <a:pt x="9622" y="6749"/>
                </a:cubicBezTo>
                <a:cubicBezTo>
                  <a:pt x="9485" y="6886"/>
                  <a:pt x="9408" y="7066"/>
                  <a:pt x="9408" y="7255"/>
                </a:cubicBezTo>
                <a:lnTo>
                  <a:pt x="9408" y="8403"/>
                </a:lnTo>
                <a:cubicBezTo>
                  <a:pt x="9408" y="9028"/>
                  <a:pt x="9913" y="9534"/>
                  <a:pt x="10539" y="9534"/>
                </a:cubicBezTo>
                <a:lnTo>
                  <a:pt x="10539" y="12224"/>
                </a:lnTo>
                <a:cubicBezTo>
                  <a:pt x="10551" y="12446"/>
                  <a:pt x="10389" y="12558"/>
                  <a:pt x="10226" y="12558"/>
                </a:cubicBezTo>
                <a:cubicBezTo>
                  <a:pt x="10063" y="12558"/>
                  <a:pt x="9900" y="12446"/>
                  <a:pt x="9913" y="12224"/>
                </a:cubicBezTo>
                <a:cubicBezTo>
                  <a:pt x="9913" y="12082"/>
                  <a:pt x="9806" y="12012"/>
                  <a:pt x="9699" y="12012"/>
                </a:cubicBezTo>
                <a:cubicBezTo>
                  <a:pt x="9592" y="12012"/>
                  <a:pt x="9485" y="12082"/>
                  <a:pt x="9485" y="12224"/>
                </a:cubicBezTo>
                <a:lnTo>
                  <a:pt x="9485" y="13774"/>
                </a:lnTo>
                <a:cubicBezTo>
                  <a:pt x="9498" y="13993"/>
                  <a:pt x="9335" y="14102"/>
                  <a:pt x="9172" y="14102"/>
                </a:cubicBezTo>
                <a:cubicBezTo>
                  <a:pt x="9009" y="14102"/>
                  <a:pt x="8847" y="13993"/>
                  <a:pt x="8859" y="13774"/>
                </a:cubicBezTo>
                <a:lnTo>
                  <a:pt x="8859" y="12318"/>
                </a:lnTo>
                <a:cubicBezTo>
                  <a:pt x="8859" y="12195"/>
                  <a:pt x="8762" y="12102"/>
                  <a:pt x="8649" y="12102"/>
                </a:cubicBezTo>
                <a:cubicBezTo>
                  <a:pt x="8628" y="12102"/>
                  <a:pt x="8607" y="12106"/>
                  <a:pt x="8585" y="12112"/>
                </a:cubicBezTo>
                <a:cubicBezTo>
                  <a:pt x="7986" y="12309"/>
                  <a:pt x="7352" y="12412"/>
                  <a:pt x="6726" y="12412"/>
                </a:cubicBezTo>
                <a:lnTo>
                  <a:pt x="6572" y="12412"/>
                </a:lnTo>
                <a:cubicBezTo>
                  <a:pt x="6564" y="12411"/>
                  <a:pt x="6556" y="12410"/>
                  <a:pt x="6549" y="12410"/>
                </a:cubicBezTo>
                <a:cubicBezTo>
                  <a:pt x="6497" y="12410"/>
                  <a:pt x="6448" y="12435"/>
                  <a:pt x="6418" y="12472"/>
                </a:cubicBezTo>
                <a:cubicBezTo>
                  <a:pt x="6375" y="12506"/>
                  <a:pt x="6349" y="12566"/>
                  <a:pt x="6349" y="12618"/>
                </a:cubicBezTo>
                <a:lnTo>
                  <a:pt x="6349" y="13903"/>
                </a:lnTo>
                <a:cubicBezTo>
                  <a:pt x="6336" y="14100"/>
                  <a:pt x="6186" y="14198"/>
                  <a:pt x="6036" y="14198"/>
                </a:cubicBezTo>
                <a:cubicBezTo>
                  <a:pt x="5887" y="14198"/>
                  <a:pt x="5737" y="14100"/>
                  <a:pt x="5724" y="13903"/>
                </a:cubicBezTo>
                <a:lnTo>
                  <a:pt x="5724" y="12506"/>
                </a:lnTo>
                <a:cubicBezTo>
                  <a:pt x="5724" y="12404"/>
                  <a:pt x="5655" y="12309"/>
                  <a:pt x="5552" y="12292"/>
                </a:cubicBezTo>
                <a:cubicBezTo>
                  <a:pt x="5450" y="12266"/>
                  <a:pt x="5338" y="12241"/>
                  <a:pt x="5227" y="12215"/>
                </a:cubicBezTo>
                <a:lnTo>
                  <a:pt x="5227" y="8223"/>
                </a:lnTo>
                <a:cubicBezTo>
                  <a:pt x="5227" y="8197"/>
                  <a:pt x="5246" y="8184"/>
                  <a:pt x="5265" y="8184"/>
                </a:cubicBezTo>
                <a:cubicBezTo>
                  <a:pt x="5285" y="8184"/>
                  <a:pt x="5304" y="8197"/>
                  <a:pt x="5304" y="8223"/>
                </a:cubicBezTo>
                <a:lnTo>
                  <a:pt x="5304" y="11024"/>
                </a:lnTo>
                <a:cubicBezTo>
                  <a:pt x="5304" y="11427"/>
                  <a:pt x="5630" y="11761"/>
                  <a:pt x="6041" y="11761"/>
                </a:cubicBezTo>
                <a:cubicBezTo>
                  <a:pt x="6443" y="11761"/>
                  <a:pt x="6778" y="11427"/>
                  <a:pt x="6778" y="11024"/>
                </a:cubicBezTo>
                <a:lnTo>
                  <a:pt x="6778" y="9354"/>
                </a:lnTo>
                <a:cubicBezTo>
                  <a:pt x="6878" y="9399"/>
                  <a:pt x="6981" y="9421"/>
                  <a:pt x="7082" y="9421"/>
                </a:cubicBezTo>
                <a:cubicBezTo>
                  <a:pt x="7471" y="9421"/>
                  <a:pt x="7823" y="9105"/>
                  <a:pt x="7823" y="8677"/>
                </a:cubicBezTo>
                <a:lnTo>
                  <a:pt x="7823" y="6158"/>
                </a:lnTo>
                <a:cubicBezTo>
                  <a:pt x="7831" y="6150"/>
                  <a:pt x="7831" y="6141"/>
                  <a:pt x="7823" y="6141"/>
                </a:cubicBezTo>
                <a:cubicBezTo>
                  <a:pt x="7840" y="5833"/>
                  <a:pt x="7728" y="5541"/>
                  <a:pt x="7523" y="5319"/>
                </a:cubicBezTo>
                <a:lnTo>
                  <a:pt x="6692" y="4436"/>
                </a:lnTo>
                <a:cubicBezTo>
                  <a:pt x="6610" y="4351"/>
                  <a:pt x="6504" y="4310"/>
                  <a:pt x="6399" y="4310"/>
                </a:cubicBezTo>
                <a:cubicBezTo>
                  <a:pt x="6241" y="4310"/>
                  <a:pt x="6086" y="4403"/>
                  <a:pt x="6024" y="4573"/>
                </a:cubicBezTo>
                <a:lnTo>
                  <a:pt x="5595" y="4145"/>
                </a:lnTo>
                <a:cubicBezTo>
                  <a:pt x="5570" y="4111"/>
                  <a:pt x="5570" y="4068"/>
                  <a:pt x="5595" y="4042"/>
                </a:cubicBezTo>
                <a:lnTo>
                  <a:pt x="6401" y="3194"/>
                </a:lnTo>
                <a:cubicBezTo>
                  <a:pt x="6418" y="3237"/>
                  <a:pt x="6452" y="3280"/>
                  <a:pt x="6486" y="3322"/>
                </a:cubicBezTo>
                <a:lnTo>
                  <a:pt x="7026" y="3854"/>
                </a:lnTo>
                <a:cubicBezTo>
                  <a:pt x="7137" y="3965"/>
                  <a:pt x="7283" y="4025"/>
                  <a:pt x="7437" y="4025"/>
                </a:cubicBezTo>
                <a:cubicBezTo>
                  <a:pt x="7471" y="4025"/>
                  <a:pt x="7506" y="4025"/>
                  <a:pt x="7540" y="4016"/>
                </a:cubicBezTo>
                <a:cubicBezTo>
                  <a:pt x="7737" y="3973"/>
                  <a:pt x="7900" y="3845"/>
                  <a:pt x="7968" y="3665"/>
                </a:cubicBezTo>
                <a:lnTo>
                  <a:pt x="8080" y="3425"/>
                </a:lnTo>
                <a:cubicBezTo>
                  <a:pt x="8174" y="3202"/>
                  <a:pt x="8123" y="2954"/>
                  <a:pt x="7951" y="2783"/>
                </a:cubicBezTo>
                <a:lnTo>
                  <a:pt x="7480" y="2303"/>
                </a:lnTo>
                <a:cubicBezTo>
                  <a:pt x="7385" y="2208"/>
                  <a:pt x="7261" y="2160"/>
                  <a:pt x="7138" y="2160"/>
                </a:cubicBezTo>
                <a:cubicBezTo>
                  <a:pt x="7006" y="2160"/>
                  <a:pt x="6875" y="2214"/>
                  <a:pt x="6778" y="2320"/>
                </a:cubicBezTo>
                <a:lnTo>
                  <a:pt x="6572" y="2551"/>
                </a:lnTo>
                <a:cubicBezTo>
                  <a:pt x="6563" y="2534"/>
                  <a:pt x="6555" y="2517"/>
                  <a:pt x="6538" y="2509"/>
                </a:cubicBezTo>
                <a:cubicBezTo>
                  <a:pt x="6452" y="2371"/>
                  <a:pt x="6298" y="2294"/>
                  <a:pt x="6144" y="2294"/>
                </a:cubicBezTo>
                <a:lnTo>
                  <a:pt x="3839" y="2294"/>
                </a:lnTo>
                <a:cubicBezTo>
                  <a:pt x="3222" y="2294"/>
                  <a:pt x="2725" y="2783"/>
                  <a:pt x="2717" y="3399"/>
                </a:cubicBezTo>
                <a:cubicBezTo>
                  <a:pt x="2708" y="3794"/>
                  <a:pt x="2845" y="4179"/>
                  <a:pt x="3094" y="4479"/>
                </a:cubicBezTo>
                <a:lnTo>
                  <a:pt x="3753" y="5267"/>
                </a:lnTo>
                <a:lnTo>
                  <a:pt x="3753" y="9739"/>
                </a:lnTo>
                <a:cubicBezTo>
                  <a:pt x="3753" y="9881"/>
                  <a:pt x="3860" y="9951"/>
                  <a:pt x="3967" y="9951"/>
                </a:cubicBezTo>
                <a:cubicBezTo>
                  <a:pt x="4075" y="9951"/>
                  <a:pt x="4182" y="9881"/>
                  <a:pt x="4182" y="9739"/>
                </a:cubicBezTo>
                <a:lnTo>
                  <a:pt x="4182" y="5199"/>
                </a:lnTo>
                <a:cubicBezTo>
                  <a:pt x="4182" y="5147"/>
                  <a:pt x="4165" y="5096"/>
                  <a:pt x="4139" y="5062"/>
                </a:cubicBezTo>
                <a:lnTo>
                  <a:pt x="3428" y="4205"/>
                </a:lnTo>
                <a:cubicBezTo>
                  <a:pt x="3239" y="3982"/>
                  <a:pt x="3136" y="3699"/>
                  <a:pt x="3136" y="3408"/>
                </a:cubicBezTo>
                <a:cubicBezTo>
                  <a:pt x="3145" y="3023"/>
                  <a:pt x="3453" y="2723"/>
                  <a:pt x="3839" y="2714"/>
                </a:cubicBezTo>
                <a:lnTo>
                  <a:pt x="6144" y="2714"/>
                </a:lnTo>
                <a:cubicBezTo>
                  <a:pt x="6195" y="2731"/>
                  <a:pt x="6212" y="2766"/>
                  <a:pt x="6178" y="2825"/>
                </a:cubicBezTo>
                <a:lnTo>
                  <a:pt x="5295" y="3751"/>
                </a:lnTo>
                <a:cubicBezTo>
                  <a:pt x="5107" y="3948"/>
                  <a:pt x="5107" y="4256"/>
                  <a:pt x="5295" y="4453"/>
                </a:cubicBezTo>
                <a:lnTo>
                  <a:pt x="5758" y="4907"/>
                </a:lnTo>
                <a:cubicBezTo>
                  <a:pt x="5837" y="4987"/>
                  <a:pt x="5939" y="5024"/>
                  <a:pt x="6038" y="5024"/>
                </a:cubicBezTo>
                <a:cubicBezTo>
                  <a:pt x="6197" y="5024"/>
                  <a:pt x="6351" y="4930"/>
                  <a:pt x="6409" y="4762"/>
                </a:cubicBezTo>
                <a:lnTo>
                  <a:pt x="7223" y="5610"/>
                </a:lnTo>
                <a:cubicBezTo>
                  <a:pt x="7352" y="5755"/>
                  <a:pt x="7420" y="5944"/>
                  <a:pt x="7412" y="6150"/>
                </a:cubicBezTo>
                <a:cubicBezTo>
                  <a:pt x="7412" y="6158"/>
                  <a:pt x="7412" y="6175"/>
                  <a:pt x="7412" y="6192"/>
                </a:cubicBezTo>
                <a:lnTo>
                  <a:pt x="7412" y="8685"/>
                </a:lnTo>
                <a:cubicBezTo>
                  <a:pt x="7416" y="8893"/>
                  <a:pt x="7258" y="8998"/>
                  <a:pt x="7100" y="8998"/>
                </a:cubicBezTo>
                <a:cubicBezTo>
                  <a:pt x="6946" y="8998"/>
                  <a:pt x="6790" y="8897"/>
                  <a:pt x="6786" y="8694"/>
                </a:cubicBezTo>
                <a:cubicBezTo>
                  <a:pt x="6782" y="8549"/>
                  <a:pt x="6674" y="8479"/>
                  <a:pt x="6568" y="8479"/>
                </a:cubicBezTo>
                <a:cubicBezTo>
                  <a:pt x="6460" y="8479"/>
                  <a:pt x="6353" y="8552"/>
                  <a:pt x="6358" y="8694"/>
                </a:cubicBezTo>
                <a:lnTo>
                  <a:pt x="6358" y="11024"/>
                </a:lnTo>
                <a:cubicBezTo>
                  <a:pt x="6371" y="11243"/>
                  <a:pt x="6208" y="11352"/>
                  <a:pt x="6045" y="11352"/>
                </a:cubicBezTo>
                <a:cubicBezTo>
                  <a:pt x="5882" y="11352"/>
                  <a:pt x="5719" y="11243"/>
                  <a:pt x="5732" y="11024"/>
                </a:cubicBezTo>
                <a:lnTo>
                  <a:pt x="5732" y="8223"/>
                </a:lnTo>
                <a:cubicBezTo>
                  <a:pt x="5732" y="7910"/>
                  <a:pt x="5501" y="7754"/>
                  <a:pt x="5270" y="7754"/>
                </a:cubicBezTo>
                <a:cubicBezTo>
                  <a:pt x="5038" y="7754"/>
                  <a:pt x="4807" y="7910"/>
                  <a:pt x="4807" y="8223"/>
                </a:cubicBezTo>
                <a:lnTo>
                  <a:pt x="4807" y="13774"/>
                </a:lnTo>
                <a:cubicBezTo>
                  <a:pt x="4794" y="13967"/>
                  <a:pt x="4644" y="14063"/>
                  <a:pt x="4494" y="14063"/>
                </a:cubicBezTo>
                <a:cubicBezTo>
                  <a:pt x="4344" y="14063"/>
                  <a:pt x="4195" y="13967"/>
                  <a:pt x="4182" y="13774"/>
                </a:cubicBezTo>
                <a:lnTo>
                  <a:pt x="4182" y="10656"/>
                </a:lnTo>
                <a:cubicBezTo>
                  <a:pt x="4182" y="10514"/>
                  <a:pt x="4075" y="10444"/>
                  <a:pt x="3967" y="10444"/>
                </a:cubicBezTo>
                <a:cubicBezTo>
                  <a:pt x="3860" y="10444"/>
                  <a:pt x="3753" y="10514"/>
                  <a:pt x="3753" y="10656"/>
                </a:cubicBezTo>
                <a:lnTo>
                  <a:pt x="3753" y="11624"/>
                </a:lnTo>
                <a:cubicBezTo>
                  <a:pt x="3402" y="11418"/>
                  <a:pt x="3068" y="11178"/>
                  <a:pt x="2760" y="10913"/>
                </a:cubicBezTo>
                <a:cubicBezTo>
                  <a:pt x="2717" y="10876"/>
                  <a:pt x="2668" y="10859"/>
                  <a:pt x="2619" y="10859"/>
                </a:cubicBezTo>
                <a:cubicBezTo>
                  <a:pt x="2511" y="10859"/>
                  <a:pt x="2408" y="10943"/>
                  <a:pt x="2408" y="11067"/>
                </a:cubicBezTo>
                <a:lnTo>
                  <a:pt x="2408" y="11358"/>
                </a:lnTo>
                <a:cubicBezTo>
                  <a:pt x="2395" y="11551"/>
                  <a:pt x="2245" y="11648"/>
                  <a:pt x="2096" y="11648"/>
                </a:cubicBezTo>
                <a:cubicBezTo>
                  <a:pt x="1946" y="11648"/>
                  <a:pt x="1796" y="11551"/>
                  <a:pt x="1783" y="11358"/>
                </a:cubicBezTo>
                <a:lnTo>
                  <a:pt x="1783" y="9868"/>
                </a:lnTo>
                <a:cubicBezTo>
                  <a:pt x="1783" y="9825"/>
                  <a:pt x="1774" y="9782"/>
                  <a:pt x="1749" y="9748"/>
                </a:cubicBezTo>
                <a:cubicBezTo>
                  <a:pt x="686" y="8163"/>
                  <a:pt x="446" y="6175"/>
                  <a:pt x="1089" y="4385"/>
                </a:cubicBezTo>
                <a:cubicBezTo>
                  <a:pt x="1169" y="4208"/>
                  <a:pt x="1023" y="4079"/>
                  <a:pt x="883" y="4079"/>
                </a:cubicBezTo>
                <a:cubicBezTo>
                  <a:pt x="798" y="4079"/>
                  <a:pt x="715" y="4126"/>
                  <a:pt x="686" y="4239"/>
                </a:cubicBezTo>
                <a:cubicBezTo>
                  <a:pt x="1" y="6141"/>
                  <a:pt x="249" y="8248"/>
                  <a:pt x="1354" y="9936"/>
                </a:cubicBezTo>
                <a:lnTo>
                  <a:pt x="1354" y="11358"/>
                </a:lnTo>
                <a:cubicBezTo>
                  <a:pt x="1354" y="11735"/>
                  <a:pt x="1637" y="12052"/>
                  <a:pt x="2014" y="12095"/>
                </a:cubicBezTo>
                <a:cubicBezTo>
                  <a:pt x="2037" y="12097"/>
                  <a:pt x="2061" y="12098"/>
                  <a:pt x="2084" y="12098"/>
                </a:cubicBezTo>
                <a:cubicBezTo>
                  <a:pt x="2433" y="12098"/>
                  <a:pt x="2747" y="11858"/>
                  <a:pt x="2819" y="11504"/>
                </a:cubicBezTo>
                <a:cubicBezTo>
                  <a:pt x="3111" y="11735"/>
                  <a:pt x="3428" y="11932"/>
                  <a:pt x="3753" y="12104"/>
                </a:cubicBezTo>
                <a:lnTo>
                  <a:pt x="3753" y="13774"/>
                </a:lnTo>
                <a:cubicBezTo>
                  <a:pt x="3753" y="14177"/>
                  <a:pt x="4079" y="14511"/>
                  <a:pt x="4490" y="14511"/>
                </a:cubicBezTo>
                <a:cubicBezTo>
                  <a:pt x="4901" y="14511"/>
                  <a:pt x="5227" y="14177"/>
                  <a:pt x="5227" y="13774"/>
                </a:cubicBezTo>
                <a:lnTo>
                  <a:pt x="5227" y="12661"/>
                </a:lnTo>
                <a:lnTo>
                  <a:pt x="5304" y="12678"/>
                </a:lnTo>
                <a:lnTo>
                  <a:pt x="5304" y="13903"/>
                </a:lnTo>
                <a:cubicBezTo>
                  <a:pt x="5304" y="14305"/>
                  <a:pt x="5638" y="14640"/>
                  <a:pt x="6041" y="14640"/>
                </a:cubicBezTo>
                <a:cubicBezTo>
                  <a:pt x="6452" y="14640"/>
                  <a:pt x="6778" y="14305"/>
                  <a:pt x="6778" y="13903"/>
                </a:cubicBezTo>
                <a:lnTo>
                  <a:pt x="6778" y="12832"/>
                </a:lnTo>
                <a:cubicBezTo>
                  <a:pt x="7343" y="12823"/>
                  <a:pt x="7900" y="12746"/>
                  <a:pt x="8440" y="12601"/>
                </a:cubicBezTo>
                <a:lnTo>
                  <a:pt x="8440" y="13766"/>
                </a:lnTo>
                <a:cubicBezTo>
                  <a:pt x="8440" y="14177"/>
                  <a:pt x="8765" y="14503"/>
                  <a:pt x="9176" y="14503"/>
                </a:cubicBezTo>
                <a:cubicBezTo>
                  <a:pt x="9588" y="14503"/>
                  <a:pt x="9913" y="14177"/>
                  <a:pt x="9913" y="13766"/>
                </a:cubicBezTo>
                <a:lnTo>
                  <a:pt x="9913" y="12892"/>
                </a:lnTo>
                <a:cubicBezTo>
                  <a:pt x="10012" y="12939"/>
                  <a:pt x="10119" y="12963"/>
                  <a:pt x="10226" y="12963"/>
                </a:cubicBezTo>
                <a:cubicBezTo>
                  <a:pt x="10333" y="12963"/>
                  <a:pt x="10440" y="12939"/>
                  <a:pt x="10539" y="12892"/>
                </a:cubicBezTo>
                <a:lnTo>
                  <a:pt x="10539" y="13766"/>
                </a:lnTo>
                <a:cubicBezTo>
                  <a:pt x="10539" y="14177"/>
                  <a:pt x="10873" y="14503"/>
                  <a:pt x="11275" y="14503"/>
                </a:cubicBezTo>
                <a:cubicBezTo>
                  <a:pt x="11687" y="14503"/>
                  <a:pt x="12021" y="14177"/>
                  <a:pt x="12021" y="13766"/>
                </a:cubicBezTo>
                <a:lnTo>
                  <a:pt x="12021" y="10048"/>
                </a:lnTo>
                <a:cubicBezTo>
                  <a:pt x="12757" y="8985"/>
                  <a:pt x="13152" y="7717"/>
                  <a:pt x="13143" y="6415"/>
                </a:cubicBezTo>
                <a:cubicBezTo>
                  <a:pt x="13143" y="2963"/>
                  <a:pt x="10419" y="127"/>
                  <a:pt x="6966" y="7"/>
                </a:cubicBezTo>
                <a:cubicBezTo>
                  <a:pt x="6885" y="3"/>
                  <a:pt x="6801" y="0"/>
                  <a:pt x="67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4" name="Google Shape;2044;p70"/>
          <p:cNvGrpSpPr/>
          <p:nvPr/>
        </p:nvGrpSpPr>
        <p:grpSpPr>
          <a:xfrm>
            <a:off x="7229924" y="1730415"/>
            <a:ext cx="377896" cy="343497"/>
            <a:chOff x="7229924" y="1730415"/>
            <a:chExt cx="377896" cy="343497"/>
          </a:xfrm>
        </p:grpSpPr>
        <p:sp>
          <p:nvSpPr>
            <p:cNvPr id="2045" name="Google Shape;2045;p70"/>
            <p:cNvSpPr/>
            <p:nvPr/>
          </p:nvSpPr>
          <p:spPr>
            <a:xfrm>
              <a:off x="7229924" y="1730415"/>
              <a:ext cx="377896" cy="343497"/>
            </a:xfrm>
            <a:custGeom>
              <a:avLst/>
              <a:gdLst/>
              <a:ahLst/>
              <a:cxnLst/>
              <a:rect l="l" t="t" r="r" b="b"/>
              <a:pathLst>
                <a:path w="14677" h="13341" extrusionOk="0">
                  <a:moveTo>
                    <a:pt x="5870" y="412"/>
                  </a:moveTo>
                  <a:cubicBezTo>
                    <a:pt x="6396" y="412"/>
                    <a:pt x="6792" y="629"/>
                    <a:pt x="7171" y="1107"/>
                  </a:cubicBezTo>
                  <a:cubicBezTo>
                    <a:pt x="7822" y="1938"/>
                    <a:pt x="8405" y="2701"/>
                    <a:pt x="8645" y="3026"/>
                  </a:cubicBezTo>
                  <a:lnTo>
                    <a:pt x="8062" y="3497"/>
                  </a:lnTo>
                  <a:cubicBezTo>
                    <a:pt x="7998" y="3549"/>
                    <a:pt x="7923" y="3574"/>
                    <a:pt x="7848" y="3574"/>
                  </a:cubicBezTo>
                  <a:cubicBezTo>
                    <a:pt x="7773" y="3574"/>
                    <a:pt x="7698" y="3549"/>
                    <a:pt x="7634" y="3497"/>
                  </a:cubicBezTo>
                  <a:lnTo>
                    <a:pt x="7480" y="3377"/>
                  </a:lnTo>
                  <a:cubicBezTo>
                    <a:pt x="7323" y="3253"/>
                    <a:pt x="7137" y="3193"/>
                    <a:pt x="6951" y="3193"/>
                  </a:cubicBezTo>
                  <a:cubicBezTo>
                    <a:pt x="6701" y="3193"/>
                    <a:pt x="6452" y="3303"/>
                    <a:pt x="6280" y="3514"/>
                  </a:cubicBezTo>
                  <a:lnTo>
                    <a:pt x="5998" y="3866"/>
                  </a:lnTo>
                  <a:cubicBezTo>
                    <a:pt x="5938" y="3951"/>
                    <a:pt x="5835" y="3994"/>
                    <a:pt x="5732" y="3994"/>
                  </a:cubicBezTo>
                  <a:cubicBezTo>
                    <a:pt x="5629" y="3994"/>
                    <a:pt x="5526" y="3951"/>
                    <a:pt x="5466" y="3866"/>
                  </a:cubicBezTo>
                  <a:lnTo>
                    <a:pt x="5149" y="3480"/>
                  </a:lnTo>
                  <a:cubicBezTo>
                    <a:pt x="5029" y="3335"/>
                    <a:pt x="4901" y="3197"/>
                    <a:pt x="4764" y="3069"/>
                  </a:cubicBezTo>
                  <a:cubicBezTo>
                    <a:pt x="4695" y="3009"/>
                    <a:pt x="4635" y="2940"/>
                    <a:pt x="4584" y="2863"/>
                  </a:cubicBezTo>
                  <a:lnTo>
                    <a:pt x="4584" y="2855"/>
                  </a:lnTo>
                  <a:cubicBezTo>
                    <a:pt x="4584" y="2735"/>
                    <a:pt x="4490" y="2641"/>
                    <a:pt x="4370" y="2641"/>
                  </a:cubicBezTo>
                  <a:lnTo>
                    <a:pt x="2999" y="2641"/>
                  </a:lnTo>
                  <a:lnTo>
                    <a:pt x="3042" y="2512"/>
                  </a:lnTo>
                  <a:cubicBezTo>
                    <a:pt x="3102" y="2366"/>
                    <a:pt x="3230" y="2247"/>
                    <a:pt x="3385" y="2195"/>
                  </a:cubicBezTo>
                  <a:lnTo>
                    <a:pt x="4216" y="1912"/>
                  </a:lnTo>
                  <a:lnTo>
                    <a:pt x="4327" y="2187"/>
                  </a:lnTo>
                  <a:cubicBezTo>
                    <a:pt x="4367" y="2270"/>
                    <a:pt x="4439" y="2305"/>
                    <a:pt x="4511" y="2305"/>
                  </a:cubicBezTo>
                  <a:cubicBezTo>
                    <a:pt x="4640" y="2305"/>
                    <a:pt x="4770" y="2192"/>
                    <a:pt x="4721" y="2032"/>
                  </a:cubicBezTo>
                  <a:lnTo>
                    <a:pt x="4601" y="1698"/>
                  </a:lnTo>
                  <a:cubicBezTo>
                    <a:pt x="4558" y="1595"/>
                    <a:pt x="4481" y="1518"/>
                    <a:pt x="4387" y="1484"/>
                  </a:cubicBezTo>
                  <a:cubicBezTo>
                    <a:pt x="4601" y="893"/>
                    <a:pt x="5184" y="430"/>
                    <a:pt x="5809" y="413"/>
                  </a:cubicBezTo>
                  <a:cubicBezTo>
                    <a:pt x="5830" y="413"/>
                    <a:pt x="5850" y="412"/>
                    <a:pt x="5870" y="412"/>
                  </a:cubicBezTo>
                  <a:close/>
                  <a:moveTo>
                    <a:pt x="8910" y="3377"/>
                  </a:moveTo>
                  <a:cubicBezTo>
                    <a:pt x="9750" y="4448"/>
                    <a:pt x="10290" y="6410"/>
                    <a:pt x="10290" y="8389"/>
                  </a:cubicBezTo>
                  <a:cubicBezTo>
                    <a:pt x="10298" y="10000"/>
                    <a:pt x="9921" y="11062"/>
                    <a:pt x="9167" y="11636"/>
                  </a:cubicBezTo>
                  <a:lnTo>
                    <a:pt x="9167" y="11645"/>
                  </a:lnTo>
                  <a:lnTo>
                    <a:pt x="8936" y="11645"/>
                  </a:lnTo>
                  <a:cubicBezTo>
                    <a:pt x="8636" y="11645"/>
                    <a:pt x="8362" y="11799"/>
                    <a:pt x="8216" y="12056"/>
                  </a:cubicBezTo>
                  <a:lnTo>
                    <a:pt x="8208" y="12073"/>
                  </a:lnTo>
                  <a:cubicBezTo>
                    <a:pt x="7927" y="12127"/>
                    <a:pt x="7642" y="12155"/>
                    <a:pt x="7358" y="12155"/>
                  </a:cubicBezTo>
                  <a:cubicBezTo>
                    <a:pt x="7053" y="12155"/>
                    <a:pt x="6749" y="12122"/>
                    <a:pt x="6452" y="12056"/>
                  </a:cubicBezTo>
                  <a:cubicBezTo>
                    <a:pt x="6297" y="11807"/>
                    <a:pt x="6032" y="11645"/>
                    <a:pt x="5732" y="11645"/>
                  </a:cubicBezTo>
                  <a:lnTo>
                    <a:pt x="5526" y="11645"/>
                  </a:lnTo>
                  <a:cubicBezTo>
                    <a:pt x="4764" y="11071"/>
                    <a:pt x="4378" y="9983"/>
                    <a:pt x="4378" y="8389"/>
                  </a:cubicBezTo>
                  <a:cubicBezTo>
                    <a:pt x="4378" y="7867"/>
                    <a:pt x="4413" y="7335"/>
                    <a:pt x="4490" y="6821"/>
                  </a:cubicBezTo>
                  <a:cubicBezTo>
                    <a:pt x="4512" y="6674"/>
                    <a:pt x="4396" y="6575"/>
                    <a:pt x="4277" y="6575"/>
                  </a:cubicBezTo>
                  <a:cubicBezTo>
                    <a:pt x="4217" y="6575"/>
                    <a:pt x="4156" y="6601"/>
                    <a:pt x="4113" y="6659"/>
                  </a:cubicBezTo>
                  <a:cubicBezTo>
                    <a:pt x="3993" y="6727"/>
                    <a:pt x="3873" y="6779"/>
                    <a:pt x="3753" y="6813"/>
                  </a:cubicBezTo>
                  <a:lnTo>
                    <a:pt x="437" y="7901"/>
                  </a:lnTo>
                  <a:cubicBezTo>
                    <a:pt x="446" y="7507"/>
                    <a:pt x="669" y="7156"/>
                    <a:pt x="1020" y="6976"/>
                  </a:cubicBezTo>
                  <a:lnTo>
                    <a:pt x="4395" y="5271"/>
                  </a:lnTo>
                  <a:lnTo>
                    <a:pt x="4395" y="5271"/>
                  </a:lnTo>
                  <a:cubicBezTo>
                    <a:pt x="4344" y="5468"/>
                    <a:pt x="4284" y="5673"/>
                    <a:pt x="4241" y="5879"/>
                  </a:cubicBezTo>
                  <a:cubicBezTo>
                    <a:pt x="4216" y="5990"/>
                    <a:pt x="4284" y="6102"/>
                    <a:pt x="4404" y="6127"/>
                  </a:cubicBezTo>
                  <a:cubicBezTo>
                    <a:pt x="4413" y="6136"/>
                    <a:pt x="4430" y="6136"/>
                    <a:pt x="4447" y="6136"/>
                  </a:cubicBezTo>
                  <a:cubicBezTo>
                    <a:pt x="4550" y="6136"/>
                    <a:pt x="4635" y="6067"/>
                    <a:pt x="4652" y="5973"/>
                  </a:cubicBezTo>
                  <a:cubicBezTo>
                    <a:pt x="4790" y="5382"/>
                    <a:pt x="4978" y="4808"/>
                    <a:pt x="5235" y="4268"/>
                  </a:cubicBezTo>
                  <a:cubicBezTo>
                    <a:pt x="5372" y="4380"/>
                    <a:pt x="5552" y="4440"/>
                    <a:pt x="5732" y="4440"/>
                  </a:cubicBezTo>
                  <a:cubicBezTo>
                    <a:pt x="5963" y="4440"/>
                    <a:pt x="6186" y="4337"/>
                    <a:pt x="6332" y="4148"/>
                  </a:cubicBezTo>
                  <a:lnTo>
                    <a:pt x="6614" y="3797"/>
                  </a:lnTo>
                  <a:cubicBezTo>
                    <a:pt x="6699" y="3693"/>
                    <a:pt x="6823" y="3638"/>
                    <a:pt x="6949" y="3638"/>
                  </a:cubicBezTo>
                  <a:cubicBezTo>
                    <a:pt x="7041" y="3638"/>
                    <a:pt x="7135" y="3667"/>
                    <a:pt x="7214" y="3729"/>
                  </a:cubicBezTo>
                  <a:lnTo>
                    <a:pt x="7360" y="3849"/>
                  </a:lnTo>
                  <a:cubicBezTo>
                    <a:pt x="7501" y="3964"/>
                    <a:pt x="7672" y="4022"/>
                    <a:pt x="7844" y="4022"/>
                  </a:cubicBezTo>
                  <a:cubicBezTo>
                    <a:pt x="8015" y="4022"/>
                    <a:pt x="8186" y="3964"/>
                    <a:pt x="8328" y="3849"/>
                  </a:cubicBezTo>
                  <a:lnTo>
                    <a:pt x="8910" y="3377"/>
                  </a:lnTo>
                  <a:close/>
                  <a:moveTo>
                    <a:pt x="5723" y="12064"/>
                  </a:moveTo>
                  <a:cubicBezTo>
                    <a:pt x="5869" y="12064"/>
                    <a:pt x="5998" y="12142"/>
                    <a:pt x="6075" y="12270"/>
                  </a:cubicBezTo>
                  <a:lnTo>
                    <a:pt x="6452" y="12921"/>
                  </a:lnTo>
                  <a:lnTo>
                    <a:pt x="6426" y="12921"/>
                  </a:lnTo>
                  <a:cubicBezTo>
                    <a:pt x="6409" y="12921"/>
                    <a:pt x="6392" y="12913"/>
                    <a:pt x="6392" y="12895"/>
                  </a:cubicBezTo>
                  <a:lnTo>
                    <a:pt x="6323" y="12784"/>
                  </a:lnTo>
                  <a:cubicBezTo>
                    <a:pt x="6255" y="12668"/>
                    <a:pt x="6139" y="12611"/>
                    <a:pt x="6024" y="12611"/>
                  </a:cubicBezTo>
                  <a:cubicBezTo>
                    <a:pt x="5910" y="12611"/>
                    <a:pt x="5796" y="12668"/>
                    <a:pt x="5732" y="12784"/>
                  </a:cubicBezTo>
                  <a:lnTo>
                    <a:pt x="5663" y="12895"/>
                  </a:lnTo>
                  <a:cubicBezTo>
                    <a:pt x="5655" y="12913"/>
                    <a:pt x="5638" y="12921"/>
                    <a:pt x="5621" y="12921"/>
                  </a:cubicBezTo>
                  <a:lnTo>
                    <a:pt x="5561" y="12921"/>
                  </a:lnTo>
                  <a:cubicBezTo>
                    <a:pt x="5543" y="12921"/>
                    <a:pt x="5526" y="12913"/>
                    <a:pt x="5518" y="12895"/>
                  </a:cubicBezTo>
                  <a:lnTo>
                    <a:pt x="5449" y="12784"/>
                  </a:lnTo>
                  <a:cubicBezTo>
                    <a:pt x="5385" y="12668"/>
                    <a:pt x="5271" y="12611"/>
                    <a:pt x="5157" y="12611"/>
                  </a:cubicBezTo>
                  <a:cubicBezTo>
                    <a:pt x="5042" y="12611"/>
                    <a:pt x="4927" y="12668"/>
                    <a:pt x="4858" y="12784"/>
                  </a:cubicBezTo>
                  <a:lnTo>
                    <a:pt x="4798" y="12895"/>
                  </a:lnTo>
                  <a:cubicBezTo>
                    <a:pt x="4790" y="12913"/>
                    <a:pt x="4772" y="12921"/>
                    <a:pt x="4755" y="12921"/>
                  </a:cubicBezTo>
                  <a:lnTo>
                    <a:pt x="4730" y="12921"/>
                  </a:lnTo>
                  <a:lnTo>
                    <a:pt x="5098" y="12270"/>
                  </a:lnTo>
                  <a:cubicBezTo>
                    <a:pt x="5167" y="12142"/>
                    <a:pt x="5304" y="12064"/>
                    <a:pt x="5441" y="12064"/>
                  </a:cubicBezTo>
                  <a:close/>
                  <a:moveTo>
                    <a:pt x="9210" y="12073"/>
                  </a:moveTo>
                  <a:cubicBezTo>
                    <a:pt x="9347" y="12073"/>
                    <a:pt x="9484" y="12150"/>
                    <a:pt x="9553" y="12270"/>
                  </a:cubicBezTo>
                  <a:lnTo>
                    <a:pt x="9938" y="12921"/>
                  </a:lnTo>
                  <a:lnTo>
                    <a:pt x="9913" y="12921"/>
                  </a:lnTo>
                  <a:cubicBezTo>
                    <a:pt x="9896" y="12921"/>
                    <a:pt x="9878" y="12913"/>
                    <a:pt x="9870" y="12895"/>
                  </a:cubicBezTo>
                  <a:lnTo>
                    <a:pt x="9801" y="12784"/>
                  </a:lnTo>
                  <a:cubicBezTo>
                    <a:pt x="9737" y="12668"/>
                    <a:pt x="9621" y="12611"/>
                    <a:pt x="9506" y="12611"/>
                  </a:cubicBezTo>
                  <a:cubicBezTo>
                    <a:pt x="9390" y="12611"/>
                    <a:pt x="9274" y="12668"/>
                    <a:pt x="9210" y="12784"/>
                  </a:cubicBezTo>
                  <a:lnTo>
                    <a:pt x="9142" y="12895"/>
                  </a:lnTo>
                  <a:cubicBezTo>
                    <a:pt x="9133" y="12913"/>
                    <a:pt x="9125" y="12921"/>
                    <a:pt x="9107" y="12921"/>
                  </a:cubicBezTo>
                  <a:lnTo>
                    <a:pt x="9039" y="12921"/>
                  </a:lnTo>
                  <a:cubicBezTo>
                    <a:pt x="9022" y="12921"/>
                    <a:pt x="9013" y="12913"/>
                    <a:pt x="9005" y="12895"/>
                  </a:cubicBezTo>
                  <a:lnTo>
                    <a:pt x="8936" y="12784"/>
                  </a:lnTo>
                  <a:cubicBezTo>
                    <a:pt x="8872" y="12668"/>
                    <a:pt x="8756" y="12611"/>
                    <a:pt x="8641" y="12611"/>
                  </a:cubicBezTo>
                  <a:cubicBezTo>
                    <a:pt x="8525" y="12611"/>
                    <a:pt x="8409" y="12668"/>
                    <a:pt x="8345" y="12784"/>
                  </a:cubicBezTo>
                  <a:lnTo>
                    <a:pt x="8276" y="12895"/>
                  </a:lnTo>
                  <a:cubicBezTo>
                    <a:pt x="8268" y="12913"/>
                    <a:pt x="8251" y="12921"/>
                    <a:pt x="8234" y="12921"/>
                  </a:cubicBezTo>
                  <a:lnTo>
                    <a:pt x="8208" y="12921"/>
                  </a:lnTo>
                  <a:lnTo>
                    <a:pt x="8576" y="12270"/>
                  </a:lnTo>
                  <a:cubicBezTo>
                    <a:pt x="8653" y="12150"/>
                    <a:pt x="8782" y="12073"/>
                    <a:pt x="8928" y="12073"/>
                  </a:cubicBezTo>
                  <a:close/>
                  <a:moveTo>
                    <a:pt x="5868" y="0"/>
                  </a:moveTo>
                  <a:cubicBezTo>
                    <a:pt x="5840" y="0"/>
                    <a:pt x="5812" y="1"/>
                    <a:pt x="5783" y="2"/>
                  </a:cubicBezTo>
                  <a:cubicBezTo>
                    <a:pt x="4875" y="45"/>
                    <a:pt x="4113" y="687"/>
                    <a:pt x="3907" y="1570"/>
                  </a:cubicBezTo>
                  <a:lnTo>
                    <a:pt x="3239" y="1792"/>
                  </a:lnTo>
                  <a:cubicBezTo>
                    <a:pt x="2965" y="1887"/>
                    <a:pt x="2751" y="2092"/>
                    <a:pt x="2639" y="2358"/>
                  </a:cubicBezTo>
                  <a:lnTo>
                    <a:pt x="2554" y="2581"/>
                  </a:lnTo>
                  <a:cubicBezTo>
                    <a:pt x="2459" y="2812"/>
                    <a:pt x="2631" y="3069"/>
                    <a:pt x="2879" y="3069"/>
                  </a:cubicBezTo>
                  <a:lnTo>
                    <a:pt x="4198" y="3069"/>
                  </a:lnTo>
                  <a:cubicBezTo>
                    <a:pt x="4276" y="3180"/>
                    <a:pt x="4361" y="3283"/>
                    <a:pt x="4455" y="3377"/>
                  </a:cubicBezTo>
                  <a:cubicBezTo>
                    <a:pt x="4575" y="3497"/>
                    <a:pt x="4695" y="3626"/>
                    <a:pt x="4807" y="3763"/>
                  </a:cubicBezTo>
                  <a:lnTo>
                    <a:pt x="4918" y="3909"/>
                  </a:lnTo>
                  <a:cubicBezTo>
                    <a:pt x="4790" y="4166"/>
                    <a:pt x="4678" y="4423"/>
                    <a:pt x="4575" y="4688"/>
                  </a:cubicBezTo>
                  <a:lnTo>
                    <a:pt x="823" y="6590"/>
                  </a:lnTo>
                  <a:cubicBezTo>
                    <a:pt x="317" y="6847"/>
                    <a:pt x="1" y="7361"/>
                    <a:pt x="1" y="7935"/>
                  </a:cubicBezTo>
                  <a:cubicBezTo>
                    <a:pt x="1" y="8158"/>
                    <a:pt x="187" y="8332"/>
                    <a:pt x="399" y="8332"/>
                  </a:cubicBezTo>
                  <a:cubicBezTo>
                    <a:pt x="440" y="8332"/>
                    <a:pt x="482" y="8326"/>
                    <a:pt x="523" y="8312"/>
                  </a:cubicBezTo>
                  <a:lnTo>
                    <a:pt x="3881" y="7215"/>
                  </a:lnTo>
                  <a:cubicBezTo>
                    <a:pt x="3924" y="7198"/>
                    <a:pt x="3976" y="7181"/>
                    <a:pt x="4010" y="7164"/>
                  </a:cubicBezTo>
                  <a:lnTo>
                    <a:pt x="4010" y="7164"/>
                  </a:lnTo>
                  <a:cubicBezTo>
                    <a:pt x="3967" y="7567"/>
                    <a:pt x="3950" y="7978"/>
                    <a:pt x="3950" y="8381"/>
                  </a:cubicBezTo>
                  <a:cubicBezTo>
                    <a:pt x="3950" y="9272"/>
                    <a:pt x="4061" y="10025"/>
                    <a:pt x="4293" y="10625"/>
                  </a:cubicBezTo>
                  <a:cubicBezTo>
                    <a:pt x="4447" y="11054"/>
                    <a:pt x="4695" y="11439"/>
                    <a:pt x="5012" y="11765"/>
                  </a:cubicBezTo>
                  <a:cubicBezTo>
                    <a:pt x="4892" y="11833"/>
                    <a:pt x="4798" y="11927"/>
                    <a:pt x="4730" y="12047"/>
                  </a:cubicBezTo>
                  <a:lnTo>
                    <a:pt x="4318" y="12758"/>
                  </a:lnTo>
                  <a:cubicBezTo>
                    <a:pt x="4173" y="13015"/>
                    <a:pt x="4361" y="13341"/>
                    <a:pt x="4661" y="13341"/>
                  </a:cubicBezTo>
                  <a:lnTo>
                    <a:pt x="4747" y="13341"/>
                  </a:lnTo>
                  <a:cubicBezTo>
                    <a:pt x="4841" y="13191"/>
                    <a:pt x="4997" y="13116"/>
                    <a:pt x="5153" y="13116"/>
                  </a:cubicBezTo>
                  <a:cubicBezTo>
                    <a:pt x="5308" y="13116"/>
                    <a:pt x="5462" y="13191"/>
                    <a:pt x="5552" y="13341"/>
                  </a:cubicBezTo>
                  <a:lnTo>
                    <a:pt x="5621" y="13341"/>
                  </a:lnTo>
                  <a:cubicBezTo>
                    <a:pt x="5711" y="13191"/>
                    <a:pt x="5865" y="13116"/>
                    <a:pt x="6020" y="13116"/>
                  </a:cubicBezTo>
                  <a:cubicBezTo>
                    <a:pt x="6175" y="13116"/>
                    <a:pt x="6332" y="13191"/>
                    <a:pt x="6426" y="13341"/>
                  </a:cubicBezTo>
                  <a:lnTo>
                    <a:pt x="6512" y="13341"/>
                  </a:lnTo>
                  <a:cubicBezTo>
                    <a:pt x="6811" y="13341"/>
                    <a:pt x="7000" y="13015"/>
                    <a:pt x="6854" y="12758"/>
                  </a:cubicBezTo>
                  <a:lnTo>
                    <a:pt x="6726" y="12544"/>
                  </a:lnTo>
                  <a:lnTo>
                    <a:pt x="6726" y="12544"/>
                  </a:lnTo>
                  <a:cubicBezTo>
                    <a:pt x="6927" y="12570"/>
                    <a:pt x="7128" y="12583"/>
                    <a:pt x="7329" y="12583"/>
                  </a:cubicBezTo>
                  <a:cubicBezTo>
                    <a:pt x="7529" y="12583"/>
                    <a:pt x="7728" y="12570"/>
                    <a:pt x="7925" y="12544"/>
                  </a:cubicBezTo>
                  <a:lnTo>
                    <a:pt x="7925" y="12544"/>
                  </a:lnTo>
                  <a:lnTo>
                    <a:pt x="7805" y="12758"/>
                  </a:lnTo>
                  <a:cubicBezTo>
                    <a:pt x="7660" y="13015"/>
                    <a:pt x="7848" y="13341"/>
                    <a:pt x="8148" y="13341"/>
                  </a:cubicBezTo>
                  <a:lnTo>
                    <a:pt x="8234" y="13341"/>
                  </a:lnTo>
                  <a:cubicBezTo>
                    <a:pt x="8328" y="13191"/>
                    <a:pt x="8484" y="13116"/>
                    <a:pt x="8639" y="13116"/>
                  </a:cubicBezTo>
                  <a:cubicBezTo>
                    <a:pt x="8795" y="13116"/>
                    <a:pt x="8949" y="13191"/>
                    <a:pt x="9039" y="13341"/>
                  </a:cubicBezTo>
                  <a:lnTo>
                    <a:pt x="9099" y="13341"/>
                  </a:lnTo>
                  <a:cubicBezTo>
                    <a:pt x="9193" y="13191"/>
                    <a:pt x="9349" y="13116"/>
                    <a:pt x="9505" y="13116"/>
                  </a:cubicBezTo>
                  <a:cubicBezTo>
                    <a:pt x="9660" y="13116"/>
                    <a:pt x="9814" y="13191"/>
                    <a:pt x="9904" y="13341"/>
                  </a:cubicBezTo>
                  <a:lnTo>
                    <a:pt x="9998" y="13341"/>
                  </a:lnTo>
                  <a:cubicBezTo>
                    <a:pt x="10298" y="13341"/>
                    <a:pt x="10487" y="13015"/>
                    <a:pt x="10333" y="12758"/>
                  </a:cubicBezTo>
                  <a:lnTo>
                    <a:pt x="9930" y="12047"/>
                  </a:lnTo>
                  <a:cubicBezTo>
                    <a:pt x="9861" y="11936"/>
                    <a:pt x="9776" y="11842"/>
                    <a:pt x="9664" y="11773"/>
                  </a:cubicBezTo>
                  <a:cubicBezTo>
                    <a:pt x="10375" y="11079"/>
                    <a:pt x="10718" y="9966"/>
                    <a:pt x="10718" y="8381"/>
                  </a:cubicBezTo>
                  <a:cubicBezTo>
                    <a:pt x="10718" y="7978"/>
                    <a:pt x="10701" y="7567"/>
                    <a:pt x="10658" y="7164"/>
                  </a:cubicBezTo>
                  <a:lnTo>
                    <a:pt x="10658" y="7164"/>
                  </a:lnTo>
                  <a:cubicBezTo>
                    <a:pt x="10701" y="7181"/>
                    <a:pt x="10744" y="7198"/>
                    <a:pt x="10787" y="7215"/>
                  </a:cubicBezTo>
                  <a:lnTo>
                    <a:pt x="12560" y="7789"/>
                  </a:lnTo>
                  <a:cubicBezTo>
                    <a:pt x="12579" y="7794"/>
                    <a:pt x="12598" y="7796"/>
                    <a:pt x="12615" y="7796"/>
                  </a:cubicBezTo>
                  <a:cubicBezTo>
                    <a:pt x="12833" y="7796"/>
                    <a:pt x="12918" y="7474"/>
                    <a:pt x="12689" y="7387"/>
                  </a:cubicBezTo>
                  <a:lnTo>
                    <a:pt x="10915" y="6804"/>
                  </a:lnTo>
                  <a:cubicBezTo>
                    <a:pt x="10804" y="6770"/>
                    <a:pt x="10692" y="6719"/>
                    <a:pt x="10590" y="6667"/>
                  </a:cubicBezTo>
                  <a:cubicBezTo>
                    <a:pt x="10521" y="6205"/>
                    <a:pt x="10427" y="5750"/>
                    <a:pt x="10298" y="5305"/>
                  </a:cubicBezTo>
                  <a:lnTo>
                    <a:pt x="10290" y="5271"/>
                  </a:lnTo>
                  <a:lnTo>
                    <a:pt x="13657" y="6976"/>
                  </a:lnTo>
                  <a:cubicBezTo>
                    <a:pt x="13999" y="7147"/>
                    <a:pt x="14231" y="7498"/>
                    <a:pt x="14239" y="7892"/>
                  </a:cubicBezTo>
                  <a:lnTo>
                    <a:pt x="13494" y="7644"/>
                  </a:lnTo>
                  <a:cubicBezTo>
                    <a:pt x="13477" y="7640"/>
                    <a:pt x="13460" y="7639"/>
                    <a:pt x="13445" y="7639"/>
                  </a:cubicBezTo>
                  <a:cubicBezTo>
                    <a:pt x="13223" y="7639"/>
                    <a:pt x="13133" y="7959"/>
                    <a:pt x="13365" y="8055"/>
                  </a:cubicBezTo>
                  <a:lnTo>
                    <a:pt x="14154" y="8312"/>
                  </a:lnTo>
                  <a:cubicBezTo>
                    <a:pt x="14195" y="8326"/>
                    <a:pt x="14237" y="8332"/>
                    <a:pt x="14277" y="8332"/>
                  </a:cubicBezTo>
                  <a:cubicBezTo>
                    <a:pt x="14489" y="8332"/>
                    <a:pt x="14676" y="8158"/>
                    <a:pt x="14676" y="7935"/>
                  </a:cubicBezTo>
                  <a:cubicBezTo>
                    <a:pt x="14676" y="7361"/>
                    <a:pt x="14351" y="6847"/>
                    <a:pt x="13845" y="6590"/>
                  </a:cubicBezTo>
                  <a:lnTo>
                    <a:pt x="10093" y="4697"/>
                  </a:lnTo>
                  <a:cubicBezTo>
                    <a:pt x="9819" y="3934"/>
                    <a:pt x="9450" y="3300"/>
                    <a:pt x="9039" y="2846"/>
                  </a:cubicBezTo>
                  <a:cubicBezTo>
                    <a:pt x="8833" y="2581"/>
                    <a:pt x="8208" y="1758"/>
                    <a:pt x="7497" y="859"/>
                  </a:cubicBezTo>
                  <a:cubicBezTo>
                    <a:pt x="7053" y="284"/>
                    <a:pt x="6516" y="0"/>
                    <a:pt x="58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0"/>
            <p:cNvSpPr/>
            <p:nvPr/>
          </p:nvSpPr>
          <p:spPr>
            <a:xfrm>
              <a:off x="7355649" y="1765071"/>
              <a:ext cx="41273" cy="36664"/>
            </a:xfrm>
            <a:custGeom>
              <a:avLst/>
              <a:gdLst/>
              <a:ahLst/>
              <a:cxnLst/>
              <a:rect l="l" t="t" r="r" b="b"/>
              <a:pathLst>
                <a:path w="1603" h="1424" extrusionOk="0">
                  <a:moveTo>
                    <a:pt x="798" y="429"/>
                  </a:moveTo>
                  <a:cubicBezTo>
                    <a:pt x="943" y="429"/>
                    <a:pt x="1175" y="455"/>
                    <a:pt x="1175" y="609"/>
                  </a:cubicBezTo>
                  <a:cubicBezTo>
                    <a:pt x="1175" y="858"/>
                    <a:pt x="988" y="982"/>
                    <a:pt x="802" y="982"/>
                  </a:cubicBezTo>
                  <a:cubicBezTo>
                    <a:pt x="616" y="982"/>
                    <a:pt x="429" y="858"/>
                    <a:pt x="429" y="609"/>
                  </a:cubicBezTo>
                  <a:cubicBezTo>
                    <a:pt x="429" y="455"/>
                    <a:pt x="660" y="429"/>
                    <a:pt x="798" y="429"/>
                  </a:cubicBezTo>
                  <a:close/>
                  <a:moveTo>
                    <a:pt x="798" y="1"/>
                  </a:moveTo>
                  <a:cubicBezTo>
                    <a:pt x="215" y="1"/>
                    <a:pt x="1" y="318"/>
                    <a:pt x="1" y="609"/>
                  </a:cubicBezTo>
                  <a:cubicBezTo>
                    <a:pt x="1" y="995"/>
                    <a:pt x="343" y="1423"/>
                    <a:pt x="798" y="1423"/>
                  </a:cubicBezTo>
                  <a:cubicBezTo>
                    <a:pt x="1260" y="1423"/>
                    <a:pt x="1603" y="995"/>
                    <a:pt x="1603" y="609"/>
                  </a:cubicBezTo>
                  <a:cubicBezTo>
                    <a:pt x="1603" y="318"/>
                    <a:pt x="1389" y="1"/>
                    <a:pt x="79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0"/>
            <p:cNvSpPr/>
            <p:nvPr/>
          </p:nvSpPr>
          <p:spPr>
            <a:xfrm>
              <a:off x="7369990" y="1777662"/>
              <a:ext cx="11509" cy="9836"/>
            </a:xfrm>
            <a:custGeom>
              <a:avLst/>
              <a:gdLst/>
              <a:ahLst/>
              <a:cxnLst/>
              <a:rect l="l" t="t" r="r" b="b"/>
              <a:pathLst>
                <a:path w="447" h="382" extrusionOk="0">
                  <a:moveTo>
                    <a:pt x="258" y="0"/>
                  </a:moveTo>
                  <a:cubicBezTo>
                    <a:pt x="86" y="0"/>
                    <a:pt x="1" y="206"/>
                    <a:pt x="121" y="326"/>
                  </a:cubicBezTo>
                  <a:cubicBezTo>
                    <a:pt x="159" y="364"/>
                    <a:pt x="207" y="382"/>
                    <a:pt x="253" y="382"/>
                  </a:cubicBezTo>
                  <a:cubicBezTo>
                    <a:pt x="352" y="382"/>
                    <a:pt x="446" y="305"/>
                    <a:pt x="446" y="189"/>
                  </a:cubicBezTo>
                  <a:cubicBezTo>
                    <a:pt x="446" y="86"/>
                    <a:pt x="360" y="0"/>
                    <a:pt x="25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8" name="Google Shape;2048;p70"/>
          <p:cNvSpPr/>
          <p:nvPr/>
        </p:nvSpPr>
        <p:spPr>
          <a:xfrm>
            <a:off x="4160951" y="4087213"/>
            <a:ext cx="184635" cy="377819"/>
          </a:xfrm>
          <a:custGeom>
            <a:avLst/>
            <a:gdLst/>
            <a:ahLst/>
            <a:cxnLst/>
            <a:rect l="l" t="t" r="r" b="b"/>
            <a:pathLst>
              <a:path w="7171" h="14674" extrusionOk="0">
                <a:moveTo>
                  <a:pt x="1305" y="433"/>
                </a:moveTo>
                <a:cubicBezTo>
                  <a:pt x="1343" y="433"/>
                  <a:pt x="1382" y="437"/>
                  <a:pt x="1422" y="444"/>
                </a:cubicBezTo>
                <a:lnTo>
                  <a:pt x="4901" y="1163"/>
                </a:lnTo>
                <a:lnTo>
                  <a:pt x="2605" y="1883"/>
                </a:lnTo>
                <a:lnTo>
                  <a:pt x="1191" y="1592"/>
                </a:lnTo>
                <a:cubicBezTo>
                  <a:pt x="495" y="1422"/>
                  <a:pt x="663" y="433"/>
                  <a:pt x="1305" y="433"/>
                </a:cubicBezTo>
                <a:close/>
                <a:moveTo>
                  <a:pt x="5843" y="1352"/>
                </a:moveTo>
                <a:lnTo>
                  <a:pt x="5920" y="1369"/>
                </a:lnTo>
                <a:cubicBezTo>
                  <a:pt x="5963" y="1378"/>
                  <a:pt x="5997" y="1395"/>
                  <a:pt x="6040" y="1403"/>
                </a:cubicBezTo>
                <a:cubicBezTo>
                  <a:pt x="6049" y="1412"/>
                  <a:pt x="6057" y="1412"/>
                  <a:pt x="6074" y="1420"/>
                </a:cubicBezTo>
                <a:cubicBezTo>
                  <a:pt x="6537" y="1660"/>
                  <a:pt x="6477" y="2337"/>
                  <a:pt x="5980" y="2500"/>
                </a:cubicBezTo>
                <a:lnTo>
                  <a:pt x="3179" y="3382"/>
                </a:lnTo>
                <a:cubicBezTo>
                  <a:pt x="2930" y="3460"/>
                  <a:pt x="3013" y="3805"/>
                  <a:pt x="3234" y="3805"/>
                </a:cubicBezTo>
                <a:cubicBezTo>
                  <a:pt x="3257" y="3805"/>
                  <a:pt x="3282" y="3801"/>
                  <a:pt x="3307" y="3793"/>
                </a:cubicBezTo>
                <a:lnTo>
                  <a:pt x="4507" y="3417"/>
                </a:lnTo>
                <a:lnTo>
                  <a:pt x="4918" y="3502"/>
                </a:lnTo>
                <a:lnTo>
                  <a:pt x="2622" y="4222"/>
                </a:lnTo>
                <a:lnTo>
                  <a:pt x="2202" y="4136"/>
                </a:lnTo>
                <a:lnTo>
                  <a:pt x="2459" y="4059"/>
                </a:lnTo>
                <a:cubicBezTo>
                  <a:pt x="2708" y="3981"/>
                  <a:pt x="2625" y="3636"/>
                  <a:pt x="2403" y="3636"/>
                </a:cubicBezTo>
                <a:cubicBezTo>
                  <a:pt x="2380" y="3636"/>
                  <a:pt x="2356" y="3640"/>
                  <a:pt x="2330" y="3648"/>
                </a:cubicBezTo>
                <a:lnTo>
                  <a:pt x="1482" y="3913"/>
                </a:lnTo>
                <a:cubicBezTo>
                  <a:pt x="1418" y="3937"/>
                  <a:pt x="1353" y="3947"/>
                  <a:pt x="1289" y="3947"/>
                </a:cubicBezTo>
                <a:cubicBezTo>
                  <a:pt x="1045" y="3947"/>
                  <a:pt x="818" y="3788"/>
                  <a:pt x="737" y="3536"/>
                </a:cubicBezTo>
                <a:cubicBezTo>
                  <a:pt x="634" y="3219"/>
                  <a:pt x="814" y="2894"/>
                  <a:pt x="1131" y="2800"/>
                </a:cubicBezTo>
                <a:lnTo>
                  <a:pt x="5629" y="1378"/>
                </a:lnTo>
                <a:cubicBezTo>
                  <a:pt x="5697" y="1360"/>
                  <a:pt x="5775" y="1352"/>
                  <a:pt x="5843" y="1352"/>
                </a:cubicBezTo>
                <a:close/>
                <a:moveTo>
                  <a:pt x="5826" y="3694"/>
                </a:moveTo>
                <a:cubicBezTo>
                  <a:pt x="6074" y="3694"/>
                  <a:pt x="6308" y="3849"/>
                  <a:pt x="6383" y="4102"/>
                </a:cubicBezTo>
                <a:cubicBezTo>
                  <a:pt x="6486" y="4419"/>
                  <a:pt x="6306" y="4753"/>
                  <a:pt x="5989" y="4839"/>
                </a:cubicBezTo>
                <a:lnTo>
                  <a:pt x="1491" y="6261"/>
                </a:lnTo>
                <a:cubicBezTo>
                  <a:pt x="1434" y="6278"/>
                  <a:pt x="1376" y="6287"/>
                  <a:pt x="1319" y="6287"/>
                </a:cubicBezTo>
                <a:cubicBezTo>
                  <a:pt x="1069" y="6287"/>
                  <a:pt x="838" y="6126"/>
                  <a:pt x="754" y="5875"/>
                </a:cubicBezTo>
                <a:cubicBezTo>
                  <a:pt x="651" y="5567"/>
                  <a:pt x="823" y="5241"/>
                  <a:pt x="1131" y="5147"/>
                </a:cubicBezTo>
                <a:lnTo>
                  <a:pt x="5637" y="3725"/>
                </a:lnTo>
                <a:cubicBezTo>
                  <a:pt x="5700" y="3704"/>
                  <a:pt x="5763" y="3694"/>
                  <a:pt x="5826" y="3694"/>
                </a:cubicBezTo>
                <a:close/>
                <a:moveTo>
                  <a:pt x="4507" y="5755"/>
                </a:moveTo>
                <a:lnTo>
                  <a:pt x="4926" y="5850"/>
                </a:lnTo>
                <a:lnTo>
                  <a:pt x="4652" y="5935"/>
                </a:lnTo>
                <a:cubicBezTo>
                  <a:pt x="4404" y="6013"/>
                  <a:pt x="4486" y="6350"/>
                  <a:pt x="4707" y="6350"/>
                </a:cubicBezTo>
                <a:cubicBezTo>
                  <a:pt x="4730" y="6350"/>
                  <a:pt x="4755" y="6346"/>
                  <a:pt x="4781" y="6338"/>
                </a:cubicBezTo>
                <a:lnTo>
                  <a:pt x="5646" y="6072"/>
                </a:lnTo>
                <a:cubicBezTo>
                  <a:pt x="5696" y="6052"/>
                  <a:pt x="5749" y="6044"/>
                  <a:pt x="5804" y="6044"/>
                </a:cubicBezTo>
                <a:cubicBezTo>
                  <a:pt x="5842" y="6044"/>
                  <a:pt x="5881" y="6048"/>
                  <a:pt x="5920" y="6055"/>
                </a:cubicBezTo>
                <a:lnTo>
                  <a:pt x="5937" y="6055"/>
                </a:lnTo>
                <a:cubicBezTo>
                  <a:pt x="5989" y="6064"/>
                  <a:pt x="6040" y="6081"/>
                  <a:pt x="6091" y="6107"/>
                </a:cubicBezTo>
                <a:cubicBezTo>
                  <a:pt x="6546" y="6338"/>
                  <a:pt x="6494" y="7006"/>
                  <a:pt x="6014" y="7178"/>
                </a:cubicBezTo>
                <a:cubicBezTo>
                  <a:pt x="5989" y="7178"/>
                  <a:pt x="1491" y="8600"/>
                  <a:pt x="1491" y="8600"/>
                </a:cubicBezTo>
                <a:cubicBezTo>
                  <a:pt x="1426" y="8619"/>
                  <a:pt x="1364" y="8628"/>
                  <a:pt x="1305" y="8628"/>
                </a:cubicBezTo>
                <a:cubicBezTo>
                  <a:pt x="710" y="8628"/>
                  <a:pt x="484" y="7712"/>
                  <a:pt x="1140" y="7486"/>
                </a:cubicBezTo>
                <a:lnTo>
                  <a:pt x="3933" y="6604"/>
                </a:lnTo>
                <a:cubicBezTo>
                  <a:pt x="4181" y="6526"/>
                  <a:pt x="4099" y="6181"/>
                  <a:pt x="3877" y="6181"/>
                </a:cubicBezTo>
                <a:cubicBezTo>
                  <a:pt x="3854" y="6181"/>
                  <a:pt x="3830" y="6184"/>
                  <a:pt x="3804" y="6192"/>
                </a:cubicBezTo>
                <a:lnTo>
                  <a:pt x="2622" y="6569"/>
                </a:lnTo>
                <a:lnTo>
                  <a:pt x="2211" y="6484"/>
                </a:lnTo>
                <a:lnTo>
                  <a:pt x="4507" y="5755"/>
                </a:lnTo>
                <a:close/>
                <a:moveTo>
                  <a:pt x="2536" y="8728"/>
                </a:moveTo>
                <a:lnTo>
                  <a:pt x="2536" y="9208"/>
                </a:lnTo>
                <a:lnTo>
                  <a:pt x="1371" y="9208"/>
                </a:lnTo>
                <a:lnTo>
                  <a:pt x="1371" y="9062"/>
                </a:lnTo>
                <a:cubicBezTo>
                  <a:pt x="1457" y="9054"/>
                  <a:pt x="1542" y="9037"/>
                  <a:pt x="1628" y="9011"/>
                </a:cubicBezTo>
                <a:lnTo>
                  <a:pt x="2536" y="8728"/>
                </a:lnTo>
                <a:close/>
                <a:moveTo>
                  <a:pt x="4250" y="8188"/>
                </a:moveTo>
                <a:lnTo>
                  <a:pt x="4250" y="9208"/>
                </a:lnTo>
                <a:lnTo>
                  <a:pt x="2964" y="9208"/>
                </a:lnTo>
                <a:lnTo>
                  <a:pt x="2964" y="8591"/>
                </a:lnTo>
                <a:lnTo>
                  <a:pt x="4250" y="8188"/>
                </a:lnTo>
                <a:close/>
                <a:moveTo>
                  <a:pt x="5826" y="7692"/>
                </a:moveTo>
                <a:lnTo>
                  <a:pt x="5826" y="9208"/>
                </a:lnTo>
                <a:lnTo>
                  <a:pt x="4678" y="9208"/>
                </a:lnTo>
                <a:lnTo>
                  <a:pt x="4678" y="8051"/>
                </a:lnTo>
                <a:lnTo>
                  <a:pt x="5826" y="7692"/>
                </a:lnTo>
                <a:close/>
                <a:moveTo>
                  <a:pt x="6143" y="9636"/>
                </a:moveTo>
                <a:cubicBezTo>
                  <a:pt x="6237" y="9636"/>
                  <a:pt x="6323" y="9713"/>
                  <a:pt x="6323" y="9816"/>
                </a:cubicBezTo>
                <a:lnTo>
                  <a:pt x="6331" y="9816"/>
                </a:lnTo>
                <a:lnTo>
                  <a:pt x="6331" y="10502"/>
                </a:lnTo>
                <a:cubicBezTo>
                  <a:pt x="6331" y="10998"/>
                  <a:pt x="6083" y="11461"/>
                  <a:pt x="5663" y="11727"/>
                </a:cubicBezTo>
                <a:lnTo>
                  <a:pt x="4035" y="12772"/>
                </a:lnTo>
                <a:cubicBezTo>
                  <a:pt x="3897" y="12856"/>
                  <a:pt x="3739" y="12898"/>
                  <a:pt x="3582" y="12898"/>
                </a:cubicBezTo>
                <a:cubicBezTo>
                  <a:pt x="3515" y="12898"/>
                  <a:pt x="3449" y="12890"/>
                  <a:pt x="3384" y="12875"/>
                </a:cubicBezTo>
                <a:cubicBezTo>
                  <a:pt x="3363" y="12870"/>
                  <a:pt x="3343" y="12867"/>
                  <a:pt x="3324" y="12867"/>
                </a:cubicBezTo>
                <a:cubicBezTo>
                  <a:pt x="3088" y="12867"/>
                  <a:pt x="3020" y="13231"/>
                  <a:pt x="3281" y="13294"/>
                </a:cubicBezTo>
                <a:cubicBezTo>
                  <a:pt x="3376" y="13320"/>
                  <a:pt x="3478" y="13329"/>
                  <a:pt x="3573" y="13329"/>
                </a:cubicBezTo>
                <a:cubicBezTo>
                  <a:pt x="3821" y="13329"/>
                  <a:pt x="4052" y="13260"/>
                  <a:pt x="4267" y="13123"/>
                </a:cubicBezTo>
                <a:lnTo>
                  <a:pt x="4841" y="12755"/>
                </a:lnTo>
                <a:lnTo>
                  <a:pt x="4841" y="13963"/>
                </a:lnTo>
                <a:cubicBezTo>
                  <a:pt x="4841" y="14117"/>
                  <a:pt x="4721" y="14245"/>
                  <a:pt x="4567" y="14245"/>
                </a:cubicBezTo>
                <a:lnTo>
                  <a:pt x="2588" y="14245"/>
                </a:lnTo>
                <a:cubicBezTo>
                  <a:pt x="2433" y="14245"/>
                  <a:pt x="2313" y="14117"/>
                  <a:pt x="2313" y="13963"/>
                </a:cubicBezTo>
                <a:lnTo>
                  <a:pt x="2313" y="12763"/>
                </a:lnTo>
                <a:lnTo>
                  <a:pt x="2468" y="12858"/>
                </a:lnTo>
                <a:cubicBezTo>
                  <a:pt x="2508" y="12884"/>
                  <a:pt x="2549" y="12895"/>
                  <a:pt x="2587" y="12895"/>
                </a:cubicBezTo>
                <a:cubicBezTo>
                  <a:pt x="2773" y="12895"/>
                  <a:pt x="2898" y="12626"/>
                  <a:pt x="2699" y="12498"/>
                </a:cubicBezTo>
                <a:lnTo>
                  <a:pt x="1499" y="11727"/>
                </a:lnTo>
                <a:cubicBezTo>
                  <a:pt x="1080" y="11461"/>
                  <a:pt x="831" y="10998"/>
                  <a:pt x="831" y="10502"/>
                </a:cubicBezTo>
                <a:lnTo>
                  <a:pt x="831" y="9816"/>
                </a:lnTo>
                <a:cubicBezTo>
                  <a:pt x="831" y="9713"/>
                  <a:pt x="917" y="9636"/>
                  <a:pt x="1020" y="9636"/>
                </a:cubicBezTo>
                <a:close/>
                <a:moveTo>
                  <a:pt x="1300" y="0"/>
                </a:moveTo>
                <a:cubicBezTo>
                  <a:pt x="831" y="0"/>
                  <a:pt x="404" y="329"/>
                  <a:pt x="300" y="812"/>
                </a:cubicBezTo>
                <a:cubicBezTo>
                  <a:pt x="189" y="1369"/>
                  <a:pt x="549" y="1909"/>
                  <a:pt x="1114" y="2012"/>
                </a:cubicBezTo>
                <a:lnTo>
                  <a:pt x="1774" y="2149"/>
                </a:lnTo>
                <a:lnTo>
                  <a:pt x="1011" y="2388"/>
                </a:lnTo>
                <a:cubicBezTo>
                  <a:pt x="0" y="2705"/>
                  <a:pt x="86" y="4170"/>
                  <a:pt x="1131" y="4359"/>
                </a:cubicBezTo>
                <a:lnTo>
                  <a:pt x="1782" y="4487"/>
                </a:lnTo>
                <a:lnTo>
                  <a:pt x="1011" y="4736"/>
                </a:lnTo>
                <a:cubicBezTo>
                  <a:pt x="0" y="5053"/>
                  <a:pt x="86" y="6518"/>
                  <a:pt x="1131" y="6698"/>
                </a:cubicBezTo>
                <a:lnTo>
                  <a:pt x="1782" y="6835"/>
                </a:lnTo>
                <a:lnTo>
                  <a:pt x="1011" y="7075"/>
                </a:lnTo>
                <a:cubicBezTo>
                  <a:pt x="94" y="7366"/>
                  <a:pt x="52" y="8634"/>
                  <a:pt x="934" y="8985"/>
                </a:cubicBezTo>
                <a:lnTo>
                  <a:pt x="934" y="9208"/>
                </a:lnTo>
                <a:cubicBezTo>
                  <a:pt x="634" y="9251"/>
                  <a:pt x="403" y="9508"/>
                  <a:pt x="403" y="9816"/>
                </a:cubicBezTo>
                <a:lnTo>
                  <a:pt x="403" y="10502"/>
                </a:lnTo>
                <a:cubicBezTo>
                  <a:pt x="403" y="11144"/>
                  <a:pt x="728" y="11744"/>
                  <a:pt x="1268" y="12086"/>
                </a:cubicBezTo>
                <a:lnTo>
                  <a:pt x="1885" y="12481"/>
                </a:lnTo>
                <a:lnTo>
                  <a:pt x="1885" y="13963"/>
                </a:lnTo>
                <a:cubicBezTo>
                  <a:pt x="1885" y="14357"/>
                  <a:pt x="2202" y="14674"/>
                  <a:pt x="2588" y="14674"/>
                </a:cubicBezTo>
                <a:lnTo>
                  <a:pt x="4567" y="14674"/>
                </a:lnTo>
                <a:cubicBezTo>
                  <a:pt x="4961" y="14674"/>
                  <a:pt x="5278" y="14357"/>
                  <a:pt x="5278" y="13963"/>
                </a:cubicBezTo>
                <a:lnTo>
                  <a:pt x="5278" y="12481"/>
                </a:lnTo>
                <a:lnTo>
                  <a:pt x="5886" y="12095"/>
                </a:lnTo>
                <a:cubicBezTo>
                  <a:pt x="6426" y="11744"/>
                  <a:pt x="6760" y="11144"/>
                  <a:pt x="6751" y="10502"/>
                </a:cubicBezTo>
                <a:lnTo>
                  <a:pt x="6751" y="9816"/>
                </a:lnTo>
                <a:cubicBezTo>
                  <a:pt x="6751" y="9525"/>
                  <a:pt x="6546" y="9276"/>
                  <a:pt x="6263" y="9216"/>
                </a:cubicBezTo>
                <a:lnTo>
                  <a:pt x="6263" y="7537"/>
                </a:lnTo>
                <a:cubicBezTo>
                  <a:pt x="7137" y="7109"/>
                  <a:pt x="6957" y="5798"/>
                  <a:pt x="5989" y="5627"/>
                </a:cubicBezTo>
                <a:lnTo>
                  <a:pt x="5346" y="5498"/>
                </a:lnTo>
                <a:lnTo>
                  <a:pt x="6117" y="5250"/>
                </a:lnTo>
                <a:cubicBezTo>
                  <a:pt x="7128" y="4933"/>
                  <a:pt x="7034" y="3468"/>
                  <a:pt x="5989" y="3288"/>
                </a:cubicBezTo>
                <a:lnTo>
                  <a:pt x="5338" y="3151"/>
                </a:lnTo>
                <a:lnTo>
                  <a:pt x="6117" y="2903"/>
                </a:lnTo>
                <a:cubicBezTo>
                  <a:pt x="7171" y="2577"/>
                  <a:pt x="7008" y="1035"/>
                  <a:pt x="5912" y="932"/>
                </a:cubicBezTo>
                <a:lnTo>
                  <a:pt x="1517" y="24"/>
                </a:lnTo>
                <a:cubicBezTo>
                  <a:pt x="1444" y="8"/>
                  <a:pt x="1372" y="0"/>
                  <a:pt x="130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9" name="Google Shape;2049;p70"/>
          <p:cNvGrpSpPr/>
          <p:nvPr/>
        </p:nvGrpSpPr>
        <p:grpSpPr>
          <a:xfrm>
            <a:off x="2165983" y="2902673"/>
            <a:ext cx="393757" cy="325783"/>
            <a:chOff x="2165983" y="2902673"/>
            <a:chExt cx="393757" cy="325783"/>
          </a:xfrm>
        </p:grpSpPr>
        <p:sp>
          <p:nvSpPr>
            <p:cNvPr id="2050" name="Google Shape;2050;p70"/>
            <p:cNvSpPr/>
            <p:nvPr/>
          </p:nvSpPr>
          <p:spPr>
            <a:xfrm>
              <a:off x="2165983" y="2902673"/>
              <a:ext cx="393757" cy="325783"/>
            </a:xfrm>
            <a:custGeom>
              <a:avLst/>
              <a:gdLst/>
              <a:ahLst/>
              <a:cxnLst/>
              <a:rect l="l" t="t" r="r" b="b"/>
              <a:pathLst>
                <a:path w="15293" h="12653" extrusionOk="0">
                  <a:moveTo>
                    <a:pt x="13084" y="433"/>
                  </a:moveTo>
                  <a:cubicBezTo>
                    <a:pt x="13164" y="433"/>
                    <a:pt x="13247" y="462"/>
                    <a:pt x="13323" y="530"/>
                  </a:cubicBezTo>
                  <a:cubicBezTo>
                    <a:pt x="14419" y="1515"/>
                    <a:pt x="14830" y="3057"/>
                    <a:pt x="14359" y="4454"/>
                  </a:cubicBezTo>
                  <a:cubicBezTo>
                    <a:pt x="14111" y="5182"/>
                    <a:pt x="13648" y="5824"/>
                    <a:pt x="13040" y="6287"/>
                  </a:cubicBezTo>
                  <a:cubicBezTo>
                    <a:pt x="12594" y="6630"/>
                    <a:pt x="12080" y="6870"/>
                    <a:pt x="11541" y="6998"/>
                  </a:cubicBezTo>
                  <a:cubicBezTo>
                    <a:pt x="11532" y="6338"/>
                    <a:pt x="11361" y="5696"/>
                    <a:pt x="11035" y="5130"/>
                  </a:cubicBezTo>
                  <a:lnTo>
                    <a:pt x="11035" y="5130"/>
                  </a:lnTo>
                  <a:cubicBezTo>
                    <a:pt x="11046" y="5131"/>
                    <a:pt x="11057" y="5131"/>
                    <a:pt x="11068" y="5131"/>
                  </a:cubicBezTo>
                  <a:cubicBezTo>
                    <a:pt x="11664" y="5131"/>
                    <a:pt x="12234" y="4900"/>
                    <a:pt x="12663" y="4479"/>
                  </a:cubicBezTo>
                  <a:cubicBezTo>
                    <a:pt x="13194" y="3965"/>
                    <a:pt x="13460" y="3246"/>
                    <a:pt x="13408" y="2509"/>
                  </a:cubicBezTo>
                  <a:cubicBezTo>
                    <a:pt x="13357" y="1969"/>
                    <a:pt x="13151" y="1464"/>
                    <a:pt x="12817" y="1052"/>
                  </a:cubicBezTo>
                  <a:lnTo>
                    <a:pt x="12800" y="1035"/>
                  </a:lnTo>
                  <a:cubicBezTo>
                    <a:pt x="12575" y="770"/>
                    <a:pt x="12811" y="433"/>
                    <a:pt x="13084" y="433"/>
                  </a:cubicBezTo>
                  <a:close/>
                  <a:moveTo>
                    <a:pt x="7660" y="9585"/>
                  </a:moveTo>
                  <a:cubicBezTo>
                    <a:pt x="7694" y="9585"/>
                    <a:pt x="7797" y="9662"/>
                    <a:pt x="7900" y="9885"/>
                  </a:cubicBezTo>
                  <a:cubicBezTo>
                    <a:pt x="7994" y="10099"/>
                    <a:pt x="8045" y="10331"/>
                    <a:pt x="8054" y="10571"/>
                  </a:cubicBezTo>
                  <a:lnTo>
                    <a:pt x="7257" y="10571"/>
                  </a:lnTo>
                  <a:cubicBezTo>
                    <a:pt x="7274" y="10331"/>
                    <a:pt x="7326" y="10099"/>
                    <a:pt x="7420" y="9885"/>
                  </a:cubicBezTo>
                  <a:cubicBezTo>
                    <a:pt x="7523" y="9662"/>
                    <a:pt x="7625" y="9585"/>
                    <a:pt x="7660" y="9585"/>
                  </a:cubicBezTo>
                  <a:close/>
                  <a:moveTo>
                    <a:pt x="7728" y="3648"/>
                  </a:moveTo>
                  <a:cubicBezTo>
                    <a:pt x="9596" y="3648"/>
                    <a:pt x="11104" y="5165"/>
                    <a:pt x="11104" y="7024"/>
                  </a:cubicBezTo>
                  <a:lnTo>
                    <a:pt x="11104" y="8840"/>
                  </a:lnTo>
                  <a:cubicBezTo>
                    <a:pt x="11104" y="9791"/>
                    <a:pt x="10333" y="10562"/>
                    <a:pt x="9382" y="10571"/>
                  </a:cubicBezTo>
                  <a:lnTo>
                    <a:pt x="8491" y="10571"/>
                  </a:lnTo>
                  <a:cubicBezTo>
                    <a:pt x="8474" y="10057"/>
                    <a:pt x="8191" y="9148"/>
                    <a:pt x="7660" y="9148"/>
                  </a:cubicBezTo>
                  <a:cubicBezTo>
                    <a:pt x="7120" y="9148"/>
                    <a:pt x="6829" y="10099"/>
                    <a:pt x="6829" y="10605"/>
                  </a:cubicBezTo>
                  <a:cubicBezTo>
                    <a:pt x="6829" y="10673"/>
                    <a:pt x="6829" y="10742"/>
                    <a:pt x="6846" y="10819"/>
                  </a:cubicBezTo>
                  <a:cubicBezTo>
                    <a:pt x="6863" y="10922"/>
                    <a:pt x="6949" y="10990"/>
                    <a:pt x="7060" y="10999"/>
                  </a:cubicBezTo>
                  <a:lnTo>
                    <a:pt x="8928" y="10999"/>
                  </a:lnTo>
                  <a:lnTo>
                    <a:pt x="8893" y="11770"/>
                  </a:lnTo>
                  <a:cubicBezTo>
                    <a:pt x="8885" y="12018"/>
                    <a:pt x="8679" y="12215"/>
                    <a:pt x="8431" y="12215"/>
                  </a:cubicBezTo>
                  <a:lnTo>
                    <a:pt x="6880" y="12215"/>
                  </a:lnTo>
                  <a:cubicBezTo>
                    <a:pt x="6640" y="12215"/>
                    <a:pt x="6435" y="12018"/>
                    <a:pt x="6426" y="11770"/>
                  </a:cubicBezTo>
                  <a:lnTo>
                    <a:pt x="6375" y="10768"/>
                  </a:lnTo>
                  <a:cubicBezTo>
                    <a:pt x="6366" y="10656"/>
                    <a:pt x="6272" y="10562"/>
                    <a:pt x="6160" y="10562"/>
                  </a:cubicBezTo>
                  <a:lnTo>
                    <a:pt x="5920" y="10562"/>
                  </a:lnTo>
                  <a:cubicBezTo>
                    <a:pt x="4961" y="10562"/>
                    <a:pt x="4190" y="9791"/>
                    <a:pt x="4190" y="8831"/>
                  </a:cubicBezTo>
                  <a:lnTo>
                    <a:pt x="4190" y="7024"/>
                  </a:lnTo>
                  <a:cubicBezTo>
                    <a:pt x="4190" y="5996"/>
                    <a:pt x="4661" y="5019"/>
                    <a:pt x="5475" y="4377"/>
                  </a:cubicBezTo>
                  <a:lnTo>
                    <a:pt x="5475" y="5182"/>
                  </a:lnTo>
                  <a:lnTo>
                    <a:pt x="5192" y="5465"/>
                  </a:lnTo>
                  <a:cubicBezTo>
                    <a:pt x="5041" y="5616"/>
                    <a:pt x="5182" y="5832"/>
                    <a:pt x="5349" y="5832"/>
                  </a:cubicBezTo>
                  <a:cubicBezTo>
                    <a:pt x="5400" y="5832"/>
                    <a:pt x="5453" y="5812"/>
                    <a:pt x="5501" y="5764"/>
                  </a:cubicBezTo>
                  <a:lnTo>
                    <a:pt x="5689" y="5576"/>
                  </a:lnTo>
                  <a:lnTo>
                    <a:pt x="6075" y="5961"/>
                  </a:lnTo>
                  <a:cubicBezTo>
                    <a:pt x="6120" y="6007"/>
                    <a:pt x="6171" y="6026"/>
                    <a:pt x="6220" y="6026"/>
                  </a:cubicBezTo>
                  <a:cubicBezTo>
                    <a:pt x="6386" y="6026"/>
                    <a:pt x="6533" y="5811"/>
                    <a:pt x="6375" y="5653"/>
                  </a:cubicBezTo>
                  <a:lnTo>
                    <a:pt x="5912" y="5182"/>
                  </a:lnTo>
                  <a:lnTo>
                    <a:pt x="5912" y="4085"/>
                  </a:lnTo>
                  <a:cubicBezTo>
                    <a:pt x="6417" y="3794"/>
                    <a:pt x="6983" y="3648"/>
                    <a:pt x="7565" y="3648"/>
                  </a:cubicBezTo>
                  <a:close/>
                  <a:moveTo>
                    <a:pt x="13090" y="0"/>
                  </a:moveTo>
                  <a:cubicBezTo>
                    <a:pt x="12503" y="0"/>
                    <a:pt x="12002" y="717"/>
                    <a:pt x="12466" y="1301"/>
                  </a:cubicBezTo>
                  <a:lnTo>
                    <a:pt x="12483" y="1318"/>
                  </a:lnTo>
                  <a:cubicBezTo>
                    <a:pt x="12766" y="1669"/>
                    <a:pt x="12937" y="2089"/>
                    <a:pt x="12980" y="2535"/>
                  </a:cubicBezTo>
                  <a:cubicBezTo>
                    <a:pt x="13023" y="3143"/>
                    <a:pt x="12800" y="3743"/>
                    <a:pt x="12363" y="4171"/>
                  </a:cubicBezTo>
                  <a:cubicBezTo>
                    <a:pt x="12017" y="4517"/>
                    <a:pt x="11552" y="4704"/>
                    <a:pt x="11073" y="4704"/>
                  </a:cubicBezTo>
                  <a:cubicBezTo>
                    <a:pt x="11006" y="4704"/>
                    <a:pt x="10939" y="4701"/>
                    <a:pt x="10872" y="4694"/>
                  </a:cubicBezTo>
                  <a:cubicBezTo>
                    <a:pt x="10829" y="4685"/>
                    <a:pt x="10778" y="4685"/>
                    <a:pt x="10735" y="4676"/>
                  </a:cubicBezTo>
                  <a:cubicBezTo>
                    <a:pt x="10007" y="3760"/>
                    <a:pt x="8902" y="3211"/>
                    <a:pt x="7737" y="3211"/>
                  </a:cubicBezTo>
                  <a:lnTo>
                    <a:pt x="7574" y="3211"/>
                  </a:lnTo>
                  <a:cubicBezTo>
                    <a:pt x="6400" y="3211"/>
                    <a:pt x="5295" y="3751"/>
                    <a:pt x="4575" y="4676"/>
                  </a:cubicBezTo>
                  <a:cubicBezTo>
                    <a:pt x="4524" y="4676"/>
                    <a:pt x="4481" y="4676"/>
                    <a:pt x="4430" y="4694"/>
                  </a:cubicBezTo>
                  <a:cubicBezTo>
                    <a:pt x="4363" y="4701"/>
                    <a:pt x="4296" y="4704"/>
                    <a:pt x="4229" y="4704"/>
                  </a:cubicBezTo>
                  <a:cubicBezTo>
                    <a:pt x="3750" y="4704"/>
                    <a:pt x="3285" y="4517"/>
                    <a:pt x="2939" y="4171"/>
                  </a:cubicBezTo>
                  <a:cubicBezTo>
                    <a:pt x="2502" y="3743"/>
                    <a:pt x="2279" y="3143"/>
                    <a:pt x="2331" y="2535"/>
                  </a:cubicBezTo>
                  <a:cubicBezTo>
                    <a:pt x="2365" y="2098"/>
                    <a:pt x="2536" y="1669"/>
                    <a:pt x="2811" y="1327"/>
                  </a:cubicBezTo>
                  <a:lnTo>
                    <a:pt x="2828" y="1309"/>
                  </a:lnTo>
                  <a:cubicBezTo>
                    <a:pt x="3298" y="727"/>
                    <a:pt x="2795" y="5"/>
                    <a:pt x="2206" y="5"/>
                  </a:cubicBezTo>
                  <a:cubicBezTo>
                    <a:pt x="2033" y="5"/>
                    <a:pt x="1853" y="67"/>
                    <a:pt x="1688" y="213"/>
                  </a:cubicBezTo>
                  <a:cubicBezTo>
                    <a:pt x="455" y="1309"/>
                    <a:pt x="1" y="3040"/>
                    <a:pt x="532" y="4599"/>
                  </a:cubicBezTo>
                  <a:cubicBezTo>
                    <a:pt x="566" y="4719"/>
                    <a:pt x="617" y="4839"/>
                    <a:pt x="669" y="4959"/>
                  </a:cubicBezTo>
                  <a:cubicBezTo>
                    <a:pt x="707" y="5048"/>
                    <a:pt x="781" y="5086"/>
                    <a:pt x="856" y="5086"/>
                  </a:cubicBezTo>
                  <a:cubicBezTo>
                    <a:pt x="997" y="5086"/>
                    <a:pt x="1141" y="4953"/>
                    <a:pt x="1063" y="4779"/>
                  </a:cubicBezTo>
                  <a:cubicBezTo>
                    <a:pt x="1020" y="4676"/>
                    <a:pt x="977" y="4565"/>
                    <a:pt x="934" y="4462"/>
                  </a:cubicBezTo>
                  <a:cubicBezTo>
                    <a:pt x="463" y="3066"/>
                    <a:pt x="866" y="1515"/>
                    <a:pt x="1971" y="538"/>
                  </a:cubicBezTo>
                  <a:cubicBezTo>
                    <a:pt x="2047" y="472"/>
                    <a:pt x="2129" y="444"/>
                    <a:pt x="2208" y="444"/>
                  </a:cubicBezTo>
                  <a:cubicBezTo>
                    <a:pt x="2477" y="444"/>
                    <a:pt x="2706" y="770"/>
                    <a:pt x="2494" y="1035"/>
                  </a:cubicBezTo>
                  <a:lnTo>
                    <a:pt x="2476" y="1052"/>
                  </a:lnTo>
                  <a:cubicBezTo>
                    <a:pt x="2142" y="1464"/>
                    <a:pt x="1937" y="1969"/>
                    <a:pt x="1885" y="2509"/>
                  </a:cubicBezTo>
                  <a:cubicBezTo>
                    <a:pt x="1825" y="3246"/>
                    <a:pt x="2100" y="3965"/>
                    <a:pt x="2631" y="4488"/>
                  </a:cubicBezTo>
                  <a:cubicBezTo>
                    <a:pt x="3050" y="4899"/>
                    <a:pt x="3624" y="5139"/>
                    <a:pt x="4216" y="5139"/>
                  </a:cubicBezTo>
                  <a:lnTo>
                    <a:pt x="4258" y="5139"/>
                  </a:lnTo>
                  <a:cubicBezTo>
                    <a:pt x="3933" y="5704"/>
                    <a:pt x="3762" y="6347"/>
                    <a:pt x="3753" y="6998"/>
                  </a:cubicBezTo>
                  <a:cubicBezTo>
                    <a:pt x="3213" y="6870"/>
                    <a:pt x="2699" y="6630"/>
                    <a:pt x="2254" y="6296"/>
                  </a:cubicBezTo>
                  <a:cubicBezTo>
                    <a:pt x="1954" y="6064"/>
                    <a:pt x="1688" y="5790"/>
                    <a:pt x="1466" y="5482"/>
                  </a:cubicBezTo>
                  <a:cubicBezTo>
                    <a:pt x="1420" y="5418"/>
                    <a:pt x="1361" y="5391"/>
                    <a:pt x="1302" y="5391"/>
                  </a:cubicBezTo>
                  <a:cubicBezTo>
                    <a:pt x="1148" y="5391"/>
                    <a:pt x="999" y="5572"/>
                    <a:pt x="1123" y="5739"/>
                  </a:cubicBezTo>
                  <a:cubicBezTo>
                    <a:pt x="1363" y="6081"/>
                    <a:pt x="1663" y="6381"/>
                    <a:pt x="1997" y="6638"/>
                  </a:cubicBezTo>
                  <a:cubicBezTo>
                    <a:pt x="2511" y="7032"/>
                    <a:pt x="3119" y="7306"/>
                    <a:pt x="3753" y="7444"/>
                  </a:cubicBezTo>
                  <a:lnTo>
                    <a:pt x="3753" y="8831"/>
                  </a:lnTo>
                  <a:cubicBezTo>
                    <a:pt x="3753" y="10031"/>
                    <a:pt x="4721" y="10999"/>
                    <a:pt x="5920" y="10999"/>
                  </a:cubicBezTo>
                  <a:lnTo>
                    <a:pt x="5955" y="10999"/>
                  </a:lnTo>
                  <a:lnTo>
                    <a:pt x="5989" y="11796"/>
                  </a:lnTo>
                  <a:cubicBezTo>
                    <a:pt x="6015" y="12275"/>
                    <a:pt x="6409" y="12652"/>
                    <a:pt x="6880" y="12652"/>
                  </a:cubicBezTo>
                  <a:lnTo>
                    <a:pt x="8431" y="12652"/>
                  </a:lnTo>
                  <a:cubicBezTo>
                    <a:pt x="8902" y="12652"/>
                    <a:pt x="9296" y="12275"/>
                    <a:pt x="9322" y="11796"/>
                  </a:cubicBezTo>
                  <a:lnTo>
                    <a:pt x="9356" y="10999"/>
                  </a:lnTo>
                  <a:lnTo>
                    <a:pt x="9373" y="10999"/>
                  </a:lnTo>
                  <a:cubicBezTo>
                    <a:pt x="10572" y="10999"/>
                    <a:pt x="11541" y="10031"/>
                    <a:pt x="11541" y="8831"/>
                  </a:cubicBezTo>
                  <a:lnTo>
                    <a:pt x="11541" y="7444"/>
                  </a:lnTo>
                  <a:cubicBezTo>
                    <a:pt x="12175" y="7306"/>
                    <a:pt x="12774" y="7024"/>
                    <a:pt x="13297" y="6630"/>
                  </a:cubicBezTo>
                  <a:cubicBezTo>
                    <a:pt x="13974" y="6116"/>
                    <a:pt x="14488" y="5405"/>
                    <a:pt x="14762" y="4599"/>
                  </a:cubicBezTo>
                  <a:cubicBezTo>
                    <a:pt x="15293" y="3031"/>
                    <a:pt x="14839" y="1301"/>
                    <a:pt x="13605" y="204"/>
                  </a:cubicBezTo>
                  <a:cubicBezTo>
                    <a:pt x="13441" y="61"/>
                    <a:pt x="13262" y="0"/>
                    <a:pt x="130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0"/>
            <p:cNvSpPr/>
            <p:nvPr/>
          </p:nvSpPr>
          <p:spPr>
            <a:xfrm>
              <a:off x="2279143" y="3081026"/>
              <a:ext cx="65090" cy="71115"/>
            </a:xfrm>
            <a:custGeom>
              <a:avLst/>
              <a:gdLst/>
              <a:ahLst/>
              <a:cxnLst/>
              <a:rect l="l" t="t" r="r" b="b"/>
              <a:pathLst>
                <a:path w="2528" h="2762" extrusionOk="0">
                  <a:moveTo>
                    <a:pt x="1466" y="432"/>
                  </a:moveTo>
                  <a:cubicBezTo>
                    <a:pt x="1529" y="432"/>
                    <a:pt x="1592" y="440"/>
                    <a:pt x="1654" y="457"/>
                  </a:cubicBezTo>
                  <a:cubicBezTo>
                    <a:pt x="1928" y="517"/>
                    <a:pt x="2005" y="662"/>
                    <a:pt x="2040" y="782"/>
                  </a:cubicBezTo>
                  <a:cubicBezTo>
                    <a:pt x="2091" y="953"/>
                    <a:pt x="2082" y="1185"/>
                    <a:pt x="2005" y="1510"/>
                  </a:cubicBezTo>
                  <a:cubicBezTo>
                    <a:pt x="1937" y="1827"/>
                    <a:pt x="1842" y="2042"/>
                    <a:pt x="1723" y="2179"/>
                  </a:cubicBezTo>
                  <a:cubicBezTo>
                    <a:pt x="1656" y="2252"/>
                    <a:pt x="1562" y="2326"/>
                    <a:pt x="1394" y="2326"/>
                  </a:cubicBezTo>
                  <a:cubicBezTo>
                    <a:pt x="1347" y="2326"/>
                    <a:pt x="1294" y="2320"/>
                    <a:pt x="1234" y="2307"/>
                  </a:cubicBezTo>
                  <a:cubicBezTo>
                    <a:pt x="746" y="2196"/>
                    <a:pt x="497" y="1742"/>
                    <a:pt x="617" y="1193"/>
                  </a:cubicBezTo>
                  <a:cubicBezTo>
                    <a:pt x="669" y="953"/>
                    <a:pt x="806" y="731"/>
                    <a:pt x="1003" y="585"/>
                  </a:cubicBezTo>
                  <a:cubicBezTo>
                    <a:pt x="1139" y="486"/>
                    <a:pt x="1302" y="432"/>
                    <a:pt x="1466" y="432"/>
                  </a:cubicBezTo>
                  <a:close/>
                  <a:moveTo>
                    <a:pt x="1457" y="1"/>
                  </a:moveTo>
                  <a:cubicBezTo>
                    <a:pt x="1205" y="1"/>
                    <a:pt x="956" y="80"/>
                    <a:pt x="746" y="234"/>
                  </a:cubicBezTo>
                  <a:cubicBezTo>
                    <a:pt x="180" y="679"/>
                    <a:pt x="1" y="1468"/>
                    <a:pt x="318" y="2119"/>
                  </a:cubicBezTo>
                  <a:cubicBezTo>
                    <a:pt x="489" y="2427"/>
                    <a:pt x="789" y="2650"/>
                    <a:pt x="1140" y="2727"/>
                  </a:cubicBezTo>
                  <a:cubicBezTo>
                    <a:pt x="1226" y="2744"/>
                    <a:pt x="1311" y="2753"/>
                    <a:pt x="1397" y="2761"/>
                  </a:cubicBezTo>
                  <a:cubicBezTo>
                    <a:pt x="1645" y="2761"/>
                    <a:pt x="1877" y="2658"/>
                    <a:pt x="2040" y="2470"/>
                  </a:cubicBezTo>
                  <a:cubicBezTo>
                    <a:pt x="2211" y="2281"/>
                    <a:pt x="2331" y="2007"/>
                    <a:pt x="2425" y="1605"/>
                  </a:cubicBezTo>
                  <a:cubicBezTo>
                    <a:pt x="2519" y="1210"/>
                    <a:pt x="2528" y="902"/>
                    <a:pt x="2451" y="662"/>
                  </a:cubicBezTo>
                  <a:cubicBezTo>
                    <a:pt x="2357" y="337"/>
                    <a:pt x="2082" y="97"/>
                    <a:pt x="1748" y="37"/>
                  </a:cubicBezTo>
                  <a:cubicBezTo>
                    <a:pt x="1652" y="13"/>
                    <a:pt x="1554" y="1"/>
                    <a:pt x="145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0"/>
            <p:cNvSpPr/>
            <p:nvPr/>
          </p:nvSpPr>
          <p:spPr>
            <a:xfrm>
              <a:off x="2381052" y="3081052"/>
              <a:ext cx="62232" cy="71089"/>
            </a:xfrm>
            <a:custGeom>
              <a:avLst/>
              <a:gdLst/>
              <a:ahLst/>
              <a:cxnLst/>
              <a:rect l="l" t="t" r="r" b="b"/>
              <a:pathLst>
                <a:path w="2417" h="2761" extrusionOk="0">
                  <a:moveTo>
                    <a:pt x="1062" y="1"/>
                  </a:moveTo>
                  <a:cubicBezTo>
                    <a:pt x="967" y="1"/>
                    <a:pt x="873" y="12"/>
                    <a:pt x="780" y="36"/>
                  </a:cubicBezTo>
                  <a:cubicBezTo>
                    <a:pt x="446" y="96"/>
                    <a:pt x="172" y="336"/>
                    <a:pt x="78" y="661"/>
                  </a:cubicBezTo>
                  <a:cubicBezTo>
                    <a:pt x="1" y="910"/>
                    <a:pt x="9" y="1209"/>
                    <a:pt x="103" y="1604"/>
                  </a:cubicBezTo>
                  <a:cubicBezTo>
                    <a:pt x="198" y="2006"/>
                    <a:pt x="318" y="2280"/>
                    <a:pt x="489" y="2469"/>
                  </a:cubicBezTo>
                  <a:cubicBezTo>
                    <a:pt x="652" y="2657"/>
                    <a:pt x="883" y="2760"/>
                    <a:pt x="1131" y="2760"/>
                  </a:cubicBezTo>
                  <a:cubicBezTo>
                    <a:pt x="1226" y="2760"/>
                    <a:pt x="1311" y="2743"/>
                    <a:pt x="1397" y="2726"/>
                  </a:cubicBezTo>
                  <a:cubicBezTo>
                    <a:pt x="1740" y="2649"/>
                    <a:pt x="2040" y="2426"/>
                    <a:pt x="2211" y="2118"/>
                  </a:cubicBezTo>
                  <a:cubicBezTo>
                    <a:pt x="2374" y="1801"/>
                    <a:pt x="2417" y="1441"/>
                    <a:pt x="2331" y="1098"/>
                  </a:cubicBezTo>
                  <a:cubicBezTo>
                    <a:pt x="2314" y="1030"/>
                    <a:pt x="2297" y="961"/>
                    <a:pt x="2271" y="893"/>
                  </a:cubicBezTo>
                  <a:cubicBezTo>
                    <a:pt x="2233" y="794"/>
                    <a:pt x="2154" y="752"/>
                    <a:pt x="2074" y="752"/>
                  </a:cubicBezTo>
                  <a:cubicBezTo>
                    <a:pt x="1939" y="752"/>
                    <a:pt x="1803" y="874"/>
                    <a:pt x="1868" y="1047"/>
                  </a:cubicBezTo>
                  <a:cubicBezTo>
                    <a:pt x="1885" y="1098"/>
                    <a:pt x="1894" y="1141"/>
                    <a:pt x="1911" y="1192"/>
                  </a:cubicBezTo>
                  <a:cubicBezTo>
                    <a:pt x="1971" y="1432"/>
                    <a:pt x="1945" y="1689"/>
                    <a:pt x="1834" y="1912"/>
                  </a:cubicBezTo>
                  <a:cubicBezTo>
                    <a:pt x="1723" y="2118"/>
                    <a:pt x="1526" y="2255"/>
                    <a:pt x="1294" y="2306"/>
                  </a:cubicBezTo>
                  <a:cubicBezTo>
                    <a:pt x="1234" y="2319"/>
                    <a:pt x="1181" y="2325"/>
                    <a:pt x="1134" y="2325"/>
                  </a:cubicBezTo>
                  <a:cubicBezTo>
                    <a:pt x="966" y="2325"/>
                    <a:pt x="873" y="2251"/>
                    <a:pt x="806" y="2178"/>
                  </a:cubicBezTo>
                  <a:cubicBezTo>
                    <a:pt x="695" y="2049"/>
                    <a:pt x="592" y="1826"/>
                    <a:pt x="523" y="1509"/>
                  </a:cubicBezTo>
                  <a:cubicBezTo>
                    <a:pt x="455" y="1184"/>
                    <a:pt x="437" y="952"/>
                    <a:pt x="489" y="781"/>
                  </a:cubicBezTo>
                  <a:cubicBezTo>
                    <a:pt x="523" y="661"/>
                    <a:pt x="600" y="516"/>
                    <a:pt x="874" y="456"/>
                  </a:cubicBezTo>
                  <a:cubicBezTo>
                    <a:pt x="939" y="440"/>
                    <a:pt x="1003" y="433"/>
                    <a:pt x="1066" y="433"/>
                  </a:cubicBezTo>
                  <a:cubicBezTo>
                    <a:pt x="1181" y="433"/>
                    <a:pt x="1292" y="457"/>
                    <a:pt x="1397" y="507"/>
                  </a:cubicBezTo>
                  <a:cubicBezTo>
                    <a:pt x="1431" y="523"/>
                    <a:pt x="1464" y="529"/>
                    <a:pt x="1495" y="529"/>
                  </a:cubicBezTo>
                  <a:cubicBezTo>
                    <a:pt x="1702" y="529"/>
                    <a:pt x="1809" y="217"/>
                    <a:pt x="1586" y="113"/>
                  </a:cubicBezTo>
                  <a:cubicBezTo>
                    <a:pt x="1418" y="40"/>
                    <a:pt x="1240" y="1"/>
                    <a:pt x="106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3" name="Google Shape;2053;p70"/>
          <p:cNvGrpSpPr/>
          <p:nvPr/>
        </p:nvGrpSpPr>
        <p:grpSpPr>
          <a:xfrm>
            <a:off x="4095861" y="3472620"/>
            <a:ext cx="313476" cy="377664"/>
            <a:chOff x="4095861" y="3472620"/>
            <a:chExt cx="313476" cy="377664"/>
          </a:xfrm>
        </p:grpSpPr>
        <p:sp>
          <p:nvSpPr>
            <p:cNvPr id="2054" name="Google Shape;2054;p70"/>
            <p:cNvSpPr/>
            <p:nvPr/>
          </p:nvSpPr>
          <p:spPr>
            <a:xfrm>
              <a:off x="4095861" y="3472620"/>
              <a:ext cx="313476" cy="377664"/>
            </a:xfrm>
            <a:custGeom>
              <a:avLst/>
              <a:gdLst/>
              <a:ahLst/>
              <a:cxnLst/>
              <a:rect l="l" t="t" r="r" b="b"/>
              <a:pathLst>
                <a:path w="12175" h="14668" extrusionOk="0">
                  <a:moveTo>
                    <a:pt x="4619" y="1885"/>
                  </a:moveTo>
                  <a:lnTo>
                    <a:pt x="4910" y="2176"/>
                  </a:lnTo>
                  <a:cubicBezTo>
                    <a:pt x="4918" y="2185"/>
                    <a:pt x="4927" y="2202"/>
                    <a:pt x="4918" y="2211"/>
                  </a:cubicBezTo>
                  <a:lnTo>
                    <a:pt x="4850" y="2373"/>
                  </a:lnTo>
                  <a:cubicBezTo>
                    <a:pt x="4841" y="2382"/>
                    <a:pt x="4833" y="2390"/>
                    <a:pt x="4824" y="2399"/>
                  </a:cubicBezTo>
                  <a:cubicBezTo>
                    <a:pt x="4816" y="2399"/>
                    <a:pt x="4807" y="2390"/>
                    <a:pt x="4799" y="2382"/>
                  </a:cubicBezTo>
                  <a:lnTo>
                    <a:pt x="4464" y="2056"/>
                  </a:lnTo>
                  <a:lnTo>
                    <a:pt x="4619" y="1885"/>
                  </a:lnTo>
                  <a:close/>
                  <a:moveTo>
                    <a:pt x="4336" y="430"/>
                  </a:moveTo>
                  <a:cubicBezTo>
                    <a:pt x="5665" y="430"/>
                    <a:pt x="6944" y="1111"/>
                    <a:pt x="7669" y="2305"/>
                  </a:cubicBezTo>
                  <a:lnTo>
                    <a:pt x="6718" y="3187"/>
                  </a:lnTo>
                  <a:cubicBezTo>
                    <a:pt x="6684" y="3216"/>
                    <a:pt x="6644" y="3229"/>
                    <a:pt x="6605" y="3229"/>
                  </a:cubicBezTo>
                  <a:cubicBezTo>
                    <a:pt x="6514" y="3229"/>
                    <a:pt x="6426" y="3160"/>
                    <a:pt x="6426" y="3059"/>
                  </a:cubicBezTo>
                  <a:lnTo>
                    <a:pt x="6426" y="2416"/>
                  </a:lnTo>
                  <a:cubicBezTo>
                    <a:pt x="6426" y="2253"/>
                    <a:pt x="6366" y="2099"/>
                    <a:pt x="6246" y="1988"/>
                  </a:cubicBezTo>
                  <a:lnTo>
                    <a:pt x="5407" y="1148"/>
                  </a:lnTo>
                  <a:cubicBezTo>
                    <a:pt x="5295" y="1037"/>
                    <a:pt x="5141" y="968"/>
                    <a:pt x="4978" y="968"/>
                  </a:cubicBezTo>
                  <a:lnTo>
                    <a:pt x="2948" y="968"/>
                  </a:lnTo>
                  <a:lnTo>
                    <a:pt x="2948" y="686"/>
                  </a:lnTo>
                  <a:cubicBezTo>
                    <a:pt x="3402" y="513"/>
                    <a:pt x="3872" y="430"/>
                    <a:pt x="4336" y="430"/>
                  </a:cubicBezTo>
                  <a:close/>
                  <a:moveTo>
                    <a:pt x="10513" y="5894"/>
                  </a:moveTo>
                  <a:cubicBezTo>
                    <a:pt x="10590" y="6109"/>
                    <a:pt x="10539" y="6340"/>
                    <a:pt x="10376" y="6503"/>
                  </a:cubicBezTo>
                  <a:lnTo>
                    <a:pt x="10307" y="6571"/>
                  </a:lnTo>
                  <a:cubicBezTo>
                    <a:pt x="10201" y="6678"/>
                    <a:pt x="10058" y="6735"/>
                    <a:pt x="9911" y="6735"/>
                  </a:cubicBezTo>
                  <a:cubicBezTo>
                    <a:pt x="9846" y="6735"/>
                    <a:pt x="9780" y="6724"/>
                    <a:pt x="9716" y="6700"/>
                  </a:cubicBezTo>
                  <a:lnTo>
                    <a:pt x="10513" y="5894"/>
                  </a:lnTo>
                  <a:close/>
                  <a:moveTo>
                    <a:pt x="3873" y="1954"/>
                  </a:moveTo>
                  <a:lnTo>
                    <a:pt x="3334" y="2519"/>
                  </a:lnTo>
                  <a:cubicBezTo>
                    <a:pt x="3179" y="2682"/>
                    <a:pt x="3179" y="2930"/>
                    <a:pt x="3334" y="3084"/>
                  </a:cubicBezTo>
                  <a:lnTo>
                    <a:pt x="3582" y="3333"/>
                  </a:lnTo>
                  <a:cubicBezTo>
                    <a:pt x="3662" y="3413"/>
                    <a:pt x="3764" y="3454"/>
                    <a:pt x="3865" y="3454"/>
                  </a:cubicBezTo>
                  <a:cubicBezTo>
                    <a:pt x="3959" y="3454"/>
                    <a:pt x="4052" y="3420"/>
                    <a:pt x="4130" y="3350"/>
                  </a:cubicBezTo>
                  <a:lnTo>
                    <a:pt x="4610" y="3864"/>
                  </a:lnTo>
                  <a:cubicBezTo>
                    <a:pt x="4747" y="4010"/>
                    <a:pt x="4747" y="4241"/>
                    <a:pt x="4619" y="4395"/>
                  </a:cubicBezTo>
                  <a:lnTo>
                    <a:pt x="3411" y="5774"/>
                  </a:lnTo>
                  <a:lnTo>
                    <a:pt x="2871" y="5697"/>
                  </a:lnTo>
                  <a:lnTo>
                    <a:pt x="2837" y="5697"/>
                  </a:lnTo>
                  <a:cubicBezTo>
                    <a:pt x="2700" y="5697"/>
                    <a:pt x="2580" y="5766"/>
                    <a:pt x="2503" y="5877"/>
                  </a:cubicBezTo>
                  <a:lnTo>
                    <a:pt x="2305" y="6186"/>
                  </a:lnTo>
                  <a:cubicBezTo>
                    <a:pt x="2203" y="6340"/>
                    <a:pt x="2220" y="6554"/>
                    <a:pt x="2357" y="6683"/>
                  </a:cubicBezTo>
                  <a:lnTo>
                    <a:pt x="2742" y="7077"/>
                  </a:lnTo>
                  <a:cubicBezTo>
                    <a:pt x="2760" y="7094"/>
                    <a:pt x="2777" y="7102"/>
                    <a:pt x="2802" y="7119"/>
                  </a:cubicBezTo>
                  <a:lnTo>
                    <a:pt x="2597" y="7119"/>
                  </a:lnTo>
                  <a:lnTo>
                    <a:pt x="1920" y="6434"/>
                  </a:lnTo>
                  <a:cubicBezTo>
                    <a:pt x="1689" y="6203"/>
                    <a:pt x="1552" y="5886"/>
                    <a:pt x="1552" y="5552"/>
                  </a:cubicBezTo>
                  <a:lnTo>
                    <a:pt x="1552" y="4215"/>
                  </a:lnTo>
                  <a:cubicBezTo>
                    <a:pt x="1552" y="4198"/>
                    <a:pt x="1560" y="4172"/>
                    <a:pt x="1577" y="4155"/>
                  </a:cubicBezTo>
                  <a:lnTo>
                    <a:pt x="1946" y="3598"/>
                  </a:lnTo>
                  <a:cubicBezTo>
                    <a:pt x="1988" y="3538"/>
                    <a:pt x="2014" y="3461"/>
                    <a:pt x="2014" y="3384"/>
                  </a:cubicBezTo>
                  <a:lnTo>
                    <a:pt x="2031" y="2339"/>
                  </a:lnTo>
                  <a:cubicBezTo>
                    <a:pt x="2031" y="2125"/>
                    <a:pt x="2203" y="1962"/>
                    <a:pt x="2417" y="1954"/>
                  </a:cubicBezTo>
                  <a:close/>
                  <a:moveTo>
                    <a:pt x="3505" y="6969"/>
                  </a:moveTo>
                  <a:cubicBezTo>
                    <a:pt x="3537" y="6969"/>
                    <a:pt x="3569" y="6976"/>
                    <a:pt x="3599" y="6991"/>
                  </a:cubicBezTo>
                  <a:lnTo>
                    <a:pt x="3865" y="7119"/>
                  </a:lnTo>
                  <a:lnTo>
                    <a:pt x="3282" y="7119"/>
                  </a:lnTo>
                  <a:cubicBezTo>
                    <a:pt x="3325" y="7085"/>
                    <a:pt x="3359" y="7042"/>
                    <a:pt x="3394" y="7000"/>
                  </a:cubicBezTo>
                  <a:lnTo>
                    <a:pt x="3385" y="7000"/>
                  </a:lnTo>
                  <a:cubicBezTo>
                    <a:pt x="3423" y="6980"/>
                    <a:pt x="3465" y="6969"/>
                    <a:pt x="3505" y="6969"/>
                  </a:cubicBezTo>
                  <a:close/>
                  <a:moveTo>
                    <a:pt x="11275" y="4147"/>
                  </a:moveTo>
                  <a:lnTo>
                    <a:pt x="11275" y="4147"/>
                  </a:lnTo>
                  <a:cubicBezTo>
                    <a:pt x="11267" y="4395"/>
                    <a:pt x="11173" y="4635"/>
                    <a:pt x="10993" y="4815"/>
                  </a:cubicBezTo>
                  <a:lnTo>
                    <a:pt x="8637" y="7171"/>
                  </a:lnTo>
                  <a:cubicBezTo>
                    <a:pt x="8457" y="7351"/>
                    <a:pt x="8217" y="7454"/>
                    <a:pt x="7968" y="7454"/>
                  </a:cubicBezTo>
                  <a:lnTo>
                    <a:pt x="11275" y="4147"/>
                  </a:lnTo>
                  <a:close/>
                  <a:moveTo>
                    <a:pt x="11507" y="2802"/>
                  </a:moveTo>
                  <a:cubicBezTo>
                    <a:pt x="11658" y="2802"/>
                    <a:pt x="11783" y="2976"/>
                    <a:pt x="11687" y="3127"/>
                  </a:cubicBezTo>
                  <a:lnTo>
                    <a:pt x="6940" y="7873"/>
                  </a:lnTo>
                  <a:cubicBezTo>
                    <a:pt x="6910" y="7922"/>
                    <a:pt x="6869" y="7942"/>
                    <a:pt x="6824" y="7942"/>
                  </a:cubicBezTo>
                  <a:cubicBezTo>
                    <a:pt x="6667" y="7942"/>
                    <a:pt x="6475" y="7689"/>
                    <a:pt x="6649" y="7582"/>
                  </a:cubicBezTo>
                  <a:lnTo>
                    <a:pt x="6743" y="7479"/>
                  </a:lnTo>
                  <a:lnTo>
                    <a:pt x="11395" y="2836"/>
                  </a:lnTo>
                  <a:cubicBezTo>
                    <a:pt x="11432" y="2812"/>
                    <a:pt x="11471" y="2802"/>
                    <a:pt x="11507" y="2802"/>
                  </a:cubicBezTo>
                  <a:close/>
                  <a:moveTo>
                    <a:pt x="4344" y="0"/>
                  </a:moveTo>
                  <a:cubicBezTo>
                    <a:pt x="3248" y="0"/>
                    <a:pt x="2194" y="411"/>
                    <a:pt x="1389" y="1165"/>
                  </a:cubicBezTo>
                  <a:cubicBezTo>
                    <a:pt x="1216" y="1311"/>
                    <a:pt x="1362" y="1539"/>
                    <a:pt x="1533" y="1539"/>
                  </a:cubicBezTo>
                  <a:cubicBezTo>
                    <a:pt x="1582" y="1539"/>
                    <a:pt x="1634" y="1520"/>
                    <a:pt x="1680" y="1474"/>
                  </a:cubicBezTo>
                  <a:cubicBezTo>
                    <a:pt x="1937" y="1242"/>
                    <a:pt x="2220" y="1037"/>
                    <a:pt x="2528" y="874"/>
                  </a:cubicBezTo>
                  <a:lnTo>
                    <a:pt x="2528" y="994"/>
                  </a:lnTo>
                  <a:cubicBezTo>
                    <a:pt x="2528" y="1217"/>
                    <a:pt x="2708" y="1397"/>
                    <a:pt x="2931" y="1397"/>
                  </a:cubicBezTo>
                  <a:lnTo>
                    <a:pt x="4987" y="1397"/>
                  </a:lnTo>
                  <a:cubicBezTo>
                    <a:pt x="5030" y="1397"/>
                    <a:pt x="5081" y="1422"/>
                    <a:pt x="5107" y="1448"/>
                  </a:cubicBezTo>
                  <a:lnTo>
                    <a:pt x="5947" y="2288"/>
                  </a:lnTo>
                  <a:cubicBezTo>
                    <a:pt x="5981" y="2322"/>
                    <a:pt x="5998" y="2365"/>
                    <a:pt x="5998" y="2416"/>
                  </a:cubicBezTo>
                  <a:lnTo>
                    <a:pt x="5998" y="3059"/>
                  </a:lnTo>
                  <a:cubicBezTo>
                    <a:pt x="5998" y="3417"/>
                    <a:pt x="6292" y="3659"/>
                    <a:pt x="6602" y="3659"/>
                  </a:cubicBezTo>
                  <a:cubicBezTo>
                    <a:pt x="6743" y="3659"/>
                    <a:pt x="6888" y="3608"/>
                    <a:pt x="7009" y="3496"/>
                  </a:cubicBezTo>
                  <a:lnTo>
                    <a:pt x="7891" y="2690"/>
                  </a:lnTo>
                  <a:cubicBezTo>
                    <a:pt x="7994" y="2922"/>
                    <a:pt x="8080" y="3161"/>
                    <a:pt x="8140" y="3401"/>
                  </a:cubicBezTo>
                  <a:lnTo>
                    <a:pt x="7557" y="3401"/>
                  </a:lnTo>
                  <a:cubicBezTo>
                    <a:pt x="7412" y="3401"/>
                    <a:pt x="7274" y="3461"/>
                    <a:pt x="7172" y="3564"/>
                  </a:cubicBezTo>
                  <a:lnTo>
                    <a:pt x="6221" y="4515"/>
                  </a:lnTo>
                  <a:cubicBezTo>
                    <a:pt x="6118" y="4618"/>
                    <a:pt x="6066" y="4755"/>
                    <a:pt x="6066" y="4901"/>
                  </a:cubicBezTo>
                  <a:lnTo>
                    <a:pt x="6066" y="5663"/>
                  </a:lnTo>
                  <a:cubicBezTo>
                    <a:pt x="6066" y="5946"/>
                    <a:pt x="6212" y="6211"/>
                    <a:pt x="6452" y="6366"/>
                  </a:cubicBezTo>
                  <a:cubicBezTo>
                    <a:pt x="6491" y="6389"/>
                    <a:pt x="6530" y="6400"/>
                    <a:pt x="6566" y="6400"/>
                  </a:cubicBezTo>
                  <a:cubicBezTo>
                    <a:pt x="6754" y="6400"/>
                    <a:pt x="6883" y="6126"/>
                    <a:pt x="6675" y="5997"/>
                  </a:cubicBezTo>
                  <a:cubicBezTo>
                    <a:pt x="6563" y="5929"/>
                    <a:pt x="6495" y="5800"/>
                    <a:pt x="6495" y="5663"/>
                  </a:cubicBezTo>
                  <a:lnTo>
                    <a:pt x="6495" y="4901"/>
                  </a:lnTo>
                  <a:cubicBezTo>
                    <a:pt x="6495" y="4875"/>
                    <a:pt x="6503" y="4841"/>
                    <a:pt x="6529" y="4815"/>
                  </a:cubicBezTo>
                  <a:lnTo>
                    <a:pt x="7471" y="3873"/>
                  </a:lnTo>
                  <a:cubicBezTo>
                    <a:pt x="7497" y="3847"/>
                    <a:pt x="7531" y="3838"/>
                    <a:pt x="7557" y="3838"/>
                  </a:cubicBezTo>
                  <a:lnTo>
                    <a:pt x="8225" y="3838"/>
                  </a:lnTo>
                  <a:cubicBezTo>
                    <a:pt x="8294" y="4412"/>
                    <a:pt x="8243" y="5003"/>
                    <a:pt x="8063" y="5560"/>
                  </a:cubicBezTo>
                  <a:lnTo>
                    <a:pt x="6495" y="7119"/>
                  </a:lnTo>
                  <a:lnTo>
                    <a:pt x="4867" y="7119"/>
                  </a:lnTo>
                  <a:lnTo>
                    <a:pt x="3788" y="6605"/>
                  </a:lnTo>
                  <a:cubicBezTo>
                    <a:pt x="3696" y="6563"/>
                    <a:pt x="3599" y="6542"/>
                    <a:pt x="3503" y="6542"/>
                  </a:cubicBezTo>
                  <a:cubicBezTo>
                    <a:pt x="3330" y="6542"/>
                    <a:pt x="3161" y="6610"/>
                    <a:pt x="3034" y="6743"/>
                  </a:cubicBezTo>
                  <a:lnTo>
                    <a:pt x="2682" y="6400"/>
                  </a:lnTo>
                  <a:lnTo>
                    <a:pt x="2862" y="6126"/>
                  </a:lnTo>
                  <a:lnTo>
                    <a:pt x="3394" y="6203"/>
                  </a:lnTo>
                  <a:lnTo>
                    <a:pt x="3428" y="6203"/>
                  </a:lnTo>
                  <a:cubicBezTo>
                    <a:pt x="3548" y="6203"/>
                    <a:pt x="3651" y="6160"/>
                    <a:pt x="3728" y="6066"/>
                  </a:cubicBezTo>
                  <a:lnTo>
                    <a:pt x="4953" y="4678"/>
                  </a:lnTo>
                  <a:cubicBezTo>
                    <a:pt x="5235" y="4352"/>
                    <a:pt x="5227" y="3873"/>
                    <a:pt x="4936" y="3564"/>
                  </a:cubicBezTo>
                  <a:lnTo>
                    <a:pt x="4439" y="3033"/>
                  </a:lnTo>
                  <a:cubicBezTo>
                    <a:pt x="4362" y="2956"/>
                    <a:pt x="4259" y="2913"/>
                    <a:pt x="4156" y="2904"/>
                  </a:cubicBezTo>
                  <a:lnTo>
                    <a:pt x="4147" y="2904"/>
                  </a:lnTo>
                  <a:cubicBezTo>
                    <a:pt x="4045" y="2904"/>
                    <a:pt x="3959" y="2939"/>
                    <a:pt x="3882" y="3007"/>
                  </a:cubicBezTo>
                  <a:lnTo>
                    <a:pt x="3668" y="2793"/>
                  </a:lnTo>
                  <a:lnTo>
                    <a:pt x="4122" y="2305"/>
                  </a:lnTo>
                  <a:lnTo>
                    <a:pt x="4147" y="2330"/>
                  </a:lnTo>
                  <a:lnTo>
                    <a:pt x="4499" y="2682"/>
                  </a:lnTo>
                  <a:cubicBezTo>
                    <a:pt x="4590" y="2774"/>
                    <a:pt x="4707" y="2817"/>
                    <a:pt x="4821" y="2817"/>
                  </a:cubicBezTo>
                  <a:cubicBezTo>
                    <a:pt x="4996" y="2817"/>
                    <a:pt x="5167" y="2717"/>
                    <a:pt x="5244" y="2536"/>
                  </a:cubicBezTo>
                  <a:lnTo>
                    <a:pt x="5313" y="2373"/>
                  </a:lnTo>
                  <a:cubicBezTo>
                    <a:pt x="5390" y="2202"/>
                    <a:pt x="5347" y="1996"/>
                    <a:pt x="5218" y="1868"/>
                  </a:cubicBezTo>
                  <a:lnTo>
                    <a:pt x="4893" y="1551"/>
                  </a:lnTo>
                  <a:cubicBezTo>
                    <a:pt x="4818" y="1472"/>
                    <a:pt x="4716" y="1433"/>
                    <a:pt x="4614" y="1433"/>
                  </a:cubicBezTo>
                  <a:cubicBezTo>
                    <a:pt x="4506" y="1433"/>
                    <a:pt x="4398" y="1476"/>
                    <a:pt x="4319" y="1559"/>
                  </a:cubicBezTo>
                  <a:lnTo>
                    <a:pt x="4242" y="1645"/>
                  </a:lnTo>
                  <a:cubicBezTo>
                    <a:pt x="4225" y="1628"/>
                    <a:pt x="4207" y="1611"/>
                    <a:pt x="4182" y="1594"/>
                  </a:cubicBezTo>
                  <a:cubicBezTo>
                    <a:pt x="4113" y="1542"/>
                    <a:pt x="4036" y="1517"/>
                    <a:pt x="3950" y="1517"/>
                  </a:cubicBezTo>
                  <a:lnTo>
                    <a:pt x="2417" y="1517"/>
                  </a:lnTo>
                  <a:cubicBezTo>
                    <a:pt x="1971" y="1517"/>
                    <a:pt x="1612" y="1876"/>
                    <a:pt x="1603" y="2322"/>
                  </a:cubicBezTo>
                  <a:lnTo>
                    <a:pt x="1586" y="3359"/>
                  </a:lnTo>
                  <a:lnTo>
                    <a:pt x="1217" y="3907"/>
                  </a:lnTo>
                  <a:cubicBezTo>
                    <a:pt x="1157" y="4001"/>
                    <a:pt x="1123" y="4104"/>
                    <a:pt x="1132" y="4207"/>
                  </a:cubicBezTo>
                  <a:lnTo>
                    <a:pt x="1132" y="5543"/>
                  </a:lnTo>
                  <a:cubicBezTo>
                    <a:pt x="1123" y="5989"/>
                    <a:pt x="1303" y="6417"/>
                    <a:pt x="1620" y="6734"/>
                  </a:cubicBezTo>
                  <a:lnTo>
                    <a:pt x="1997" y="7111"/>
                  </a:lnTo>
                  <a:lnTo>
                    <a:pt x="1586" y="7111"/>
                  </a:lnTo>
                  <a:cubicBezTo>
                    <a:pt x="849" y="6374"/>
                    <a:pt x="429" y="5372"/>
                    <a:pt x="429" y="4335"/>
                  </a:cubicBezTo>
                  <a:cubicBezTo>
                    <a:pt x="429" y="3521"/>
                    <a:pt x="678" y="2725"/>
                    <a:pt x="1157" y="2065"/>
                  </a:cubicBezTo>
                  <a:cubicBezTo>
                    <a:pt x="1274" y="1899"/>
                    <a:pt x="1126" y="1724"/>
                    <a:pt x="973" y="1724"/>
                  </a:cubicBezTo>
                  <a:cubicBezTo>
                    <a:pt x="913" y="1724"/>
                    <a:pt x="852" y="1751"/>
                    <a:pt x="806" y="1816"/>
                  </a:cubicBezTo>
                  <a:cubicBezTo>
                    <a:pt x="284" y="2553"/>
                    <a:pt x="1" y="3427"/>
                    <a:pt x="1" y="4335"/>
                  </a:cubicBezTo>
                  <a:cubicBezTo>
                    <a:pt x="1" y="5492"/>
                    <a:pt x="464" y="6597"/>
                    <a:pt x="1286" y="7411"/>
                  </a:cubicBezTo>
                  <a:cubicBezTo>
                    <a:pt x="1286" y="7436"/>
                    <a:pt x="1286" y="7454"/>
                    <a:pt x="1286" y="7479"/>
                  </a:cubicBezTo>
                  <a:lnTo>
                    <a:pt x="1517" y="11677"/>
                  </a:lnTo>
                  <a:cubicBezTo>
                    <a:pt x="1517" y="11789"/>
                    <a:pt x="1612" y="11883"/>
                    <a:pt x="1731" y="11883"/>
                  </a:cubicBezTo>
                  <a:lnTo>
                    <a:pt x="1740" y="11883"/>
                  </a:lnTo>
                  <a:cubicBezTo>
                    <a:pt x="1860" y="11874"/>
                    <a:pt x="1946" y="11771"/>
                    <a:pt x="1946" y="11652"/>
                  </a:cubicBezTo>
                  <a:lnTo>
                    <a:pt x="1723" y="7531"/>
                  </a:lnTo>
                  <a:lnTo>
                    <a:pt x="6186" y="7531"/>
                  </a:lnTo>
                  <a:cubicBezTo>
                    <a:pt x="6062" y="7951"/>
                    <a:pt x="6383" y="8357"/>
                    <a:pt x="6803" y="8357"/>
                  </a:cubicBezTo>
                  <a:cubicBezTo>
                    <a:pt x="6845" y="8357"/>
                    <a:pt x="6888" y="8353"/>
                    <a:pt x="6932" y="8345"/>
                  </a:cubicBezTo>
                  <a:lnTo>
                    <a:pt x="6932" y="8345"/>
                  </a:lnTo>
                  <a:lnTo>
                    <a:pt x="6606" y="13965"/>
                  </a:lnTo>
                  <a:cubicBezTo>
                    <a:pt x="6598" y="14110"/>
                    <a:pt x="6478" y="14230"/>
                    <a:pt x="6323" y="14230"/>
                  </a:cubicBezTo>
                  <a:lnTo>
                    <a:pt x="2357" y="14230"/>
                  </a:lnTo>
                  <a:cubicBezTo>
                    <a:pt x="2203" y="14230"/>
                    <a:pt x="2074" y="14110"/>
                    <a:pt x="2066" y="13965"/>
                  </a:cubicBezTo>
                  <a:lnTo>
                    <a:pt x="1988" y="12457"/>
                  </a:lnTo>
                  <a:cubicBezTo>
                    <a:pt x="1980" y="12321"/>
                    <a:pt x="1877" y="12254"/>
                    <a:pt x="1773" y="12254"/>
                  </a:cubicBezTo>
                  <a:cubicBezTo>
                    <a:pt x="1662" y="12254"/>
                    <a:pt x="1551" y="12331"/>
                    <a:pt x="1560" y="12483"/>
                  </a:cubicBezTo>
                  <a:lnTo>
                    <a:pt x="1637" y="13999"/>
                  </a:lnTo>
                  <a:cubicBezTo>
                    <a:pt x="1654" y="14376"/>
                    <a:pt x="1963" y="14667"/>
                    <a:pt x="2348" y="14667"/>
                  </a:cubicBezTo>
                  <a:lnTo>
                    <a:pt x="6315" y="14667"/>
                  </a:lnTo>
                  <a:cubicBezTo>
                    <a:pt x="6692" y="14667"/>
                    <a:pt x="7009" y="14376"/>
                    <a:pt x="7026" y="13999"/>
                  </a:cubicBezTo>
                  <a:lnTo>
                    <a:pt x="7369" y="8053"/>
                  </a:lnTo>
                  <a:lnTo>
                    <a:pt x="7583" y="7839"/>
                  </a:lnTo>
                  <a:cubicBezTo>
                    <a:pt x="7702" y="7871"/>
                    <a:pt x="7823" y="7887"/>
                    <a:pt x="7943" y="7887"/>
                  </a:cubicBezTo>
                  <a:cubicBezTo>
                    <a:pt x="8308" y="7887"/>
                    <a:pt x="8666" y="7743"/>
                    <a:pt x="8936" y="7479"/>
                  </a:cubicBezTo>
                  <a:lnTo>
                    <a:pt x="9391" y="7025"/>
                  </a:lnTo>
                  <a:cubicBezTo>
                    <a:pt x="9550" y="7119"/>
                    <a:pt x="9726" y="7165"/>
                    <a:pt x="9901" y="7165"/>
                  </a:cubicBezTo>
                  <a:cubicBezTo>
                    <a:pt x="10158" y="7165"/>
                    <a:pt x="10413" y="7065"/>
                    <a:pt x="10607" y="6871"/>
                  </a:cubicBezTo>
                  <a:lnTo>
                    <a:pt x="10684" y="6794"/>
                  </a:lnTo>
                  <a:cubicBezTo>
                    <a:pt x="11010" y="6477"/>
                    <a:pt x="11070" y="5971"/>
                    <a:pt x="10838" y="5577"/>
                  </a:cubicBezTo>
                  <a:lnTo>
                    <a:pt x="11301" y="5115"/>
                  </a:lnTo>
                  <a:cubicBezTo>
                    <a:pt x="11652" y="4764"/>
                    <a:pt x="11789" y="4250"/>
                    <a:pt x="11661" y="3770"/>
                  </a:cubicBezTo>
                  <a:lnTo>
                    <a:pt x="11995" y="3436"/>
                  </a:lnTo>
                  <a:cubicBezTo>
                    <a:pt x="12115" y="3316"/>
                    <a:pt x="12175" y="3153"/>
                    <a:pt x="12175" y="2982"/>
                  </a:cubicBezTo>
                  <a:cubicBezTo>
                    <a:pt x="12169" y="2598"/>
                    <a:pt x="11855" y="2348"/>
                    <a:pt x="11528" y="2348"/>
                  </a:cubicBezTo>
                  <a:cubicBezTo>
                    <a:pt x="11374" y="2348"/>
                    <a:pt x="11216" y="2404"/>
                    <a:pt x="11087" y="2528"/>
                  </a:cubicBezTo>
                  <a:lnTo>
                    <a:pt x="8637" y="4978"/>
                  </a:lnTo>
                  <a:cubicBezTo>
                    <a:pt x="9022" y="2356"/>
                    <a:pt x="6992" y="0"/>
                    <a:pt x="434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0"/>
            <p:cNvSpPr/>
            <p:nvPr/>
          </p:nvSpPr>
          <p:spPr>
            <a:xfrm>
              <a:off x="4240124" y="3684805"/>
              <a:ext cx="14367" cy="128635"/>
            </a:xfrm>
            <a:custGeom>
              <a:avLst/>
              <a:gdLst/>
              <a:ahLst/>
              <a:cxnLst/>
              <a:rect l="l" t="t" r="r" b="b"/>
              <a:pathLst>
                <a:path w="558" h="4996" extrusionOk="0">
                  <a:moveTo>
                    <a:pt x="335" y="1"/>
                  </a:moveTo>
                  <a:cubicBezTo>
                    <a:pt x="215" y="1"/>
                    <a:pt x="121" y="95"/>
                    <a:pt x="121" y="215"/>
                  </a:cubicBezTo>
                  <a:lnTo>
                    <a:pt x="1" y="4773"/>
                  </a:lnTo>
                  <a:cubicBezTo>
                    <a:pt x="1" y="4893"/>
                    <a:pt x="95" y="4995"/>
                    <a:pt x="215" y="4995"/>
                  </a:cubicBezTo>
                  <a:lnTo>
                    <a:pt x="224" y="4995"/>
                  </a:lnTo>
                  <a:cubicBezTo>
                    <a:pt x="344" y="4995"/>
                    <a:pt x="438" y="4901"/>
                    <a:pt x="438" y="4781"/>
                  </a:cubicBezTo>
                  <a:lnTo>
                    <a:pt x="549" y="224"/>
                  </a:lnTo>
                  <a:cubicBezTo>
                    <a:pt x="558" y="104"/>
                    <a:pt x="455" y="1"/>
                    <a:pt x="33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0"/>
            <p:cNvSpPr/>
            <p:nvPr/>
          </p:nvSpPr>
          <p:spPr>
            <a:xfrm>
              <a:off x="4160822" y="3685011"/>
              <a:ext cx="14264" cy="128429"/>
            </a:xfrm>
            <a:custGeom>
              <a:avLst/>
              <a:gdLst/>
              <a:ahLst/>
              <a:cxnLst/>
              <a:rect l="l" t="t" r="r" b="b"/>
              <a:pathLst>
                <a:path w="554" h="4988" extrusionOk="0">
                  <a:moveTo>
                    <a:pt x="220" y="0"/>
                  </a:moveTo>
                  <a:cubicBezTo>
                    <a:pt x="111" y="0"/>
                    <a:pt x="1" y="75"/>
                    <a:pt x="5" y="224"/>
                  </a:cubicBezTo>
                  <a:lnTo>
                    <a:pt x="125" y="4782"/>
                  </a:lnTo>
                  <a:cubicBezTo>
                    <a:pt x="125" y="4893"/>
                    <a:pt x="219" y="4987"/>
                    <a:pt x="331" y="4987"/>
                  </a:cubicBezTo>
                  <a:lnTo>
                    <a:pt x="339" y="4987"/>
                  </a:lnTo>
                  <a:cubicBezTo>
                    <a:pt x="459" y="4987"/>
                    <a:pt x="554" y="4885"/>
                    <a:pt x="554" y="4765"/>
                  </a:cubicBezTo>
                  <a:lnTo>
                    <a:pt x="434" y="207"/>
                  </a:lnTo>
                  <a:cubicBezTo>
                    <a:pt x="429" y="69"/>
                    <a:pt x="325" y="0"/>
                    <a:pt x="2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0"/>
            <p:cNvSpPr/>
            <p:nvPr/>
          </p:nvSpPr>
          <p:spPr>
            <a:xfrm>
              <a:off x="4202404" y="3684856"/>
              <a:ext cx="11071" cy="128532"/>
            </a:xfrm>
            <a:custGeom>
              <a:avLst/>
              <a:gdLst/>
              <a:ahLst/>
              <a:cxnLst/>
              <a:rect l="l" t="t" r="r" b="b"/>
              <a:pathLst>
                <a:path w="430" h="4992" extrusionOk="0">
                  <a:moveTo>
                    <a:pt x="215" y="1"/>
                  </a:moveTo>
                  <a:cubicBezTo>
                    <a:pt x="108" y="1"/>
                    <a:pt x="1" y="72"/>
                    <a:pt x="1" y="213"/>
                  </a:cubicBezTo>
                  <a:lnTo>
                    <a:pt x="1" y="4779"/>
                  </a:lnTo>
                  <a:cubicBezTo>
                    <a:pt x="1" y="4921"/>
                    <a:pt x="108" y="4991"/>
                    <a:pt x="215" y="4991"/>
                  </a:cubicBezTo>
                  <a:cubicBezTo>
                    <a:pt x="322" y="4991"/>
                    <a:pt x="429" y="4921"/>
                    <a:pt x="429" y="4779"/>
                  </a:cubicBezTo>
                  <a:lnTo>
                    <a:pt x="429" y="213"/>
                  </a:lnTo>
                  <a:cubicBezTo>
                    <a:pt x="429" y="72"/>
                    <a:pt x="322" y="1"/>
                    <a:pt x="21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 name="Google Shape;2058;p70"/>
          <p:cNvGrpSpPr/>
          <p:nvPr/>
        </p:nvGrpSpPr>
        <p:grpSpPr>
          <a:xfrm>
            <a:off x="2802358" y="2876230"/>
            <a:ext cx="385620" cy="378025"/>
            <a:chOff x="2802358" y="2876230"/>
            <a:chExt cx="385620" cy="378025"/>
          </a:xfrm>
        </p:grpSpPr>
        <p:sp>
          <p:nvSpPr>
            <p:cNvPr id="2059" name="Google Shape;2059;p70"/>
            <p:cNvSpPr/>
            <p:nvPr/>
          </p:nvSpPr>
          <p:spPr>
            <a:xfrm>
              <a:off x="2802358" y="2876230"/>
              <a:ext cx="385620" cy="378025"/>
            </a:xfrm>
            <a:custGeom>
              <a:avLst/>
              <a:gdLst/>
              <a:ahLst/>
              <a:cxnLst/>
              <a:rect l="l" t="t" r="r" b="b"/>
              <a:pathLst>
                <a:path w="14977" h="14682" extrusionOk="0">
                  <a:moveTo>
                    <a:pt x="7943" y="426"/>
                  </a:moveTo>
                  <a:cubicBezTo>
                    <a:pt x="8328" y="426"/>
                    <a:pt x="8637" y="734"/>
                    <a:pt x="8637" y="1120"/>
                  </a:cubicBezTo>
                  <a:lnTo>
                    <a:pt x="8637" y="1137"/>
                  </a:lnTo>
                  <a:cubicBezTo>
                    <a:pt x="8628" y="1248"/>
                    <a:pt x="8697" y="1351"/>
                    <a:pt x="8791" y="1394"/>
                  </a:cubicBezTo>
                  <a:cubicBezTo>
                    <a:pt x="9468" y="1703"/>
                    <a:pt x="9253" y="2713"/>
                    <a:pt x="8508" y="2713"/>
                  </a:cubicBezTo>
                  <a:lnTo>
                    <a:pt x="8482" y="2713"/>
                  </a:lnTo>
                  <a:cubicBezTo>
                    <a:pt x="8354" y="2713"/>
                    <a:pt x="8243" y="2791"/>
                    <a:pt x="8208" y="2910"/>
                  </a:cubicBezTo>
                  <a:cubicBezTo>
                    <a:pt x="8097" y="3313"/>
                    <a:pt x="7746" y="3613"/>
                    <a:pt x="7326" y="3656"/>
                  </a:cubicBezTo>
                  <a:cubicBezTo>
                    <a:pt x="7046" y="3664"/>
                    <a:pt x="7060" y="4084"/>
                    <a:pt x="7343" y="4084"/>
                  </a:cubicBezTo>
                  <a:cubicBezTo>
                    <a:pt x="7346" y="4084"/>
                    <a:pt x="7349" y="4084"/>
                    <a:pt x="7352" y="4084"/>
                  </a:cubicBezTo>
                  <a:lnTo>
                    <a:pt x="7369" y="4084"/>
                  </a:lnTo>
                  <a:cubicBezTo>
                    <a:pt x="7917" y="4024"/>
                    <a:pt x="8388" y="3664"/>
                    <a:pt x="8585" y="3142"/>
                  </a:cubicBezTo>
                  <a:lnTo>
                    <a:pt x="8611" y="3142"/>
                  </a:lnTo>
                  <a:lnTo>
                    <a:pt x="8611" y="4632"/>
                  </a:lnTo>
                  <a:lnTo>
                    <a:pt x="6392" y="4632"/>
                  </a:lnTo>
                  <a:lnTo>
                    <a:pt x="6392" y="3810"/>
                  </a:lnTo>
                  <a:cubicBezTo>
                    <a:pt x="6420" y="3821"/>
                    <a:pt x="6446" y="3825"/>
                    <a:pt x="6472" y="3825"/>
                  </a:cubicBezTo>
                  <a:cubicBezTo>
                    <a:pt x="6650" y="3825"/>
                    <a:pt x="6756" y="3585"/>
                    <a:pt x="6606" y="3450"/>
                  </a:cubicBezTo>
                  <a:cubicBezTo>
                    <a:pt x="6538" y="3399"/>
                    <a:pt x="6478" y="3339"/>
                    <a:pt x="6426" y="3270"/>
                  </a:cubicBezTo>
                  <a:cubicBezTo>
                    <a:pt x="6383" y="3219"/>
                    <a:pt x="6323" y="3185"/>
                    <a:pt x="6255" y="3167"/>
                  </a:cubicBezTo>
                  <a:cubicBezTo>
                    <a:pt x="5767" y="3090"/>
                    <a:pt x="5407" y="2662"/>
                    <a:pt x="5407" y="2165"/>
                  </a:cubicBezTo>
                  <a:cubicBezTo>
                    <a:pt x="5407" y="2114"/>
                    <a:pt x="5415" y="2062"/>
                    <a:pt x="5424" y="2011"/>
                  </a:cubicBezTo>
                  <a:cubicBezTo>
                    <a:pt x="5439" y="1865"/>
                    <a:pt x="5324" y="1740"/>
                    <a:pt x="5183" y="1740"/>
                  </a:cubicBezTo>
                  <a:cubicBezTo>
                    <a:pt x="5167" y="1740"/>
                    <a:pt x="5150" y="1742"/>
                    <a:pt x="5133" y="1745"/>
                  </a:cubicBezTo>
                  <a:cubicBezTo>
                    <a:pt x="5108" y="1750"/>
                    <a:pt x="5083" y="1753"/>
                    <a:pt x="5058" y="1753"/>
                  </a:cubicBezTo>
                  <a:cubicBezTo>
                    <a:pt x="4953" y="1753"/>
                    <a:pt x="4849" y="1710"/>
                    <a:pt x="4773" y="1634"/>
                  </a:cubicBezTo>
                  <a:cubicBezTo>
                    <a:pt x="4696" y="1557"/>
                    <a:pt x="4661" y="1446"/>
                    <a:pt x="4670" y="1343"/>
                  </a:cubicBezTo>
                  <a:cubicBezTo>
                    <a:pt x="4679" y="1137"/>
                    <a:pt x="4850" y="983"/>
                    <a:pt x="5047" y="974"/>
                  </a:cubicBezTo>
                  <a:cubicBezTo>
                    <a:pt x="5218" y="974"/>
                    <a:pt x="5373" y="1086"/>
                    <a:pt x="5424" y="1248"/>
                  </a:cubicBezTo>
                  <a:cubicBezTo>
                    <a:pt x="5458" y="1350"/>
                    <a:pt x="5555" y="1411"/>
                    <a:pt x="5654" y="1411"/>
                  </a:cubicBezTo>
                  <a:cubicBezTo>
                    <a:pt x="5706" y="1411"/>
                    <a:pt x="5757" y="1395"/>
                    <a:pt x="5801" y="1360"/>
                  </a:cubicBezTo>
                  <a:cubicBezTo>
                    <a:pt x="5938" y="1257"/>
                    <a:pt x="6092" y="1188"/>
                    <a:pt x="6264" y="1163"/>
                  </a:cubicBezTo>
                  <a:cubicBezTo>
                    <a:pt x="6401" y="1137"/>
                    <a:pt x="6503" y="1000"/>
                    <a:pt x="6486" y="863"/>
                  </a:cubicBezTo>
                  <a:cubicBezTo>
                    <a:pt x="6478" y="820"/>
                    <a:pt x="6478" y="777"/>
                    <a:pt x="6486" y="734"/>
                  </a:cubicBezTo>
                  <a:cubicBezTo>
                    <a:pt x="6529" y="541"/>
                    <a:pt x="6697" y="428"/>
                    <a:pt x="6869" y="428"/>
                  </a:cubicBezTo>
                  <a:cubicBezTo>
                    <a:pt x="6971" y="428"/>
                    <a:pt x="7075" y="468"/>
                    <a:pt x="7155" y="555"/>
                  </a:cubicBezTo>
                  <a:cubicBezTo>
                    <a:pt x="7207" y="607"/>
                    <a:pt x="7279" y="636"/>
                    <a:pt x="7351" y="636"/>
                  </a:cubicBezTo>
                  <a:cubicBezTo>
                    <a:pt x="7408" y="636"/>
                    <a:pt x="7465" y="618"/>
                    <a:pt x="7514" y="580"/>
                  </a:cubicBezTo>
                  <a:cubicBezTo>
                    <a:pt x="7634" y="477"/>
                    <a:pt x="7788" y="426"/>
                    <a:pt x="7943" y="426"/>
                  </a:cubicBezTo>
                  <a:close/>
                  <a:moveTo>
                    <a:pt x="5587" y="5404"/>
                  </a:moveTo>
                  <a:lnTo>
                    <a:pt x="6932" y="7528"/>
                  </a:lnTo>
                  <a:cubicBezTo>
                    <a:pt x="7052" y="7708"/>
                    <a:pt x="7060" y="7939"/>
                    <a:pt x="6975" y="8136"/>
                  </a:cubicBezTo>
                  <a:lnTo>
                    <a:pt x="6426" y="9284"/>
                  </a:lnTo>
                  <a:cubicBezTo>
                    <a:pt x="6264" y="9610"/>
                    <a:pt x="6289" y="9996"/>
                    <a:pt x="6486" y="10304"/>
                  </a:cubicBezTo>
                  <a:lnTo>
                    <a:pt x="8217" y="13045"/>
                  </a:lnTo>
                  <a:lnTo>
                    <a:pt x="858" y="13045"/>
                  </a:lnTo>
                  <a:cubicBezTo>
                    <a:pt x="661" y="13045"/>
                    <a:pt x="541" y="12823"/>
                    <a:pt x="652" y="12660"/>
                  </a:cubicBezTo>
                  <a:lnTo>
                    <a:pt x="5587" y="5404"/>
                  </a:lnTo>
                  <a:close/>
                  <a:moveTo>
                    <a:pt x="8748" y="5052"/>
                  </a:moveTo>
                  <a:cubicBezTo>
                    <a:pt x="8996" y="5052"/>
                    <a:pt x="9228" y="5181"/>
                    <a:pt x="9365" y="5386"/>
                  </a:cubicBezTo>
                  <a:lnTo>
                    <a:pt x="14325" y="12668"/>
                  </a:lnTo>
                  <a:cubicBezTo>
                    <a:pt x="14368" y="12737"/>
                    <a:pt x="14377" y="12840"/>
                    <a:pt x="14334" y="12917"/>
                  </a:cubicBezTo>
                  <a:cubicBezTo>
                    <a:pt x="14291" y="12994"/>
                    <a:pt x="14205" y="13045"/>
                    <a:pt x="14120" y="13045"/>
                  </a:cubicBezTo>
                  <a:lnTo>
                    <a:pt x="10710" y="13045"/>
                  </a:lnTo>
                  <a:cubicBezTo>
                    <a:pt x="10650" y="12943"/>
                    <a:pt x="10479" y="12668"/>
                    <a:pt x="9990" y="11897"/>
                  </a:cubicBezTo>
                  <a:cubicBezTo>
                    <a:pt x="9965" y="11837"/>
                    <a:pt x="9915" y="11813"/>
                    <a:pt x="9860" y="11813"/>
                  </a:cubicBezTo>
                  <a:cubicBezTo>
                    <a:pt x="9711" y="11813"/>
                    <a:pt x="9518" y="11991"/>
                    <a:pt x="9630" y="12129"/>
                  </a:cubicBezTo>
                  <a:cubicBezTo>
                    <a:pt x="10230" y="13071"/>
                    <a:pt x="10359" y="13277"/>
                    <a:pt x="10376" y="13320"/>
                  </a:cubicBezTo>
                  <a:cubicBezTo>
                    <a:pt x="10556" y="13619"/>
                    <a:pt x="10453" y="14005"/>
                    <a:pt x="10153" y="14176"/>
                  </a:cubicBezTo>
                  <a:cubicBezTo>
                    <a:pt x="10050" y="14238"/>
                    <a:pt x="9937" y="14267"/>
                    <a:pt x="9827" y="14267"/>
                  </a:cubicBezTo>
                  <a:cubicBezTo>
                    <a:pt x="9614" y="14267"/>
                    <a:pt x="9409" y="14159"/>
                    <a:pt x="9296" y="13962"/>
                  </a:cubicBezTo>
                  <a:lnTo>
                    <a:pt x="6846" y="10081"/>
                  </a:lnTo>
                  <a:cubicBezTo>
                    <a:pt x="6726" y="9901"/>
                    <a:pt x="6718" y="9670"/>
                    <a:pt x="6812" y="9473"/>
                  </a:cubicBezTo>
                  <a:lnTo>
                    <a:pt x="7360" y="8325"/>
                  </a:lnTo>
                  <a:cubicBezTo>
                    <a:pt x="7514" y="7991"/>
                    <a:pt x="7489" y="7614"/>
                    <a:pt x="7292" y="7305"/>
                  </a:cubicBezTo>
                  <a:lnTo>
                    <a:pt x="5912" y="5129"/>
                  </a:lnTo>
                  <a:cubicBezTo>
                    <a:pt x="6015" y="5078"/>
                    <a:pt x="6126" y="5052"/>
                    <a:pt x="6229" y="5052"/>
                  </a:cubicBezTo>
                  <a:close/>
                  <a:moveTo>
                    <a:pt x="7945" y="1"/>
                  </a:moveTo>
                  <a:cubicBezTo>
                    <a:pt x="7748" y="1"/>
                    <a:pt x="7547" y="53"/>
                    <a:pt x="7360" y="169"/>
                  </a:cubicBezTo>
                  <a:cubicBezTo>
                    <a:pt x="7210" y="54"/>
                    <a:pt x="7038" y="1"/>
                    <a:pt x="6869" y="1"/>
                  </a:cubicBezTo>
                  <a:cubicBezTo>
                    <a:pt x="6509" y="1"/>
                    <a:pt x="6163" y="243"/>
                    <a:pt x="6075" y="640"/>
                  </a:cubicBezTo>
                  <a:cubicBezTo>
                    <a:pt x="6066" y="683"/>
                    <a:pt x="6058" y="726"/>
                    <a:pt x="6058" y="769"/>
                  </a:cubicBezTo>
                  <a:cubicBezTo>
                    <a:pt x="5938" y="794"/>
                    <a:pt x="5827" y="846"/>
                    <a:pt x="5724" y="906"/>
                  </a:cubicBezTo>
                  <a:cubicBezTo>
                    <a:pt x="5570" y="683"/>
                    <a:pt x="5321" y="555"/>
                    <a:pt x="5056" y="555"/>
                  </a:cubicBezTo>
                  <a:lnTo>
                    <a:pt x="5047" y="555"/>
                  </a:lnTo>
                  <a:cubicBezTo>
                    <a:pt x="4619" y="563"/>
                    <a:pt x="4267" y="897"/>
                    <a:pt x="4242" y="1317"/>
                  </a:cubicBezTo>
                  <a:cubicBezTo>
                    <a:pt x="4233" y="1540"/>
                    <a:pt x="4310" y="1762"/>
                    <a:pt x="4464" y="1925"/>
                  </a:cubicBezTo>
                  <a:cubicBezTo>
                    <a:pt x="4601" y="2062"/>
                    <a:pt x="4790" y="2157"/>
                    <a:pt x="4987" y="2174"/>
                  </a:cubicBezTo>
                  <a:cubicBezTo>
                    <a:pt x="4987" y="2791"/>
                    <a:pt x="5381" y="3339"/>
                    <a:pt x="5964" y="3536"/>
                  </a:cubicBezTo>
                  <a:lnTo>
                    <a:pt x="5964" y="4658"/>
                  </a:lnTo>
                  <a:cubicBezTo>
                    <a:pt x="5681" y="4727"/>
                    <a:pt x="5424" y="4898"/>
                    <a:pt x="5261" y="5147"/>
                  </a:cubicBezTo>
                  <a:lnTo>
                    <a:pt x="309" y="12429"/>
                  </a:lnTo>
                  <a:cubicBezTo>
                    <a:pt x="1" y="12874"/>
                    <a:pt x="318" y="13474"/>
                    <a:pt x="858" y="13474"/>
                  </a:cubicBezTo>
                  <a:lnTo>
                    <a:pt x="8482" y="13474"/>
                  </a:lnTo>
                  <a:lnTo>
                    <a:pt x="8936" y="14185"/>
                  </a:lnTo>
                  <a:cubicBezTo>
                    <a:pt x="9082" y="14425"/>
                    <a:pt x="9322" y="14596"/>
                    <a:pt x="9596" y="14656"/>
                  </a:cubicBezTo>
                  <a:cubicBezTo>
                    <a:pt x="9673" y="14673"/>
                    <a:pt x="9750" y="14682"/>
                    <a:pt x="9827" y="14682"/>
                  </a:cubicBezTo>
                  <a:cubicBezTo>
                    <a:pt x="10470" y="14673"/>
                    <a:pt x="10958" y="14108"/>
                    <a:pt x="10873" y="13474"/>
                  </a:cubicBezTo>
                  <a:lnTo>
                    <a:pt x="14120" y="13474"/>
                  </a:lnTo>
                  <a:cubicBezTo>
                    <a:pt x="14651" y="13474"/>
                    <a:pt x="14976" y="12874"/>
                    <a:pt x="14668" y="12429"/>
                  </a:cubicBezTo>
                  <a:lnTo>
                    <a:pt x="14668" y="12420"/>
                  </a:lnTo>
                  <a:lnTo>
                    <a:pt x="9716" y="5138"/>
                  </a:lnTo>
                  <a:cubicBezTo>
                    <a:pt x="9553" y="4907"/>
                    <a:pt x="9313" y="4735"/>
                    <a:pt x="9039" y="4667"/>
                  </a:cubicBezTo>
                  <a:lnTo>
                    <a:pt x="9039" y="3005"/>
                  </a:lnTo>
                  <a:cubicBezTo>
                    <a:pt x="9810" y="2593"/>
                    <a:pt x="9827" y="1488"/>
                    <a:pt x="9065" y="1051"/>
                  </a:cubicBezTo>
                  <a:cubicBezTo>
                    <a:pt x="9027" y="430"/>
                    <a:pt x="8505" y="1"/>
                    <a:pt x="794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0"/>
            <p:cNvSpPr/>
            <p:nvPr/>
          </p:nvSpPr>
          <p:spPr>
            <a:xfrm>
              <a:off x="3002982" y="3019000"/>
              <a:ext cx="48045" cy="153301"/>
            </a:xfrm>
            <a:custGeom>
              <a:avLst/>
              <a:gdLst/>
              <a:ahLst/>
              <a:cxnLst/>
              <a:rect l="l" t="t" r="r" b="b"/>
              <a:pathLst>
                <a:path w="1866" h="5954" extrusionOk="0">
                  <a:moveTo>
                    <a:pt x="275" y="0"/>
                  </a:moveTo>
                  <a:cubicBezTo>
                    <a:pt x="135" y="0"/>
                    <a:pt x="0" y="146"/>
                    <a:pt x="74" y="304"/>
                  </a:cubicBezTo>
                  <a:lnTo>
                    <a:pt x="1059" y="1863"/>
                  </a:lnTo>
                  <a:cubicBezTo>
                    <a:pt x="1179" y="2043"/>
                    <a:pt x="1196" y="2274"/>
                    <a:pt x="1102" y="2463"/>
                  </a:cubicBezTo>
                  <a:lnTo>
                    <a:pt x="553" y="3619"/>
                  </a:lnTo>
                  <a:cubicBezTo>
                    <a:pt x="399" y="3954"/>
                    <a:pt x="416" y="4331"/>
                    <a:pt x="613" y="4639"/>
                  </a:cubicBezTo>
                  <a:cubicBezTo>
                    <a:pt x="613" y="4639"/>
                    <a:pt x="982" y="5213"/>
                    <a:pt x="1393" y="5873"/>
                  </a:cubicBezTo>
                  <a:cubicBezTo>
                    <a:pt x="1421" y="5930"/>
                    <a:pt x="1470" y="5954"/>
                    <a:pt x="1526" y="5954"/>
                  </a:cubicBezTo>
                  <a:cubicBezTo>
                    <a:pt x="1676" y="5954"/>
                    <a:pt x="1866" y="5779"/>
                    <a:pt x="1753" y="5641"/>
                  </a:cubicBezTo>
                  <a:cubicBezTo>
                    <a:pt x="1333" y="4990"/>
                    <a:pt x="973" y="4416"/>
                    <a:pt x="973" y="4416"/>
                  </a:cubicBezTo>
                  <a:cubicBezTo>
                    <a:pt x="853" y="4228"/>
                    <a:pt x="845" y="3996"/>
                    <a:pt x="930" y="3808"/>
                  </a:cubicBezTo>
                  <a:lnTo>
                    <a:pt x="1487" y="2651"/>
                  </a:lnTo>
                  <a:cubicBezTo>
                    <a:pt x="1641" y="2326"/>
                    <a:pt x="1616" y="1940"/>
                    <a:pt x="1419" y="1632"/>
                  </a:cubicBezTo>
                  <a:lnTo>
                    <a:pt x="433" y="81"/>
                  </a:lnTo>
                  <a:cubicBezTo>
                    <a:pt x="389" y="24"/>
                    <a:pt x="331" y="0"/>
                    <a:pt x="27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0"/>
            <p:cNvSpPr/>
            <p:nvPr/>
          </p:nvSpPr>
          <p:spPr>
            <a:xfrm>
              <a:off x="3037948" y="2952263"/>
              <a:ext cx="42149" cy="36047"/>
            </a:xfrm>
            <a:custGeom>
              <a:avLst/>
              <a:gdLst/>
              <a:ahLst/>
              <a:cxnLst/>
              <a:rect l="l" t="t" r="r" b="b"/>
              <a:pathLst>
                <a:path w="1637" h="1400" extrusionOk="0">
                  <a:moveTo>
                    <a:pt x="703" y="420"/>
                  </a:moveTo>
                  <a:cubicBezTo>
                    <a:pt x="857" y="420"/>
                    <a:pt x="977" y="549"/>
                    <a:pt x="977" y="703"/>
                  </a:cubicBezTo>
                  <a:cubicBezTo>
                    <a:pt x="977" y="865"/>
                    <a:pt x="845" y="976"/>
                    <a:pt x="703" y="976"/>
                  </a:cubicBezTo>
                  <a:cubicBezTo>
                    <a:pt x="635" y="976"/>
                    <a:pt x="565" y="950"/>
                    <a:pt x="506" y="891"/>
                  </a:cubicBezTo>
                  <a:cubicBezTo>
                    <a:pt x="335" y="720"/>
                    <a:pt x="455" y="420"/>
                    <a:pt x="703" y="420"/>
                  </a:cubicBezTo>
                  <a:close/>
                  <a:moveTo>
                    <a:pt x="703" y="0"/>
                  </a:moveTo>
                  <a:cubicBezTo>
                    <a:pt x="318" y="0"/>
                    <a:pt x="1" y="309"/>
                    <a:pt x="1" y="703"/>
                  </a:cubicBezTo>
                  <a:cubicBezTo>
                    <a:pt x="1" y="1120"/>
                    <a:pt x="345" y="1400"/>
                    <a:pt x="706" y="1400"/>
                  </a:cubicBezTo>
                  <a:cubicBezTo>
                    <a:pt x="879" y="1400"/>
                    <a:pt x="1056" y="1335"/>
                    <a:pt x="1200" y="1191"/>
                  </a:cubicBezTo>
                  <a:cubicBezTo>
                    <a:pt x="1637" y="754"/>
                    <a:pt x="1329" y="0"/>
                    <a:pt x="70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0"/>
            <p:cNvSpPr/>
            <p:nvPr/>
          </p:nvSpPr>
          <p:spPr>
            <a:xfrm>
              <a:off x="3077650" y="2938797"/>
              <a:ext cx="14805" cy="12694"/>
            </a:xfrm>
            <a:custGeom>
              <a:avLst/>
              <a:gdLst/>
              <a:ahLst/>
              <a:cxnLst/>
              <a:rect l="l" t="t" r="r" b="b"/>
              <a:pathLst>
                <a:path w="575" h="493" extrusionOk="0">
                  <a:moveTo>
                    <a:pt x="326" y="1"/>
                  </a:moveTo>
                  <a:cubicBezTo>
                    <a:pt x="112" y="1"/>
                    <a:pt x="1" y="266"/>
                    <a:pt x="155" y="421"/>
                  </a:cubicBezTo>
                  <a:cubicBezTo>
                    <a:pt x="205" y="470"/>
                    <a:pt x="266" y="492"/>
                    <a:pt x="326" y="492"/>
                  </a:cubicBezTo>
                  <a:cubicBezTo>
                    <a:pt x="453" y="492"/>
                    <a:pt x="575" y="394"/>
                    <a:pt x="575" y="249"/>
                  </a:cubicBezTo>
                  <a:cubicBezTo>
                    <a:pt x="575" y="112"/>
                    <a:pt x="463"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0"/>
            <p:cNvSpPr/>
            <p:nvPr/>
          </p:nvSpPr>
          <p:spPr>
            <a:xfrm>
              <a:off x="2894354" y="2881663"/>
              <a:ext cx="14805" cy="12591"/>
            </a:xfrm>
            <a:custGeom>
              <a:avLst/>
              <a:gdLst/>
              <a:ahLst/>
              <a:cxnLst/>
              <a:rect l="l" t="t" r="r" b="b"/>
              <a:pathLst>
                <a:path w="575" h="489" extrusionOk="0">
                  <a:moveTo>
                    <a:pt x="326" y="1"/>
                  </a:moveTo>
                  <a:cubicBezTo>
                    <a:pt x="103" y="1"/>
                    <a:pt x="0" y="266"/>
                    <a:pt x="155" y="421"/>
                  </a:cubicBezTo>
                  <a:cubicBezTo>
                    <a:pt x="204" y="467"/>
                    <a:pt x="264" y="489"/>
                    <a:pt x="324" y="489"/>
                  </a:cubicBezTo>
                  <a:cubicBezTo>
                    <a:pt x="448" y="489"/>
                    <a:pt x="569" y="395"/>
                    <a:pt x="574" y="249"/>
                  </a:cubicBezTo>
                  <a:cubicBezTo>
                    <a:pt x="574" y="112"/>
                    <a:pt x="463"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0"/>
            <p:cNvSpPr/>
            <p:nvPr/>
          </p:nvSpPr>
          <p:spPr>
            <a:xfrm>
              <a:off x="3052289" y="2916294"/>
              <a:ext cx="14805" cy="12513"/>
            </a:xfrm>
            <a:custGeom>
              <a:avLst/>
              <a:gdLst/>
              <a:ahLst/>
              <a:cxnLst/>
              <a:rect l="l" t="t" r="r" b="b"/>
              <a:pathLst>
                <a:path w="575" h="486" extrusionOk="0">
                  <a:moveTo>
                    <a:pt x="326" y="1"/>
                  </a:moveTo>
                  <a:cubicBezTo>
                    <a:pt x="112" y="1"/>
                    <a:pt x="1" y="258"/>
                    <a:pt x="155" y="412"/>
                  </a:cubicBezTo>
                  <a:cubicBezTo>
                    <a:pt x="205" y="463"/>
                    <a:pt x="268" y="486"/>
                    <a:pt x="330" y="486"/>
                  </a:cubicBezTo>
                  <a:cubicBezTo>
                    <a:pt x="455" y="486"/>
                    <a:pt x="575" y="390"/>
                    <a:pt x="575" y="241"/>
                  </a:cubicBezTo>
                  <a:cubicBezTo>
                    <a:pt x="575" y="112"/>
                    <a:pt x="463"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5" name="Google Shape;2065;p70"/>
          <p:cNvGrpSpPr/>
          <p:nvPr/>
        </p:nvGrpSpPr>
        <p:grpSpPr>
          <a:xfrm>
            <a:off x="6595969" y="1795299"/>
            <a:ext cx="376995" cy="212005"/>
            <a:chOff x="6595969" y="1795299"/>
            <a:chExt cx="376995" cy="212005"/>
          </a:xfrm>
        </p:grpSpPr>
        <p:sp>
          <p:nvSpPr>
            <p:cNvPr id="2066" name="Google Shape;2066;p70"/>
            <p:cNvSpPr/>
            <p:nvPr/>
          </p:nvSpPr>
          <p:spPr>
            <a:xfrm>
              <a:off x="6595969" y="1795299"/>
              <a:ext cx="376995" cy="212005"/>
            </a:xfrm>
            <a:custGeom>
              <a:avLst/>
              <a:gdLst/>
              <a:ahLst/>
              <a:cxnLst/>
              <a:rect l="l" t="t" r="r" b="b"/>
              <a:pathLst>
                <a:path w="14642" h="8234" extrusionOk="0">
                  <a:moveTo>
                    <a:pt x="1097" y="1"/>
                  </a:moveTo>
                  <a:cubicBezTo>
                    <a:pt x="497" y="1"/>
                    <a:pt x="0" y="489"/>
                    <a:pt x="0" y="1097"/>
                  </a:cubicBezTo>
                  <a:lnTo>
                    <a:pt x="0" y="7129"/>
                  </a:lnTo>
                  <a:cubicBezTo>
                    <a:pt x="0" y="7737"/>
                    <a:pt x="497" y="8225"/>
                    <a:pt x="1097" y="8225"/>
                  </a:cubicBezTo>
                  <a:lnTo>
                    <a:pt x="11378" y="8225"/>
                  </a:lnTo>
                  <a:cubicBezTo>
                    <a:pt x="11669" y="8225"/>
                    <a:pt x="11669" y="7797"/>
                    <a:pt x="11378" y="7797"/>
                  </a:cubicBezTo>
                  <a:lnTo>
                    <a:pt x="1097" y="7797"/>
                  </a:lnTo>
                  <a:cubicBezTo>
                    <a:pt x="729" y="7797"/>
                    <a:pt x="429" y="7497"/>
                    <a:pt x="429" y="7129"/>
                  </a:cubicBezTo>
                  <a:lnTo>
                    <a:pt x="429" y="1097"/>
                  </a:lnTo>
                  <a:cubicBezTo>
                    <a:pt x="429" y="729"/>
                    <a:pt x="729" y="429"/>
                    <a:pt x="1097" y="420"/>
                  </a:cubicBezTo>
                  <a:lnTo>
                    <a:pt x="13545" y="420"/>
                  </a:lnTo>
                  <a:cubicBezTo>
                    <a:pt x="13914" y="429"/>
                    <a:pt x="14213" y="729"/>
                    <a:pt x="14213" y="1097"/>
                  </a:cubicBezTo>
                  <a:lnTo>
                    <a:pt x="14213" y="7129"/>
                  </a:lnTo>
                  <a:cubicBezTo>
                    <a:pt x="14213" y="7497"/>
                    <a:pt x="13914" y="7797"/>
                    <a:pt x="13545" y="7805"/>
                  </a:cubicBezTo>
                  <a:lnTo>
                    <a:pt x="12260" y="7805"/>
                  </a:lnTo>
                  <a:cubicBezTo>
                    <a:pt x="11969" y="7805"/>
                    <a:pt x="11969" y="8234"/>
                    <a:pt x="12260" y="8234"/>
                  </a:cubicBezTo>
                  <a:lnTo>
                    <a:pt x="13545" y="8234"/>
                  </a:lnTo>
                  <a:cubicBezTo>
                    <a:pt x="14153" y="8225"/>
                    <a:pt x="14642" y="7737"/>
                    <a:pt x="14642" y="7129"/>
                  </a:cubicBezTo>
                  <a:lnTo>
                    <a:pt x="14642" y="1097"/>
                  </a:lnTo>
                  <a:cubicBezTo>
                    <a:pt x="14642" y="489"/>
                    <a:pt x="14153" y="1"/>
                    <a:pt x="1354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0"/>
            <p:cNvSpPr/>
            <p:nvPr/>
          </p:nvSpPr>
          <p:spPr>
            <a:xfrm>
              <a:off x="6790955" y="1821330"/>
              <a:ext cx="159506" cy="159737"/>
            </a:xfrm>
            <a:custGeom>
              <a:avLst/>
              <a:gdLst/>
              <a:ahLst/>
              <a:cxnLst/>
              <a:rect l="l" t="t" r="r" b="b"/>
              <a:pathLst>
                <a:path w="6195" h="6204" extrusionOk="0">
                  <a:moveTo>
                    <a:pt x="5604" y="429"/>
                  </a:moveTo>
                  <a:cubicBezTo>
                    <a:pt x="5689" y="429"/>
                    <a:pt x="5767" y="506"/>
                    <a:pt x="5767" y="600"/>
                  </a:cubicBezTo>
                  <a:lnTo>
                    <a:pt x="5767" y="5604"/>
                  </a:lnTo>
                  <a:cubicBezTo>
                    <a:pt x="5767" y="5698"/>
                    <a:pt x="5689" y="5775"/>
                    <a:pt x="5604" y="5775"/>
                  </a:cubicBezTo>
                  <a:lnTo>
                    <a:pt x="592" y="5775"/>
                  </a:lnTo>
                  <a:cubicBezTo>
                    <a:pt x="498" y="5775"/>
                    <a:pt x="421" y="5698"/>
                    <a:pt x="421" y="5604"/>
                  </a:cubicBezTo>
                  <a:lnTo>
                    <a:pt x="421" y="600"/>
                  </a:lnTo>
                  <a:cubicBezTo>
                    <a:pt x="421" y="506"/>
                    <a:pt x="498" y="429"/>
                    <a:pt x="592" y="429"/>
                  </a:cubicBezTo>
                  <a:close/>
                  <a:moveTo>
                    <a:pt x="592" y="1"/>
                  </a:moveTo>
                  <a:cubicBezTo>
                    <a:pt x="266" y="1"/>
                    <a:pt x="1" y="266"/>
                    <a:pt x="1" y="600"/>
                  </a:cubicBezTo>
                  <a:lnTo>
                    <a:pt x="1" y="5604"/>
                  </a:lnTo>
                  <a:cubicBezTo>
                    <a:pt x="1" y="5938"/>
                    <a:pt x="266" y="6203"/>
                    <a:pt x="592" y="6203"/>
                  </a:cubicBezTo>
                  <a:lnTo>
                    <a:pt x="5604" y="6203"/>
                  </a:lnTo>
                  <a:cubicBezTo>
                    <a:pt x="5929" y="6203"/>
                    <a:pt x="6195" y="5938"/>
                    <a:pt x="6195" y="5604"/>
                  </a:cubicBezTo>
                  <a:lnTo>
                    <a:pt x="6195" y="600"/>
                  </a:lnTo>
                  <a:cubicBezTo>
                    <a:pt x="6195" y="266"/>
                    <a:pt x="5929" y="1"/>
                    <a:pt x="560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0"/>
            <p:cNvSpPr/>
            <p:nvPr/>
          </p:nvSpPr>
          <p:spPr>
            <a:xfrm>
              <a:off x="6618472" y="1821330"/>
              <a:ext cx="159712" cy="159737"/>
            </a:xfrm>
            <a:custGeom>
              <a:avLst/>
              <a:gdLst/>
              <a:ahLst/>
              <a:cxnLst/>
              <a:rect l="l" t="t" r="r" b="b"/>
              <a:pathLst>
                <a:path w="6203" h="6204" extrusionOk="0">
                  <a:moveTo>
                    <a:pt x="600" y="1"/>
                  </a:moveTo>
                  <a:cubicBezTo>
                    <a:pt x="274" y="1"/>
                    <a:pt x="0" y="266"/>
                    <a:pt x="0" y="600"/>
                  </a:cubicBezTo>
                  <a:lnTo>
                    <a:pt x="0" y="5604"/>
                  </a:lnTo>
                  <a:cubicBezTo>
                    <a:pt x="0" y="5938"/>
                    <a:pt x="274" y="6203"/>
                    <a:pt x="600" y="6203"/>
                  </a:cubicBezTo>
                  <a:lnTo>
                    <a:pt x="5612" y="6203"/>
                  </a:lnTo>
                  <a:cubicBezTo>
                    <a:pt x="5937" y="6203"/>
                    <a:pt x="6203" y="5938"/>
                    <a:pt x="6203" y="5604"/>
                  </a:cubicBezTo>
                  <a:lnTo>
                    <a:pt x="6203" y="2365"/>
                  </a:lnTo>
                  <a:cubicBezTo>
                    <a:pt x="6203" y="2219"/>
                    <a:pt x="6096" y="2147"/>
                    <a:pt x="5989" y="2147"/>
                  </a:cubicBezTo>
                  <a:cubicBezTo>
                    <a:pt x="5882" y="2147"/>
                    <a:pt x="5775" y="2219"/>
                    <a:pt x="5775" y="2365"/>
                  </a:cubicBezTo>
                  <a:lnTo>
                    <a:pt x="5775" y="5604"/>
                  </a:lnTo>
                  <a:cubicBezTo>
                    <a:pt x="5775" y="5698"/>
                    <a:pt x="5697" y="5775"/>
                    <a:pt x="5612" y="5775"/>
                  </a:cubicBezTo>
                  <a:lnTo>
                    <a:pt x="600" y="5775"/>
                  </a:lnTo>
                  <a:cubicBezTo>
                    <a:pt x="506" y="5775"/>
                    <a:pt x="429" y="5698"/>
                    <a:pt x="429" y="5604"/>
                  </a:cubicBezTo>
                  <a:lnTo>
                    <a:pt x="429" y="600"/>
                  </a:lnTo>
                  <a:cubicBezTo>
                    <a:pt x="429" y="506"/>
                    <a:pt x="506" y="429"/>
                    <a:pt x="600" y="429"/>
                  </a:cubicBezTo>
                  <a:lnTo>
                    <a:pt x="5603" y="429"/>
                  </a:lnTo>
                  <a:cubicBezTo>
                    <a:pt x="5697" y="429"/>
                    <a:pt x="5775" y="506"/>
                    <a:pt x="5775" y="600"/>
                  </a:cubicBezTo>
                  <a:lnTo>
                    <a:pt x="5775" y="1466"/>
                  </a:lnTo>
                  <a:cubicBezTo>
                    <a:pt x="5775" y="1607"/>
                    <a:pt x="5882" y="1678"/>
                    <a:pt x="5989" y="1678"/>
                  </a:cubicBezTo>
                  <a:cubicBezTo>
                    <a:pt x="6096" y="1678"/>
                    <a:pt x="6203" y="1607"/>
                    <a:pt x="6203" y="1466"/>
                  </a:cubicBezTo>
                  <a:lnTo>
                    <a:pt x="6203" y="600"/>
                  </a:lnTo>
                  <a:cubicBezTo>
                    <a:pt x="6203" y="266"/>
                    <a:pt x="5937" y="1"/>
                    <a:pt x="561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0"/>
            <p:cNvSpPr/>
            <p:nvPr/>
          </p:nvSpPr>
          <p:spPr>
            <a:xfrm>
              <a:off x="6644503" y="1851197"/>
              <a:ext cx="107650" cy="100081"/>
            </a:xfrm>
            <a:custGeom>
              <a:avLst/>
              <a:gdLst/>
              <a:ahLst/>
              <a:cxnLst/>
              <a:rect l="l" t="t" r="r" b="b"/>
              <a:pathLst>
                <a:path w="4181" h="3887" extrusionOk="0">
                  <a:moveTo>
                    <a:pt x="2086" y="1"/>
                  </a:moveTo>
                  <a:cubicBezTo>
                    <a:pt x="1503" y="1"/>
                    <a:pt x="934" y="264"/>
                    <a:pt x="557" y="751"/>
                  </a:cubicBezTo>
                  <a:cubicBezTo>
                    <a:pt x="0" y="1471"/>
                    <a:pt x="9" y="2482"/>
                    <a:pt x="591" y="3176"/>
                  </a:cubicBezTo>
                  <a:cubicBezTo>
                    <a:pt x="640" y="3226"/>
                    <a:pt x="695" y="3247"/>
                    <a:pt x="749" y="3247"/>
                  </a:cubicBezTo>
                  <a:cubicBezTo>
                    <a:pt x="903" y="3247"/>
                    <a:pt x="1038" y="3069"/>
                    <a:pt x="917" y="2910"/>
                  </a:cubicBezTo>
                  <a:cubicBezTo>
                    <a:pt x="437" y="2319"/>
                    <a:pt x="463" y="1462"/>
                    <a:pt x="985" y="905"/>
                  </a:cubicBezTo>
                  <a:cubicBezTo>
                    <a:pt x="1281" y="590"/>
                    <a:pt x="1681" y="429"/>
                    <a:pt x="2085" y="429"/>
                  </a:cubicBezTo>
                  <a:cubicBezTo>
                    <a:pt x="2394" y="429"/>
                    <a:pt x="2705" y="523"/>
                    <a:pt x="2973" y="717"/>
                  </a:cubicBezTo>
                  <a:cubicBezTo>
                    <a:pt x="3598" y="1162"/>
                    <a:pt x="3787" y="1993"/>
                    <a:pt x="3418" y="2670"/>
                  </a:cubicBezTo>
                  <a:cubicBezTo>
                    <a:pt x="3150" y="3169"/>
                    <a:pt x="2632" y="3458"/>
                    <a:pt x="2092" y="3458"/>
                  </a:cubicBezTo>
                  <a:cubicBezTo>
                    <a:pt x="1908" y="3458"/>
                    <a:pt x="1722" y="3425"/>
                    <a:pt x="1542" y="3355"/>
                  </a:cubicBezTo>
                  <a:cubicBezTo>
                    <a:pt x="1516" y="3347"/>
                    <a:pt x="1491" y="3343"/>
                    <a:pt x="1467" y="3343"/>
                  </a:cubicBezTo>
                  <a:cubicBezTo>
                    <a:pt x="1260" y="3343"/>
                    <a:pt x="1165" y="3650"/>
                    <a:pt x="1388" y="3750"/>
                  </a:cubicBezTo>
                  <a:cubicBezTo>
                    <a:pt x="1611" y="3835"/>
                    <a:pt x="1851" y="3887"/>
                    <a:pt x="2091" y="3887"/>
                  </a:cubicBezTo>
                  <a:cubicBezTo>
                    <a:pt x="2999" y="3878"/>
                    <a:pt x="3787" y="3253"/>
                    <a:pt x="3984" y="2362"/>
                  </a:cubicBezTo>
                  <a:cubicBezTo>
                    <a:pt x="4181" y="1479"/>
                    <a:pt x="3735" y="571"/>
                    <a:pt x="2913" y="186"/>
                  </a:cubicBezTo>
                  <a:cubicBezTo>
                    <a:pt x="2647" y="61"/>
                    <a:pt x="2365" y="1"/>
                    <a:pt x="208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0"/>
            <p:cNvSpPr/>
            <p:nvPr/>
          </p:nvSpPr>
          <p:spPr>
            <a:xfrm>
              <a:off x="6850303" y="1851120"/>
              <a:ext cx="40836" cy="100158"/>
            </a:xfrm>
            <a:custGeom>
              <a:avLst/>
              <a:gdLst/>
              <a:ahLst/>
              <a:cxnLst/>
              <a:rect l="l" t="t" r="r" b="b"/>
              <a:pathLst>
                <a:path w="1586" h="3890" extrusionOk="0">
                  <a:moveTo>
                    <a:pt x="1114" y="429"/>
                  </a:moveTo>
                  <a:cubicBezTo>
                    <a:pt x="1131" y="429"/>
                    <a:pt x="1157" y="454"/>
                    <a:pt x="1157" y="471"/>
                  </a:cubicBezTo>
                  <a:lnTo>
                    <a:pt x="1157" y="3418"/>
                  </a:lnTo>
                  <a:cubicBezTo>
                    <a:pt x="1157" y="3436"/>
                    <a:pt x="1131" y="3461"/>
                    <a:pt x="1114" y="3461"/>
                  </a:cubicBezTo>
                  <a:lnTo>
                    <a:pt x="472" y="3461"/>
                  </a:lnTo>
                  <a:cubicBezTo>
                    <a:pt x="446" y="3461"/>
                    <a:pt x="429" y="3436"/>
                    <a:pt x="429" y="3418"/>
                  </a:cubicBezTo>
                  <a:lnTo>
                    <a:pt x="429" y="471"/>
                  </a:lnTo>
                  <a:cubicBezTo>
                    <a:pt x="429" y="454"/>
                    <a:pt x="446" y="429"/>
                    <a:pt x="472" y="429"/>
                  </a:cubicBezTo>
                  <a:close/>
                  <a:moveTo>
                    <a:pt x="472" y="0"/>
                  </a:moveTo>
                  <a:cubicBezTo>
                    <a:pt x="206" y="0"/>
                    <a:pt x="0" y="214"/>
                    <a:pt x="0" y="471"/>
                  </a:cubicBezTo>
                  <a:lnTo>
                    <a:pt x="0" y="3418"/>
                  </a:lnTo>
                  <a:cubicBezTo>
                    <a:pt x="0" y="3675"/>
                    <a:pt x="206" y="3890"/>
                    <a:pt x="472" y="3890"/>
                  </a:cubicBezTo>
                  <a:lnTo>
                    <a:pt x="1114" y="3890"/>
                  </a:lnTo>
                  <a:cubicBezTo>
                    <a:pt x="1371" y="3890"/>
                    <a:pt x="1585" y="3675"/>
                    <a:pt x="1585" y="3418"/>
                  </a:cubicBezTo>
                  <a:lnTo>
                    <a:pt x="1585" y="471"/>
                  </a:lnTo>
                  <a:cubicBezTo>
                    <a:pt x="1585" y="214"/>
                    <a:pt x="1371" y="0"/>
                    <a:pt x="111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0"/>
            <p:cNvSpPr/>
            <p:nvPr/>
          </p:nvSpPr>
          <p:spPr>
            <a:xfrm>
              <a:off x="6672284" y="1893912"/>
              <a:ext cx="17225" cy="14650"/>
            </a:xfrm>
            <a:custGeom>
              <a:avLst/>
              <a:gdLst/>
              <a:ahLst/>
              <a:cxnLst/>
              <a:rect l="l" t="t" r="r" b="b"/>
              <a:pathLst>
                <a:path w="669" h="569" extrusionOk="0">
                  <a:moveTo>
                    <a:pt x="386" y="0"/>
                  </a:moveTo>
                  <a:cubicBezTo>
                    <a:pt x="129" y="0"/>
                    <a:pt x="1" y="309"/>
                    <a:pt x="181" y="489"/>
                  </a:cubicBezTo>
                  <a:cubicBezTo>
                    <a:pt x="238" y="544"/>
                    <a:pt x="310" y="569"/>
                    <a:pt x="379" y="569"/>
                  </a:cubicBezTo>
                  <a:cubicBezTo>
                    <a:pt x="527" y="569"/>
                    <a:pt x="669" y="457"/>
                    <a:pt x="669" y="283"/>
                  </a:cubicBezTo>
                  <a:cubicBezTo>
                    <a:pt x="669" y="129"/>
                    <a:pt x="540" y="0"/>
                    <a:pt x="38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0"/>
            <p:cNvSpPr/>
            <p:nvPr/>
          </p:nvSpPr>
          <p:spPr>
            <a:xfrm>
              <a:off x="6705164" y="1893912"/>
              <a:ext cx="17225" cy="14650"/>
            </a:xfrm>
            <a:custGeom>
              <a:avLst/>
              <a:gdLst/>
              <a:ahLst/>
              <a:cxnLst/>
              <a:rect l="l" t="t" r="r" b="b"/>
              <a:pathLst>
                <a:path w="669" h="569" extrusionOk="0">
                  <a:moveTo>
                    <a:pt x="386" y="0"/>
                  </a:moveTo>
                  <a:cubicBezTo>
                    <a:pt x="129" y="0"/>
                    <a:pt x="0" y="309"/>
                    <a:pt x="180" y="489"/>
                  </a:cubicBezTo>
                  <a:cubicBezTo>
                    <a:pt x="238" y="544"/>
                    <a:pt x="309" y="569"/>
                    <a:pt x="379" y="569"/>
                  </a:cubicBezTo>
                  <a:cubicBezTo>
                    <a:pt x="526" y="569"/>
                    <a:pt x="668" y="457"/>
                    <a:pt x="668" y="283"/>
                  </a:cubicBezTo>
                  <a:cubicBezTo>
                    <a:pt x="668" y="129"/>
                    <a:pt x="540" y="0"/>
                    <a:pt x="38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3" name="Google Shape;2073;p70"/>
          <p:cNvGrpSpPr/>
          <p:nvPr/>
        </p:nvGrpSpPr>
        <p:grpSpPr>
          <a:xfrm>
            <a:off x="5932224" y="1712649"/>
            <a:ext cx="424885" cy="377587"/>
            <a:chOff x="5932224" y="1712649"/>
            <a:chExt cx="424885" cy="377587"/>
          </a:xfrm>
        </p:grpSpPr>
        <p:sp>
          <p:nvSpPr>
            <p:cNvPr id="2074" name="Google Shape;2074;p70"/>
            <p:cNvSpPr/>
            <p:nvPr/>
          </p:nvSpPr>
          <p:spPr>
            <a:xfrm>
              <a:off x="6032408" y="1712649"/>
              <a:ext cx="324702" cy="377587"/>
            </a:xfrm>
            <a:custGeom>
              <a:avLst/>
              <a:gdLst/>
              <a:ahLst/>
              <a:cxnLst/>
              <a:rect l="l" t="t" r="r" b="b"/>
              <a:pathLst>
                <a:path w="12611" h="14665" extrusionOk="0">
                  <a:moveTo>
                    <a:pt x="4570" y="0"/>
                  </a:moveTo>
                  <a:cubicBezTo>
                    <a:pt x="3461" y="0"/>
                    <a:pt x="2342" y="252"/>
                    <a:pt x="1301" y="769"/>
                  </a:cubicBezTo>
                  <a:cubicBezTo>
                    <a:pt x="1080" y="880"/>
                    <a:pt x="1195" y="1180"/>
                    <a:pt x="1395" y="1180"/>
                  </a:cubicBezTo>
                  <a:cubicBezTo>
                    <a:pt x="1428" y="1180"/>
                    <a:pt x="1463" y="1173"/>
                    <a:pt x="1499" y="1155"/>
                  </a:cubicBezTo>
                  <a:cubicBezTo>
                    <a:pt x="2449" y="675"/>
                    <a:pt x="3503" y="426"/>
                    <a:pt x="4574" y="426"/>
                  </a:cubicBezTo>
                  <a:cubicBezTo>
                    <a:pt x="9286" y="426"/>
                    <a:pt x="12610" y="5035"/>
                    <a:pt x="11128" y="9499"/>
                  </a:cubicBezTo>
                  <a:cubicBezTo>
                    <a:pt x="10139" y="12484"/>
                    <a:pt x="7394" y="14236"/>
                    <a:pt x="4558" y="14236"/>
                  </a:cubicBezTo>
                  <a:cubicBezTo>
                    <a:pt x="3144" y="14236"/>
                    <a:pt x="1707" y="13800"/>
                    <a:pt x="453" y="12866"/>
                  </a:cubicBezTo>
                  <a:cubicBezTo>
                    <a:pt x="409" y="12833"/>
                    <a:pt x="364" y="12819"/>
                    <a:pt x="321" y="12819"/>
                  </a:cubicBezTo>
                  <a:cubicBezTo>
                    <a:pt x="139" y="12819"/>
                    <a:pt x="1" y="13070"/>
                    <a:pt x="188" y="13209"/>
                  </a:cubicBezTo>
                  <a:cubicBezTo>
                    <a:pt x="1480" y="14173"/>
                    <a:pt x="3023" y="14664"/>
                    <a:pt x="4575" y="14664"/>
                  </a:cubicBezTo>
                  <a:cubicBezTo>
                    <a:pt x="5697" y="14664"/>
                    <a:pt x="6824" y="14407"/>
                    <a:pt x="7864" y="13885"/>
                  </a:cubicBezTo>
                  <a:cubicBezTo>
                    <a:pt x="10340" y="12643"/>
                    <a:pt x="11908" y="10107"/>
                    <a:pt x="11908" y="7331"/>
                  </a:cubicBezTo>
                  <a:cubicBezTo>
                    <a:pt x="11916" y="5387"/>
                    <a:pt x="11145" y="3519"/>
                    <a:pt x="9766" y="2148"/>
                  </a:cubicBezTo>
                  <a:cubicBezTo>
                    <a:pt x="8353" y="741"/>
                    <a:pt x="6475" y="0"/>
                    <a:pt x="457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0"/>
            <p:cNvSpPr/>
            <p:nvPr/>
          </p:nvSpPr>
          <p:spPr>
            <a:xfrm>
              <a:off x="5932224" y="1743289"/>
              <a:ext cx="124257" cy="296096"/>
            </a:xfrm>
            <a:custGeom>
              <a:avLst/>
              <a:gdLst/>
              <a:ahLst/>
              <a:cxnLst/>
              <a:rect l="l" t="t" r="r" b="b"/>
              <a:pathLst>
                <a:path w="4826" h="11500" extrusionOk="0">
                  <a:moveTo>
                    <a:pt x="4517" y="0"/>
                  </a:moveTo>
                  <a:cubicBezTo>
                    <a:pt x="4478" y="0"/>
                    <a:pt x="4437" y="13"/>
                    <a:pt x="4396" y="42"/>
                  </a:cubicBezTo>
                  <a:cubicBezTo>
                    <a:pt x="489" y="2646"/>
                    <a:pt x="1" y="8189"/>
                    <a:pt x="3385" y="11436"/>
                  </a:cubicBezTo>
                  <a:cubicBezTo>
                    <a:pt x="3431" y="11481"/>
                    <a:pt x="3483" y="11499"/>
                    <a:pt x="3532" y="11499"/>
                  </a:cubicBezTo>
                  <a:cubicBezTo>
                    <a:pt x="3700" y="11499"/>
                    <a:pt x="3844" y="11280"/>
                    <a:pt x="3685" y="11128"/>
                  </a:cubicBezTo>
                  <a:cubicBezTo>
                    <a:pt x="2322" y="9825"/>
                    <a:pt x="1551" y="8026"/>
                    <a:pt x="1560" y="6141"/>
                  </a:cubicBezTo>
                  <a:cubicBezTo>
                    <a:pt x="1560" y="3837"/>
                    <a:pt x="2717" y="1678"/>
                    <a:pt x="4636" y="401"/>
                  </a:cubicBezTo>
                  <a:cubicBezTo>
                    <a:pt x="4826" y="268"/>
                    <a:pt x="4697" y="0"/>
                    <a:pt x="451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0"/>
            <p:cNvSpPr/>
            <p:nvPr/>
          </p:nvSpPr>
          <p:spPr>
            <a:xfrm>
              <a:off x="6030168" y="1768213"/>
              <a:ext cx="242438" cy="248129"/>
            </a:xfrm>
            <a:custGeom>
              <a:avLst/>
              <a:gdLst/>
              <a:ahLst/>
              <a:cxnLst/>
              <a:rect l="l" t="t" r="r" b="b"/>
              <a:pathLst>
                <a:path w="9416" h="9637" extrusionOk="0">
                  <a:moveTo>
                    <a:pt x="2793" y="6630"/>
                  </a:moveTo>
                  <a:cubicBezTo>
                    <a:pt x="2991" y="6767"/>
                    <a:pt x="3222" y="6853"/>
                    <a:pt x="3462" y="6887"/>
                  </a:cubicBezTo>
                  <a:lnTo>
                    <a:pt x="3462" y="7555"/>
                  </a:lnTo>
                  <a:lnTo>
                    <a:pt x="3136" y="7555"/>
                  </a:lnTo>
                  <a:cubicBezTo>
                    <a:pt x="2948" y="7547"/>
                    <a:pt x="2793" y="7392"/>
                    <a:pt x="2793" y="7204"/>
                  </a:cubicBezTo>
                  <a:lnTo>
                    <a:pt x="2793" y="6630"/>
                  </a:lnTo>
                  <a:close/>
                  <a:moveTo>
                    <a:pt x="4713" y="6536"/>
                  </a:moveTo>
                  <a:cubicBezTo>
                    <a:pt x="4927" y="6707"/>
                    <a:pt x="5175" y="6827"/>
                    <a:pt x="5449" y="6878"/>
                  </a:cubicBezTo>
                  <a:lnTo>
                    <a:pt x="5449" y="8446"/>
                  </a:lnTo>
                  <a:cubicBezTo>
                    <a:pt x="5449" y="8712"/>
                    <a:pt x="5526" y="8977"/>
                    <a:pt x="5681" y="9209"/>
                  </a:cubicBezTo>
                  <a:lnTo>
                    <a:pt x="3667" y="9209"/>
                  </a:lnTo>
                  <a:cubicBezTo>
                    <a:pt x="3813" y="8977"/>
                    <a:pt x="3890" y="8712"/>
                    <a:pt x="3890" y="8446"/>
                  </a:cubicBezTo>
                  <a:lnTo>
                    <a:pt x="3890" y="7983"/>
                  </a:lnTo>
                  <a:lnTo>
                    <a:pt x="4070" y="7983"/>
                  </a:lnTo>
                  <a:cubicBezTo>
                    <a:pt x="4353" y="7983"/>
                    <a:pt x="4353" y="7555"/>
                    <a:pt x="4070" y="7555"/>
                  </a:cubicBezTo>
                  <a:lnTo>
                    <a:pt x="3890" y="7555"/>
                  </a:lnTo>
                  <a:lnTo>
                    <a:pt x="3890" y="6887"/>
                  </a:lnTo>
                  <a:cubicBezTo>
                    <a:pt x="4190" y="6853"/>
                    <a:pt x="4481" y="6724"/>
                    <a:pt x="4713" y="6536"/>
                  </a:cubicBezTo>
                  <a:close/>
                  <a:moveTo>
                    <a:pt x="3673" y="0"/>
                  </a:moveTo>
                  <a:cubicBezTo>
                    <a:pt x="3566" y="0"/>
                    <a:pt x="3458" y="11"/>
                    <a:pt x="3350" y="33"/>
                  </a:cubicBezTo>
                  <a:cubicBezTo>
                    <a:pt x="2596" y="187"/>
                    <a:pt x="2057" y="856"/>
                    <a:pt x="2057" y="1627"/>
                  </a:cubicBezTo>
                  <a:lnTo>
                    <a:pt x="2057" y="1781"/>
                  </a:lnTo>
                  <a:cubicBezTo>
                    <a:pt x="1906" y="1737"/>
                    <a:pt x="1755" y="1716"/>
                    <a:pt x="1607" y="1716"/>
                  </a:cubicBezTo>
                  <a:cubicBezTo>
                    <a:pt x="749" y="1716"/>
                    <a:pt x="1" y="2418"/>
                    <a:pt x="1" y="3332"/>
                  </a:cubicBezTo>
                  <a:lnTo>
                    <a:pt x="1" y="5285"/>
                  </a:lnTo>
                  <a:cubicBezTo>
                    <a:pt x="1" y="6176"/>
                    <a:pt x="729" y="6904"/>
                    <a:pt x="1628" y="6904"/>
                  </a:cubicBezTo>
                  <a:cubicBezTo>
                    <a:pt x="1877" y="6904"/>
                    <a:pt x="2134" y="6844"/>
                    <a:pt x="2357" y="6724"/>
                  </a:cubicBezTo>
                  <a:lnTo>
                    <a:pt x="2357" y="7204"/>
                  </a:lnTo>
                  <a:cubicBezTo>
                    <a:pt x="2357" y="7632"/>
                    <a:pt x="2708" y="7983"/>
                    <a:pt x="3136" y="7983"/>
                  </a:cubicBezTo>
                  <a:lnTo>
                    <a:pt x="3462" y="7983"/>
                  </a:lnTo>
                  <a:lnTo>
                    <a:pt x="3462" y="8446"/>
                  </a:lnTo>
                  <a:cubicBezTo>
                    <a:pt x="3462" y="8729"/>
                    <a:pt x="3333" y="9003"/>
                    <a:pt x="3110" y="9183"/>
                  </a:cubicBezTo>
                  <a:cubicBezTo>
                    <a:pt x="2931" y="9337"/>
                    <a:pt x="3042" y="9637"/>
                    <a:pt x="3282" y="9637"/>
                  </a:cubicBezTo>
                  <a:lnTo>
                    <a:pt x="6066" y="9637"/>
                  </a:lnTo>
                  <a:cubicBezTo>
                    <a:pt x="6306" y="9637"/>
                    <a:pt x="6409" y="9337"/>
                    <a:pt x="6229" y="9183"/>
                  </a:cubicBezTo>
                  <a:cubicBezTo>
                    <a:pt x="6006" y="9003"/>
                    <a:pt x="5886" y="8729"/>
                    <a:pt x="5886" y="8446"/>
                  </a:cubicBezTo>
                  <a:lnTo>
                    <a:pt x="5886" y="6895"/>
                  </a:lnTo>
                  <a:cubicBezTo>
                    <a:pt x="6159" y="6652"/>
                    <a:pt x="6500" y="6530"/>
                    <a:pt x="6841" y="6530"/>
                  </a:cubicBezTo>
                  <a:cubicBezTo>
                    <a:pt x="7185" y="6530"/>
                    <a:pt x="7530" y="6655"/>
                    <a:pt x="7805" y="6904"/>
                  </a:cubicBezTo>
                  <a:cubicBezTo>
                    <a:pt x="8696" y="6904"/>
                    <a:pt x="9416" y="6176"/>
                    <a:pt x="9416" y="5285"/>
                  </a:cubicBezTo>
                  <a:lnTo>
                    <a:pt x="9416" y="4779"/>
                  </a:lnTo>
                  <a:cubicBezTo>
                    <a:pt x="9416" y="4638"/>
                    <a:pt x="9309" y="4567"/>
                    <a:pt x="9202" y="4567"/>
                  </a:cubicBezTo>
                  <a:cubicBezTo>
                    <a:pt x="9095" y="4567"/>
                    <a:pt x="8988" y="4638"/>
                    <a:pt x="8988" y="4779"/>
                  </a:cubicBezTo>
                  <a:lnTo>
                    <a:pt x="8988" y="5285"/>
                  </a:lnTo>
                  <a:cubicBezTo>
                    <a:pt x="8994" y="5993"/>
                    <a:pt x="8415" y="6479"/>
                    <a:pt x="7802" y="6479"/>
                  </a:cubicBezTo>
                  <a:cubicBezTo>
                    <a:pt x="7541" y="6479"/>
                    <a:pt x="7273" y="6390"/>
                    <a:pt x="7043" y="6193"/>
                  </a:cubicBezTo>
                  <a:cubicBezTo>
                    <a:pt x="6961" y="6129"/>
                    <a:pt x="6865" y="6097"/>
                    <a:pt x="6770" y="6097"/>
                  </a:cubicBezTo>
                  <a:cubicBezTo>
                    <a:pt x="6674" y="6097"/>
                    <a:pt x="6580" y="6129"/>
                    <a:pt x="6503" y="6193"/>
                  </a:cubicBezTo>
                  <a:cubicBezTo>
                    <a:pt x="6285" y="6377"/>
                    <a:pt x="6015" y="6469"/>
                    <a:pt x="5745" y="6469"/>
                  </a:cubicBezTo>
                  <a:cubicBezTo>
                    <a:pt x="5475" y="6469"/>
                    <a:pt x="5205" y="6377"/>
                    <a:pt x="4987" y="6193"/>
                  </a:cubicBezTo>
                  <a:cubicBezTo>
                    <a:pt x="4910" y="6129"/>
                    <a:pt x="4813" y="6097"/>
                    <a:pt x="4717" y="6097"/>
                  </a:cubicBezTo>
                  <a:cubicBezTo>
                    <a:pt x="4620" y="6097"/>
                    <a:pt x="4524" y="6129"/>
                    <a:pt x="4447" y="6193"/>
                  </a:cubicBezTo>
                  <a:cubicBezTo>
                    <a:pt x="4228" y="6377"/>
                    <a:pt x="3959" y="6469"/>
                    <a:pt x="3689" y="6469"/>
                  </a:cubicBezTo>
                  <a:cubicBezTo>
                    <a:pt x="3419" y="6469"/>
                    <a:pt x="3149" y="6377"/>
                    <a:pt x="2931" y="6193"/>
                  </a:cubicBezTo>
                  <a:cubicBezTo>
                    <a:pt x="2853" y="6129"/>
                    <a:pt x="2759" y="6097"/>
                    <a:pt x="2665" y="6097"/>
                  </a:cubicBezTo>
                  <a:cubicBezTo>
                    <a:pt x="2571" y="6097"/>
                    <a:pt x="2476" y="6129"/>
                    <a:pt x="2399" y="6193"/>
                  </a:cubicBezTo>
                  <a:cubicBezTo>
                    <a:pt x="2168" y="6384"/>
                    <a:pt x="1902" y="6470"/>
                    <a:pt x="1643" y="6470"/>
                  </a:cubicBezTo>
                  <a:cubicBezTo>
                    <a:pt x="1030" y="6470"/>
                    <a:pt x="452" y="5989"/>
                    <a:pt x="446" y="5285"/>
                  </a:cubicBezTo>
                  <a:lnTo>
                    <a:pt x="446" y="3340"/>
                  </a:lnTo>
                  <a:cubicBezTo>
                    <a:pt x="453" y="2662"/>
                    <a:pt x="1000" y="2152"/>
                    <a:pt x="1633" y="2152"/>
                  </a:cubicBezTo>
                  <a:cubicBezTo>
                    <a:pt x="1744" y="2152"/>
                    <a:pt x="1857" y="2167"/>
                    <a:pt x="1971" y="2201"/>
                  </a:cubicBezTo>
                  <a:cubicBezTo>
                    <a:pt x="2009" y="2212"/>
                    <a:pt x="2048" y="2217"/>
                    <a:pt x="2085" y="2217"/>
                  </a:cubicBezTo>
                  <a:cubicBezTo>
                    <a:pt x="2310" y="2217"/>
                    <a:pt x="2511" y="2031"/>
                    <a:pt x="2511" y="1789"/>
                  </a:cubicBezTo>
                  <a:lnTo>
                    <a:pt x="2511" y="1627"/>
                  </a:lnTo>
                  <a:cubicBezTo>
                    <a:pt x="2511" y="877"/>
                    <a:pt x="3106" y="444"/>
                    <a:pt x="3706" y="444"/>
                  </a:cubicBezTo>
                  <a:cubicBezTo>
                    <a:pt x="4140" y="444"/>
                    <a:pt x="4577" y="672"/>
                    <a:pt x="4790" y="1173"/>
                  </a:cubicBezTo>
                  <a:cubicBezTo>
                    <a:pt x="4856" y="1332"/>
                    <a:pt x="5015" y="1430"/>
                    <a:pt x="5183" y="1430"/>
                  </a:cubicBezTo>
                  <a:cubicBezTo>
                    <a:pt x="5232" y="1430"/>
                    <a:pt x="5281" y="1421"/>
                    <a:pt x="5329" y="1404"/>
                  </a:cubicBezTo>
                  <a:cubicBezTo>
                    <a:pt x="5468" y="1351"/>
                    <a:pt x="5611" y="1325"/>
                    <a:pt x="5752" y="1325"/>
                  </a:cubicBezTo>
                  <a:cubicBezTo>
                    <a:pt x="6201" y="1325"/>
                    <a:pt x="6626" y="1584"/>
                    <a:pt x="6829" y="2021"/>
                  </a:cubicBezTo>
                  <a:cubicBezTo>
                    <a:pt x="6894" y="2171"/>
                    <a:pt x="7049" y="2262"/>
                    <a:pt x="7211" y="2262"/>
                  </a:cubicBezTo>
                  <a:cubicBezTo>
                    <a:pt x="7261" y="2262"/>
                    <a:pt x="7311" y="2253"/>
                    <a:pt x="7360" y="2235"/>
                  </a:cubicBezTo>
                  <a:cubicBezTo>
                    <a:pt x="7508" y="2175"/>
                    <a:pt x="7660" y="2146"/>
                    <a:pt x="7807" y="2146"/>
                  </a:cubicBezTo>
                  <a:cubicBezTo>
                    <a:pt x="8432" y="2146"/>
                    <a:pt x="8988" y="2652"/>
                    <a:pt x="8988" y="3332"/>
                  </a:cubicBezTo>
                  <a:lnTo>
                    <a:pt x="8988" y="3871"/>
                  </a:lnTo>
                  <a:cubicBezTo>
                    <a:pt x="8988" y="4013"/>
                    <a:pt x="9095" y="4083"/>
                    <a:pt x="9202" y="4083"/>
                  </a:cubicBezTo>
                  <a:cubicBezTo>
                    <a:pt x="9309" y="4083"/>
                    <a:pt x="9416" y="4013"/>
                    <a:pt x="9416" y="3871"/>
                  </a:cubicBezTo>
                  <a:lnTo>
                    <a:pt x="9416" y="3332"/>
                  </a:lnTo>
                  <a:cubicBezTo>
                    <a:pt x="9416" y="2402"/>
                    <a:pt x="8653" y="1712"/>
                    <a:pt x="7795" y="1712"/>
                  </a:cubicBezTo>
                  <a:cubicBezTo>
                    <a:pt x="7601" y="1712"/>
                    <a:pt x="7402" y="1748"/>
                    <a:pt x="7206" y="1824"/>
                  </a:cubicBezTo>
                  <a:cubicBezTo>
                    <a:pt x="6938" y="1236"/>
                    <a:pt x="6357" y="887"/>
                    <a:pt x="5743" y="887"/>
                  </a:cubicBezTo>
                  <a:cubicBezTo>
                    <a:pt x="5551" y="887"/>
                    <a:pt x="5356" y="921"/>
                    <a:pt x="5167" y="993"/>
                  </a:cubicBezTo>
                  <a:cubicBezTo>
                    <a:pt x="4910" y="383"/>
                    <a:pt x="4313" y="0"/>
                    <a:pt x="367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7" name="Google Shape;2077;p70"/>
          <p:cNvGrpSpPr/>
          <p:nvPr/>
        </p:nvGrpSpPr>
        <p:grpSpPr>
          <a:xfrm>
            <a:off x="7248900" y="2876385"/>
            <a:ext cx="343909" cy="377664"/>
            <a:chOff x="7248900" y="2876385"/>
            <a:chExt cx="343909" cy="377664"/>
          </a:xfrm>
        </p:grpSpPr>
        <p:sp>
          <p:nvSpPr>
            <p:cNvPr id="2078" name="Google Shape;2078;p70"/>
            <p:cNvSpPr/>
            <p:nvPr/>
          </p:nvSpPr>
          <p:spPr>
            <a:xfrm>
              <a:off x="7248900" y="2876385"/>
              <a:ext cx="343909" cy="377664"/>
            </a:xfrm>
            <a:custGeom>
              <a:avLst/>
              <a:gdLst/>
              <a:ahLst/>
              <a:cxnLst/>
              <a:rect l="l" t="t" r="r" b="b"/>
              <a:pathLst>
                <a:path w="13357" h="14668" extrusionOk="0">
                  <a:moveTo>
                    <a:pt x="11335" y="1200"/>
                  </a:moveTo>
                  <a:lnTo>
                    <a:pt x="12843" y="2716"/>
                  </a:lnTo>
                  <a:cubicBezTo>
                    <a:pt x="12894" y="2767"/>
                    <a:pt x="12928" y="2845"/>
                    <a:pt x="12928" y="2922"/>
                  </a:cubicBezTo>
                  <a:lnTo>
                    <a:pt x="12406" y="2922"/>
                  </a:lnTo>
                  <a:cubicBezTo>
                    <a:pt x="12371" y="2862"/>
                    <a:pt x="12328" y="2810"/>
                    <a:pt x="12286" y="2767"/>
                  </a:cubicBezTo>
                  <a:lnTo>
                    <a:pt x="11026" y="1508"/>
                  </a:lnTo>
                  <a:lnTo>
                    <a:pt x="11335" y="1200"/>
                  </a:lnTo>
                  <a:close/>
                  <a:moveTo>
                    <a:pt x="11977" y="4292"/>
                  </a:moveTo>
                  <a:cubicBezTo>
                    <a:pt x="12029" y="4292"/>
                    <a:pt x="12063" y="4335"/>
                    <a:pt x="12063" y="4387"/>
                  </a:cubicBezTo>
                  <a:lnTo>
                    <a:pt x="12063" y="5500"/>
                  </a:lnTo>
                  <a:cubicBezTo>
                    <a:pt x="11917" y="5466"/>
                    <a:pt x="11806" y="5329"/>
                    <a:pt x="11797" y="5183"/>
                  </a:cubicBezTo>
                  <a:lnTo>
                    <a:pt x="11746" y="4292"/>
                  </a:lnTo>
                  <a:close/>
                  <a:moveTo>
                    <a:pt x="12928" y="3350"/>
                  </a:moveTo>
                  <a:lnTo>
                    <a:pt x="12928" y="6066"/>
                  </a:lnTo>
                  <a:lnTo>
                    <a:pt x="12500" y="6066"/>
                  </a:lnTo>
                  <a:lnTo>
                    <a:pt x="12500" y="4387"/>
                  </a:lnTo>
                  <a:cubicBezTo>
                    <a:pt x="12500" y="4095"/>
                    <a:pt x="12269" y="3864"/>
                    <a:pt x="11977" y="3864"/>
                  </a:cubicBezTo>
                  <a:lnTo>
                    <a:pt x="11506" y="3864"/>
                  </a:lnTo>
                  <a:lnTo>
                    <a:pt x="11480" y="3453"/>
                  </a:lnTo>
                  <a:cubicBezTo>
                    <a:pt x="11472" y="3427"/>
                    <a:pt x="11480" y="3401"/>
                    <a:pt x="11497" y="3384"/>
                  </a:cubicBezTo>
                  <a:cubicBezTo>
                    <a:pt x="11515" y="3359"/>
                    <a:pt x="11540" y="3350"/>
                    <a:pt x="11566" y="3350"/>
                  </a:cubicBezTo>
                  <a:close/>
                  <a:moveTo>
                    <a:pt x="9493" y="429"/>
                  </a:moveTo>
                  <a:cubicBezTo>
                    <a:pt x="9570" y="429"/>
                    <a:pt x="9638" y="497"/>
                    <a:pt x="9638" y="583"/>
                  </a:cubicBezTo>
                  <a:lnTo>
                    <a:pt x="9638" y="7214"/>
                  </a:lnTo>
                  <a:lnTo>
                    <a:pt x="1465" y="7214"/>
                  </a:lnTo>
                  <a:lnTo>
                    <a:pt x="1465" y="574"/>
                  </a:lnTo>
                  <a:cubicBezTo>
                    <a:pt x="1465" y="497"/>
                    <a:pt x="1534" y="429"/>
                    <a:pt x="1611" y="429"/>
                  </a:cubicBezTo>
                  <a:close/>
                  <a:moveTo>
                    <a:pt x="12920" y="6494"/>
                  </a:moveTo>
                  <a:lnTo>
                    <a:pt x="12920" y="10435"/>
                  </a:lnTo>
                  <a:cubicBezTo>
                    <a:pt x="12920" y="11009"/>
                    <a:pt x="12457" y="11480"/>
                    <a:pt x="11884" y="11497"/>
                  </a:cubicBezTo>
                  <a:lnTo>
                    <a:pt x="11884" y="11497"/>
                  </a:lnTo>
                  <a:cubicBezTo>
                    <a:pt x="11604" y="11495"/>
                    <a:pt x="11333" y="11384"/>
                    <a:pt x="11138" y="11189"/>
                  </a:cubicBezTo>
                  <a:cubicBezTo>
                    <a:pt x="10932" y="10983"/>
                    <a:pt x="10812" y="10709"/>
                    <a:pt x="10812" y="10418"/>
                  </a:cubicBezTo>
                  <a:lnTo>
                    <a:pt x="10812" y="9784"/>
                  </a:lnTo>
                  <a:cubicBezTo>
                    <a:pt x="10812" y="9441"/>
                    <a:pt x="10529" y="9158"/>
                    <a:pt x="10187" y="9158"/>
                  </a:cubicBezTo>
                  <a:lnTo>
                    <a:pt x="10067" y="9158"/>
                  </a:lnTo>
                  <a:lnTo>
                    <a:pt x="10067" y="8730"/>
                  </a:lnTo>
                  <a:lnTo>
                    <a:pt x="10187" y="8730"/>
                  </a:lnTo>
                  <a:cubicBezTo>
                    <a:pt x="10769" y="8730"/>
                    <a:pt x="11240" y="9210"/>
                    <a:pt x="11240" y="9792"/>
                  </a:cubicBezTo>
                  <a:lnTo>
                    <a:pt x="11240" y="10435"/>
                  </a:lnTo>
                  <a:cubicBezTo>
                    <a:pt x="11232" y="10769"/>
                    <a:pt x="11497" y="11052"/>
                    <a:pt x="11840" y="11078"/>
                  </a:cubicBezTo>
                  <a:lnTo>
                    <a:pt x="11866" y="11078"/>
                  </a:lnTo>
                  <a:cubicBezTo>
                    <a:pt x="12029" y="11078"/>
                    <a:pt x="12183" y="11009"/>
                    <a:pt x="12294" y="10898"/>
                  </a:cubicBezTo>
                  <a:cubicBezTo>
                    <a:pt x="12423" y="10786"/>
                    <a:pt x="12491" y="10615"/>
                    <a:pt x="12491" y="10444"/>
                  </a:cubicBezTo>
                  <a:lnTo>
                    <a:pt x="12491" y="6494"/>
                  </a:lnTo>
                  <a:close/>
                  <a:moveTo>
                    <a:pt x="9638" y="7642"/>
                  </a:moveTo>
                  <a:lnTo>
                    <a:pt x="9638" y="11943"/>
                  </a:lnTo>
                  <a:lnTo>
                    <a:pt x="3710" y="11943"/>
                  </a:lnTo>
                  <a:cubicBezTo>
                    <a:pt x="3427" y="11943"/>
                    <a:pt x="3427" y="12371"/>
                    <a:pt x="3710" y="12371"/>
                  </a:cubicBezTo>
                  <a:lnTo>
                    <a:pt x="9553" y="12371"/>
                  </a:lnTo>
                  <a:cubicBezTo>
                    <a:pt x="10170" y="12371"/>
                    <a:pt x="10666" y="12868"/>
                    <a:pt x="10675" y="13493"/>
                  </a:cubicBezTo>
                  <a:lnTo>
                    <a:pt x="10675" y="14205"/>
                  </a:lnTo>
                  <a:cubicBezTo>
                    <a:pt x="10675" y="14222"/>
                    <a:pt x="10658" y="14239"/>
                    <a:pt x="10641" y="14239"/>
                  </a:cubicBezTo>
                  <a:lnTo>
                    <a:pt x="463" y="14239"/>
                  </a:lnTo>
                  <a:cubicBezTo>
                    <a:pt x="446" y="14230"/>
                    <a:pt x="429" y="14222"/>
                    <a:pt x="429" y="14205"/>
                  </a:cubicBezTo>
                  <a:lnTo>
                    <a:pt x="429" y="13493"/>
                  </a:lnTo>
                  <a:cubicBezTo>
                    <a:pt x="437" y="12868"/>
                    <a:pt x="934" y="12371"/>
                    <a:pt x="1551" y="12371"/>
                  </a:cubicBezTo>
                  <a:lnTo>
                    <a:pt x="2853" y="12371"/>
                  </a:lnTo>
                  <a:cubicBezTo>
                    <a:pt x="3136" y="12371"/>
                    <a:pt x="3136" y="11943"/>
                    <a:pt x="2853" y="11943"/>
                  </a:cubicBezTo>
                  <a:lnTo>
                    <a:pt x="1465" y="11943"/>
                  </a:lnTo>
                  <a:lnTo>
                    <a:pt x="1465" y="7642"/>
                  </a:lnTo>
                  <a:close/>
                  <a:moveTo>
                    <a:pt x="1611" y="0"/>
                  </a:moveTo>
                  <a:cubicBezTo>
                    <a:pt x="1294" y="0"/>
                    <a:pt x="1037" y="257"/>
                    <a:pt x="1037" y="574"/>
                  </a:cubicBezTo>
                  <a:lnTo>
                    <a:pt x="1037" y="12028"/>
                  </a:lnTo>
                  <a:cubicBezTo>
                    <a:pt x="412" y="12251"/>
                    <a:pt x="0" y="12834"/>
                    <a:pt x="0" y="13493"/>
                  </a:cubicBezTo>
                  <a:lnTo>
                    <a:pt x="0" y="14205"/>
                  </a:lnTo>
                  <a:cubicBezTo>
                    <a:pt x="0" y="14462"/>
                    <a:pt x="206" y="14667"/>
                    <a:pt x="463" y="14667"/>
                  </a:cubicBezTo>
                  <a:lnTo>
                    <a:pt x="10641" y="14667"/>
                  </a:lnTo>
                  <a:cubicBezTo>
                    <a:pt x="10889" y="14667"/>
                    <a:pt x="11095" y="14462"/>
                    <a:pt x="11095" y="14205"/>
                  </a:cubicBezTo>
                  <a:lnTo>
                    <a:pt x="11095" y="13493"/>
                  </a:lnTo>
                  <a:cubicBezTo>
                    <a:pt x="11095" y="12834"/>
                    <a:pt x="10684" y="12251"/>
                    <a:pt x="10067" y="12028"/>
                  </a:cubicBezTo>
                  <a:lnTo>
                    <a:pt x="10067" y="9587"/>
                  </a:lnTo>
                  <a:lnTo>
                    <a:pt x="10178" y="9587"/>
                  </a:lnTo>
                  <a:cubicBezTo>
                    <a:pt x="10289" y="9587"/>
                    <a:pt x="10375" y="9681"/>
                    <a:pt x="10375" y="9784"/>
                  </a:cubicBezTo>
                  <a:lnTo>
                    <a:pt x="10375" y="10418"/>
                  </a:lnTo>
                  <a:cubicBezTo>
                    <a:pt x="10384" y="10821"/>
                    <a:pt x="10547" y="11215"/>
                    <a:pt x="10838" y="11497"/>
                  </a:cubicBezTo>
                  <a:cubicBezTo>
                    <a:pt x="11112" y="11771"/>
                    <a:pt x="11480" y="11926"/>
                    <a:pt x="11866" y="11926"/>
                  </a:cubicBezTo>
                  <a:lnTo>
                    <a:pt x="11892" y="11926"/>
                  </a:lnTo>
                  <a:cubicBezTo>
                    <a:pt x="12705" y="11909"/>
                    <a:pt x="13348" y="11249"/>
                    <a:pt x="13357" y="10435"/>
                  </a:cubicBezTo>
                  <a:lnTo>
                    <a:pt x="13357" y="3136"/>
                  </a:lnTo>
                  <a:lnTo>
                    <a:pt x="13357" y="2922"/>
                  </a:lnTo>
                  <a:cubicBezTo>
                    <a:pt x="13357" y="2725"/>
                    <a:pt x="13279" y="2545"/>
                    <a:pt x="13142" y="2408"/>
                  </a:cubicBezTo>
                  <a:lnTo>
                    <a:pt x="11617" y="883"/>
                  </a:lnTo>
                  <a:cubicBezTo>
                    <a:pt x="11536" y="801"/>
                    <a:pt x="11431" y="761"/>
                    <a:pt x="11326" y="761"/>
                  </a:cubicBezTo>
                  <a:cubicBezTo>
                    <a:pt x="11221" y="761"/>
                    <a:pt x="11116" y="801"/>
                    <a:pt x="11035" y="883"/>
                  </a:cubicBezTo>
                  <a:lnTo>
                    <a:pt x="10709" y="1217"/>
                  </a:lnTo>
                  <a:cubicBezTo>
                    <a:pt x="10547" y="1380"/>
                    <a:pt x="10547" y="1637"/>
                    <a:pt x="10709" y="1799"/>
                  </a:cubicBezTo>
                  <a:lnTo>
                    <a:pt x="11832" y="2922"/>
                  </a:lnTo>
                  <a:lnTo>
                    <a:pt x="11557" y="2922"/>
                  </a:lnTo>
                  <a:cubicBezTo>
                    <a:pt x="11258" y="2922"/>
                    <a:pt x="11018" y="3179"/>
                    <a:pt x="11043" y="3478"/>
                  </a:cubicBezTo>
                  <a:lnTo>
                    <a:pt x="11086" y="4095"/>
                  </a:lnTo>
                  <a:cubicBezTo>
                    <a:pt x="11095" y="4207"/>
                    <a:pt x="11189" y="4292"/>
                    <a:pt x="11300" y="4292"/>
                  </a:cubicBezTo>
                  <a:lnTo>
                    <a:pt x="11309" y="4292"/>
                  </a:lnTo>
                  <a:lnTo>
                    <a:pt x="11369" y="5209"/>
                  </a:lnTo>
                  <a:cubicBezTo>
                    <a:pt x="11395" y="5586"/>
                    <a:pt x="11686" y="5894"/>
                    <a:pt x="12063" y="5937"/>
                  </a:cubicBezTo>
                  <a:lnTo>
                    <a:pt x="12063" y="10435"/>
                  </a:lnTo>
                  <a:cubicBezTo>
                    <a:pt x="12063" y="10549"/>
                    <a:pt x="11977" y="10633"/>
                    <a:pt x="11873" y="10633"/>
                  </a:cubicBezTo>
                  <a:cubicBezTo>
                    <a:pt x="11868" y="10633"/>
                    <a:pt x="11862" y="10632"/>
                    <a:pt x="11857" y="10632"/>
                  </a:cubicBezTo>
                  <a:cubicBezTo>
                    <a:pt x="11746" y="10623"/>
                    <a:pt x="11669" y="10538"/>
                    <a:pt x="11669" y="10426"/>
                  </a:cubicBezTo>
                  <a:lnTo>
                    <a:pt x="11669" y="9792"/>
                  </a:lnTo>
                  <a:cubicBezTo>
                    <a:pt x="11669" y="8970"/>
                    <a:pt x="11001" y="8302"/>
                    <a:pt x="10178" y="8302"/>
                  </a:cubicBezTo>
                  <a:lnTo>
                    <a:pt x="10067" y="8302"/>
                  </a:lnTo>
                  <a:lnTo>
                    <a:pt x="10067" y="574"/>
                  </a:lnTo>
                  <a:cubicBezTo>
                    <a:pt x="10067" y="257"/>
                    <a:pt x="9810" y="0"/>
                    <a:pt x="948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0"/>
            <p:cNvSpPr/>
            <p:nvPr/>
          </p:nvSpPr>
          <p:spPr>
            <a:xfrm>
              <a:off x="7301837" y="2913667"/>
              <a:ext cx="180027" cy="136101"/>
            </a:xfrm>
            <a:custGeom>
              <a:avLst/>
              <a:gdLst/>
              <a:ahLst/>
              <a:cxnLst/>
              <a:rect l="l" t="t" r="r" b="b"/>
              <a:pathLst>
                <a:path w="6992" h="5286" extrusionOk="0">
                  <a:moveTo>
                    <a:pt x="583" y="0"/>
                  </a:moveTo>
                  <a:cubicBezTo>
                    <a:pt x="257" y="0"/>
                    <a:pt x="0" y="257"/>
                    <a:pt x="0" y="583"/>
                  </a:cubicBezTo>
                  <a:lnTo>
                    <a:pt x="0" y="4712"/>
                  </a:lnTo>
                  <a:cubicBezTo>
                    <a:pt x="0" y="5029"/>
                    <a:pt x="257" y="5286"/>
                    <a:pt x="583" y="5286"/>
                  </a:cubicBezTo>
                  <a:lnTo>
                    <a:pt x="6409" y="5286"/>
                  </a:lnTo>
                  <a:cubicBezTo>
                    <a:pt x="6726" y="5286"/>
                    <a:pt x="6991" y="5020"/>
                    <a:pt x="6991" y="4703"/>
                  </a:cubicBezTo>
                  <a:lnTo>
                    <a:pt x="6991" y="2048"/>
                  </a:lnTo>
                  <a:cubicBezTo>
                    <a:pt x="6991" y="1906"/>
                    <a:pt x="6884" y="1836"/>
                    <a:pt x="6777" y="1836"/>
                  </a:cubicBezTo>
                  <a:cubicBezTo>
                    <a:pt x="6670" y="1836"/>
                    <a:pt x="6563" y="1906"/>
                    <a:pt x="6563" y="2048"/>
                  </a:cubicBezTo>
                  <a:lnTo>
                    <a:pt x="6563" y="4703"/>
                  </a:lnTo>
                  <a:cubicBezTo>
                    <a:pt x="6563" y="4789"/>
                    <a:pt x="6494" y="4858"/>
                    <a:pt x="6409" y="4858"/>
                  </a:cubicBezTo>
                  <a:lnTo>
                    <a:pt x="583" y="4858"/>
                  </a:lnTo>
                  <a:cubicBezTo>
                    <a:pt x="497" y="4858"/>
                    <a:pt x="429" y="4789"/>
                    <a:pt x="429" y="4703"/>
                  </a:cubicBezTo>
                  <a:lnTo>
                    <a:pt x="429" y="583"/>
                  </a:lnTo>
                  <a:cubicBezTo>
                    <a:pt x="429" y="497"/>
                    <a:pt x="497" y="428"/>
                    <a:pt x="583" y="428"/>
                  </a:cubicBezTo>
                  <a:lnTo>
                    <a:pt x="6409" y="428"/>
                  </a:lnTo>
                  <a:cubicBezTo>
                    <a:pt x="6494" y="428"/>
                    <a:pt x="6563" y="497"/>
                    <a:pt x="6563" y="583"/>
                  </a:cubicBezTo>
                  <a:lnTo>
                    <a:pt x="6563" y="1165"/>
                  </a:lnTo>
                  <a:cubicBezTo>
                    <a:pt x="6563" y="1307"/>
                    <a:pt x="6670" y="1377"/>
                    <a:pt x="6777" y="1377"/>
                  </a:cubicBezTo>
                  <a:cubicBezTo>
                    <a:pt x="6884" y="1377"/>
                    <a:pt x="6991" y="1307"/>
                    <a:pt x="6991" y="1165"/>
                  </a:cubicBezTo>
                  <a:lnTo>
                    <a:pt x="6991" y="583"/>
                  </a:lnTo>
                  <a:cubicBezTo>
                    <a:pt x="6991" y="257"/>
                    <a:pt x="6726" y="0"/>
                    <a:pt x="640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0"/>
            <p:cNvSpPr/>
            <p:nvPr/>
          </p:nvSpPr>
          <p:spPr>
            <a:xfrm>
              <a:off x="7332270" y="2948195"/>
              <a:ext cx="121348" cy="74230"/>
            </a:xfrm>
            <a:custGeom>
              <a:avLst/>
              <a:gdLst/>
              <a:ahLst/>
              <a:cxnLst/>
              <a:rect l="l" t="t" r="r" b="b"/>
              <a:pathLst>
                <a:path w="4713" h="2883" extrusionOk="0">
                  <a:moveTo>
                    <a:pt x="1227" y="0"/>
                  </a:moveTo>
                  <a:cubicBezTo>
                    <a:pt x="1076" y="0"/>
                    <a:pt x="930" y="165"/>
                    <a:pt x="1037" y="338"/>
                  </a:cubicBezTo>
                  <a:lnTo>
                    <a:pt x="1311" y="767"/>
                  </a:lnTo>
                  <a:cubicBezTo>
                    <a:pt x="643" y="1092"/>
                    <a:pt x="172" y="1709"/>
                    <a:pt x="26" y="2429"/>
                  </a:cubicBezTo>
                  <a:cubicBezTo>
                    <a:pt x="1" y="2540"/>
                    <a:pt x="35" y="2660"/>
                    <a:pt x="103" y="2746"/>
                  </a:cubicBezTo>
                  <a:cubicBezTo>
                    <a:pt x="172" y="2831"/>
                    <a:pt x="283" y="2883"/>
                    <a:pt x="403" y="2883"/>
                  </a:cubicBezTo>
                  <a:lnTo>
                    <a:pt x="2699" y="2883"/>
                  </a:lnTo>
                  <a:cubicBezTo>
                    <a:pt x="2982" y="2883"/>
                    <a:pt x="2982" y="2454"/>
                    <a:pt x="2699" y="2454"/>
                  </a:cubicBezTo>
                  <a:lnTo>
                    <a:pt x="463" y="2454"/>
                  </a:lnTo>
                  <a:cubicBezTo>
                    <a:pt x="600" y="1872"/>
                    <a:pt x="1003" y="1375"/>
                    <a:pt x="1551" y="1126"/>
                  </a:cubicBezTo>
                  <a:lnTo>
                    <a:pt x="2134" y="2043"/>
                  </a:lnTo>
                  <a:cubicBezTo>
                    <a:pt x="2180" y="2115"/>
                    <a:pt x="2244" y="2144"/>
                    <a:pt x="2308" y="2144"/>
                  </a:cubicBezTo>
                  <a:cubicBezTo>
                    <a:pt x="2457" y="2144"/>
                    <a:pt x="2602" y="1980"/>
                    <a:pt x="2494" y="1812"/>
                  </a:cubicBezTo>
                  <a:lnTo>
                    <a:pt x="1971" y="989"/>
                  </a:lnTo>
                  <a:cubicBezTo>
                    <a:pt x="2108" y="960"/>
                    <a:pt x="2245" y="946"/>
                    <a:pt x="2380" y="946"/>
                  </a:cubicBezTo>
                  <a:cubicBezTo>
                    <a:pt x="3264" y="946"/>
                    <a:pt x="4059" y="1555"/>
                    <a:pt x="4267" y="2454"/>
                  </a:cubicBezTo>
                  <a:lnTo>
                    <a:pt x="3565" y="2454"/>
                  </a:lnTo>
                  <a:cubicBezTo>
                    <a:pt x="3560" y="2454"/>
                    <a:pt x="3555" y="2454"/>
                    <a:pt x="3551" y="2454"/>
                  </a:cubicBezTo>
                  <a:cubicBezTo>
                    <a:pt x="3437" y="2454"/>
                    <a:pt x="3342" y="2553"/>
                    <a:pt x="3342" y="2668"/>
                  </a:cubicBezTo>
                  <a:cubicBezTo>
                    <a:pt x="3342" y="2780"/>
                    <a:pt x="3436" y="2883"/>
                    <a:pt x="3556" y="2883"/>
                  </a:cubicBezTo>
                  <a:lnTo>
                    <a:pt x="4319" y="2883"/>
                  </a:lnTo>
                  <a:cubicBezTo>
                    <a:pt x="4430" y="2883"/>
                    <a:pt x="4541" y="2831"/>
                    <a:pt x="4618" y="2737"/>
                  </a:cubicBezTo>
                  <a:cubicBezTo>
                    <a:pt x="4687" y="2651"/>
                    <a:pt x="4713" y="2531"/>
                    <a:pt x="4696" y="2420"/>
                  </a:cubicBezTo>
                  <a:cubicBezTo>
                    <a:pt x="4466" y="1286"/>
                    <a:pt x="3467" y="513"/>
                    <a:pt x="2369" y="513"/>
                  </a:cubicBezTo>
                  <a:cubicBezTo>
                    <a:pt x="2156" y="513"/>
                    <a:pt x="1939" y="543"/>
                    <a:pt x="1723" y="604"/>
                  </a:cubicBezTo>
                  <a:lnTo>
                    <a:pt x="1406" y="107"/>
                  </a:lnTo>
                  <a:cubicBezTo>
                    <a:pt x="1359" y="32"/>
                    <a:pt x="1292" y="0"/>
                    <a:pt x="12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1" name="Google Shape;2081;p70"/>
          <p:cNvSpPr/>
          <p:nvPr/>
        </p:nvSpPr>
        <p:spPr>
          <a:xfrm>
            <a:off x="2155607" y="1790845"/>
            <a:ext cx="377664" cy="220888"/>
          </a:xfrm>
          <a:custGeom>
            <a:avLst/>
            <a:gdLst/>
            <a:ahLst/>
            <a:cxnLst/>
            <a:rect l="l" t="t" r="r" b="b"/>
            <a:pathLst>
              <a:path w="14668" h="8579" extrusionOk="0">
                <a:moveTo>
                  <a:pt x="5047" y="465"/>
                </a:moveTo>
                <a:lnTo>
                  <a:pt x="5047" y="791"/>
                </a:lnTo>
                <a:lnTo>
                  <a:pt x="4524" y="979"/>
                </a:lnTo>
                <a:lnTo>
                  <a:pt x="4524" y="465"/>
                </a:lnTo>
                <a:close/>
                <a:moveTo>
                  <a:pt x="7309" y="431"/>
                </a:moveTo>
                <a:lnTo>
                  <a:pt x="11370" y="1887"/>
                </a:lnTo>
                <a:lnTo>
                  <a:pt x="11258" y="2187"/>
                </a:lnTo>
                <a:lnTo>
                  <a:pt x="7437" y="816"/>
                </a:lnTo>
                <a:cubicBezTo>
                  <a:pt x="7399" y="803"/>
                  <a:pt x="7356" y="797"/>
                  <a:pt x="7312" y="797"/>
                </a:cubicBezTo>
                <a:cubicBezTo>
                  <a:pt x="7268" y="797"/>
                  <a:pt x="7223" y="803"/>
                  <a:pt x="7180" y="816"/>
                </a:cubicBezTo>
                <a:lnTo>
                  <a:pt x="3368" y="2178"/>
                </a:lnTo>
                <a:lnTo>
                  <a:pt x="3256" y="1887"/>
                </a:lnTo>
                <a:lnTo>
                  <a:pt x="7309" y="431"/>
                </a:lnTo>
                <a:close/>
                <a:moveTo>
                  <a:pt x="7317" y="1219"/>
                </a:moveTo>
                <a:lnTo>
                  <a:pt x="10367" y="2315"/>
                </a:lnTo>
                <a:lnTo>
                  <a:pt x="10367" y="3266"/>
                </a:lnTo>
                <a:lnTo>
                  <a:pt x="10239" y="3249"/>
                </a:lnTo>
                <a:cubicBezTo>
                  <a:pt x="10087" y="3222"/>
                  <a:pt x="9934" y="3209"/>
                  <a:pt x="9781" y="3209"/>
                </a:cubicBezTo>
                <a:cubicBezTo>
                  <a:pt x="9449" y="3209"/>
                  <a:pt x="9116" y="3272"/>
                  <a:pt x="8799" y="3395"/>
                </a:cubicBezTo>
                <a:cubicBezTo>
                  <a:pt x="8714" y="3421"/>
                  <a:pt x="8628" y="3463"/>
                  <a:pt x="8551" y="3498"/>
                </a:cubicBezTo>
                <a:lnTo>
                  <a:pt x="8551" y="2778"/>
                </a:lnTo>
                <a:cubicBezTo>
                  <a:pt x="8551" y="2572"/>
                  <a:pt x="8388" y="2410"/>
                  <a:pt x="8183" y="2410"/>
                </a:cubicBezTo>
                <a:lnTo>
                  <a:pt x="6443" y="2410"/>
                </a:lnTo>
                <a:cubicBezTo>
                  <a:pt x="6238" y="2410"/>
                  <a:pt x="6075" y="2572"/>
                  <a:pt x="6075" y="2778"/>
                </a:cubicBezTo>
                <a:lnTo>
                  <a:pt x="6075" y="3455"/>
                </a:lnTo>
                <a:lnTo>
                  <a:pt x="6041" y="3438"/>
                </a:lnTo>
                <a:cubicBezTo>
                  <a:pt x="5686" y="3287"/>
                  <a:pt x="5308" y="3211"/>
                  <a:pt x="4929" y="3211"/>
                </a:cubicBezTo>
                <a:cubicBezTo>
                  <a:pt x="4704" y="3211"/>
                  <a:pt x="4479" y="3238"/>
                  <a:pt x="4259" y="3292"/>
                </a:cubicBezTo>
                <a:lnTo>
                  <a:pt x="4259" y="2315"/>
                </a:lnTo>
                <a:lnTo>
                  <a:pt x="7317" y="1219"/>
                </a:lnTo>
                <a:close/>
                <a:moveTo>
                  <a:pt x="8123" y="2838"/>
                </a:moveTo>
                <a:lnTo>
                  <a:pt x="8123" y="3669"/>
                </a:lnTo>
                <a:cubicBezTo>
                  <a:pt x="7870" y="3746"/>
                  <a:pt x="7610" y="3785"/>
                  <a:pt x="7351" y="3785"/>
                </a:cubicBezTo>
                <a:cubicBezTo>
                  <a:pt x="7064" y="3785"/>
                  <a:pt x="6778" y="3738"/>
                  <a:pt x="6503" y="3643"/>
                </a:cubicBezTo>
                <a:lnTo>
                  <a:pt x="6503" y="2838"/>
                </a:lnTo>
                <a:close/>
                <a:moveTo>
                  <a:pt x="429" y="3686"/>
                </a:moveTo>
                <a:cubicBezTo>
                  <a:pt x="686" y="3720"/>
                  <a:pt x="935" y="3798"/>
                  <a:pt x="1166" y="3909"/>
                </a:cubicBezTo>
                <a:lnTo>
                  <a:pt x="1157" y="3909"/>
                </a:lnTo>
                <a:cubicBezTo>
                  <a:pt x="1582" y="4115"/>
                  <a:pt x="2038" y="4217"/>
                  <a:pt x="2493" y="4217"/>
                </a:cubicBezTo>
                <a:cubicBezTo>
                  <a:pt x="2948" y="4217"/>
                  <a:pt x="3402" y="4115"/>
                  <a:pt x="3822" y="3909"/>
                </a:cubicBezTo>
                <a:lnTo>
                  <a:pt x="3822" y="4851"/>
                </a:lnTo>
                <a:lnTo>
                  <a:pt x="429" y="4851"/>
                </a:lnTo>
                <a:lnTo>
                  <a:pt x="429" y="3686"/>
                </a:lnTo>
                <a:close/>
                <a:moveTo>
                  <a:pt x="4918" y="3637"/>
                </a:moveTo>
                <a:cubicBezTo>
                  <a:pt x="5285" y="3637"/>
                  <a:pt x="5654" y="3724"/>
                  <a:pt x="5989" y="3892"/>
                </a:cubicBezTo>
                <a:cubicBezTo>
                  <a:pt x="6422" y="4110"/>
                  <a:pt x="6893" y="4220"/>
                  <a:pt x="7364" y="4220"/>
                </a:cubicBezTo>
                <a:cubicBezTo>
                  <a:pt x="7836" y="4220"/>
                  <a:pt x="8307" y="4110"/>
                  <a:pt x="8739" y="3892"/>
                </a:cubicBezTo>
                <a:cubicBezTo>
                  <a:pt x="8808" y="3858"/>
                  <a:pt x="8877" y="3823"/>
                  <a:pt x="8954" y="3798"/>
                </a:cubicBezTo>
                <a:cubicBezTo>
                  <a:pt x="9226" y="3691"/>
                  <a:pt x="9516" y="3637"/>
                  <a:pt x="9804" y="3637"/>
                </a:cubicBezTo>
                <a:cubicBezTo>
                  <a:pt x="9933" y="3637"/>
                  <a:pt x="10061" y="3648"/>
                  <a:pt x="10187" y="3669"/>
                </a:cubicBezTo>
                <a:cubicBezTo>
                  <a:pt x="10247" y="3678"/>
                  <a:pt x="10316" y="3695"/>
                  <a:pt x="10376" y="3712"/>
                </a:cubicBezTo>
                <a:lnTo>
                  <a:pt x="10376" y="4851"/>
                </a:lnTo>
                <a:lnTo>
                  <a:pt x="5235" y="4851"/>
                </a:lnTo>
                <a:cubicBezTo>
                  <a:pt x="4953" y="4851"/>
                  <a:pt x="4953" y="5280"/>
                  <a:pt x="5235" y="5280"/>
                </a:cubicBezTo>
                <a:lnTo>
                  <a:pt x="13571" y="5280"/>
                </a:lnTo>
                <a:cubicBezTo>
                  <a:pt x="13863" y="5280"/>
                  <a:pt x="13863" y="4851"/>
                  <a:pt x="13571" y="4851"/>
                </a:cubicBezTo>
                <a:lnTo>
                  <a:pt x="10796" y="4851"/>
                </a:lnTo>
                <a:lnTo>
                  <a:pt x="10796" y="3866"/>
                </a:lnTo>
                <a:lnTo>
                  <a:pt x="10856" y="3892"/>
                </a:lnTo>
                <a:cubicBezTo>
                  <a:pt x="11288" y="4110"/>
                  <a:pt x="11759" y="4220"/>
                  <a:pt x="12231" y="4220"/>
                </a:cubicBezTo>
                <a:cubicBezTo>
                  <a:pt x="12702" y="4220"/>
                  <a:pt x="13173" y="4110"/>
                  <a:pt x="13606" y="3892"/>
                </a:cubicBezTo>
                <a:cubicBezTo>
                  <a:pt x="13803" y="3789"/>
                  <a:pt x="14025" y="3712"/>
                  <a:pt x="14248" y="3678"/>
                </a:cubicBezTo>
                <a:lnTo>
                  <a:pt x="14248" y="5648"/>
                </a:lnTo>
                <a:lnTo>
                  <a:pt x="429" y="5640"/>
                </a:lnTo>
                <a:lnTo>
                  <a:pt x="429" y="5280"/>
                </a:lnTo>
                <a:lnTo>
                  <a:pt x="4362" y="5280"/>
                </a:lnTo>
                <a:cubicBezTo>
                  <a:pt x="4644" y="5280"/>
                  <a:pt x="4644" y="4851"/>
                  <a:pt x="4362" y="4851"/>
                </a:cubicBezTo>
                <a:lnTo>
                  <a:pt x="4250" y="4851"/>
                </a:lnTo>
                <a:lnTo>
                  <a:pt x="4250" y="3738"/>
                </a:lnTo>
                <a:lnTo>
                  <a:pt x="4336" y="3712"/>
                </a:lnTo>
                <a:cubicBezTo>
                  <a:pt x="4526" y="3661"/>
                  <a:pt x="4722" y="3637"/>
                  <a:pt x="4918" y="3637"/>
                </a:cubicBezTo>
                <a:close/>
                <a:moveTo>
                  <a:pt x="7312" y="0"/>
                </a:moveTo>
                <a:cubicBezTo>
                  <a:pt x="7268" y="0"/>
                  <a:pt x="7223" y="7"/>
                  <a:pt x="7180" y="19"/>
                </a:cubicBezTo>
                <a:lnTo>
                  <a:pt x="5467" y="636"/>
                </a:lnTo>
                <a:lnTo>
                  <a:pt x="5467" y="396"/>
                </a:lnTo>
                <a:cubicBezTo>
                  <a:pt x="5467" y="199"/>
                  <a:pt x="5313" y="37"/>
                  <a:pt x="5107" y="37"/>
                </a:cubicBezTo>
                <a:lnTo>
                  <a:pt x="4456" y="37"/>
                </a:lnTo>
                <a:cubicBezTo>
                  <a:pt x="4250" y="37"/>
                  <a:pt x="4087" y="199"/>
                  <a:pt x="4087" y="396"/>
                </a:cubicBezTo>
                <a:lnTo>
                  <a:pt x="4087" y="1133"/>
                </a:lnTo>
                <a:lnTo>
                  <a:pt x="3042" y="1502"/>
                </a:lnTo>
                <a:cubicBezTo>
                  <a:pt x="2862" y="1570"/>
                  <a:pt x="2760" y="1776"/>
                  <a:pt x="2828" y="1964"/>
                </a:cubicBezTo>
                <a:lnTo>
                  <a:pt x="2982" y="2393"/>
                </a:lnTo>
                <a:cubicBezTo>
                  <a:pt x="3036" y="2539"/>
                  <a:pt x="3172" y="2629"/>
                  <a:pt x="3319" y="2629"/>
                </a:cubicBezTo>
                <a:cubicBezTo>
                  <a:pt x="3361" y="2629"/>
                  <a:pt x="3403" y="2622"/>
                  <a:pt x="3445" y="2607"/>
                </a:cubicBezTo>
                <a:lnTo>
                  <a:pt x="3830" y="2470"/>
                </a:lnTo>
                <a:lnTo>
                  <a:pt x="3830" y="3438"/>
                </a:lnTo>
                <a:cubicBezTo>
                  <a:pt x="3779" y="3455"/>
                  <a:pt x="3728" y="3481"/>
                  <a:pt x="3676" y="3506"/>
                </a:cubicBezTo>
                <a:cubicBezTo>
                  <a:pt x="3306" y="3694"/>
                  <a:pt x="2900" y="3788"/>
                  <a:pt x="2494" y="3788"/>
                </a:cubicBezTo>
                <a:cubicBezTo>
                  <a:pt x="2103" y="3788"/>
                  <a:pt x="1712" y="3700"/>
                  <a:pt x="1355" y="3523"/>
                </a:cubicBezTo>
                <a:cubicBezTo>
                  <a:pt x="1003" y="3352"/>
                  <a:pt x="618" y="3249"/>
                  <a:pt x="232" y="3232"/>
                </a:cubicBezTo>
                <a:cubicBezTo>
                  <a:pt x="227" y="3232"/>
                  <a:pt x="221" y="3232"/>
                  <a:pt x="216" y="3232"/>
                </a:cubicBezTo>
                <a:cubicBezTo>
                  <a:pt x="95" y="3232"/>
                  <a:pt x="1" y="3323"/>
                  <a:pt x="1" y="3446"/>
                </a:cubicBezTo>
                <a:lnTo>
                  <a:pt x="1" y="8047"/>
                </a:lnTo>
                <a:cubicBezTo>
                  <a:pt x="1" y="8338"/>
                  <a:pt x="232" y="8578"/>
                  <a:pt x="532" y="8578"/>
                </a:cubicBezTo>
                <a:lnTo>
                  <a:pt x="10658" y="8578"/>
                </a:lnTo>
                <a:cubicBezTo>
                  <a:pt x="10941" y="8578"/>
                  <a:pt x="10941" y="8150"/>
                  <a:pt x="10658" y="8150"/>
                </a:cubicBezTo>
                <a:lnTo>
                  <a:pt x="532" y="8150"/>
                </a:lnTo>
                <a:cubicBezTo>
                  <a:pt x="472" y="8150"/>
                  <a:pt x="429" y="8107"/>
                  <a:pt x="429" y="8055"/>
                </a:cubicBezTo>
                <a:lnTo>
                  <a:pt x="429" y="6076"/>
                </a:lnTo>
                <a:lnTo>
                  <a:pt x="14240" y="6076"/>
                </a:lnTo>
                <a:lnTo>
                  <a:pt x="14240" y="8055"/>
                </a:lnTo>
                <a:cubicBezTo>
                  <a:pt x="14240" y="8107"/>
                  <a:pt x="14197" y="8150"/>
                  <a:pt x="14145" y="8150"/>
                </a:cubicBezTo>
                <a:lnTo>
                  <a:pt x="11515" y="8150"/>
                </a:lnTo>
                <a:cubicBezTo>
                  <a:pt x="11224" y="8150"/>
                  <a:pt x="11224" y="8578"/>
                  <a:pt x="11515" y="8578"/>
                </a:cubicBezTo>
                <a:lnTo>
                  <a:pt x="14145" y="8578"/>
                </a:lnTo>
                <a:cubicBezTo>
                  <a:pt x="14437" y="8578"/>
                  <a:pt x="14668" y="8347"/>
                  <a:pt x="14668" y="8055"/>
                </a:cubicBezTo>
                <a:lnTo>
                  <a:pt x="14668" y="3438"/>
                </a:lnTo>
                <a:cubicBezTo>
                  <a:pt x="14668" y="3378"/>
                  <a:pt x="14642" y="3318"/>
                  <a:pt x="14599" y="3284"/>
                </a:cubicBezTo>
                <a:cubicBezTo>
                  <a:pt x="14562" y="3246"/>
                  <a:pt x="14512" y="3222"/>
                  <a:pt x="14460" y="3222"/>
                </a:cubicBezTo>
                <a:cubicBezTo>
                  <a:pt x="14452" y="3222"/>
                  <a:pt x="14444" y="3222"/>
                  <a:pt x="14437" y="3224"/>
                </a:cubicBezTo>
                <a:cubicBezTo>
                  <a:pt x="14077" y="3249"/>
                  <a:pt x="13726" y="3344"/>
                  <a:pt x="13409" y="3506"/>
                </a:cubicBezTo>
                <a:cubicBezTo>
                  <a:pt x="13036" y="3695"/>
                  <a:pt x="12631" y="3789"/>
                  <a:pt x="12226" y="3789"/>
                </a:cubicBezTo>
                <a:cubicBezTo>
                  <a:pt x="11821" y="3789"/>
                  <a:pt x="11417" y="3695"/>
                  <a:pt x="11044" y="3506"/>
                </a:cubicBezTo>
                <a:cubicBezTo>
                  <a:pt x="10967" y="3463"/>
                  <a:pt x="10881" y="3429"/>
                  <a:pt x="10796" y="3403"/>
                </a:cubicBezTo>
                <a:lnTo>
                  <a:pt x="10796" y="2470"/>
                </a:lnTo>
                <a:lnTo>
                  <a:pt x="11181" y="2607"/>
                </a:lnTo>
                <a:cubicBezTo>
                  <a:pt x="11223" y="2622"/>
                  <a:pt x="11265" y="2629"/>
                  <a:pt x="11306" y="2629"/>
                </a:cubicBezTo>
                <a:cubicBezTo>
                  <a:pt x="11451" y="2629"/>
                  <a:pt x="11584" y="2539"/>
                  <a:pt x="11644" y="2393"/>
                </a:cubicBezTo>
                <a:lnTo>
                  <a:pt x="11798" y="1964"/>
                </a:lnTo>
                <a:cubicBezTo>
                  <a:pt x="11858" y="1784"/>
                  <a:pt x="11764" y="1579"/>
                  <a:pt x="11584" y="1510"/>
                </a:cubicBezTo>
                <a:lnTo>
                  <a:pt x="7437" y="19"/>
                </a:lnTo>
                <a:cubicBezTo>
                  <a:pt x="7399" y="7"/>
                  <a:pt x="7356" y="0"/>
                  <a:pt x="731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2" name="Google Shape;2082;p70"/>
          <p:cNvGrpSpPr/>
          <p:nvPr/>
        </p:nvGrpSpPr>
        <p:grpSpPr>
          <a:xfrm>
            <a:off x="3459717" y="3472620"/>
            <a:ext cx="313476" cy="377870"/>
            <a:chOff x="3459717" y="3472620"/>
            <a:chExt cx="313476" cy="377870"/>
          </a:xfrm>
        </p:grpSpPr>
        <p:sp>
          <p:nvSpPr>
            <p:cNvPr id="2083" name="Google Shape;2083;p70"/>
            <p:cNvSpPr/>
            <p:nvPr/>
          </p:nvSpPr>
          <p:spPr>
            <a:xfrm>
              <a:off x="3459717" y="3472620"/>
              <a:ext cx="313476" cy="377870"/>
            </a:xfrm>
            <a:custGeom>
              <a:avLst/>
              <a:gdLst/>
              <a:ahLst/>
              <a:cxnLst/>
              <a:rect l="l" t="t" r="r" b="b"/>
              <a:pathLst>
                <a:path w="12175" h="14676" extrusionOk="0">
                  <a:moveTo>
                    <a:pt x="6168" y="429"/>
                  </a:moveTo>
                  <a:cubicBezTo>
                    <a:pt x="6623" y="429"/>
                    <a:pt x="7017" y="754"/>
                    <a:pt x="7111" y="1208"/>
                  </a:cubicBezTo>
                  <a:lnTo>
                    <a:pt x="5063" y="1208"/>
                  </a:lnTo>
                  <a:cubicBezTo>
                    <a:pt x="5158" y="754"/>
                    <a:pt x="5552" y="429"/>
                    <a:pt x="6014" y="429"/>
                  </a:cubicBezTo>
                  <a:close/>
                  <a:moveTo>
                    <a:pt x="8704" y="1637"/>
                  </a:moveTo>
                  <a:cubicBezTo>
                    <a:pt x="9210" y="1637"/>
                    <a:pt x="9690" y="1876"/>
                    <a:pt x="9989" y="2288"/>
                  </a:cubicBezTo>
                  <a:lnTo>
                    <a:pt x="2168" y="2288"/>
                  </a:lnTo>
                  <a:cubicBezTo>
                    <a:pt x="2467" y="1876"/>
                    <a:pt x="2947" y="1637"/>
                    <a:pt x="3453" y="1637"/>
                  </a:cubicBezTo>
                  <a:close/>
                  <a:moveTo>
                    <a:pt x="6014" y="0"/>
                  </a:moveTo>
                  <a:cubicBezTo>
                    <a:pt x="5320" y="0"/>
                    <a:pt x="4729" y="514"/>
                    <a:pt x="4635" y="1208"/>
                  </a:cubicBezTo>
                  <a:lnTo>
                    <a:pt x="3453" y="1208"/>
                  </a:lnTo>
                  <a:cubicBezTo>
                    <a:pt x="2699" y="1208"/>
                    <a:pt x="2013" y="1619"/>
                    <a:pt x="1662" y="2288"/>
                  </a:cubicBezTo>
                  <a:lnTo>
                    <a:pt x="874" y="2288"/>
                  </a:lnTo>
                  <a:cubicBezTo>
                    <a:pt x="394" y="2288"/>
                    <a:pt x="0" y="2682"/>
                    <a:pt x="0" y="3161"/>
                  </a:cubicBezTo>
                  <a:cubicBezTo>
                    <a:pt x="0" y="3641"/>
                    <a:pt x="394" y="4035"/>
                    <a:pt x="874" y="4035"/>
                  </a:cubicBezTo>
                  <a:lnTo>
                    <a:pt x="1474" y="4035"/>
                  </a:lnTo>
                  <a:lnTo>
                    <a:pt x="1996" y="13733"/>
                  </a:lnTo>
                  <a:cubicBezTo>
                    <a:pt x="2031" y="14264"/>
                    <a:pt x="2467" y="14676"/>
                    <a:pt x="2990" y="14676"/>
                  </a:cubicBezTo>
                  <a:lnTo>
                    <a:pt x="6554" y="14676"/>
                  </a:lnTo>
                  <a:cubicBezTo>
                    <a:pt x="6837" y="14676"/>
                    <a:pt x="6837" y="14247"/>
                    <a:pt x="6554" y="14247"/>
                  </a:cubicBezTo>
                  <a:lnTo>
                    <a:pt x="2999" y="14247"/>
                  </a:lnTo>
                  <a:cubicBezTo>
                    <a:pt x="2699" y="14247"/>
                    <a:pt x="2450" y="14007"/>
                    <a:pt x="2433" y="13708"/>
                  </a:cubicBezTo>
                  <a:lnTo>
                    <a:pt x="1902" y="4035"/>
                  </a:lnTo>
                  <a:lnTo>
                    <a:pt x="3059" y="4035"/>
                  </a:lnTo>
                  <a:cubicBezTo>
                    <a:pt x="3341" y="4035"/>
                    <a:pt x="3341" y="3607"/>
                    <a:pt x="3059" y="3607"/>
                  </a:cubicBezTo>
                  <a:lnTo>
                    <a:pt x="874" y="3607"/>
                  </a:lnTo>
                  <a:cubicBezTo>
                    <a:pt x="286" y="3607"/>
                    <a:pt x="283" y="2724"/>
                    <a:pt x="866" y="2724"/>
                  </a:cubicBezTo>
                  <a:cubicBezTo>
                    <a:pt x="868" y="2724"/>
                    <a:pt x="871" y="2725"/>
                    <a:pt x="874" y="2725"/>
                  </a:cubicBezTo>
                  <a:lnTo>
                    <a:pt x="11300" y="2725"/>
                  </a:lnTo>
                  <a:cubicBezTo>
                    <a:pt x="11303" y="2725"/>
                    <a:pt x="11306" y="2724"/>
                    <a:pt x="11309" y="2724"/>
                  </a:cubicBezTo>
                  <a:cubicBezTo>
                    <a:pt x="11891" y="2724"/>
                    <a:pt x="11889" y="3607"/>
                    <a:pt x="11300" y="3607"/>
                  </a:cubicBezTo>
                  <a:lnTo>
                    <a:pt x="4061" y="3607"/>
                  </a:lnTo>
                  <a:cubicBezTo>
                    <a:pt x="3770" y="3607"/>
                    <a:pt x="3770" y="4035"/>
                    <a:pt x="4061" y="4035"/>
                  </a:cubicBezTo>
                  <a:lnTo>
                    <a:pt x="10272" y="4035"/>
                  </a:lnTo>
                  <a:lnTo>
                    <a:pt x="9715" y="13716"/>
                  </a:lnTo>
                  <a:cubicBezTo>
                    <a:pt x="9698" y="14016"/>
                    <a:pt x="9450" y="14247"/>
                    <a:pt x="9150" y="14247"/>
                  </a:cubicBezTo>
                  <a:lnTo>
                    <a:pt x="7556" y="14247"/>
                  </a:lnTo>
                  <a:cubicBezTo>
                    <a:pt x="7265" y="14247"/>
                    <a:pt x="7265" y="14676"/>
                    <a:pt x="7556" y="14676"/>
                  </a:cubicBezTo>
                  <a:lnTo>
                    <a:pt x="9150" y="14676"/>
                  </a:lnTo>
                  <a:cubicBezTo>
                    <a:pt x="9681" y="14676"/>
                    <a:pt x="10109" y="14264"/>
                    <a:pt x="10144" y="13742"/>
                  </a:cubicBezTo>
                  <a:lnTo>
                    <a:pt x="10701" y="4035"/>
                  </a:lnTo>
                  <a:lnTo>
                    <a:pt x="11300" y="4035"/>
                  </a:lnTo>
                  <a:cubicBezTo>
                    <a:pt x="11780" y="4035"/>
                    <a:pt x="12174" y="3641"/>
                    <a:pt x="12174" y="3161"/>
                  </a:cubicBezTo>
                  <a:cubicBezTo>
                    <a:pt x="12174" y="2682"/>
                    <a:pt x="11780" y="2288"/>
                    <a:pt x="11300" y="2288"/>
                  </a:cubicBezTo>
                  <a:lnTo>
                    <a:pt x="10495" y="2288"/>
                  </a:lnTo>
                  <a:cubicBezTo>
                    <a:pt x="10147" y="1626"/>
                    <a:pt x="9464" y="1208"/>
                    <a:pt x="8727" y="1208"/>
                  </a:cubicBezTo>
                  <a:cubicBezTo>
                    <a:pt x="8719" y="1208"/>
                    <a:pt x="8712" y="1208"/>
                    <a:pt x="8704" y="1208"/>
                  </a:cubicBezTo>
                  <a:lnTo>
                    <a:pt x="7548" y="1208"/>
                  </a:lnTo>
                  <a:cubicBezTo>
                    <a:pt x="7454" y="514"/>
                    <a:pt x="6862" y="0"/>
                    <a:pt x="6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0"/>
            <p:cNvSpPr/>
            <p:nvPr/>
          </p:nvSpPr>
          <p:spPr>
            <a:xfrm>
              <a:off x="3600427" y="3599658"/>
              <a:ext cx="32030" cy="192591"/>
            </a:xfrm>
            <a:custGeom>
              <a:avLst/>
              <a:gdLst/>
              <a:ahLst/>
              <a:cxnLst/>
              <a:rect l="l" t="t" r="r" b="b"/>
              <a:pathLst>
                <a:path w="1244" h="7480" extrusionOk="0">
                  <a:moveTo>
                    <a:pt x="626" y="429"/>
                  </a:moveTo>
                  <a:cubicBezTo>
                    <a:pt x="729" y="429"/>
                    <a:pt x="815" y="515"/>
                    <a:pt x="815" y="618"/>
                  </a:cubicBezTo>
                  <a:lnTo>
                    <a:pt x="815" y="6889"/>
                  </a:lnTo>
                  <a:cubicBezTo>
                    <a:pt x="815" y="7013"/>
                    <a:pt x="718" y="7075"/>
                    <a:pt x="622" y="7075"/>
                  </a:cubicBezTo>
                  <a:cubicBezTo>
                    <a:pt x="526" y="7075"/>
                    <a:pt x="429" y="7013"/>
                    <a:pt x="429" y="6889"/>
                  </a:cubicBezTo>
                  <a:lnTo>
                    <a:pt x="429" y="618"/>
                  </a:lnTo>
                  <a:cubicBezTo>
                    <a:pt x="429" y="515"/>
                    <a:pt x="515" y="429"/>
                    <a:pt x="626" y="429"/>
                  </a:cubicBezTo>
                  <a:close/>
                  <a:moveTo>
                    <a:pt x="626" y="1"/>
                  </a:moveTo>
                  <a:cubicBezTo>
                    <a:pt x="284" y="1"/>
                    <a:pt x="1" y="275"/>
                    <a:pt x="1" y="618"/>
                  </a:cubicBezTo>
                  <a:lnTo>
                    <a:pt x="1" y="6889"/>
                  </a:lnTo>
                  <a:cubicBezTo>
                    <a:pt x="18" y="7223"/>
                    <a:pt x="292" y="7480"/>
                    <a:pt x="626" y="7480"/>
                  </a:cubicBezTo>
                  <a:cubicBezTo>
                    <a:pt x="952" y="7480"/>
                    <a:pt x="1226" y="7223"/>
                    <a:pt x="1243" y="6889"/>
                  </a:cubicBezTo>
                  <a:lnTo>
                    <a:pt x="1243" y="618"/>
                  </a:lnTo>
                  <a:cubicBezTo>
                    <a:pt x="1243" y="275"/>
                    <a:pt x="961" y="1"/>
                    <a:pt x="6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0"/>
            <p:cNvSpPr/>
            <p:nvPr/>
          </p:nvSpPr>
          <p:spPr>
            <a:xfrm>
              <a:off x="3659544" y="3599658"/>
              <a:ext cx="37102" cy="193261"/>
            </a:xfrm>
            <a:custGeom>
              <a:avLst/>
              <a:gdLst/>
              <a:ahLst/>
              <a:cxnLst/>
              <a:rect l="l" t="t" r="r" b="b"/>
              <a:pathLst>
                <a:path w="1441" h="7506" extrusionOk="0">
                  <a:moveTo>
                    <a:pt x="816" y="1"/>
                  </a:moveTo>
                  <a:cubicBezTo>
                    <a:pt x="481" y="1"/>
                    <a:pt x="206" y="263"/>
                    <a:pt x="189" y="601"/>
                  </a:cubicBezTo>
                  <a:lnTo>
                    <a:pt x="18" y="6863"/>
                  </a:lnTo>
                  <a:cubicBezTo>
                    <a:pt x="1" y="7206"/>
                    <a:pt x="275" y="7497"/>
                    <a:pt x="618" y="7506"/>
                  </a:cubicBezTo>
                  <a:cubicBezTo>
                    <a:pt x="623" y="7506"/>
                    <a:pt x="628" y="7506"/>
                    <a:pt x="633" y="7506"/>
                  </a:cubicBezTo>
                  <a:cubicBezTo>
                    <a:pt x="969" y="7506"/>
                    <a:pt x="1243" y="7235"/>
                    <a:pt x="1252" y="6897"/>
                  </a:cubicBezTo>
                  <a:lnTo>
                    <a:pt x="1278" y="5904"/>
                  </a:lnTo>
                  <a:cubicBezTo>
                    <a:pt x="1282" y="5758"/>
                    <a:pt x="1170" y="5683"/>
                    <a:pt x="1060" y="5683"/>
                  </a:cubicBezTo>
                  <a:cubicBezTo>
                    <a:pt x="956" y="5683"/>
                    <a:pt x="853" y="5749"/>
                    <a:pt x="849" y="5886"/>
                  </a:cubicBezTo>
                  <a:lnTo>
                    <a:pt x="823" y="6889"/>
                  </a:lnTo>
                  <a:cubicBezTo>
                    <a:pt x="819" y="7015"/>
                    <a:pt x="726" y="7077"/>
                    <a:pt x="633" y="7077"/>
                  </a:cubicBezTo>
                  <a:cubicBezTo>
                    <a:pt x="537" y="7077"/>
                    <a:pt x="442" y="7011"/>
                    <a:pt x="446" y="6880"/>
                  </a:cubicBezTo>
                  <a:lnTo>
                    <a:pt x="618" y="609"/>
                  </a:lnTo>
                  <a:cubicBezTo>
                    <a:pt x="614" y="480"/>
                    <a:pt x="712" y="415"/>
                    <a:pt x="810" y="415"/>
                  </a:cubicBezTo>
                  <a:cubicBezTo>
                    <a:pt x="913" y="415"/>
                    <a:pt x="1017" y="486"/>
                    <a:pt x="1003" y="626"/>
                  </a:cubicBezTo>
                  <a:lnTo>
                    <a:pt x="883" y="4910"/>
                  </a:lnTo>
                  <a:cubicBezTo>
                    <a:pt x="875" y="5021"/>
                    <a:pt x="969" y="5124"/>
                    <a:pt x="1089" y="5124"/>
                  </a:cubicBezTo>
                  <a:cubicBezTo>
                    <a:pt x="1094" y="5124"/>
                    <a:pt x="1099" y="5125"/>
                    <a:pt x="1104" y="5125"/>
                  </a:cubicBezTo>
                  <a:cubicBezTo>
                    <a:pt x="1217" y="5125"/>
                    <a:pt x="1304" y="5033"/>
                    <a:pt x="1312" y="4918"/>
                  </a:cubicBezTo>
                  <a:lnTo>
                    <a:pt x="1432" y="635"/>
                  </a:lnTo>
                  <a:cubicBezTo>
                    <a:pt x="1440" y="292"/>
                    <a:pt x="1175" y="9"/>
                    <a:pt x="832" y="1"/>
                  </a:cubicBezTo>
                  <a:cubicBezTo>
                    <a:pt x="827" y="1"/>
                    <a:pt x="821" y="1"/>
                    <a:pt x="81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0"/>
            <p:cNvSpPr/>
            <p:nvPr/>
          </p:nvSpPr>
          <p:spPr>
            <a:xfrm>
              <a:off x="3536239" y="3599658"/>
              <a:ext cx="37102" cy="193261"/>
            </a:xfrm>
            <a:custGeom>
              <a:avLst/>
              <a:gdLst/>
              <a:ahLst/>
              <a:cxnLst/>
              <a:rect l="l" t="t" r="r" b="b"/>
              <a:pathLst>
                <a:path w="1441" h="7506" extrusionOk="0">
                  <a:moveTo>
                    <a:pt x="629" y="429"/>
                  </a:moveTo>
                  <a:cubicBezTo>
                    <a:pt x="724" y="429"/>
                    <a:pt x="819" y="491"/>
                    <a:pt x="823" y="618"/>
                  </a:cubicBezTo>
                  <a:lnTo>
                    <a:pt x="995" y="6880"/>
                  </a:lnTo>
                  <a:cubicBezTo>
                    <a:pt x="1003" y="6932"/>
                    <a:pt x="978" y="6983"/>
                    <a:pt x="943" y="7017"/>
                  </a:cubicBezTo>
                  <a:cubicBezTo>
                    <a:pt x="903" y="7057"/>
                    <a:pt x="854" y="7075"/>
                    <a:pt x="806" y="7075"/>
                  </a:cubicBezTo>
                  <a:cubicBezTo>
                    <a:pt x="709" y="7075"/>
                    <a:pt x="618" y="7003"/>
                    <a:pt x="618" y="6889"/>
                  </a:cubicBezTo>
                  <a:lnTo>
                    <a:pt x="438" y="626"/>
                  </a:lnTo>
                  <a:cubicBezTo>
                    <a:pt x="434" y="496"/>
                    <a:pt x="531" y="429"/>
                    <a:pt x="629" y="429"/>
                  </a:cubicBezTo>
                  <a:close/>
                  <a:moveTo>
                    <a:pt x="626" y="1"/>
                  </a:moveTo>
                  <a:cubicBezTo>
                    <a:pt x="284" y="1"/>
                    <a:pt x="1" y="292"/>
                    <a:pt x="10" y="635"/>
                  </a:cubicBezTo>
                  <a:lnTo>
                    <a:pt x="189" y="6906"/>
                  </a:lnTo>
                  <a:cubicBezTo>
                    <a:pt x="198" y="7243"/>
                    <a:pt x="472" y="7506"/>
                    <a:pt x="807" y="7506"/>
                  </a:cubicBezTo>
                  <a:cubicBezTo>
                    <a:pt x="813" y="7506"/>
                    <a:pt x="818" y="7506"/>
                    <a:pt x="823" y="7506"/>
                  </a:cubicBezTo>
                  <a:cubicBezTo>
                    <a:pt x="1166" y="7497"/>
                    <a:pt x="1440" y="7214"/>
                    <a:pt x="1423" y="6872"/>
                  </a:cubicBezTo>
                  <a:lnTo>
                    <a:pt x="1252" y="601"/>
                  </a:lnTo>
                  <a:cubicBezTo>
                    <a:pt x="1243" y="266"/>
                    <a:pt x="960" y="1"/>
                    <a:pt x="6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7" name="Google Shape;2087;p70"/>
          <p:cNvGrpSpPr/>
          <p:nvPr/>
        </p:nvGrpSpPr>
        <p:grpSpPr>
          <a:xfrm>
            <a:off x="7282423" y="3472620"/>
            <a:ext cx="270683" cy="377870"/>
            <a:chOff x="7282423" y="3472620"/>
            <a:chExt cx="270683" cy="377870"/>
          </a:xfrm>
        </p:grpSpPr>
        <p:sp>
          <p:nvSpPr>
            <p:cNvPr id="2088" name="Google Shape;2088;p70"/>
            <p:cNvSpPr/>
            <p:nvPr/>
          </p:nvSpPr>
          <p:spPr>
            <a:xfrm>
              <a:off x="7282423" y="3472620"/>
              <a:ext cx="270683" cy="377870"/>
            </a:xfrm>
            <a:custGeom>
              <a:avLst/>
              <a:gdLst/>
              <a:ahLst/>
              <a:cxnLst/>
              <a:rect l="l" t="t" r="r" b="b"/>
              <a:pathLst>
                <a:path w="10513" h="14676" extrusionOk="0">
                  <a:moveTo>
                    <a:pt x="9517" y="437"/>
                  </a:moveTo>
                  <a:cubicBezTo>
                    <a:pt x="10025" y="437"/>
                    <a:pt x="10025" y="1209"/>
                    <a:pt x="9517" y="1209"/>
                  </a:cubicBezTo>
                  <a:cubicBezTo>
                    <a:pt x="9509" y="1209"/>
                    <a:pt x="9501" y="1209"/>
                    <a:pt x="9493" y="1208"/>
                  </a:cubicBezTo>
                  <a:lnTo>
                    <a:pt x="1140" y="1208"/>
                  </a:lnTo>
                  <a:cubicBezTo>
                    <a:pt x="926" y="1208"/>
                    <a:pt x="754" y="1037"/>
                    <a:pt x="754" y="823"/>
                  </a:cubicBezTo>
                  <a:cubicBezTo>
                    <a:pt x="754" y="608"/>
                    <a:pt x="926" y="437"/>
                    <a:pt x="1140" y="437"/>
                  </a:cubicBezTo>
                  <a:lnTo>
                    <a:pt x="9493" y="437"/>
                  </a:lnTo>
                  <a:cubicBezTo>
                    <a:pt x="9501" y="437"/>
                    <a:pt x="9509" y="437"/>
                    <a:pt x="9517" y="437"/>
                  </a:cubicBezTo>
                  <a:close/>
                  <a:moveTo>
                    <a:pt x="9185" y="1637"/>
                  </a:moveTo>
                  <a:lnTo>
                    <a:pt x="9185" y="3264"/>
                  </a:lnTo>
                  <a:lnTo>
                    <a:pt x="3033" y="3264"/>
                  </a:lnTo>
                  <a:cubicBezTo>
                    <a:pt x="2751" y="3264"/>
                    <a:pt x="2751" y="3693"/>
                    <a:pt x="3033" y="3693"/>
                  </a:cubicBezTo>
                  <a:lnTo>
                    <a:pt x="9484" y="3693"/>
                  </a:lnTo>
                  <a:cubicBezTo>
                    <a:pt x="9973" y="3718"/>
                    <a:pt x="9973" y="4438"/>
                    <a:pt x="9484" y="4464"/>
                  </a:cubicBezTo>
                  <a:lnTo>
                    <a:pt x="1131" y="4464"/>
                  </a:lnTo>
                  <a:cubicBezTo>
                    <a:pt x="927" y="4455"/>
                    <a:pt x="757" y="4286"/>
                    <a:pt x="754" y="4082"/>
                  </a:cubicBezTo>
                  <a:lnTo>
                    <a:pt x="754" y="4082"/>
                  </a:lnTo>
                  <a:cubicBezTo>
                    <a:pt x="757" y="3870"/>
                    <a:pt x="927" y="3693"/>
                    <a:pt x="1140" y="3693"/>
                  </a:cubicBezTo>
                  <a:lnTo>
                    <a:pt x="2159" y="3693"/>
                  </a:lnTo>
                  <a:cubicBezTo>
                    <a:pt x="2442" y="3693"/>
                    <a:pt x="2442" y="3264"/>
                    <a:pt x="2159" y="3264"/>
                  </a:cubicBezTo>
                  <a:lnTo>
                    <a:pt x="1320" y="3264"/>
                  </a:lnTo>
                  <a:lnTo>
                    <a:pt x="1320" y="1637"/>
                  </a:lnTo>
                  <a:close/>
                  <a:moveTo>
                    <a:pt x="9185" y="4892"/>
                  </a:moveTo>
                  <a:lnTo>
                    <a:pt x="9185" y="9638"/>
                  </a:lnTo>
                  <a:lnTo>
                    <a:pt x="1328" y="9638"/>
                  </a:lnTo>
                  <a:lnTo>
                    <a:pt x="1328" y="4892"/>
                  </a:lnTo>
                  <a:close/>
                  <a:moveTo>
                    <a:pt x="9493" y="10075"/>
                  </a:moveTo>
                  <a:cubicBezTo>
                    <a:pt x="9699" y="10075"/>
                    <a:pt x="9870" y="10246"/>
                    <a:pt x="9878" y="10452"/>
                  </a:cubicBezTo>
                  <a:lnTo>
                    <a:pt x="9878" y="10461"/>
                  </a:lnTo>
                  <a:cubicBezTo>
                    <a:pt x="9878" y="10675"/>
                    <a:pt x="9699" y="10846"/>
                    <a:pt x="9493" y="10846"/>
                  </a:cubicBezTo>
                  <a:lnTo>
                    <a:pt x="1140" y="10846"/>
                  </a:lnTo>
                  <a:cubicBezTo>
                    <a:pt x="652" y="10820"/>
                    <a:pt x="652" y="10101"/>
                    <a:pt x="1140" y="10075"/>
                  </a:cubicBezTo>
                  <a:close/>
                  <a:moveTo>
                    <a:pt x="9185" y="11275"/>
                  </a:moveTo>
                  <a:lnTo>
                    <a:pt x="9185" y="13048"/>
                  </a:lnTo>
                  <a:lnTo>
                    <a:pt x="1320" y="13048"/>
                  </a:lnTo>
                  <a:lnTo>
                    <a:pt x="1320" y="11275"/>
                  </a:lnTo>
                  <a:close/>
                  <a:moveTo>
                    <a:pt x="1140" y="0"/>
                  </a:moveTo>
                  <a:cubicBezTo>
                    <a:pt x="198" y="0"/>
                    <a:pt x="0" y="1320"/>
                    <a:pt x="891" y="1594"/>
                  </a:cubicBezTo>
                  <a:lnTo>
                    <a:pt x="891" y="3299"/>
                  </a:lnTo>
                  <a:cubicBezTo>
                    <a:pt x="129" y="3538"/>
                    <a:pt x="129" y="4618"/>
                    <a:pt x="891" y="4858"/>
                  </a:cubicBezTo>
                  <a:lnTo>
                    <a:pt x="891" y="9673"/>
                  </a:lnTo>
                  <a:cubicBezTo>
                    <a:pt x="129" y="9912"/>
                    <a:pt x="129" y="10992"/>
                    <a:pt x="891" y="11232"/>
                  </a:cubicBezTo>
                  <a:lnTo>
                    <a:pt x="891" y="13082"/>
                  </a:lnTo>
                  <a:cubicBezTo>
                    <a:pt x="0" y="13356"/>
                    <a:pt x="198" y="14676"/>
                    <a:pt x="1140" y="14676"/>
                  </a:cubicBezTo>
                  <a:lnTo>
                    <a:pt x="7591" y="14676"/>
                  </a:lnTo>
                  <a:cubicBezTo>
                    <a:pt x="7874" y="14676"/>
                    <a:pt x="7874" y="14247"/>
                    <a:pt x="7591" y="14247"/>
                  </a:cubicBezTo>
                  <a:lnTo>
                    <a:pt x="1140" y="14247"/>
                  </a:lnTo>
                  <a:cubicBezTo>
                    <a:pt x="652" y="14222"/>
                    <a:pt x="652" y="13502"/>
                    <a:pt x="1140" y="13468"/>
                  </a:cubicBezTo>
                  <a:lnTo>
                    <a:pt x="9493" y="13468"/>
                  </a:lnTo>
                  <a:cubicBezTo>
                    <a:pt x="9501" y="13467"/>
                    <a:pt x="9509" y="13467"/>
                    <a:pt x="9517" y="13467"/>
                  </a:cubicBezTo>
                  <a:cubicBezTo>
                    <a:pt x="10025" y="13467"/>
                    <a:pt x="10025" y="14248"/>
                    <a:pt x="9517" y="14248"/>
                  </a:cubicBezTo>
                  <a:cubicBezTo>
                    <a:pt x="9509" y="14248"/>
                    <a:pt x="9501" y="14248"/>
                    <a:pt x="9493" y="14247"/>
                  </a:cubicBezTo>
                  <a:lnTo>
                    <a:pt x="8491" y="14247"/>
                  </a:lnTo>
                  <a:cubicBezTo>
                    <a:pt x="8199" y="14247"/>
                    <a:pt x="8199" y="14676"/>
                    <a:pt x="8491" y="14676"/>
                  </a:cubicBezTo>
                  <a:lnTo>
                    <a:pt x="9484" y="14676"/>
                  </a:lnTo>
                  <a:cubicBezTo>
                    <a:pt x="9913" y="14667"/>
                    <a:pt x="10264" y="14342"/>
                    <a:pt x="10298" y="13922"/>
                  </a:cubicBezTo>
                  <a:cubicBezTo>
                    <a:pt x="10324" y="13493"/>
                    <a:pt x="10024" y="13116"/>
                    <a:pt x="9604" y="13057"/>
                  </a:cubicBezTo>
                  <a:lnTo>
                    <a:pt x="9604" y="11257"/>
                  </a:lnTo>
                  <a:cubicBezTo>
                    <a:pt x="10512" y="11103"/>
                    <a:pt x="10512" y="9810"/>
                    <a:pt x="9604" y="9655"/>
                  </a:cubicBezTo>
                  <a:lnTo>
                    <a:pt x="9604" y="4892"/>
                  </a:lnTo>
                  <a:cubicBezTo>
                    <a:pt x="10007" y="4832"/>
                    <a:pt x="10307" y="4481"/>
                    <a:pt x="10307" y="4078"/>
                  </a:cubicBezTo>
                  <a:cubicBezTo>
                    <a:pt x="10307" y="3676"/>
                    <a:pt x="10007" y="3333"/>
                    <a:pt x="9613" y="3273"/>
                  </a:cubicBezTo>
                  <a:lnTo>
                    <a:pt x="9613" y="1628"/>
                  </a:lnTo>
                  <a:cubicBezTo>
                    <a:pt x="10033" y="1559"/>
                    <a:pt x="10333" y="1182"/>
                    <a:pt x="10298" y="754"/>
                  </a:cubicBezTo>
                  <a:cubicBezTo>
                    <a:pt x="10264" y="334"/>
                    <a:pt x="9913" y="9"/>
                    <a:pt x="9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0"/>
            <p:cNvSpPr/>
            <p:nvPr/>
          </p:nvSpPr>
          <p:spPr>
            <a:xfrm>
              <a:off x="7351684" y="3602155"/>
              <a:ext cx="128197" cy="115272"/>
            </a:xfrm>
            <a:custGeom>
              <a:avLst/>
              <a:gdLst/>
              <a:ahLst/>
              <a:cxnLst/>
              <a:rect l="l" t="t" r="r" b="b"/>
              <a:pathLst>
                <a:path w="4979" h="4477" extrusionOk="0">
                  <a:moveTo>
                    <a:pt x="2513" y="1"/>
                  </a:moveTo>
                  <a:cubicBezTo>
                    <a:pt x="2072" y="1"/>
                    <a:pt x="1629" y="129"/>
                    <a:pt x="1243" y="392"/>
                  </a:cubicBezTo>
                  <a:cubicBezTo>
                    <a:pt x="300" y="1043"/>
                    <a:pt x="1" y="2294"/>
                    <a:pt x="549" y="3296"/>
                  </a:cubicBezTo>
                  <a:cubicBezTo>
                    <a:pt x="947" y="4043"/>
                    <a:pt x="1710" y="4476"/>
                    <a:pt x="2509" y="4476"/>
                  </a:cubicBezTo>
                  <a:cubicBezTo>
                    <a:pt x="2793" y="4476"/>
                    <a:pt x="3081" y="4422"/>
                    <a:pt x="3359" y="4307"/>
                  </a:cubicBezTo>
                  <a:cubicBezTo>
                    <a:pt x="4421" y="3879"/>
                    <a:pt x="4978" y="2714"/>
                    <a:pt x="4661" y="1617"/>
                  </a:cubicBezTo>
                  <a:lnTo>
                    <a:pt x="4670" y="1617"/>
                  </a:lnTo>
                  <a:cubicBezTo>
                    <a:pt x="4639" y="1509"/>
                    <a:pt x="4557" y="1462"/>
                    <a:pt x="4472" y="1462"/>
                  </a:cubicBezTo>
                  <a:cubicBezTo>
                    <a:pt x="4344" y="1462"/>
                    <a:pt x="4212" y="1571"/>
                    <a:pt x="4258" y="1737"/>
                  </a:cubicBezTo>
                  <a:cubicBezTo>
                    <a:pt x="4516" y="2628"/>
                    <a:pt x="4061" y="3579"/>
                    <a:pt x="3196" y="3930"/>
                  </a:cubicBezTo>
                  <a:cubicBezTo>
                    <a:pt x="2974" y="4021"/>
                    <a:pt x="2743" y="4065"/>
                    <a:pt x="2515" y="4065"/>
                  </a:cubicBezTo>
                  <a:cubicBezTo>
                    <a:pt x="1862" y="4065"/>
                    <a:pt x="1232" y="3711"/>
                    <a:pt x="909" y="3108"/>
                  </a:cubicBezTo>
                  <a:cubicBezTo>
                    <a:pt x="463" y="2286"/>
                    <a:pt x="712" y="1266"/>
                    <a:pt x="1474" y="743"/>
                  </a:cubicBezTo>
                  <a:cubicBezTo>
                    <a:pt x="1790" y="526"/>
                    <a:pt x="2150" y="421"/>
                    <a:pt x="2507" y="421"/>
                  </a:cubicBezTo>
                  <a:cubicBezTo>
                    <a:pt x="3022" y="421"/>
                    <a:pt x="3531" y="640"/>
                    <a:pt x="3890" y="1060"/>
                  </a:cubicBezTo>
                  <a:cubicBezTo>
                    <a:pt x="3935" y="1101"/>
                    <a:pt x="3985" y="1119"/>
                    <a:pt x="4034" y="1119"/>
                  </a:cubicBezTo>
                  <a:cubicBezTo>
                    <a:pt x="4189" y="1119"/>
                    <a:pt x="4327" y="941"/>
                    <a:pt x="4216" y="778"/>
                  </a:cubicBezTo>
                  <a:cubicBezTo>
                    <a:pt x="3776" y="267"/>
                    <a:pt x="3148" y="1"/>
                    <a:pt x="251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0"/>
            <p:cNvSpPr/>
            <p:nvPr/>
          </p:nvSpPr>
          <p:spPr>
            <a:xfrm>
              <a:off x="7389842" y="3620385"/>
              <a:ext cx="52963" cy="77474"/>
            </a:xfrm>
            <a:custGeom>
              <a:avLst/>
              <a:gdLst/>
              <a:ahLst/>
              <a:cxnLst/>
              <a:rect l="l" t="t" r="r" b="b"/>
              <a:pathLst>
                <a:path w="2057" h="3009" extrusionOk="0">
                  <a:moveTo>
                    <a:pt x="1029" y="567"/>
                  </a:moveTo>
                  <a:cubicBezTo>
                    <a:pt x="1397" y="1243"/>
                    <a:pt x="1628" y="1792"/>
                    <a:pt x="1628" y="1980"/>
                  </a:cubicBezTo>
                  <a:cubicBezTo>
                    <a:pt x="1620" y="2297"/>
                    <a:pt x="1354" y="2554"/>
                    <a:pt x="1029" y="2554"/>
                  </a:cubicBezTo>
                  <a:cubicBezTo>
                    <a:pt x="703" y="2554"/>
                    <a:pt x="438" y="2297"/>
                    <a:pt x="429" y="1980"/>
                  </a:cubicBezTo>
                  <a:cubicBezTo>
                    <a:pt x="429" y="1792"/>
                    <a:pt x="660" y="1243"/>
                    <a:pt x="1029" y="567"/>
                  </a:cubicBezTo>
                  <a:close/>
                  <a:moveTo>
                    <a:pt x="1009" y="0"/>
                  </a:moveTo>
                  <a:cubicBezTo>
                    <a:pt x="913" y="0"/>
                    <a:pt x="820" y="59"/>
                    <a:pt x="772" y="147"/>
                  </a:cubicBezTo>
                  <a:cubicBezTo>
                    <a:pt x="421" y="772"/>
                    <a:pt x="1" y="1603"/>
                    <a:pt x="1" y="1980"/>
                  </a:cubicBezTo>
                  <a:cubicBezTo>
                    <a:pt x="1" y="2546"/>
                    <a:pt x="463" y="3008"/>
                    <a:pt x="1029" y="3008"/>
                  </a:cubicBezTo>
                  <a:cubicBezTo>
                    <a:pt x="1594" y="3008"/>
                    <a:pt x="2057" y="2546"/>
                    <a:pt x="2057" y="1980"/>
                  </a:cubicBezTo>
                  <a:cubicBezTo>
                    <a:pt x="2057" y="1603"/>
                    <a:pt x="1637" y="772"/>
                    <a:pt x="1286" y="147"/>
                  </a:cubicBezTo>
                  <a:cubicBezTo>
                    <a:pt x="1238" y="59"/>
                    <a:pt x="1144" y="0"/>
                    <a:pt x="1048" y="0"/>
                  </a:cubicBezTo>
                  <a:cubicBezTo>
                    <a:pt x="1042" y="0"/>
                    <a:pt x="1035" y="1"/>
                    <a:pt x="1029" y="1"/>
                  </a:cubicBezTo>
                  <a:cubicBezTo>
                    <a:pt x="1022" y="1"/>
                    <a:pt x="1016" y="0"/>
                    <a:pt x="100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1" name="Google Shape;2091;p70"/>
          <p:cNvGrpSpPr/>
          <p:nvPr/>
        </p:nvGrpSpPr>
        <p:grpSpPr>
          <a:xfrm>
            <a:off x="1521446" y="1739272"/>
            <a:ext cx="380754" cy="326478"/>
            <a:chOff x="1521446" y="1739272"/>
            <a:chExt cx="380754" cy="326478"/>
          </a:xfrm>
        </p:grpSpPr>
        <p:sp>
          <p:nvSpPr>
            <p:cNvPr id="2092" name="Google Shape;2092;p70"/>
            <p:cNvSpPr/>
            <p:nvPr/>
          </p:nvSpPr>
          <p:spPr>
            <a:xfrm>
              <a:off x="1658654" y="1739272"/>
              <a:ext cx="33317" cy="11046"/>
            </a:xfrm>
            <a:custGeom>
              <a:avLst/>
              <a:gdLst/>
              <a:ahLst/>
              <a:cxnLst/>
              <a:rect l="l" t="t" r="r" b="b"/>
              <a:pathLst>
                <a:path w="1294" h="429" extrusionOk="0">
                  <a:moveTo>
                    <a:pt x="291" y="1"/>
                  </a:moveTo>
                  <a:cubicBezTo>
                    <a:pt x="0" y="1"/>
                    <a:pt x="0" y="429"/>
                    <a:pt x="291" y="429"/>
                  </a:cubicBezTo>
                  <a:lnTo>
                    <a:pt x="1002" y="429"/>
                  </a:lnTo>
                  <a:cubicBezTo>
                    <a:pt x="1294" y="429"/>
                    <a:pt x="1294" y="1"/>
                    <a:pt x="100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0"/>
            <p:cNvSpPr/>
            <p:nvPr/>
          </p:nvSpPr>
          <p:spPr>
            <a:xfrm>
              <a:off x="1570186" y="1739272"/>
              <a:ext cx="33111" cy="11046"/>
            </a:xfrm>
            <a:custGeom>
              <a:avLst/>
              <a:gdLst/>
              <a:ahLst/>
              <a:cxnLst/>
              <a:rect l="l" t="t" r="r" b="b"/>
              <a:pathLst>
                <a:path w="1286" h="429" extrusionOk="0">
                  <a:moveTo>
                    <a:pt x="292" y="1"/>
                  </a:moveTo>
                  <a:cubicBezTo>
                    <a:pt x="1" y="1"/>
                    <a:pt x="1" y="429"/>
                    <a:pt x="292" y="429"/>
                  </a:cubicBezTo>
                  <a:lnTo>
                    <a:pt x="1003" y="429"/>
                  </a:lnTo>
                  <a:cubicBezTo>
                    <a:pt x="1286" y="429"/>
                    <a:pt x="1286" y="1"/>
                    <a:pt x="100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0"/>
            <p:cNvSpPr/>
            <p:nvPr/>
          </p:nvSpPr>
          <p:spPr>
            <a:xfrm>
              <a:off x="1614523" y="1739272"/>
              <a:ext cx="33111" cy="11046"/>
            </a:xfrm>
            <a:custGeom>
              <a:avLst/>
              <a:gdLst/>
              <a:ahLst/>
              <a:cxnLst/>
              <a:rect l="l" t="t" r="r" b="b"/>
              <a:pathLst>
                <a:path w="1286" h="429" extrusionOk="0">
                  <a:moveTo>
                    <a:pt x="283" y="1"/>
                  </a:moveTo>
                  <a:cubicBezTo>
                    <a:pt x="1" y="1"/>
                    <a:pt x="1" y="429"/>
                    <a:pt x="283" y="429"/>
                  </a:cubicBezTo>
                  <a:lnTo>
                    <a:pt x="1003" y="429"/>
                  </a:lnTo>
                  <a:cubicBezTo>
                    <a:pt x="1286" y="429"/>
                    <a:pt x="1286" y="1"/>
                    <a:pt x="100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0"/>
            <p:cNvSpPr/>
            <p:nvPr/>
          </p:nvSpPr>
          <p:spPr>
            <a:xfrm>
              <a:off x="1526080" y="1739272"/>
              <a:ext cx="33111" cy="11046"/>
            </a:xfrm>
            <a:custGeom>
              <a:avLst/>
              <a:gdLst/>
              <a:ahLst/>
              <a:cxnLst/>
              <a:rect l="l" t="t" r="r" b="b"/>
              <a:pathLst>
                <a:path w="1286" h="429" extrusionOk="0">
                  <a:moveTo>
                    <a:pt x="283" y="1"/>
                  </a:moveTo>
                  <a:cubicBezTo>
                    <a:pt x="0" y="1"/>
                    <a:pt x="0" y="429"/>
                    <a:pt x="283" y="429"/>
                  </a:cubicBezTo>
                  <a:lnTo>
                    <a:pt x="1003" y="429"/>
                  </a:lnTo>
                  <a:cubicBezTo>
                    <a:pt x="1285" y="429"/>
                    <a:pt x="1285" y="1"/>
                    <a:pt x="100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0"/>
            <p:cNvSpPr/>
            <p:nvPr/>
          </p:nvSpPr>
          <p:spPr>
            <a:xfrm>
              <a:off x="1747328" y="1739272"/>
              <a:ext cx="33111" cy="11046"/>
            </a:xfrm>
            <a:custGeom>
              <a:avLst/>
              <a:gdLst/>
              <a:ahLst/>
              <a:cxnLst/>
              <a:rect l="l" t="t" r="r" b="b"/>
              <a:pathLst>
                <a:path w="1286" h="429" extrusionOk="0">
                  <a:moveTo>
                    <a:pt x="283" y="1"/>
                  </a:moveTo>
                  <a:cubicBezTo>
                    <a:pt x="0" y="1"/>
                    <a:pt x="0" y="429"/>
                    <a:pt x="283" y="429"/>
                  </a:cubicBezTo>
                  <a:lnTo>
                    <a:pt x="1002" y="429"/>
                  </a:lnTo>
                  <a:cubicBezTo>
                    <a:pt x="1285" y="429"/>
                    <a:pt x="1285" y="1"/>
                    <a:pt x="100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0"/>
            <p:cNvSpPr/>
            <p:nvPr/>
          </p:nvSpPr>
          <p:spPr>
            <a:xfrm>
              <a:off x="1791434" y="1739272"/>
              <a:ext cx="33111" cy="11046"/>
            </a:xfrm>
            <a:custGeom>
              <a:avLst/>
              <a:gdLst/>
              <a:ahLst/>
              <a:cxnLst/>
              <a:rect l="l" t="t" r="r" b="b"/>
              <a:pathLst>
                <a:path w="1286" h="429" extrusionOk="0">
                  <a:moveTo>
                    <a:pt x="292" y="1"/>
                  </a:moveTo>
                  <a:cubicBezTo>
                    <a:pt x="0" y="1"/>
                    <a:pt x="0" y="429"/>
                    <a:pt x="292" y="429"/>
                  </a:cubicBezTo>
                  <a:lnTo>
                    <a:pt x="1003" y="429"/>
                  </a:lnTo>
                  <a:cubicBezTo>
                    <a:pt x="1286" y="429"/>
                    <a:pt x="1286" y="1"/>
                    <a:pt x="100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0"/>
            <p:cNvSpPr/>
            <p:nvPr/>
          </p:nvSpPr>
          <p:spPr>
            <a:xfrm>
              <a:off x="1702991" y="1739272"/>
              <a:ext cx="33111" cy="11046"/>
            </a:xfrm>
            <a:custGeom>
              <a:avLst/>
              <a:gdLst/>
              <a:ahLst/>
              <a:cxnLst/>
              <a:rect l="l" t="t" r="r" b="b"/>
              <a:pathLst>
                <a:path w="1286" h="429" extrusionOk="0">
                  <a:moveTo>
                    <a:pt x="283" y="1"/>
                  </a:moveTo>
                  <a:cubicBezTo>
                    <a:pt x="0" y="1"/>
                    <a:pt x="0" y="429"/>
                    <a:pt x="283" y="429"/>
                  </a:cubicBezTo>
                  <a:lnTo>
                    <a:pt x="1002" y="429"/>
                  </a:lnTo>
                  <a:cubicBezTo>
                    <a:pt x="1285" y="429"/>
                    <a:pt x="1285" y="1"/>
                    <a:pt x="100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0"/>
            <p:cNvSpPr/>
            <p:nvPr/>
          </p:nvSpPr>
          <p:spPr>
            <a:xfrm>
              <a:off x="1571293" y="1828822"/>
              <a:ext cx="33111" cy="11071"/>
            </a:xfrm>
            <a:custGeom>
              <a:avLst/>
              <a:gdLst/>
              <a:ahLst/>
              <a:cxnLst/>
              <a:rect l="l" t="t" r="r" b="b"/>
              <a:pathLst>
                <a:path w="1286" h="430" extrusionOk="0">
                  <a:moveTo>
                    <a:pt x="283" y="1"/>
                  </a:moveTo>
                  <a:cubicBezTo>
                    <a:pt x="0" y="1"/>
                    <a:pt x="0" y="429"/>
                    <a:pt x="283" y="429"/>
                  </a:cubicBezTo>
                  <a:lnTo>
                    <a:pt x="1003" y="429"/>
                  </a:lnTo>
                  <a:cubicBezTo>
                    <a:pt x="1285" y="429"/>
                    <a:pt x="1285" y="1"/>
                    <a:pt x="100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0"/>
            <p:cNvSpPr/>
            <p:nvPr/>
          </p:nvSpPr>
          <p:spPr>
            <a:xfrm>
              <a:off x="1704073" y="1828822"/>
              <a:ext cx="33111" cy="11071"/>
            </a:xfrm>
            <a:custGeom>
              <a:avLst/>
              <a:gdLst/>
              <a:ahLst/>
              <a:cxnLst/>
              <a:rect l="l" t="t" r="r" b="b"/>
              <a:pathLst>
                <a:path w="1286" h="430" extrusionOk="0">
                  <a:moveTo>
                    <a:pt x="292" y="1"/>
                  </a:moveTo>
                  <a:cubicBezTo>
                    <a:pt x="1" y="1"/>
                    <a:pt x="1" y="429"/>
                    <a:pt x="292" y="429"/>
                  </a:cubicBezTo>
                  <a:lnTo>
                    <a:pt x="1003" y="429"/>
                  </a:lnTo>
                  <a:cubicBezTo>
                    <a:pt x="1286" y="429"/>
                    <a:pt x="1286" y="1"/>
                    <a:pt x="100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0"/>
            <p:cNvSpPr/>
            <p:nvPr/>
          </p:nvSpPr>
          <p:spPr>
            <a:xfrm>
              <a:off x="1526956" y="1828822"/>
              <a:ext cx="33111" cy="11071"/>
            </a:xfrm>
            <a:custGeom>
              <a:avLst/>
              <a:gdLst/>
              <a:ahLst/>
              <a:cxnLst/>
              <a:rect l="l" t="t" r="r" b="b"/>
              <a:pathLst>
                <a:path w="1286" h="430" extrusionOk="0">
                  <a:moveTo>
                    <a:pt x="292" y="1"/>
                  </a:moveTo>
                  <a:cubicBezTo>
                    <a:pt x="0" y="1"/>
                    <a:pt x="0" y="429"/>
                    <a:pt x="292" y="429"/>
                  </a:cubicBezTo>
                  <a:lnTo>
                    <a:pt x="1003" y="429"/>
                  </a:lnTo>
                  <a:cubicBezTo>
                    <a:pt x="1285" y="429"/>
                    <a:pt x="1285" y="1"/>
                    <a:pt x="100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0"/>
            <p:cNvSpPr/>
            <p:nvPr/>
          </p:nvSpPr>
          <p:spPr>
            <a:xfrm>
              <a:off x="1615398" y="1828822"/>
              <a:ext cx="33343" cy="11071"/>
            </a:xfrm>
            <a:custGeom>
              <a:avLst/>
              <a:gdLst/>
              <a:ahLst/>
              <a:cxnLst/>
              <a:rect l="l" t="t" r="r" b="b"/>
              <a:pathLst>
                <a:path w="1295" h="430" extrusionOk="0">
                  <a:moveTo>
                    <a:pt x="292" y="1"/>
                  </a:moveTo>
                  <a:cubicBezTo>
                    <a:pt x="1" y="1"/>
                    <a:pt x="1" y="429"/>
                    <a:pt x="292" y="429"/>
                  </a:cubicBezTo>
                  <a:lnTo>
                    <a:pt x="1003" y="429"/>
                  </a:lnTo>
                  <a:cubicBezTo>
                    <a:pt x="1295" y="429"/>
                    <a:pt x="1295" y="1"/>
                    <a:pt x="100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0"/>
            <p:cNvSpPr/>
            <p:nvPr/>
          </p:nvSpPr>
          <p:spPr>
            <a:xfrm>
              <a:off x="1659735" y="1828822"/>
              <a:ext cx="33111" cy="11071"/>
            </a:xfrm>
            <a:custGeom>
              <a:avLst/>
              <a:gdLst/>
              <a:ahLst/>
              <a:cxnLst/>
              <a:rect l="l" t="t" r="r" b="b"/>
              <a:pathLst>
                <a:path w="1286" h="430" extrusionOk="0">
                  <a:moveTo>
                    <a:pt x="284" y="1"/>
                  </a:moveTo>
                  <a:cubicBezTo>
                    <a:pt x="1" y="1"/>
                    <a:pt x="1" y="429"/>
                    <a:pt x="284" y="429"/>
                  </a:cubicBezTo>
                  <a:lnTo>
                    <a:pt x="1003" y="429"/>
                  </a:lnTo>
                  <a:cubicBezTo>
                    <a:pt x="1286" y="429"/>
                    <a:pt x="1286" y="1"/>
                    <a:pt x="100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0"/>
            <p:cNvSpPr/>
            <p:nvPr/>
          </p:nvSpPr>
          <p:spPr>
            <a:xfrm>
              <a:off x="1748204" y="1828822"/>
              <a:ext cx="33111" cy="11071"/>
            </a:xfrm>
            <a:custGeom>
              <a:avLst/>
              <a:gdLst/>
              <a:ahLst/>
              <a:cxnLst/>
              <a:rect l="l" t="t" r="r" b="b"/>
              <a:pathLst>
                <a:path w="1286" h="430" extrusionOk="0">
                  <a:moveTo>
                    <a:pt x="292" y="1"/>
                  </a:moveTo>
                  <a:cubicBezTo>
                    <a:pt x="0" y="1"/>
                    <a:pt x="0" y="429"/>
                    <a:pt x="292" y="429"/>
                  </a:cubicBezTo>
                  <a:lnTo>
                    <a:pt x="1003" y="429"/>
                  </a:lnTo>
                  <a:cubicBezTo>
                    <a:pt x="1285" y="429"/>
                    <a:pt x="1285" y="1"/>
                    <a:pt x="100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0"/>
            <p:cNvSpPr/>
            <p:nvPr/>
          </p:nvSpPr>
          <p:spPr>
            <a:xfrm>
              <a:off x="1659735" y="1921693"/>
              <a:ext cx="33111" cy="11046"/>
            </a:xfrm>
            <a:custGeom>
              <a:avLst/>
              <a:gdLst/>
              <a:ahLst/>
              <a:cxnLst/>
              <a:rect l="l" t="t" r="r" b="b"/>
              <a:pathLst>
                <a:path w="1286" h="429" extrusionOk="0">
                  <a:moveTo>
                    <a:pt x="284" y="1"/>
                  </a:moveTo>
                  <a:cubicBezTo>
                    <a:pt x="1" y="1"/>
                    <a:pt x="1" y="429"/>
                    <a:pt x="284" y="429"/>
                  </a:cubicBezTo>
                  <a:lnTo>
                    <a:pt x="1003" y="429"/>
                  </a:lnTo>
                  <a:cubicBezTo>
                    <a:pt x="1286" y="429"/>
                    <a:pt x="1286" y="1"/>
                    <a:pt x="100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0"/>
            <p:cNvSpPr/>
            <p:nvPr/>
          </p:nvSpPr>
          <p:spPr>
            <a:xfrm>
              <a:off x="1704073" y="1921693"/>
              <a:ext cx="33111" cy="11046"/>
            </a:xfrm>
            <a:custGeom>
              <a:avLst/>
              <a:gdLst/>
              <a:ahLst/>
              <a:cxnLst/>
              <a:rect l="l" t="t" r="r" b="b"/>
              <a:pathLst>
                <a:path w="1286" h="429" extrusionOk="0">
                  <a:moveTo>
                    <a:pt x="292" y="1"/>
                  </a:moveTo>
                  <a:cubicBezTo>
                    <a:pt x="1" y="1"/>
                    <a:pt x="1" y="429"/>
                    <a:pt x="292" y="429"/>
                  </a:cubicBezTo>
                  <a:lnTo>
                    <a:pt x="1003" y="429"/>
                  </a:lnTo>
                  <a:cubicBezTo>
                    <a:pt x="1286" y="429"/>
                    <a:pt x="1286" y="1"/>
                    <a:pt x="100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0"/>
            <p:cNvSpPr/>
            <p:nvPr/>
          </p:nvSpPr>
          <p:spPr>
            <a:xfrm>
              <a:off x="1748204" y="1921693"/>
              <a:ext cx="33111" cy="11046"/>
            </a:xfrm>
            <a:custGeom>
              <a:avLst/>
              <a:gdLst/>
              <a:ahLst/>
              <a:cxnLst/>
              <a:rect l="l" t="t" r="r" b="b"/>
              <a:pathLst>
                <a:path w="1286" h="429" extrusionOk="0">
                  <a:moveTo>
                    <a:pt x="292" y="1"/>
                  </a:moveTo>
                  <a:cubicBezTo>
                    <a:pt x="0" y="1"/>
                    <a:pt x="0" y="429"/>
                    <a:pt x="292" y="429"/>
                  </a:cubicBezTo>
                  <a:lnTo>
                    <a:pt x="1003" y="429"/>
                  </a:lnTo>
                  <a:cubicBezTo>
                    <a:pt x="1285" y="429"/>
                    <a:pt x="1285" y="1"/>
                    <a:pt x="100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0"/>
            <p:cNvSpPr/>
            <p:nvPr/>
          </p:nvSpPr>
          <p:spPr>
            <a:xfrm>
              <a:off x="1615398" y="1921693"/>
              <a:ext cx="33343" cy="11046"/>
            </a:xfrm>
            <a:custGeom>
              <a:avLst/>
              <a:gdLst/>
              <a:ahLst/>
              <a:cxnLst/>
              <a:rect l="l" t="t" r="r" b="b"/>
              <a:pathLst>
                <a:path w="1295" h="429" extrusionOk="0">
                  <a:moveTo>
                    <a:pt x="292" y="1"/>
                  </a:moveTo>
                  <a:cubicBezTo>
                    <a:pt x="1" y="1"/>
                    <a:pt x="1" y="429"/>
                    <a:pt x="292" y="429"/>
                  </a:cubicBezTo>
                  <a:lnTo>
                    <a:pt x="1003" y="429"/>
                  </a:lnTo>
                  <a:cubicBezTo>
                    <a:pt x="1295" y="429"/>
                    <a:pt x="1295" y="1"/>
                    <a:pt x="100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0"/>
            <p:cNvSpPr/>
            <p:nvPr/>
          </p:nvSpPr>
          <p:spPr>
            <a:xfrm>
              <a:off x="1571293" y="1921693"/>
              <a:ext cx="33111" cy="11046"/>
            </a:xfrm>
            <a:custGeom>
              <a:avLst/>
              <a:gdLst/>
              <a:ahLst/>
              <a:cxnLst/>
              <a:rect l="l" t="t" r="r" b="b"/>
              <a:pathLst>
                <a:path w="1286" h="429" extrusionOk="0">
                  <a:moveTo>
                    <a:pt x="283" y="1"/>
                  </a:moveTo>
                  <a:cubicBezTo>
                    <a:pt x="0" y="1"/>
                    <a:pt x="0" y="429"/>
                    <a:pt x="283" y="429"/>
                  </a:cubicBezTo>
                  <a:lnTo>
                    <a:pt x="1003" y="429"/>
                  </a:lnTo>
                  <a:cubicBezTo>
                    <a:pt x="1285" y="429"/>
                    <a:pt x="1285" y="1"/>
                    <a:pt x="100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0"/>
            <p:cNvSpPr/>
            <p:nvPr/>
          </p:nvSpPr>
          <p:spPr>
            <a:xfrm>
              <a:off x="1615398" y="2015234"/>
              <a:ext cx="33343" cy="11046"/>
            </a:xfrm>
            <a:custGeom>
              <a:avLst/>
              <a:gdLst/>
              <a:ahLst/>
              <a:cxnLst/>
              <a:rect l="l" t="t" r="r" b="b"/>
              <a:pathLst>
                <a:path w="1295" h="429" extrusionOk="0">
                  <a:moveTo>
                    <a:pt x="292" y="0"/>
                  </a:moveTo>
                  <a:cubicBezTo>
                    <a:pt x="1" y="0"/>
                    <a:pt x="1" y="428"/>
                    <a:pt x="292" y="428"/>
                  </a:cubicBezTo>
                  <a:lnTo>
                    <a:pt x="1003" y="428"/>
                  </a:lnTo>
                  <a:cubicBezTo>
                    <a:pt x="1295" y="428"/>
                    <a:pt x="1295" y="0"/>
                    <a:pt x="100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0"/>
            <p:cNvSpPr/>
            <p:nvPr/>
          </p:nvSpPr>
          <p:spPr>
            <a:xfrm>
              <a:off x="1571293" y="2015234"/>
              <a:ext cx="33111" cy="11046"/>
            </a:xfrm>
            <a:custGeom>
              <a:avLst/>
              <a:gdLst/>
              <a:ahLst/>
              <a:cxnLst/>
              <a:rect l="l" t="t" r="r" b="b"/>
              <a:pathLst>
                <a:path w="1286" h="429" extrusionOk="0">
                  <a:moveTo>
                    <a:pt x="283" y="0"/>
                  </a:moveTo>
                  <a:cubicBezTo>
                    <a:pt x="0" y="0"/>
                    <a:pt x="0" y="428"/>
                    <a:pt x="283" y="428"/>
                  </a:cubicBezTo>
                  <a:lnTo>
                    <a:pt x="1003" y="428"/>
                  </a:lnTo>
                  <a:cubicBezTo>
                    <a:pt x="1285" y="428"/>
                    <a:pt x="1285" y="0"/>
                    <a:pt x="100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0"/>
            <p:cNvSpPr/>
            <p:nvPr/>
          </p:nvSpPr>
          <p:spPr>
            <a:xfrm>
              <a:off x="1748204" y="2015234"/>
              <a:ext cx="33111" cy="11046"/>
            </a:xfrm>
            <a:custGeom>
              <a:avLst/>
              <a:gdLst/>
              <a:ahLst/>
              <a:cxnLst/>
              <a:rect l="l" t="t" r="r" b="b"/>
              <a:pathLst>
                <a:path w="1286" h="429" extrusionOk="0">
                  <a:moveTo>
                    <a:pt x="292" y="0"/>
                  </a:moveTo>
                  <a:cubicBezTo>
                    <a:pt x="0" y="0"/>
                    <a:pt x="0" y="428"/>
                    <a:pt x="292" y="428"/>
                  </a:cubicBezTo>
                  <a:lnTo>
                    <a:pt x="1003" y="428"/>
                  </a:lnTo>
                  <a:cubicBezTo>
                    <a:pt x="1285" y="428"/>
                    <a:pt x="1285" y="0"/>
                    <a:pt x="100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0"/>
            <p:cNvSpPr/>
            <p:nvPr/>
          </p:nvSpPr>
          <p:spPr>
            <a:xfrm>
              <a:off x="1659735" y="2015234"/>
              <a:ext cx="33111" cy="11046"/>
            </a:xfrm>
            <a:custGeom>
              <a:avLst/>
              <a:gdLst/>
              <a:ahLst/>
              <a:cxnLst/>
              <a:rect l="l" t="t" r="r" b="b"/>
              <a:pathLst>
                <a:path w="1286" h="429" extrusionOk="0">
                  <a:moveTo>
                    <a:pt x="284" y="0"/>
                  </a:moveTo>
                  <a:cubicBezTo>
                    <a:pt x="1" y="0"/>
                    <a:pt x="1" y="428"/>
                    <a:pt x="284" y="428"/>
                  </a:cubicBezTo>
                  <a:lnTo>
                    <a:pt x="1003" y="428"/>
                  </a:lnTo>
                  <a:cubicBezTo>
                    <a:pt x="1286" y="428"/>
                    <a:pt x="1286" y="0"/>
                    <a:pt x="100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0"/>
            <p:cNvSpPr/>
            <p:nvPr/>
          </p:nvSpPr>
          <p:spPr>
            <a:xfrm>
              <a:off x="1704073" y="2015234"/>
              <a:ext cx="33111" cy="11046"/>
            </a:xfrm>
            <a:custGeom>
              <a:avLst/>
              <a:gdLst/>
              <a:ahLst/>
              <a:cxnLst/>
              <a:rect l="l" t="t" r="r" b="b"/>
              <a:pathLst>
                <a:path w="1286" h="429" extrusionOk="0">
                  <a:moveTo>
                    <a:pt x="292" y="0"/>
                  </a:moveTo>
                  <a:cubicBezTo>
                    <a:pt x="1" y="0"/>
                    <a:pt x="1" y="428"/>
                    <a:pt x="292" y="428"/>
                  </a:cubicBezTo>
                  <a:lnTo>
                    <a:pt x="1003" y="428"/>
                  </a:lnTo>
                  <a:cubicBezTo>
                    <a:pt x="1286" y="428"/>
                    <a:pt x="1286" y="0"/>
                    <a:pt x="100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0"/>
            <p:cNvSpPr/>
            <p:nvPr/>
          </p:nvSpPr>
          <p:spPr>
            <a:xfrm>
              <a:off x="1521446" y="1747537"/>
              <a:ext cx="380754" cy="318213"/>
            </a:xfrm>
            <a:custGeom>
              <a:avLst/>
              <a:gdLst/>
              <a:ahLst/>
              <a:cxnLst/>
              <a:rect l="l" t="t" r="r" b="b"/>
              <a:pathLst>
                <a:path w="14788" h="12359" extrusionOk="0">
                  <a:moveTo>
                    <a:pt x="12611" y="5360"/>
                  </a:moveTo>
                  <a:cubicBezTo>
                    <a:pt x="12628" y="5360"/>
                    <a:pt x="12645" y="5368"/>
                    <a:pt x="12654" y="5385"/>
                  </a:cubicBezTo>
                  <a:cubicBezTo>
                    <a:pt x="12971" y="5754"/>
                    <a:pt x="13391" y="6011"/>
                    <a:pt x="13853" y="6131"/>
                  </a:cubicBezTo>
                  <a:lnTo>
                    <a:pt x="13853" y="11922"/>
                  </a:lnTo>
                  <a:lnTo>
                    <a:pt x="10855" y="11922"/>
                  </a:lnTo>
                  <a:lnTo>
                    <a:pt x="10855" y="10800"/>
                  </a:lnTo>
                  <a:lnTo>
                    <a:pt x="12200" y="10800"/>
                  </a:lnTo>
                  <a:cubicBezTo>
                    <a:pt x="12483" y="10800"/>
                    <a:pt x="12483" y="10371"/>
                    <a:pt x="12200" y="10371"/>
                  </a:cubicBezTo>
                  <a:lnTo>
                    <a:pt x="10855" y="10371"/>
                  </a:lnTo>
                  <a:lnTo>
                    <a:pt x="10855" y="7193"/>
                  </a:lnTo>
                  <a:lnTo>
                    <a:pt x="12200" y="7193"/>
                  </a:lnTo>
                  <a:cubicBezTo>
                    <a:pt x="12483" y="7193"/>
                    <a:pt x="12483" y="6765"/>
                    <a:pt x="12200" y="6765"/>
                  </a:cubicBezTo>
                  <a:lnTo>
                    <a:pt x="10855" y="6765"/>
                  </a:lnTo>
                  <a:lnTo>
                    <a:pt x="10855" y="6199"/>
                  </a:lnTo>
                  <a:cubicBezTo>
                    <a:pt x="11515" y="6182"/>
                    <a:pt x="12131" y="5882"/>
                    <a:pt x="12560" y="5385"/>
                  </a:cubicBezTo>
                  <a:cubicBezTo>
                    <a:pt x="12568" y="5368"/>
                    <a:pt x="12585" y="5360"/>
                    <a:pt x="12611" y="5360"/>
                  </a:cubicBezTo>
                  <a:close/>
                  <a:moveTo>
                    <a:pt x="12355" y="1"/>
                  </a:moveTo>
                  <a:cubicBezTo>
                    <a:pt x="12241" y="1"/>
                    <a:pt x="12127" y="48"/>
                    <a:pt x="12046" y="142"/>
                  </a:cubicBezTo>
                  <a:lnTo>
                    <a:pt x="10144" y="2275"/>
                  </a:lnTo>
                  <a:cubicBezTo>
                    <a:pt x="9921" y="2524"/>
                    <a:pt x="10101" y="2918"/>
                    <a:pt x="10427" y="2918"/>
                  </a:cubicBezTo>
                  <a:lnTo>
                    <a:pt x="10427" y="4974"/>
                  </a:lnTo>
                  <a:cubicBezTo>
                    <a:pt x="10427" y="5115"/>
                    <a:pt x="10534" y="5186"/>
                    <a:pt x="10641" y="5186"/>
                  </a:cubicBezTo>
                  <a:cubicBezTo>
                    <a:pt x="10748" y="5186"/>
                    <a:pt x="10855" y="5115"/>
                    <a:pt x="10855" y="4974"/>
                  </a:cubicBezTo>
                  <a:lnTo>
                    <a:pt x="10855" y="3586"/>
                  </a:lnTo>
                  <a:lnTo>
                    <a:pt x="12200" y="3586"/>
                  </a:lnTo>
                  <a:cubicBezTo>
                    <a:pt x="12483" y="3586"/>
                    <a:pt x="12483" y="3158"/>
                    <a:pt x="12200" y="3158"/>
                  </a:cubicBezTo>
                  <a:lnTo>
                    <a:pt x="10855" y="3158"/>
                  </a:lnTo>
                  <a:lnTo>
                    <a:pt x="10855" y="2704"/>
                  </a:lnTo>
                  <a:cubicBezTo>
                    <a:pt x="10855" y="2584"/>
                    <a:pt x="10761" y="2490"/>
                    <a:pt x="10641" y="2490"/>
                  </a:cubicBezTo>
                  <a:lnTo>
                    <a:pt x="10529" y="2490"/>
                  </a:lnTo>
                  <a:lnTo>
                    <a:pt x="12354" y="442"/>
                  </a:lnTo>
                  <a:lnTo>
                    <a:pt x="14187" y="2490"/>
                  </a:lnTo>
                  <a:lnTo>
                    <a:pt x="14068" y="2490"/>
                  </a:lnTo>
                  <a:cubicBezTo>
                    <a:pt x="13948" y="2490"/>
                    <a:pt x="13853" y="2584"/>
                    <a:pt x="13853" y="2704"/>
                  </a:cubicBezTo>
                  <a:lnTo>
                    <a:pt x="13853" y="5685"/>
                  </a:lnTo>
                  <a:cubicBezTo>
                    <a:pt x="13519" y="5574"/>
                    <a:pt x="13219" y="5377"/>
                    <a:pt x="12988" y="5103"/>
                  </a:cubicBezTo>
                  <a:cubicBezTo>
                    <a:pt x="12894" y="5000"/>
                    <a:pt x="12757" y="4931"/>
                    <a:pt x="12611" y="4931"/>
                  </a:cubicBezTo>
                  <a:cubicBezTo>
                    <a:pt x="12465" y="4931"/>
                    <a:pt x="12328" y="4991"/>
                    <a:pt x="12234" y="5103"/>
                  </a:cubicBezTo>
                  <a:cubicBezTo>
                    <a:pt x="11857" y="5544"/>
                    <a:pt x="11326" y="5764"/>
                    <a:pt x="10795" y="5764"/>
                  </a:cubicBezTo>
                  <a:cubicBezTo>
                    <a:pt x="10264" y="5764"/>
                    <a:pt x="9733" y="5544"/>
                    <a:pt x="9356" y="5103"/>
                  </a:cubicBezTo>
                  <a:cubicBezTo>
                    <a:pt x="9257" y="4991"/>
                    <a:pt x="9118" y="4936"/>
                    <a:pt x="8979" y="4936"/>
                  </a:cubicBezTo>
                  <a:cubicBezTo>
                    <a:pt x="8839" y="4936"/>
                    <a:pt x="8700" y="4991"/>
                    <a:pt x="8602" y="5103"/>
                  </a:cubicBezTo>
                  <a:cubicBezTo>
                    <a:pt x="8225" y="5544"/>
                    <a:pt x="7694" y="5764"/>
                    <a:pt x="7162" y="5764"/>
                  </a:cubicBezTo>
                  <a:cubicBezTo>
                    <a:pt x="6631" y="5764"/>
                    <a:pt x="6100" y="5544"/>
                    <a:pt x="5723" y="5103"/>
                  </a:cubicBezTo>
                  <a:cubicBezTo>
                    <a:pt x="5625" y="4991"/>
                    <a:pt x="5485" y="4936"/>
                    <a:pt x="5346" y="4936"/>
                  </a:cubicBezTo>
                  <a:cubicBezTo>
                    <a:pt x="5207" y="4936"/>
                    <a:pt x="5068" y="4991"/>
                    <a:pt x="4969" y="5103"/>
                  </a:cubicBezTo>
                  <a:cubicBezTo>
                    <a:pt x="4592" y="5544"/>
                    <a:pt x="4061" y="5764"/>
                    <a:pt x="3530" y="5764"/>
                  </a:cubicBezTo>
                  <a:cubicBezTo>
                    <a:pt x="2999" y="5764"/>
                    <a:pt x="2468" y="5544"/>
                    <a:pt x="2091" y="5103"/>
                  </a:cubicBezTo>
                  <a:cubicBezTo>
                    <a:pt x="1996" y="4991"/>
                    <a:pt x="1859" y="4931"/>
                    <a:pt x="1714" y="4931"/>
                  </a:cubicBezTo>
                  <a:cubicBezTo>
                    <a:pt x="1568" y="4931"/>
                    <a:pt x="1431" y="5000"/>
                    <a:pt x="1337" y="5103"/>
                  </a:cubicBezTo>
                  <a:cubicBezTo>
                    <a:pt x="1045" y="5454"/>
                    <a:pt x="634" y="5677"/>
                    <a:pt x="189" y="5745"/>
                  </a:cubicBezTo>
                  <a:cubicBezTo>
                    <a:pt x="77" y="5762"/>
                    <a:pt x="0" y="5857"/>
                    <a:pt x="0" y="5959"/>
                  </a:cubicBezTo>
                  <a:lnTo>
                    <a:pt x="0" y="11939"/>
                  </a:lnTo>
                  <a:cubicBezTo>
                    <a:pt x="0" y="12171"/>
                    <a:pt x="189" y="12359"/>
                    <a:pt x="429" y="12359"/>
                  </a:cubicBezTo>
                  <a:lnTo>
                    <a:pt x="2142" y="12359"/>
                  </a:lnTo>
                  <a:cubicBezTo>
                    <a:pt x="2425" y="12359"/>
                    <a:pt x="2425" y="11931"/>
                    <a:pt x="2142" y="11931"/>
                  </a:cubicBezTo>
                  <a:lnTo>
                    <a:pt x="429" y="11931"/>
                  </a:lnTo>
                  <a:lnTo>
                    <a:pt x="429" y="10817"/>
                  </a:lnTo>
                  <a:cubicBezTo>
                    <a:pt x="446" y="10825"/>
                    <a:pt x="471" y="10834"/>
                    <a:pt x="506" y="10834"/>
                  </a:cubicBezTo>
                  <a:lnTo>
                    <a:pt x="1217" y="10834"/>
                  </a:lnTo>
                  <a:cubicBezTo>
                    <a:pt x="1499" y="10834"/>
                    <a:pt x="1499" y="10406"/>
                    <a:pt x="1217" y="10406"/>
                  </a:cubicBezTo>
                  <a:lnTo>
                    <a:pt x="506" y="10406"/>
                  </a:lnTo>
                  <a:cubicBezTo>
                    <a:pt x="471" y="10406"/>
                    <a:pt x="446" y="10406"/>
                    <a:pt x="429" y="10414"/>
                  </a:cubicBezTo>
                  <a:lnTo>
                    <a:pt x="429" y="7176"/>
                  </a:lnTo>
                  <a:cubicBezTo>
                    <a:pt x="446" y="7184"/>
                    <a:pt x="471" y="7193"/>
                    <a:pt x="506" y="7193"/>
                  </a:cubicBezTo>
                  <a:lnTo>
                    <a:pt x="1217" y="7193"/>
                  </a:lnTo>
                  <a:cubicBezTo>
                    <a:pt x="1499" y="7193"/>
                    <a:pt x="1499" y="6765"/>
                    <a:pt x="1217" y="6765"/>
                  </a:cubicBezTo>
                  <a:lnTo>
                    <a:pt x="506" y="6765"/>
                  </a:lnTo>
                  <a:cubicBezTo>
                    <a:pt x="471" y="6765"/>
                    <a:pt x="446" y="6773"/>
                    <a:pt x="429" y="6782"/>
                  </a:cubicBezTo>
                  <a:lnTo>
                    <a:pt x="429" y="6139"/>
                  </a:lnTo>
                  <a:cubicBezTo>
                    <a:pt x="908" y="6028"/>
                    <a:pt x="1337" y="5762"/>
                    <a:pt x="1654" y="5394"/>
                  </a:cubicBezTo>
                  <a:cubicBezTo>
                    <a:pt x="1671" y="5377"/>
                    <a:pt x="1688" y="5368"/>
                    <a:pt x="1705" y="5368"/>
                  </a:cubicBezTo>
                  <a:cubicBezTo>
                    <a:pt x="1722" y="5368"/>
                    <a:pt x="1748" y="5377"/>
                    <a:pt x="1757" y="5385"/>
                  </a:cubicBezTo>
                  <a:cubicBezTo>
                    <a:pt x="2219" y="5929"/>
                    <a:pt x="2870" y="6201"/>
                    <a:pt x="3522" y="6201"/>
                  </a:cubicBezTo>
                  <a:cubicBezTo>
                    <a:pt x="4175" y="6201"/>
                    <a:pt x="4828" y="5929"/>
                    <a:pt x="5295" y="5385"/>
                  </a:cubicBezTo>
                  <a:cubicBezTo>
                    <a:pt x="5308" y="5372"/>
                    <a:pt x="5325" y="5366"/>
                    <a:pt x="5342" y="5366"/>
                  </a:cubicBezTo>
                  <a:cubicBezTo>
                    <a:pt x="5359" y="5366"/>
                    <a:pt x="5376" y="5372"/>
                    <a:pt x="5389" y="5385"/>
                  </a:cubicBezTo>
                  <a:cubicBezTo>
                    <a:pt x="5852" y="5929"/>
                    <a:pt x="6503" y="6201"/>
                    <a:pt x="7155" y="6201"/>
                  </a:cubicBezTo>
                  <a:cubicBezTo>
                    <a:pt x="7807" y="6201"/>
                    <a:pt x="8460" y="5929"/>
                    <a:pt x="8927" y="5385"/>
                  </a:cubicBezTo>
                  <a:cubicBezTo>
                    <a:pt x="8940" y="5372"/>
                    <a:pt x="8957" y="5366"/>
                    <a:pt x="8974" y="5366"/>
                  </a:cubicBezTo>
                  <a:cubicBezTo>
                    <a:pt x="8991" y="5366"/>
                    <a:pt x="9009" y="5372"/>
                    <a:pt x="9021" y="5385"/>
                  </a:cubicBezTo>
                  <a:cubicBezTo>
                    <a:pt x="9381" y="5805"/>
                    <a:pt x="9878" y="6088"/>
                    <a:pt x="10427" y="6174"/>
                  </a:cubicBezTo>
                  <a:lnTo>
                    <a:pt x="10427" y="11922"/>
                  </a:lnTo>
                  <a:lnTo>
                    <a:pt x="3110" y="11922"/>
                  </a:lnTo>
                  <a:cubicBezTo>
                    <a:pt x="2827" y="11922"/>
                    <a:pt x="2827" y="12350"/>
                    <a:pt x="3110" y="12350"/>
                  </a:cubicBezTo>
                  <a:lnTo>
                    <a:pt x="13871" y="12350"/>
                  </a:lnTo>
                  <a:cubicBezTo>
                    <a:pt x="14093" y="12350"/>
                    <a:pt x="14282" y="12162"/>
                    <a:pt x="14282" y="11939"/>
                  </a:cubicBezTo>
                  <a:lnTo>
                    <a:pt x="14282" y="2918"/>
                  </a:lnTo>
                  <a:cubicBezTo>
                    <a:pt x="14616" y="2918"/>
                    <a:pt x="14787" y="2524"/>
                    <a:pt x="14564" y="2275"/>
                  </a:cubicBezTo>
                  <a:lnTo>
                    <a:pt x="12671" y="142"/>
                  </a:lnTo>
                  <a:cubicBezTo>
                    <a:pt x="12585" y="48"/>
                    <a:pt x="12470" y="1"/>
                    <a:pt x="1235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 name="Google Shape;2116;p70"/>
          <p:cNvGrpSpPr/>
          <p:nvPr/>
        </p:nvGrpSpPr>
        <p:grpSpPr>
          <a:xfrm>
            <a:off x="7881748" y="2876230"/>
            <a:ext cx="345016" cy="378025"/>
            <a:chOff x="7881748" y="2876230"/>
            <a:chExt cx="345016" cy="378025"/>
          </a:xfrm>
        </p:grpSpPr>
        <p:sp>
          <p:nvSpPr>
            <p:cNvPr id="2117" name="Google Shape;2117;p70"/>
            <p:cNvSpPr/>
            <p:nvPr/>
          </p:nvSpPr>
          <p:spPr>
            <a:xfrm>
              <a:off x="7881748" y="3152990"/>
              <a:ext cx="67742" cy="101265"/>
            </a:xfrm>
            <a:custGeom>
              <a:avLst/>
              <a:gdLst/>
              <a:ahLst/>
              <a:cxnLst/>
              <a:rect l="l" t="t" r="r" b="b"/>
              <a:pathLst>
                <a:path w="2631" h="3933" extrusionOk="0">
                  <a:moveTo>
                    <a:pt x="1320" y="0"/>
                  </a:moveTo>
                  <a:cubicBezTo>
                    <a:pt x="1200" y="0"/>
                    <a:pt x="1089" y="69"/>
                    <a:pt x="1037" y="172"/>
                  </a:cubicBezTo>
                  <a:cubicBezTo>
                    <a:pt x="900" y="403"/>
                    <a:pt x="643" y="874"/>
                    <a:pt x="420" y="1337"/>
                  </a:cubicBezTo>
                  <a:cubicBezTo>
                    <a:pt x="341" y="1512"/>
                    <a:pt x="482" y="1650"/>
                    <a:pt x="624" y="1650"/>
                  </a:cubicBezTo>
                  <a:cubicBezTo>
                    <a:pt x="697" y="1650"/>
                    <a:pt x="771" y="1613"/>
                    <a:pt x="814" y="1525"/>
                  </a:cubicBezTo>
                  <a:cubicBezTo>
                    <a:pt x="986" y="1157"/>
                    <a:pt x="1183" y="797"/>
                    <a:pt x="1320" y="549"/>
                  </a:cubicBezTo>
                  <a:cubicBezTo>
                    <a:pt x="1860" y="1525"/>
                    <a:pt x="2202" y="2331"/>
                    <a:pt x="2202" y="2605"/>
                  </a:cubicBezTo>
                  <a:cubicBezTo>
                    <a:pt x="2202" y="3093"/>
                    <a:pt x="1808" y="3496"/>
                    <a:pt x="1320" y="3496"/>
                  </a:cubicBezTo>
                  <a:cubicBezTo>
                    <a:pt x="823" y="3496"/>
                    <a:pt x="429" y="3093"/>
                    <a:pt x="429" y="2605"/>
                  </a:cubicBezTo>
                  <a:cubicBezTo>
                    <a:pt x="429" y="2536"/>
                    <a:pt x="446" y="2468"/>
                    <a:pt x="463" y="2399"/>
                  </a:cubicBezTo>
                  <a:cubicBezTo>
                    <a:pt x="504" y="2235"/>
                    <a:pt x="374" y="2130"/>
                    <a:pt x="248" y="2130"/>
                  </a:cubicBezTo>
                  <a:cubicBezTo>
                    <a:pt x="163" y="2130"/>
                    <a:pt x="80" y="2178"/>
                    <a:pt x="52" y="2288"/>
                  </a:cubicBezTo>
                  <a:cubicBezTo>
                    <a:pt x="18" y="2399"/>
                    <a:pt x="1" y="2502"/>
                    <a:pt x="1" y="2613"/>
                  </a:cubicBezTo>
                  <a:cubicBezTo>
                    <a:pt x="1" y="3342"/>
                    <a:pt x="592" y="3933"/>
                    <a:pt x="1320" y="3933"/>
                  </a:cubicBezTo>
                  <a:cubicBezTo>
                    <a:pt x="2040" y="3933"/>
                    <a:pt x="2631" y="3342"/>
                    <a:pt x="2631" y="2613"/>
                  </a:cubicBezTo>
                  <a:cubicBezTo>
                    <a:pt x="2631" y="2091"/>
                    <a:pt x="1988" y="866"/>
                    <a:pt x="1603" y="180"/>
                  </a:cubicBezTo>
                  <a:cubicBezTo>
                    <a:pt x="1543" y="69"/>
                    <a:pt x="1431" y="9"/>
                    <a:pt x="1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0"/>
            <p:cNvSpPr/>
            <p:nvPr/>
          </p:nvSpPr>
          <p:spPr>
            <a:xfrm>
              <a:off x="7898741" y="2876230"/>
              <a:ext cx="328023" cy="277713"/>
            </a:xfrm>
            <a:custGeom>
              <a:avLst/>
              <a:gdLst/>
              <a:ahLst/>
              <a:cxnLst/>
              <a:rect l="l" t="t" r="r" b="b"/>
              <a:pathLst>
                <a:path w="12740" h="10786" extrusionOk="0">
                  <a:moveTo>
                    <a:pt x="9828" y="1531"/>
                  </a:moveTo>
                  <a:cubicBezTo>
                    <a:pt x="10274" y="1531"/>
                    <a:pt x="10701" y="1878"/>
                    <a:pt x="10701" y="2405"/>
                  </a:cubicBezTo>
                  <a:lnTo>
                    <a:pt x="10701" y="3981"/>
                  </a:lnTo>
                  <a:lnTo>
                    <a:pt x="8859" y="2139"/>
                  </a:lnTo>
                  <a:lnTo>
                    <a:pt x="9219" y="1788"/>
                  </a:lnTo>
                  <a:cubicBezTo>
                    <a:pt x="9396" y="1611"/>
                    <a:pt x="9614" y="1531"/>
                    <a:pt x="9828" y="1531"/>
                  </a:cubicBezTo>
                  <a:close/>
                  <a:moveTo>
                    <a:pt x="7187" y="1266"/>
                  </a:moveTo>
                  <a:cubicBezTo>
                    <a:pt x="7297" y="1266"/>
                    <a:pt x="7407" y="1308"/>
                    <a:pt x="7488" y="1394"/>
                  </a:cubicBezTo>
                  <a:lnTo>
                    <a:pt x="12089" y="5986"/>
                  </a:lnTo>
                  <a:cubicBezTo>
                    <a:pt x="12260" y="6157"/>
                    <a:pt x="12260" y="6432"/>
                    <a:pt x="12089" y="6594"/>
                  </a:cubicBezTo>
                  <a:lnTo>
                    <a:pt x="8456" y="10227"/>
                  </a:lnTo>
                  <a:cubicBezTo>
                    <a:pt x="8370" y="10312"/>
                    <a:pt x="8259" y="10355"/>
                    <a:pt x="8149" y="10355"/>
                  </a:cubicBezTo>
                  <a:cubicBezTo>
                    <a:pt x="8038" y="10355"/>
                    <a:pt x="7929" y="10312"/>
                    <a:pt x="7848" y="10227"/>
                  </a:cubicBezTo>
                  <a:lnTo>
                    <a:pt x="5937" y="8325"/>
                  </a:lnTo>
                  <a:cubicBezTo>
                    <a:pt x="5889" y="8277"/>
                    <a:pt x="5836" y="8257"/>
                    <a:pt x="5786" y="8257"/>
                  </a:cubicBezTo>
                  <a:cubicBezTo>
                    <a:pt x="5619" y="8257"/>
                    <a:pt x="5480" y="8474"/>
                    <a:pt x="5637" y="8625"/>
                  </a:cubicBezTo>
                  <a:lnTo>
                    <a:pt x="6160" y="9156"/>
                  </a:lnTo>
                  <a:lnTo>
                    <a:pt x="6160" y="9156"/>
                  </a:lnTo>
                  <a:lnTo>
                    <a:pt x="1911" y="8873"/>
                  </a:lnTo>
                  <a:cubicBezTo>
                    <a:pt x="1868" y="8873"/>
                    <a:pt x="1825" y="8882"/>
                    <a:pt x="1791" y="8899"/>
                  </a:cubicBezTo>
                  <a:lnTo>
                    <a:pt x="514" y="9636"/>
                  </a:lnTo>
                  <a:cubicBezTo>
                    <a:pt x="507" y="9639"/>
                    <a:pt x="499" y="9641"/>
                    <a:pt x="491" y="9641"/>
                  </a:cubicBezTo>
                  <a:cubicBezTo>
                    <a:pt x="460" y="9641"/>
                    <a:pt x="429" y="9618"/>
                    <a:pt x="429" y="9584"/>
                  </a:cubicBezTo>
                  <a:lnTo>
                    <a:pt x="429" y="7288"/>
                  </a:lnTo>
                  <a:cubicBezTo>
                    <a:pt x="429" y="7257"/>
                    <a:pt x="456" y="7235"/>
                    <a:pt x="483" y="7235"/>
                  </a:cubicBezTo>
                  <a:cubicBezTo>
                    <a:pt x="494" y="7235"/>
                    <a:pt x="505" y="7238"/>
                    <a:pt x="514" y="7245"/>
                  </a:cubicBezTo>
                  <a:lnTo>
                    <a:pt x="1791" y="7974"/>
                  </a:lnTo>
                  <a:cubicBezTo>
                    <a:pt x="1816" y="7993"/>
                    <a:pt x="1847" y="8003"/>
                    <a:pt x="1879" y="8003"/>
                  </a:cubicBezTo>
                  <a:cubicBezTo>
                    <a:pt x="1889" y="8003"/>
                    <a:pt x="1900" y="8002"/>
                    <a:pt x="1911" y="7999"/>
                  </a:cubicBezTo>
                  <a:lnTo>
                    <a:pt x="4815" y="7811"/>
                  </a:lnTo>
                  <a:lnTo>
                    <a:pt x="4935" y="7931"/>
                  </a:lnTo>
                  <a:cubicBezTo>
                    <a:pt x="4980" y="7976"/>
                    <a:pt x="5031" y="7995"/>
                    <a:pt x="5081" y="7995"/>
                  </a:cubicBezTo>
                  <a:cubicBezTo>
                    <a:pt x="5247" y="7995"/>
                    <a:pt x="5393" y="7781"/>
                    <a:pt x="5235" y="7622"/>
                  </a:cubicBezTo>
                  <a:lnTo>
                    <a:pt x="3247" y="5635"/>
                  </a:lnTo>
                  <a:cubicBezTo>
                    <a:pt x="3076" y="5463"/>
                    <a:pt x="3076" y="5189"/>
                    <a:pt x="3247" y="5018"/>
                  </a:cubicBezTo>
                  <a:lnTo>
                    <a:pt x="6880" y="1394"/>
                  </a:lnTo>
                  <a:cubicBezTo>
                    <a:pt x="6965" y="1308"/>
                    <a:pt x="7077" y="1266"/>
                    <a:pt x="7187" y="1266"/>
                  </a:cubicBezTo>
                  <a:close/>
                  <a:moveTo>
                    <a:pt x="10338" y="0"/>
                  </a:moveTo>
                  <a:cubicBezTo>
                    <a:pt x="10099" y="0"/>
                    <a:pt x="10034" y="370"/>
                    <a:pt x="10298" y="426"/>
                  </a:cubicBezTo>
                  <a:cubicBezTo>
                    <a:pt x="11215" y="640"/>
                    <a:pt x="11857" y="1463"/>
                    <a:pt x="11857" y="2405"/>
                  </a:cubicBezTo>
                  <a:lnTo>
                    <a:pt x="11857" y="5138"/>
                  </a:lnTo>
                  <a:lnTo>
                    <a:pt x="11138" y="4410"/>
                  </a:lnTo>
                  <a:lnTo>
                    <a:pt x="11138" y="2396"/>
                  </a:lnTo>
                  <a:cubicBezTo>
                    <a:pt x="11138" y="1614"/>
                    <a:pt x="10495" y="1095"/>
                    <a:pt x="9824" y="1095"/>
                  </a:cubicBezTo>
                  <a:cubicBezTo>
                    <a:pt x="9504" y="1095"/>
                    <a:pt x="9176" y="1214"/>
                    <a:pt x="8910" y="1480"/>
                  </a:cubicBezTo>
                  <a:lnTo>
                    <a:pt x="8559" y="1840"/>
                  </a:lnTo>
                  <a:lnTo>
                    <a:pt x="8045" y="1326"/>
                  </a:lnTo>
                  <a:lnTo>
                    <a:pt x="8405" y="966"/>
                  </a:lnTo>
                  <a:cubicBezTo>
                    <a:pt x="8670" y="700"/>
                    <a:pt x="9004" y="512"/>
                    <a:pt x="9373" y="435"/>
                  </a:cubicBezTo>
                  <a:cubicBezTo>
                    <a:pt x="9626" y="371"/>
                    <a:pt x="9565" y="7"/>
                    <a:pt x="9337" y="7"/>
                  </a:cubicBezTo>
                  <a:cubicBezTo>
                    <a:pt x="9319" y="7"/>
                    <a:pt x="9299" y="10"/>
                    <a:pt x="9278" y="15"/>
                  </a:cubicBezTo>
                  <a:cubicBezTo>
                    <a:pt x="8824" y="118"/>
                    <a:pt x="8422" y="340"/>
                    <a:pt x="8096" y="666"/>
                  </a:cubicBezTo>
                  <a:lnTo>
                    <a:pt x="7736" y="1026"/>
                  </a:lnTo>
                  <a:cubicBezTo>
                    <a:pt x="7577" y="894"/>
                    <a:pt x="7383" y="830"/>
                    <a:pt x="7190" y="830"/>
                  </a:cubicBezTo>
                  <a:cubicBezTo>
                    <a:pt x="6967" y="830"/>
                    <a:pt x="6745" y="916"/>
                    <a:pt x="6580" y="1086"/>
                  </a:cubicBezTo>
                  <a:lnTo>
                    <a:pt x="2939" y="4710"/>
                  </a:lnTo>
                  <a:cubicBezTo>
                    <a:pt x="2605" y="5044"/>
                    <a:pt x="2605" y="5592"/>
                    <a:pt x="2939" y="5935"/>
                  </a:cubicBezTo>
                  <a:lnTo>
                    <a:pt x="4412" y="7400"/>
                  </a:lnTo>
                  <a:lnTo>
                    <a:pt x="1945" y="7571"/>
                  </a:lnTo>
                  <a:lnTo>
                    <a:pt x="737" y="6869"/>
                  </a:lnTo>
                  <a:cubicBezTo>
                    <a:pt x="658" y="6823"/>
                    <a:pt x="573" y="6802"/>
                    <a:pt x="491" y="6802"/>
                  </a:cubicBezTo>
                  <a:cubicBezTo>
                    <a:pt x="235" y="6802"/>
                    <a:pt x="0" y="7003"/>
                    <a:pt x="0" y="7288"/>
                  </a:cubicBezTo>
                  <a:lnTo>
                    <a:pt x="0" y="9584"/>
                  </a:lnTo>
                  <a:cubicBezTo>
                    <a:pt x="0" y="9869"/>
                    <a:pt x="235" y="10071"/>
                    <a:pt x="491" y="10071"/>
                  </a:cubicBezTo>
                  <a:cubicBezTo>
                    <a:pt x="573" y="10071"/>
                    <a:pt x="658" y="10050"/>
                    <a:pt x="737" y="10004"/>
                  </a:cubicBezTo>
                  <a:lnTo>
                    <a:pt x="1945" y="9302"/>
                  </a:lnTo>
                  <a:lnTo>
                    <a:pt x="6623" y="9619"/>
                  </a:lnTo>
                  <a:lnTo>
                    <a:pt x="7539" y="10535"/>
                  </a:lnTo>
                  <a:cubicBezTo>
                    <a:pt x="7711" y="10702"/>
                    <a:pt x="7933" y="10786"/>
                    <a:pt x="8155" y="10786"/>
                  </a:cubicBezTo>
                  <a:cubicBezTo>
                    <a:pt x="8377" y="10786"/>
                    <a:pt x="8597" y="10702"/>
                    <a:pt x="8764" y="10535"/>
                  </a:cubicBezTo>
                  <a:lnTo>
                    <a:pt x="12397" y="6903"/>
                  </a:lnTo>
                  <a:cubicBezTo>
                    <a:pt x="12740" y="6560"/>
                    <a:pt x="12731" y="6012"/>
                    <a:pt x="12397" y="5678"/>
                  </a:cubicBezTo>
                  <a:lnTo>
                    <a:pt x="12286" y="5566"/>
                  </a:lnTo>
                  <a:lnTo>
                    <a:pt x="12286" y="2405"/>
                  </a:lnTo>
                  <a:cubicBezTo>
                    <a:pt x="12286" y="1257"/>
                    <a:pt x="11506" y="272"/>
                    <a:pt x="10392" y="6"/>
                  </a:cubicBezTo>
                  <a:cubicBezTo>
                    <a:pt x="10373" y="2"/>
                    <a:pt x="10356" y="0"/>
                    <a:pt x="1033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0"/>
            <p:cNvSpPr/>
            <p:nvPr/>
          </p:nvSpPr>
          <p:spPr>
            <a:xfrm>
              <a:off x="8037932" y="2969900"/>
              <a:ext cx="108217" cy="106801"/>
            </a:xfrm>
            <a:custGeom>
              <a:avLst/>
              <a:gdLst/>
              <a:ahLst/>
              <a:cxnLst/>
              <a:rect l="l" t="t" r="r" b="b"/>
              <a:pathLst>
                <a:path w="4203" h="4148" extrusionOk="0">
                  <a:moveTo>
                    <a:pt x="437" y="438"/>
                  </a:moveTo>
                  <a:lnTo>
                    <a:pt x="437" y="438"/>
                  </a:lnTo>
                  <a:cubicBezTo>
                    <a:pt x="891" y="463"/>
                    <a:pt x="1868" y="583"/>
                    <a:pt x="2502" y="1226"/>
                  </a:cubicBezTo>
                  <a:cubicBezTo>
                    <a:pt x="3024" y="1748"/>
                    <a:pt x="3213" y="2494"/>
                    <a:pt x="3273" y="2999"/>
                  </a:cubicBezTo>
                  <a:lnTo>
                    <a:pt x="1696" y="1423"/>
                  </a:lnTo>
                  <a:cubicBezTo>
                    <a:pt x="1649" y="1375"/>
                    <a:pt x="1595" y="1355"/>
                    <a:pt x="1544" y="1355"/>
                  </a:cubicBezTo>
                  <a:cubicBezTo>
                    <a:pt x="1375" y="1355"/>
                    <a:pt x="1230" y="1572"/>
                    <a:pt x="1388" y="1723"/>
                  </a:cubicBezTo>
                  <a:lnTo>
                    <a:pt x="2922" y="3256"/>
                  </a:lnTo>
                  <a:cubicBezTo>
                    <a:pt x="2416" y="3179"/>
                    <a:pt x="1722" y="2991"/>
                    <a:pt x="1234" y="2502"/>
                  </a:cubicBezTo>
                  <a:cubicBezTo>
                    <a:pt x="591" y="1860"/>
                    <a:pt x="463" y="883"/>
                    <a:pt x="437" y="438"/>
                  </a:cubicBezTo>
                  <a:close/>
                  <a:moveTo>
                    <a:pt x="380" y="0"/>
                  </a:moveTo>
                  <a:cubicBezTo>
                    <a:pt x="172" y="0"/>
                    <a:pt x="0" y="177"/>
                    <a:pt x="9" y="386"/>
                  </a:cubicBezTo>
                  <a:cubicBezTo>
                    <a:pt x="26" y="857"/>
                    <a:pt x="146" y="2023"/>
                    <a:pt x="925" y="2802"/>
                  </a:cubicBezTo>
                  <a:cubicBezTo>
                    <a:pt x="1705" y="3582"/>
                    <a:pt x="2879" y="3710"/>
                    <a:pt x="3341" y="3719"/>
                  </a:cubicBezTo>
                  <a:lnTo>
                    <a:pt x="3384" y="3719"/>
                  </a:lnTo>
                  <a:lnTo>
                    <a:pt x="3744" y="4079"/>
                  </a:lnTo>
                  <a:cubicBezTo>
                    <a:pt x="3793" y="4127"/>
                    <a:pt x="3847" y="4148"/>
                    <a:pt x="3898" y="4148"/>
                  </a:cubicBezTo>
                  <a:cubicBezTo>
                    <a:pt x="4064" y="4148"/>
                    <a:pt x="4203" y="3936"/>
                    <a:pt x="4052" y="3779"/>
                  </a:cubicBezTo>
                  <a:lnTo>
                    <a:pt x="3718" y="3445"/>
                  </a:lnTo>
                  <a:cubicBezTo>
                    <a:pt x="3727" y="3410"/>
                    <a:pt x="3727" y="3376"/>
                    <a:pt x="3727" y="3342"/>
                  </a:cubicBezTo>
                  <a:cubicBezTo>
                    <a:pt x="3710" y="2871"/>
                    <a:pt x="3590" y="1697"/>
                    <a:pt x="2810" y="926"/>
                  </a:cubicBezTo>
                  <a:cubicBezTo>
                    <a:pt x="2031" y="146"/>
                    <a:pt x="857" y="18"/>
                    <a:pt x="394" y="1"/>
                  </a:cubicBezTo>
                  <a:cubicBezTo>
                    <a:pt x="389" y="0"/>
                    <a:pt x="384" y="0"/>
                    <a:pt x="38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0" name="Google Shape;2120;p70"/>
          <p:cNvSpPr/>
          <p:nvPr/>
        </p:nvSpPr>
        <p:spPr>
          <a:xfrm>
            <a:off x="887053" y="1744345"/>
            <a:ext cx="377870" cy="315458"/>
          </a:xfrm>
          <a:custGeom>
            <a:avLst/>
            <a:gdLst/>
            <a:ahLst/>
            <a:cxnLst/>
            <a:rect l="l" t="t" r="r" b="b"/>
            <a:pathLst>
              <a:path w="14676" h="12252" extrusionOk="0">
                <a:moveTo>
                  <a:pt x="6383" y="6803"/>
                </a:moveTo>
                <a:lnTo>
                  <a:pt x="6383" y="9168"/>
                </a:lnTo>
                <a:cubicBezTo>
                  <a:pt x="6305" y="9142"/>
                  <a:pt x="6245" y="9108"/>
                  <a:pt x="6177" y="9082"/>
                </a:cubicBezTo>
                <a:cubicBezTo>
                  <a:pt x="5787" y="8882"/>
                  <a:pt x="5358" y="8780"/>
                  <a:pt x="4926" y="8780"/>
                </a:cubicBezTo>
                <a:cubicBezTo>
                  <a:pt x="4635" y="8780"/>
                  <a:pt x="4343" y="8826"/>
                  <a:pt x="4061" y="8919"/>
                </a:cubicBezTo>
                <a:lnTo>
                  <a:pt x="4061" y="6803"/>
                </a:lnTo>
                <a:close/>
                <a:moveTo>
                  <a:pt x="4936" y="9205"/>
                </a:moveTo>
                <a:cubicBezTo>
                  <a:pt x="5298" y="9205"/>
                  <a:pt x="5659" y="9289"/>
                  <a:pt x="5988" y="9459"/>
                </a:cubicBezTo>
                <a:cubicBezTo>
                  <a:pt x="6117" y="9519"/>
                  <a:pt x="6245" y="9579"/>
                  <a:pt x="6383" y="9622"/>
                </a:cubicBezTo>
                <a:lnTo>
                  <a:pt x="6383" y="10264"/>
                </a:lnTo>
                <a:cubicBezTo>
                  <a:pt x="6383" y="10855"/>
                  <a:pt x="6622" y="11412"/>
                  <a:pt x="7042" y="11815"/>
                </a:cubicBezTo>
                <a:lnTo>
                  <a:pt x="531" y="11815"/>
                </a:lnTo>
                <a:cubicBezTo>
                  <a:pt x="526" y="11815"/>
                  <a:pt x="521" y="11816"/>
                  <a:pt x="516" y="11816"/>
                </a:cubicBezTo>
                <a:cubicBezTo>
                  <a:pt x="464" y="11816"/>
                  <a:pt x="428" y="11776"/>
                  <a:pt x="428" y="11729"/>
                </a:cubicBezTo>
                <a:lnTo>
                  <a:pt x="428" y="9262"/>
                </a:lnTo>
                <a:cubicBezTo>
                  <a:pt x="685" y="9305"/>
                  <a:pt x="925" y="9382"/>
                  <a:pt x="1157" y="9493"/>
                </a:cubicBezTo>
                <a:cubicBezTo>
                  <a:pt x="1578" y="9697"/>
                  <a:pt x="2034" y="9798"/>
                  <a:pt x="2490" y="9798"/>
                </a:cubicBezTo>
                <a:cubicBezTo>
                  <a:pt x="2878" y="9798"/>
                  <a:pt x="3266" y="9724"/>
                  <a:pt x="3632" y="9579"/>
                </a:cubicBezTo>
                <a:lnTo>
                  <a:pt x="3632" y="10273"/>
                </a:lnTo>
                <a:cubicBezTo>
                  <a:pt x="3632" y="10513"/>
                  <a:pt x="3581" y="10752"/>
                  <a:pt x="3478" y="10975"/>
                </a:cubicBezTo>
                <a:cubicBezTo>
                  <a:pt x="3406" y="11143"/>
                  <a:pt x="3548" y="11277"/>
                  <a:pt x="3686" y="11277"/>
                </a:cubicBezTo>
                <a:cubicBezTo>
                  <a:pt x="3761" y="11277"/>
                  <a:pt x="3834" y="11239"/>
                  <a:pt x="3872" y="11147"/>
                </a:cubicBezTo>
                <a:cubicBezTo>
                  <a:pt x="4001" y="10872"/>
                  <a:pt x="4061" y="10581"/>
                  <a:pt x="4061" y="10273"/>
                </a:cubicBezTo>
                <a:lnTo>
                  <a:pt x="4061" y="9373"/>
                </a:lnTo>
                <a:cubicBezTo>
                  <a:pt x="4342" y="9261"/>
                  <a:pt x="4639" y="9205"/>
                  <a:pt x="4936" y="9205"/>
                </a:cubicBezTo>
                <a:close/>
                <a:moveTo>
                  <a:pt x="7822" y="1"/>
                </a:moveTo>
                <a:cubicBezTo>
                  <a:pt x="5269" y="9"/>
                  <a:pt x="3213" y="2065"/>
                  <a:pt x="3204" y="4610"/>
                </a:cubicBezTo>
                <a:lnTo>
                  <a:pt x="3204" y="5098"/>
                </a:lnTo>
                <a:lnTo>
                  <a:pt x="3136" y="5098"/>
                </a:lnTo>
                <a:cubicBezTo>
                  <a:pt x="2930" y="5098"/>
                  <a:pt x="2759" y="5269"/>
                  <a:pt x="2759" y="5475"/>
                </a:cubicBezTo>
                <a:lnTo>
                  <a:pt x="2759" y="6426"/>
                </a:lnTo>
                <a:cubicBezTo>
                  <a:pt x="2759" y="6632"/>
                  <a:pt x="2930" y="6794"/>
                  <a:pt x="3136" y="6794"/>
                </a:cubicBezTo>
                <a:lnTo>
                  <a:pt x="3632" y="6794"/>
                </a:lnTo>
                <a:lnTo>
                  <a:pt x="3632" y="9099"/>
                </a:lnTo>
                <a:cubicBezTo>
                  <a:pt x="3273" y="9275"/>
                  <a:pt x="2883" y="9362"/>
                  <a:pt x="2493" y="9362"/>
                </a:cubicBezTo>
                <a:cubicBezTo>
                  <a:pt x="2103" y="9362"/>
                  <a:pt x="1713" y="9275"/>
                  <a:pt x="1354" y="9099"/>
                </a:cubicBezTo>
                <a:cubicBezTo>
                  <a:pt x="1002" y="8928"/>
                  <a:pt x="617" y="8825"/>
                  <a:pt x="231" y="8799"/>
                </a:cubicBezTo>
                <a:cubicBezTo>
                  <a:pt x="226" y="8799"/>
                  <a:pt x="221" y="8799"/>
                  <a:pt x="216" y="8799"/>
                </a:cubicBezTo>
                <a:cubicBezTo>
                  <a:pt x="95" y="8799"/>
                  <a:pt x="0" y="8898"/>
                  <a:pt x="0" y="9013"/>
                </a:cubicBezTo>
                <a:lnTo>
                  <a:pt x="0" y="11729"/>
                </a:lnTo>
                <a:cubicBezTo>
                  <a:pt x="0" y="12020"/>
                  <a:pt x="240" y="12252"/>
                  <a:pt x="531" y="12252"/>
                </a:cubicBezTo>
                <a:lnTo>
                  <a:pt x="14144" y="12252"/>
                </a:lnTo>
                <a:cubicBezTo>
                  <a:pt x="14436" y="12252"/>
                  <a:pt x="14676" y="12020"/>
                  <a:pt x="14676" y="11729"/>
                </a:cubicBezTo>
                <a:lnTo>
                  <a:pt x="14676" y="9005"/>
                </a:lnTo>
                <a:cubicBezTo>
                  <a:pt x="14676" y="8889"/>
                  <a:pt x="14573" y="8790"/>
                  <a:pt x="14458" y="8790"/>
                </a:cubicBezTo>
                <a:cubicBezTo>
                  <a:pt x="14454" y="8790"/>
                  <a:pt x="14449" y="8790"/>
                  <a:pt x="14444" y="8791"/>
                </a:cubicBezTo>
                <a:cubicBezTo>
                  <a:pt x="14084" y="8816"/>
                  <a:pt x="13733" y="8919"/>
                  <a:pt x="13408" y="9082"/>
                </a:cubicBezTo>
                <a:cubicBezTo>
                  <a:pt x="13039" y="9266"/>
                  <a:pt x="12634" y="9358"/>
                  <a:pt x="12230" y="9358"/>
                </a:cubicBezTo>
                <a:cubicBezTo>
                  <a:pt x="11825" y="9358"/>
                  <a:pt x="11420" y="9266"/>
                  <a:pt x="11052" y="9082"/>
                </a:cubicBezTo>
                <a:cubicBezTo>
                  <a:pt x="10658" y="8885"/>
                  <a:pt x="10231" y="8784"/>
                  <a:pt x="9802" y="8784"/>
                </a:cubicBezTo>
                <a:cubicBezTo>
                  <a:pt x="9578" y="8784"/>
                  <a:pt x="9353" y="8812"/>
                  <a:pt x="9133" y="8868"/>
                </a:cubicBezTo>
                <a:cubicBezTo>
                  <a:pt x="8874" y="8930"/>
                  <a:pt x="8945" y="9288"/>
                  <a:pt x="9170" y="9288"/>
                </a:cubicBezTo>
                <a:cubicBezTo>
                  <a:pt x="9191" y="9288"/>
                  <a:pt x="9213" y="9285"/>
                  <a:pt x="9235" y="9279"/>
                </a:cubicBezTo>
                <a:cubicBezTo>
                  <a:pt x="9421" y="9235"/>
                  <a:pt x="9609" y="9214"/>
                  <a:pt x="9797" y="9214"/>
                </a:cubicBezTo>
                <a:cubicBezTo>
                  <a:pt x="10163" y="9214"/>
                  <a:pt x="10526" y="9297"/>
                  <a:pt x="10855" y="9467"/>
                </a:cubicBezTo>
                <a:cubicBezTo>
                  <a:pt x="11287" y="9686"/>
                  <a:pt x="11761" y="9795"/>
                  <a:pt x="12234" y="9795"/>
                </a:cubicBezTo>
                <a:cubicBezTo>
                  <a:pt x="12707" y="9795"/>
                  <a:pt x="13181" y="9686"/>
                  <a:pt x="13613" y="9467"/>
                </a:cubicBezTo>
                <a:cubicBezTo>
                  <a:pt x="13810" y="9365"/>
                  <a:pt x="14024" y="9287"/>
                  <a:pt x="14247" y="9253"/>
                </a:cubicBezTo>
                <a:lnTo>
                  <a:pt x="14247" y="11729"/>
                </a:lnTo>
                <a:cubicBezTo>
                  <a:pt x="14247" y="11780"/>
                  <a:pt x="14204" y="11823"/>
                  <a:pt x="14153" y="11823"/>
                </a:cubicBezTo>
                <a:lnTo>
                  <a:pt x="7779" y="11823"/>
                </a:lnTo>
                <a:cubicBezTo>
                  <a:pt x="7188" y="11532"/>
                  <a:pt x="6811" y="10932"/>
                  <a:pt x="6811" y="10273"/>
                </a:cubicBezTo>
                <a:lnTo>
                  <a:pt x="6811" y="9742"/>
                </a:lnTo>
                <a:cubicBezTo>
                  <a:pt x="6993" y="9774"/>
                  <a:pt x="7176" y="9790"/>
                  <a:pt x="7359" y="9790"/>
                </a:cubicBezTo>
                <a:cubicBezTo>
                  <a:pt x="7703" y="9790"/>
                  <a:pt x="8046" y="9733"/>
                  <a:pt x="8370" y="9622"/>
                </a:cubicBezTo>
                <a:cubicBezTo>
                  <a:pt x="8616" y="9537"/>
                  <a:pt x="8524" y="9205"/>
                  <a:pt x="8311" y="9205"/>
                </a:cubicBezTo>
                <a:cubicBezTo>
                  <a:pt x="8287" y="9205"/>
                  <a:pt x="8261" y="9209"/>
                  <a:pt x="8233" y="9219"/>
                </a:cubicBezTo>
                <a:cubicBezTo>
                  <a:pt x="7948" y="9314"/>
                  <a:pt x="7654" y="9363"/>
                  <a:pt x="7359" y="9363"/>
                </a:cubicBezTo>
                <a:cubicBezTo>
                  <a:pt x="7176" y="9363"/>
                  <a:pt x="6992" y="9344"/>
                  <a:pt x="6811" y="9305"/>
                </a:cubicBezTo>
                <a:lnTo>
                  <a:pt x="6811" y="6803"/>
                </a:lnTo>
                <a:lnTo>
                  <a:pt x="7351" y="6803"/>
                </a:lnTo>
                <a:cubicBezTo>
                  <a:pt x="7556" y="6803"/>
                  <a:pt x="7728" y="6632"/>
                  <a:pt x="7728" y="6426"/>
                </a:cubicBezTo>
                <a:lnTo>
                  <a:pt x="7728" y="5475"/>
                </a:lnTo>
                <a:cubicBezTo>
                  <a:pt x="7728" y="5269"/>
                  <a:pt x="7556" y="5098"/>
                  <a:pt x="7351" y="5098"/>
                </a:cubicBezTo>
                <a:lnTo>
                  <a:pt x="7256" y="5098"/>
                </a:lnTo>
                <a:lnTo>
                  <a:pt x="7256" y="4610"/>
                </a:lnTo>
                <a:cubicBezTo>
                  <a:pt x="7256" y="4301"/>
                  <a:pt x="7505" y="4053"/>
                  <a:pt x="7822" y="4053"/>
                </a:cubicBezTo>
                <a:lnTo>
                  <a:pt x="14213" y="4053"/>
                </a:lnTo>
                <a:cubicBezTo>
                  <a:pt x="14461" y="4053"/>
                  <a:pt x="14667" y="3847"/>
                  <a:pt x="14676" y="3599"/>
                </a:cubicBezTo>
                <a:lnTo>
                  <a:pt x="14676" y="455"/>
                </a:lnTo>
                <a:cubicBezTo>
                  <a:pt x="14667" y="206"/>
                  <a:pt x="14470" y="1"/>
                  <a:pt x="14222" y="1"/>
                </a:cubicBezTo>
                <a:lnTo>
                  <a:pt x="13142" y="1"/>
                </a:lnTo>
                <a:cubicBezTo>
                  <a:pt x="12851" y="1"/>
                  <a:pt x="12851" y="429"/>
                  <a:pt x="13142" y="429"/>
                </a:cubicBezTo>
                <a:lnTo>
                  <a:pt x="14222" y="429"/>
                </a:lnTo>
                <a:cubicBezTo>
                  <a:pt x="14230" y="429"/>
                  <a:pt x="14239" y="438"/>
                  <a:pt x="14239" y="455"/>
                </a:cubicBezTo>
                <a:lnTo>
                  <a:pt x="14239" y="3599"/>
                </a:lnTo>
                <a:cubicBezTo>
                  <a:pt x="14239" y="3607"/>
                  <a:pt x="14230" y="3616"/>
                  <a:pt x="14222" y="3616"/>
                </a:cubicBezTo>
                <a:lnTo>
                  <a:pt x="7822" y="3616"/>
                </a:lnTo>
                <a:cubicBezTo>
                  <a:pt x="7265" y="3616"/>
                  <a:pt x="6819" y="4061"/>
                  <a:pt x="6819" y="4618"/>
                </a:cubicBezTo>
                <a:lnTo>
                  <a:pt x="6819" y="5107"/>
                </a:lnTo>
                <a:lnTo>
                  <a:pt x="5963" y="5107"/>
                </a:lnTo>
                <a:cubicBezTo>
                  <a:pt x="5680" y="5107"/>
                  <a:pt x="5680" y="5535"/>
                  <a:pt x="5963" y="5535"/>
                </a:cubicBezTo>
                <a:lnTo>
                  <a:pt x="7291" y="5535"/>
                </a:lnTo>
                <a:lnTo>
                  <a:pt x="7291" y="6375"/>
                </a:lnTo>
                <a:lnTo>
                  <a:pt x="3187" y="6375"/>
                </a:lnTo>
                <a:lnTo>
                  <a:pt x="3187" y="5535"/>
                </a:lnTo>
                <a:lnTo>
                  <a:pt x="4995" y="5535"/>
                </a:lnTo>
                <a:cubicBezTo>
                  <a:pt x="5277" y="5535"/>
                  <a:pt x="5277" y="5107"/>
                  <a:pt x="4995" y="5107"/>
                </a:cubicBezTo>
                <a:lnTo>
                  <a:pt x="3641" y="5107"/>
                </a:lnTo>
                <a:lnTo>
                  <a:pt x="3641" y="4610"/>
                </a:lnTo>
                <a:cubicBezTo>
                  <a:pt x="3641" y="2305"/>
                  <a:pt x="5509" y="438"/>
                  <a:pt x="7822" y="429"/>
                </a:cubicBezTo>
                <a:lnTo>
                  <a:pt x="12174" y="429"/>
                </a:lnTo>
                <a:cubicBezTo>
                  <a:pt x="12465" y="429"/>
                  <a:pt x="12465" y="1"/>
                  <a:pt x="1217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21" name="Google Shape;2121;p70"/>
          <p:cNvGrpSpPr/>
          <p:nvPr/>
        </p:nvGrpSpPr>
        <p:grpSpPr>
          <a:xfrm>
            <a:off x="4705793" y="4087393"/>
            <a:ext cx="340588" cy="377664"/>
            <a:chOff x="4705793" y="4087393"/>
            <a:chExt cx="340588" cy="377664"/>
          </a:xfrm>
        </p:grpSpPr>
        <p:sp>
          <p:nvSpPr>
            <p:cNvPr id="2122" name="Google Shape;2122;p70"/>
            <p:cNvSpPr/>
            <p:nvPr/>
          </p:nvSpPr>
          <p:spPr>
            <a:xfrm>
              <a:off x="4873049" y="4087393"/>
              <a:ext cx="171581" cy="377664"/>
            </a:xfrm>
            <a:custGeom>
              <a:avLst/>
              <a:gdLst/>
              <a:ahLst/>
              <a:cxnLst/>
              <a:rect l="l" t="t" r="r" b="b"/>
              <a:pathLst>
                <a:path w="6664" h="14668" extrusionOk="0">
                  <a:moveTo>
                    <a:pt x="3460" y="1"/>
                  </a:moveTo>
                  <a:cubicBezTo>
                    <a:pt x="2645" y="1"/>
                    <a:pt x="1491" y="475"/>
                    <a:pt x="161" y="1388"/>
                  </a:cubicBezTo>
                  <a:cubicBezTo>
                    <a:pt x="1" y="1526"/>
                    <a:pt x="125" y="1763"/>
                    <a:pt x="308" y="1763"/>
                  </a:cubicBezTo>
                  <a:cubicBezTo>
                    <a:pt x="340" y="1763"/>
                    <a:pt x="375" y="1756"/>
                    <a:pt x="409" y="1739"/>
                  </a:cubicBezTo>
                  <a:cubicBezTo>
                    <a:pt x="1275" y="1139"/>
                    <a:pt x="2080" y="728"/>
                    <a:pt x="2748" y="540"/>
                  </a:cubicBezTo>
                  <a:cubicBezTo>
                    <a:pt x="2967" y="475"/>
                    <a:pt x="3224" y="422"/>
                    <a:pt x="3464" y="422"/>
                  </a:cubicBezTo>
                  <a:cubicBezTo>
                    <a:pt x="3703" y="422"/>
                    <a:pt x="3926" y="475"/>
                    <a:pt x="4076" y="625"/>
                  </a:cubicBezTo>
                  <a:cubicBezTo>
                    <a:pt x="4513" y="1062"/>
                    <a:pt x="4239" y="2227"/>
                    <a:pt x="3374" y="3667"/>
                  </a:cubicBezTo>
                  <a:cubicBezTo>
                    <a:pt x="3243" y="3877"/>
                    <a:pt x="3413" y="4130"/>
                    <a:pt x="3630" y="4130"/>
                  </a:cubicBezTo>
                  <a:cubicBezTo>
                    <a:pt x="3669" y="4130"/>
                    <a:pt x="3710" y="4122"/>
                    <a:pt x="3751" y="4103"/>
                  </a:cubicBezTo>
                  <a:cubicBezTo>
                    <a:pt x="4124" y="3943"/>
                    <a:pt x="4441" y="3860"/>
                    <a:pt x="4673" y="3860"/>
                  </a:cubicBezTo>
                  <a:cubicBezTo>
                    <a:pt x="4824" y="3860"/>
                    <a:pt x="4939" y="3895"/>
                    <a:pt x="5010" y="3966"/>
                  </a:cubicBezTo>
                  <a:cubicBezTo>
                    <a:pt x="5224" y="4181"/>
                    <a:pt x="5181" y="4883"/>
                    <a:pt x="4367" y="6177"/>
                  </a:cubicBezTo>
                  <a:cubicBezTo>
                    <a:pt x="4235" y="6389"/>
                    <a:pt x="4398" y="6646"/>
                    <a:pt x="4620" y="6646"/>
                  </a:cubicBezTo>
                  <a:cubicBezTo>
                    <a:pt x="4657" y="6646"/>
                    <a:pt x="4696" y="6638"/>
                    <a:pt x="4736" y="6622"/>
                  </a:cubicBezTo>
                  <a:cubicBezTo>
                    <a:pt x="4966" y="6534"/>
                    <a:pt x="5166" y="6491"/>
                    <a:pt x="5317" y="6491"/>
                  </a:cubicBezTo>
                  <a:cubicBezTo>
                    <a:pt x="5430" y="6491"/>
                    <a:pt x="5516" y="6515"/>
                    <a:pt x="5567" y="6562"/>
                  </a:cubicBezTo>
                  <a:cubicBezTo>
                    <a:pt x="5738" y="6742"/>
                    <a:pt x="5627" y="7402"/>
                    <a:pt x="4950" y="8438"/>
                  </a:cubicBezTo>
                  <a:cubicBezTo>
                    <a:pt x="4810" y="8644"/>
                    <a:pt x="4973" y="8907"/>
                    <a:pt x="5196" y="8907"/>
                  </a:cubicBezTo>
                  <a:cubicBezTo>
                    <a:pt x="5232" y="8907"/>
                    <a:pt x="5271" y="8900"/>
                    <a:pt x="5310" y="8884"/>
                  </a:cubicBezTo>
                  <a:cubicBezTo>
                    <a:pt x="5502" y="8814"/>
                    <a:pt x="5645" y="8787"/>
                    <a:pt x="5747" y="8787"/>
                  </a:cubicBezTo>
                  <a:cubicBezTo>
                    <a:pt x="5831" y="8787"/>
                    <a:pt x="5887" y="8805"/>
                    <a:pt x="5918" y="8833"/>
                  </a:cubicBezTo>
                  <a:cubicBezTo>
                    <a:pt x="6038" y="8952"/>
                    <a:pt x="5961" y="9526"/>
                    <a:pt x="5224" y="10537"/>
                  </a:cubicBezTo>
                  <a:cubicBezTo>
                    <a:pt x="5075" y="10741"/>
                    <a:pt x="5227" y="11016"/>
                    <a:pt x="5464" y="11016"/>
                  </a:cubicBezTo>
                  <a:cubicBezTo>
                    <a:pt x="5486" y="11016"/>
                    <a:pt x="5509" y="11014"/>
                    <a:pt x="5533" y="11009"/>
                  </a:cubicBezTo>
                  <a:cubicBezTo>
                    <a:pt x="5591" y="10997"/>
                    <a:pt x="5629" y="10992"/>
                    <a:pt x="5657" y="10992"/>
                  </a:cubicBezTo>
                  <a:cubicBezTo>
                    <a:pt x="5690" y="10992"/>
                    <a:pt x="5707" y="10999"/>
                    <a:pt x="5721" y="11009"/>
                  </a:cubicBezTo>
                  <a:cubicBezTo>
                    <a:pt x="5738" y="11026"/>
                    <a:pt x="5772" y="11206"/>
                    <a:pt x="5533" y="11643"/>
                  </a:cubicBezTo>
                  <a:cubicBezTo>
                    <a:pt x="4941" y="12628"/>
                    <a:pt x="4119" y="13459"/>
                    <a:pt x="3134" y="14050"/>
                  </a:cubicBezTo>
                  <a:cubicBezTo>
                    <a:pt x="2834" y="14209"/>
                    <a:pt x="2655" y="14242"/>
                    <a:pt x="2564" y="14242"/>
                  </a:cubicBezTo>
                  <a:cubicBezTo>
                    <a:pt x="2523" y="14242"/>
                    <a:pt x="2499" y="14235"/>
                    <a:pt x="2491" y="14230"/>
                  </a:cubicBezTo>
                  <a:cubicBezTo>
                    <a:pt x="2474" y="14213"/>
                    <a:pt x="2448" y="14058"/>
                    <a:pt x="2628" y="13690"/>
                  </a:cubicBezTo>
                  <a:cubicBezTo>
                    <a:pt x="2739" y="13475"/>
                    <a:pt x="2569" y="13248"/>
                    <a:pt x="2363" y="13248"/>
                  </a:cubicBezTo>
                  <a:cubicBezTo>
                    <a:pt x="2315" y="13248"/>
                    <a:pt x="2265" y="13260"/>
                    <a:pt x="2217" y="13287"/>
                  </a:cubicBezTo>
                  <a:cubicBezTo>
                    <a:pt x="1816" y="13504"/>
                    <a:pt x="1559" y="13574"/>
                    <a:pt x="1402" y="13574"/>
                  </a:cubicBezTo>
                  <a:cubicBezTo>
                    <a:pt x="1312" y="13574"/>
                    <a:pt x="1255" y="13550"/>
                    <a:pt x="1223" y="13519"/>
                  </a:cubicBezTo>
                  <a:cubicBezTo>
                    <a:pt x="1138" y="13433"/>
                    <a:pt x="1155" y="13125"/>
                    <a:pt x="1403" y="12636"/>
                  </a:cubicBezTo>
                  <a:cubicBezTo>
                    <a:pt x="1514" y="12421"/>
                    <a:pt x="1338" y="12194"/>
                    <a:pt x="1130" y="12194"/>
                  </a:cubicBezTo>
                  <a:cubicBezTo>
                    <a:pt x="1082" y="12194"/>
                    <a:pt x="1032" y="12206"/>
                    <a:pt x="983" y="12234"/>
                  </a:cubicBezTo>
                  <a:cubicBezTo>
                    <a:pt x="872" y="12294"/>
                    <a:pt x="769" y="12354"/>
                    <a:pt x="675" y="12396"/>
                  </a:cubicBezTo>
                  <a:cubicBezTo>
                    <a:pt x="483" y="12519"/>
                    <a:pt x="594" y="12794"/>
                    <a:pt x="785" y="12794"/>
                  </a:cubicBezTo>
                  <a:cubicBezTo>
                    <a:pt x="808" y="12794"/>
                    <a:pt x="831" y="12790"/>
                    <a:pt x="855" y="12782"/>
                  </a:cubicBezTo>
                  <a:lnTo>
                    <a:pt x="881" y="12773"/>
                  </a:lnTo>
                  <a:lnTo>
                    <a:pt x="881" y="12773"/>
                  </a:lnTo>
                  <a:cubicBezTo>
                    <a:pt x="649" y="13365"/>
                    <a:pt x="752" y="13656"/>
                    <a:pt x="923" y="13819"/>
                  </a:cubicBezTo>
                  <a:cubicBezTo>
                    <a:pt x="1013" y="13913"/>
                    <a:pt x="1156" y="13988"/>
                    <a:pt x="1382" y="13988"/>
                  </a:cubicBezTo>
                  <a:cubicBezTo>
                    <a:pt x="1567" y="13988"/>
                    <a:pt x="1809" y="13937"/>
                    <a:pt x="2123" y="13801"/>
                  </a:cubicBezTo>
                  <a:lnTo>
                    <a:pt x="2123" y="13801"/>
                  </a:lnTo>
                  <a:cubicBezTo>
                    <a:pt x="2011" y="14127"/>
                    <a:pt x="2037" y="14375"/>
                    <a:pt x="2191" y="14530"/>
                  </a:cubicBezTo>
                  <a:cubicBezTo>
                    <a:pt x="2287" y="14617"/>
                    <a:pt x="2404" y="14668"/>
                    <a:pt x="2530" y="14668"/>
                  </a:cubicBezTo>
                  <a:cubicBezTo>
                    <a:pt x="2540" y="14668"/>
                    <a:pt x="2550" y="14667"/>
                    <a:pt x="2560" y="14667"/>
                  </a:cubicBezTo>
                  <a:cubicBezTo>
                    <a:pt x="3142" y="14667"/>
                    <a:pt x="4050" y="14024"/>
                    <a:pt x="4770" y="13296"/>
                  </a:cubicBezTo>
                  <a:cubicBezTo>
                    <a:pt x="5687" y="12371"/>
                    <a:pt x="6475" y="11171"/>
                    <a:pt x="6012" y="10709"/>
                  </a:cubicBezTo>
                  <a:cubicBezTo>
                    <a:pt x="5927" y="10623"/>
                    <a:pt x="5824" y="10580"/>
                    <a:pt x="5704" y="10572"/>
                  </a:cubicBezTo>
                  <a:cubicBezTo>
                    <a:pt x="6098" y="9989"/>
                    <a:pt x="6663" y="8987"/>
                    <a:pt x="6209" y="8524"/>
                  </a:cubicBezTo>
                  <a:cubicBezTo>
                    <a:pt x="6090" y="8411"/>
                    <a:pt x="5934" y="8356"/>
                    <a:pt x="5742" y="8356"/>
                  </a:cubicBezTo>
                  <a:cubicBezTo>
                    <a:pt x="5659" y="8356"/>
                    <a:pt x="5569" y="8366"/>
                    <a:pt x="5473" y="8387"/>
                  </a:cubicBezTo>
                  <a:cubicBezTo>
                    <a:pt x="5884" y="7702"/>
                    <a:pt x="6321" y="6734"/>
                    <a:pt x="5858" y="6262"/>
                  </a:cubicBezTo>
                  <a:cubicBezTo>
                    <a:pt x="5726" y="6130"/>
                    <a:pt x="5544" y="6065"/>
                    <a:pt x="5316" y="6065"/>
                  </a:cubicBezTo>
                  <a:cubicBezTo>
                    <a:pt x="5188" y="6065"/>
                    <a:pt x="5046" y="6085"/>
                    <a:pt x="4890" y="6125"/>
                  </a:cubicBezTo>
                  <a:cubicBezTo>
                    <a:pt x="5575" y="4952"/>
                    <a:pt x="5721" y="4086"/>
                    <a:pt x="5310" y="3667"/>
                  </a:cubicBezTo>
                  <a:cubicBezTo>
                    <a:pt x="5187" y="3549"/>
                    <a:pt x="4983" y="3438"/>
                    <a:pt x="4654" y="3438"/>
                  </a:cubicBezTo>
                  <a:cubicBezTo>
                    <a:pt x="4456" y="3438"/>
                    <a:pt x="4212" y="3478"/>
                    <a:pt x="3913" y="3581"/>
                  </a:cubicBezTo>
                  <a:cubicBezTo>
                    <a:pt x="4247" y="3033"/>
                    <a:pt x="4487" y="2433"/>
                    <a:pt x="4642" y="1807"/>
                  </a:cubicBezTo>
                  <a:cubicBezTo>
                    <a:pt x="4787" y="1148"/>
                    <a:pt x="4693" y="651"/>
                    <a:pt x="4376" y="325"/>
                  </a:cubicBezTo>
                  <a:cubicBezTo>
                    <a:pt x="4158" y="108"/>
                    <a:pt x="3847" y="1"/>
                    <a:pt x="346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0"/>
            <p:cNvSpPr/>
            <p:nvPr/>
          </p:nvSpPr>
          <p:spPr>
            <a:xfrm>
              <a:off x="4715500" y="4136957"/>
              <a:ext cx="160458" cy="287522"/>
            </a:xfrm>
            <a:custGeom>
              <a:avLst/>
              <a:gdLst/>
              <a:ahLst/>
              <a:cxnLst/>
              <a:rect l="l" t="t" r="r" b="b"/>
              <a:pathLst>
                <a:path w="6232" h="11167" extrusionOk="0">
                  <a:moveTo>
                    <a:pt x="5608" y="0"/>
                  </a:moveTo>
                  <a:cubicBezTo>
                    <a:pt x="5558" y="0"/>
                    <a:pt x="5506" y="21"/>
                    <a:pt x="5457" y="71"/>
                  </a:cubicBezTo>
                  <a:cubicBezTo>
                    <a:pt x="4849" y="551"/>
                    <a:pt x="4267" y="1065"/>
                    <a:pt x="3727" y="1613"/>
                  </a:cubicBezTo>
                  <a:cubicBezTo>
                    <a:pt x="2416" y="2924"/>
                    <a:pt x="1354" y="4329"/>
                    <a:pt x="737" y="5571"/>
                  </a:cubicBezTo>
                  <a:cubicBezTo>
                    <a:pt x="77" y="6882"/>
                    <a:pt x="0" y="7876"/>
                    <a:pt x="506" y="8390"/>
                  </a:cubicBezTo>
                  <a:cubicBezTo>
                    <a:pt x="729" y="8609"/>
                    <a:pt x="1042" y="8719"/>
                    <a:pt x="1432" y="8719"/>
                  </a:cubicBezTo>
                  <a:cubicBezTo>
                    <a:pt x="1942" y="8719"/>
                    <a:pt x="2582" y="8532"/>
                    <a:pt x="3324" y="8158"/>
                  </a:cubicBezTo>
                  <a:lnTo>
                    <a:pt x="3324" y="8158"/>
                  </a:lnTo>
                  <a:cubicBezTo>
                    <a:pt x="2973" y="8972"/>
                    <a:pt x="2964" y="9572"/>
                    <a:pt x="3281" y="9889"/>
                  </a:cubicBezTo>
                  <a:cubicBezTo>
                    <a:pt x="3439" y="10046"/>
                    <a:pt x="3655" y="10124"/>
                    <a:pt x="3927" y="10124"/>
                  </a:cubicBezTo>
                  <a:cubicBezTo>
                    <a:pt x="4291" y="10124"/>
                    <a:pt x="4753" y="9984"/>
                    <a:pt x="5303" y="9709"/>
                  </a:cubicBezTo>
                  <a:lnTo>
                    <a:pt x="5303" y="9709"/>
                  </a:lnTo>
                  <a:cubicBezTo>
                    <a:pt x="5029" y="10429"/>
                    <a:pt x="5175" y="10788"/>
                    <a:pt x="5355" y="10968"/>
                  </a:cubicBezTo>
                  <a:cubicBezTo>
                    <a:pt x="5492" y="11098"/>
                    <a:pt x="5676" y="11166"/>
                    <a:pt x="5869" y="11166"/>
                  </a:cubicBezTo>
                  <a:cubicBezTo>
                    <a:pt x="5880" y="11166"/>
                    <a:pt x="5891" y="11166"/>
                    <a:pt x="5903" y="11165"/>
                  </a:cubicBezTo>
                  <a:lnTo>
                    <a:pt x="5954" y="11165"/>
                  </a:lnTo>
                  <a:cubicBezTo>
                    <a:pt x="6232" y="11149"/>
                    <a:pt x="6220" y="10737"/>
                    <a:pt x="5954" y="10737"/>
                  </a:cubicBezTo>
                  <a:cubicBezTo>
                    <a:pt x="5948" y="10737"/>
                    <a:pt x="5943" y="10737"/>
                    <a:pt x="5937" y="10737"/>
                  </a:cubicBezTo>
                  <a:cubicBezTo>
                    <a:pt x="5924" y="10738"/>
                    <a:pt x="5911" y="10739"/>
                    <a:pt x="5899" y="10739"/>
                  </a:cubicBezTo>
                  <a:cubicBezTo>
                    <a:pt x="5809" y="10739"/>
                    <a:pt x="5722" y="10712"/>
                    <a:pt x="5654" y="10660"/>
                  </a:cubicBezTo>
                  <a:cubicBezTo>
                    <a:pt x="5543" y="10549"/>
                    <a:pt x="5526" y="10197"/>
                    <a:pt x="5826" y="9563"/>
                  </a:cubicBezTo>
                  <a:cubicBezTo>
                    <a:pt x="5930" y="9349"/>
                    <a:pt x="5760" y="9129"/>
                    <a:pt x="5555" y="9129"/>
                  </a:cubicBezTo>
                  <a:cubicBezTo>
                    <a:pt x="5506" y="9129"/>
                    <a:pt x="5455" y="9141"/>
                    <a:pt x="5406" y="9169"/>
                  </a:cubicBezTo>
                  <a:cubicBezTo>
                    <a:pt x="4726" y="9551"/>
                    <a:pt x="4243" y="9689"/>
                    <a:pt x="3937" y="9689"/>
                  </a:cubicBezTo>
                  <a:cubicBezTo>
                    <a:pt x="3768" y="9689"/>
                    <a:pt x="3654" y="9647"/>
                    <a:pt x="3590" y="9580"/>
                  </a:cubicBezTo>
                  <a:cubicBezTo>
                    <a:pt x="3367" y="9366"/>
                    <a:pt x="3478" y="8784"/>
                    <a:pt x="3864" y="8021"/>
                  </a:cubicBezTo>
                  <a:cubicBezTo>
                    <a:pt x="3975" y="7799"/>
                    <a:pt x="3804" y="7570"/>
                    <a:pt x="3598" y="7570"/>
                  </a:cubicBezTo>
                  <a:cubicBezTo>
                    <a:pt x="3551" y="7570"/>
                    <a:pt x="3501" y="7583"/>
                    <a:pt x="3453" y="7610"/>
                  </a:cubicBezTo>
                  <a:cubicBezTo>
                    <a:pt x="2635" y="8055"/>
                    <a:pt x="1929" y="8287"/>
                    <a:pt x="1429" y="8287"/>
                  </a:cubicBezTo>
                  <a:cubicBezTo>
                    <a:pt x="1159" y="8287"/>
                    <a:pt x="949" y="8219"/>
                    <a:pt x="814" y="8081"/>
                  </a:cubicBezTo>
                  <a:cubicBezTo>
                    <a:pt x="446" y="7721"/>
                    <a:pt x="557" y="6873"/>
                    <a:pt x="1114" y="5760"/>
                  </a:cubicBezTo>
                  <a:cubicBezTo>
                    <a:pt x="1714" y="4552"/>
                    <a:pt x="2750" y="3189"/>
                    <a:pt x="4027" y="1913"/>
                  </a:cubicBezTo>
                  <a:cubicBezTo>
                    <a:pt x="4558" y="1373"/>
                    <a:pt x="5123" y="868"/>
                    <a:pt x="5723" y="405"/>
                  </a:cubicBezTo>
                  <a:cubicBezTo>
                    <a:pt x="5931" y="271"/>
                    <a:pt x="5787" y="0"/>
                    <a:pt x="560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0"/>
            <p:cNvSpPr/>
            <p:nvPr/>
          </p:nvSpPr>
          <p:spPr>
            <a:xfrm>
              <a:off x="4799308" y="4166515"/>
              <a:ext cx="102810" cy="98690"/>
            </a:xfrm>
            <a:custGeom>
              <a:avLst/>
              <a:gdLst/>
              <a:ahLst/>
              <a:cxnLst/>
              <a:rect l="l" t="t" r="r" b="b"/>
              <a:pathLst>
                <a:path w="3993" h="3833" extrusionOk="0">
                  <a:moveTo>
                    <a:pt x="3497" y="0"/>
                  </a:moveTo>
                  <a:cubicBezTo>
                    <a:pt x="2804" y="0"/>
                    <a:pt x="1585" y="1195"/>
                    <a:pt x="1431" y="1356"/>
                  </a:cubicBezTo>
                  <a:cubicBezTo>
                    <a:pt x="1020" y="1750"/>
                    <a:pt x="660" y="2204"/>
                    <a:pt x="352" y="2684"/>
                  </a:cubicBezTo>
                  <a:cubicBezTo>
                    <a:pt x="52" y="3181"/>
                    <a:pt x="1" y="3524"/>
                    <a:pt x="198" y="3721"/>
                  </a:cubicBezTo>
                  <a:cubicBezTo>
                    <a:pt x="268" y="3791"/>
                    <a:pt x="360" y="3833"/>
                    <a:pt x="461" y="3833"/>
                  </a:cubicBezTo>
                  <a:cubicBezTo>
                    <a:pt x="470" y="3833"/>
                    <a:pt x="480" y="3833"/>
                    <a:pt x="489" y="3832"/>
                  </a:cubicBezTo>
                  <a:cubicBezTo>
                    <a:pt x="720" y="3832"/>
                    <a:pt x="1037" y="3703"/>
                    <a:pt x="1431" y="3429"/>
                  </a:cubicBezTo>
                  <a:cubicBezTo>
                    <a:pt x="1591" y="3291"/>
                    <a:pt x="1467" y="3054"/>
                    <a:pt x="1290" y="3054"/>
                  </a:cubicBezTo>
                  <a:cubicBezTo>
                    <a:pt x="1258" y="3054"/>
                    <a:pt x="1225" y="3061"/>
                    <a:pt x="1191" y="3078"/>
                  </a:cubicBezTo>
                  <a:cubicBezTo>
                    <a:pt x="797" y="3344"/>
                    <a:pt x="583" y="3404"/>
                    <a:pt x="506" y="3404"/>
                  </a:cubicBezTo>
                  <a:cubicBezTo>
                    <a:pt x="506" y="3335"/>
                    <a:pt x="558" y="3147"/>
                    <a:pt x="772" y="2812"/>
                  </a:cubicBezTo>
                  <a:cubicBezTo>
                    <a:pt x="1337" y="1981"/>
                    <a:pt x="2057" y="1262"/>
                    <a:pt x="2888" y="696"/>
                  </a:cubicBezTo>
                  <a:cubicBezTo>
                    <a:pt x="3222" y="482"/>
                    <a:pt x="3410" y="422"/>
                    <a:pt x="3488" y="422"/>
                  </a:cubicBezTo>
                  <a:cubicBezTo>
                    <a:pt x="3479" y="499"/>
                    <a:pt x="3428" y="688"/>
                    <a:pt x="3213" y="1022"/>
                  </a:cubicBezTo>
                  <a:cubicBezTo>
                    <a:pt x="2939" y="1442"/>
                    <a:pt x="2614" y="1827"/>
                    <a:pt x="2254" y="2178"/>
                  </a:cubicBezTo>
                  <a:cubicBezTo>
                    <a:pt x="2160" y="2281"/>
                    <a:pt x="2057" y="2376"/>
                    <a:pt x="1954" y="2470"/>
                  </a:cubicBezTo>
                  <a:cubicBezTo>
                    <a:pt x="1816" y="2621"/>
                    <a:pt x="1955" y="2828"/>
                    <a:pt x="2122" y="2828"/>
                  </a:cubicBezTo>
                  <a:cubicBezTo>
                    <a:pt x="2162" y="2828"/>
                    <a:pt x="2205" y="2815"/>
                    <a:pt x="2245" y="2787"/>
                  </a:cubicBezTo>
                  <a:cubicBezTo>
                    <a:pt x="2348" y="2692"/>
                    <a:pt x="2451" y="2590"/>
                    <a:pt x="2562" y="2487"/>
                  </a:cubicBezTo>
                  <a:cubicBezTo>
                    <a:pt x="2973" y="2084"/>
                    <a:pt x="3333" y="1639"/>
                    <a:pt x="3642" y="1150"/>
                  </a:cubicBezTo>
                  <a:cubicBezTo>
                    <a:pt x="3942" y="654"/>
                    <a:pt x="3993" y="311"/>
                    <a:pt x="3796" y="114"/>
                  </a:cubicBezTo>
                  <a:cubicBezTo>
                    <a:pt x="3716" y="34"/>
                    <a:pt x="3614" y="0"/>
                    <a:pt x="349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0"/>
            <p:cNvSpPr/>
            <p:nvPr/>
          </p:nvSpPr>
          <p:spPr>
            <a:xfrm>
              <a:off x="4899028" y="4259644"/>
              <a:ext cx="16556" cy="14444"/>
            </a:xfrm>
            <a:custGeom>
              <a:avLst/>
              <a:gdLst/>
              <a:ahLst/>
              <a:cxnLst/>
              <a:rect l="l" t="t" r="r" b="b"/>
              <a:pathLst>
                <a:path w="643" h="561" extrusionOk="0">
                  <a:moveTo>
                    <a:pt x="368" y="1"/>
                  </a:moveTo>
                  <a:cubicBezTo>
                    <a:pt x="120" y="1"/>
                    <a:pt x="0" y="301"/>
                    <a:pt x="171" y="481"/>
                  </a:cubicBezTo>
                  <a:cubicBezTo>
                    <a:pt x="230" y="536"/>
                    <a:pt x="299" y="561"/>
                    <a:pt x="367" y="561"/>
                  </a:cubicBezTo>
                  <a:cubicBezTo>
                    <a:pt x="509" y="561"/>
                    <a:pt x="643" y="452"/>
                    <a:pt x="643" y="283"/>
                  </a:cubicBezTo>
                  <a:cubicBezTo>
                    <a:pt x="643" y="129"/>
                    <a:pt x="523" y="1"/>
                    <a:pt x="36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0"/>
            <p:cNvSpPr/>
            <p:nvPr/>
          </p:nvSpPr>
          <p:spPr>
            <a:xfrm>
              <a:off x="4892180" y="4294274"/>
              <a:ext cx="16787" cy="14238"/>
            </a:xfrm>
            <a:custGeom>
              <a:avLst/>
              <a:gdLst/>
              <a:ahLst/>
              <a:cxnLst/>
              <a:rect l="l" t="t" r="r" b="b"/>
              <a:pathLst>
                <a:path w="652" h="553" extrusionOk="0">
                  <a:moveTo>
                    <a:pt x="369" y="1"/>
                  </a:moveTo>
                  <a:cubicBezTo>
                    <a:pt x="120" y="1"/>
                    <a:pt x="0" y="301"/>
                    <a:pt x="172" y="472"/>
                  </a:cubicBezTo>
                  <a:cubicBezTo>
                    <a:pt x="230" y="527"/>
                    <a:pt x="301" y="552"/>
                    <a:pt x="370" y="552"/>
                  </a:cubicBezTo>
                  <a:cubicBezTo>
                    <a:pt x="514" y="552"/>
                    <a:pt x="652" y="443"/>
                    <a:pt x="652" y="275"/>
                  </a:cubicBezTo>
                  <a:cubicBezTo>
                    <a:pt x="652" y="121"/>
                    <a:pt x="523" y="1"/>
                    <a:pt x="36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0"/>
            <p:cNvSpPr/>
            <p:nvPr/>
          </p:nvSpPr>
          <p:spPr>
            <a:xfrm>
              <a:off x="5013708" y="4145376"/>
              <a:ext cx="16813" cy="14341"/>
            </a:xfrm>
            <a:custGeom>
              <a:avLst/>
              <a:gdLst/>
              <a:ahLst/>
              <a:cxnLst/>
              <a:rect l="l" t="t" r="r" b="b"/>
              <a:pathLst>
                <a:path w="653" h="557" extrusionOk="0">
                  <a:moveTo>
                    <a:pt x="378" y="1"/>
                  </a:moveTo>
                  <a:cubicBezTo>
                    <a:pt x="129" y="1"/>
                    <a:pt x="1" y="301"/>
                    <a:pt x="181" y="472"/>
                  </a:cubicBezTo>
                  <a:cubicBezTo>
                    <a:pt x="237" y="531"/>
                    <a:pt x="306" y="557"/>
                    <a:pt x="374" y="557"/>
                  </a:cubicBezTo>
                  <a:cubicBezTo>
                    <a:pt x="516" y="557"/>
                    <a:pt x="652" y="445"/>
                    <a:pt x="652" y="284"/>
                  </a:cubicBezTo>
                  <a:cubicBezTo>
                    <a:pt x="652" y="129"/>
                    <a:pt x="524" y="1"/>
                    <a:pt x="37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0"/>
            <p:cNvSpPr/>
            <p:nvPr/>
          </p:nvSpPr>
          <p:spPr>
            <a:xfrm>
              <a:off x="4705793" y="4239586"/>
              <a:ext cx="16787" cy="14444"/>
            </a:xfrm>
            <a:custGeom>
              <a:avLst/>
              <a:gdLst/>
              <a:ahLst/>
              <a:cxnLst/>
              <a:rect l="l" t="t" r="r" b="b"/>
              <a:pathLst>
                <a:path w="652" h="561" extrusionOk="0">
                  <a:moveTo>
                    <a:pt x="369" y="0"/>
                  </a:moveTo>
                  <a:cubicBezTo>
                    <a:pt x="120" y="0"/>
                    <a:pt x="0" y="300"/>
                    <a:pt x="172" y="480"/>
                  </a:cubicBezTo>
                  <a:cubicBezTo>
                    <a:pt x="230" y="535"/>
                    <a:pt x="300" y="560"/>
                    <a:pt x="369" y="560"/>
                  </a:cubicBezTo>
                  <a:cubicBezTo>
                    <a:pt x="514" y="560"/>
                    <a:pt x="651" y="451"/>
                    <a:pt x="651" y="283"/>
                  </a:cubicBezTo>
                  <a:cubicBezTo>
                    <a:pt x="651" y="129"/>
                    <a:pt x="523" y="0"/>
                    <a:pt x="36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0"/>
            <p:cNvSpPr/>
            <p:nvPr/>
          </p:nvSpPr>
          <p:spPr>
            <a:xfrm>
              <a:off x="5029594" y="4418918"/>
              <a:ext cx="16787" cy="14213"/>
            </a:xfrm>
            <a:custGeom>
              <a:avLst/>
              <a:gdLst/>
              <a:ahLst/>
              <a:cxnLst/>
              <a:rect l="l" t="t" r="r" b="b"/>
              <a:pathLst>
                <a:path w="652" h="552" extrusionOk="0">
                  <a:moveTo>
                    <a:pt x="369" y="0"/>
                  </a:moveTo>
                  <a:cubicBezTo>
                    <a:pt x="121" y="0"/>
                    <a:pt x="1" y="292"/>
                    <a:pt x="172" y="471"/>
                  </a:cubicBezTo>
                  <a:cubicBezTo>
                    <a:pt x="230" y="527"/>
                    <a:pt x="301" y="552"/>
                    <a:pt x="370" y="552"/>
                  </a:cubicBezTo>
                  <a:cubicBezTo>
                    <a:pt x="515" y="552"/>
                    <a:pt x="652" y="442"/>
                    <a:pt x="652" y="274"/>
                  </a:cubicBezTo>
                  <a:cubicBezTo>
                    <a:pt x="652" y="120"/>
                    <a:pt x="523" y="0"/>
                    <a:pt x="36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2C3938"/>
        </a:solidFill>
        <a:effectLst/>
      </p:bgPr>
    </p:bg>
    <p:spTree>
      <p:nvGrpSpPr>
        <p:cNvPr id="1" name="Shape 2133"/>
        <p:cNvGrpSpPr/>
        <p:nvPr/>
      </p:nvGrpSpPr>
      <p:grpSpPr>
        <a:xfrm>
          <a:off x="0" y="0"/>
          <a:ext cx="0" cy="0"/>
          <a:chOff x="0" y="0"/>
          <a:chExt cx="0" cy="0"/>
        </a:xfrm>
      </p:grpSpPr>
      <p:sp>
        <p:nvSpPr>
          <p:cNvPr id="2134" name="Google Shape;2134;p71"/>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HIPPIES ICONS</a:t>
            </a:r>
            <a:endParaRPr/>
          </a:p>
        </p:txBody>
      </p:sp>
      <p:cxnSp>
        <p:nvCxnSpPr>
          <p:cNvPr id="2135" name="Google Shape;2135;p71"/>
          <p:cNvCxnSpPr/>
          <p:nvPr/>
        </p:nvCxnSpPr>
        <p:spPr>
          <a:xfrm>
            <a:off x="0" y="1028850"/>
            <a:ext cx="4601700" cy="0"/>
          </a:xfrm>
          <a:prstGeom prst="straightConnector1">
            <a:avLst/>
          </a:prstGeom>
          <a:noFill/>
          <a:ln w="19050" cap="flat" cmpd="sng">
            <a:solidFill>
              <a:srgbClr val="F3F3F3"/>
            </a:solidFill>
            <a:prstDash val="solid"/>
            <a:round/>
            <a:headEnd type="none" w="med" len="med"/>
            <a:tailEnd type="none" w="med" len="med"/>
          </a:ln>
        </p:spPr>
      </p:cxnSp>
      <p:grpSp>
        <p:nvGrpSpPr>
          <p:cNvPr id="2136" name="Google Shape;2136;p71"/>
          <p:cNvGrpSpPr/>
          <p:nvPr/>
        </p:nvGrpSpPr>
        <p:grpSpPr>
          <a:xfrm>
            <a:off x="5977045" y="2902300"/>
            <a:ext cx="382197" cy="326470"/>
            <a:chOff x="5977045" y="2902300"/>
            <a:chExt cx="382197" cy="326470"/>
          </a:xfrm>
        </p:grpSpPr>
        <p:sp>
          <p:nvSpPr>
            <p:cNvPr id="2137" name="Google Shape;2137;p71"/>
            <p:cNvSpPr/>
            <p:nvPr/>
          </p:nvSpPr>
          <p:spPr>
            <a:xfrm>
              <a:off x="6261997" y="3013495"/>
              <a:ext cx="65242" cy="53277"/>
            </a:xfrm>
            <a:custGeom>
              <a:avLst/>
              <a:gdLst/>
              <a:ahLst/>
              <a:cxnLst/>
              <a:rect l="l" t="t" r="r" b="b"/>
              <a:pathLst>
                <a:path w="2530" h="2066" extrusionOk="0">
                  <a:moveTo>
                    <a:pt x="883" y="441"/>
                  </a:moveTo>
                  <a:cubicBezTo>
                    <a:pt x="982" y="441"/>
                    <a:pt x="1081" y="507"/>
                    <a:pt x="1125" y="595"/>
                  </a:cubicBezTo>
                  <a:cubicBezTo>
                    <a:pt x="1169" y="677"/>
                    <a:pt x="1248" y="718"/>
                    <a:pt x="1326" y="718"/>
                  </a:cubicBezTo>
                  <a:cubicBezTo>
                    <a:pt x="1405" y="718"/>
                    <a:pt x="1481" y="677"/>
                    <a:pt x="1520" y="595"/>
                  </a:cubicBezTo>
                  <a:cubicBezTo>
                    <a:pt x="1573" y="496"/>
                    <a:pt x="1661" y="454"/>
                    <a:pt x="1750" y="454"/>
                  </a:cubicBezTo>
                  <a:cubicBezTo>
                    <a:pt x="1919" y="454"/>
                    <a:pt x="2090" y="606"/>
                    <a:pt x="2025" y="815"/>
                  </a:cubicBezTo>
                  <a:cubicBezTo>
                    <a:pt x="1838" y="1111"/>
                    <a:pt x="1597" y="1385"/>
                    <a:pt x="1322" y="1616"/>
                  </a:cubicBezTo>
                  <a:cubicBezTo>
                    <a:pt x="1059" y="1385"/>
                    <a:pt x="817" y="1122"/>
                    <a:pt x="631" y="826"/>
                  </a:cubicBezTo>
                  <a:cubicBezTo>
                    <a:pt x="620" y="793"/>
                    <a:pt x="609" y="760"/>
                    <a:pt x="609" y="716"/>
                  </a:cubicBezTo>
                  <a:cubicBezTo>
                    <a:pt x="609" y="573"/>
                    <a:pt x="730" y="441"/>
                    <a:pt x="872" y="441"/>
                  </a:cubicBezTo>
                  <a:close/>
                  <a:moveTo>
                    <a:pt x="877" y="1"/>
                  </a:moveTo>
                  <a:cubicBezTo>
                    <a:pt x="415" y="1"/>
                    <a:pt x="1" y="477"/>
                    <a:pt x="225" y="990"/>
                  </a:cubicBezTo>
                  <a:cubicBezTo>
                    <a:pt x="323" y="1210"/>
                    <a:pt x="719" y="1671"/>
                    <a:pt x="1059" y="1967"/>
                  </a:cubicBezTo>
                  <a:cubicBezTo>
                    <a:pt x="1136" y="2033"/>
                    <a:pt x="1229" y="2066"/>
                    <a:pt x="1322" y="2066"/>
                  </a:cubicBezTo>
                  <a:cubicBezTo>
                    <a:pt x="1416" y="2066"/>
                    <a:pt x="1509" y="2033"/>
                    <a:pt x="1586" y="1967"/>
                  </a:cubicBezTo>
                  <a:cubicBezTo>
                    <a:pt x="1915" y="1693"/>
                    <a:pt x="2354" y="1199"/>
                    <a:pt x="2431" y="957"/>
                  </a:cubicBezTo>
                  <a:cubicBezTo>
                    <a:pt x="2530" y="694"/>
                    <a:pt x="2464" y="408"/>
                    <a:pt x="2266" y="222"/>
                  </a:cubicBezTo>
                  <a:cubicBezTo>
                    <a:pt x="2130" y="80"/>
                    <a:pt x="1950" y="8"/>
                    <a:pt x="1767" y="8"/>
                  </a:cubicBezTo>
                  <a:cubicBezTo>
                    <a:pt x="1611" y="8"/>
                    <a:pt x="1454" y="61"/>
                    <a:pt x="1322" y="167"/>
                  </a:cubicBezTo>
                  <a:cubicBezTo>
                    <a:pt x="1182" y="51"/>
                    <a:pt x="1027" y="1"/>
                    <a:pt x="8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6182855" y="2902300"/>
              <a:ext cx="86311" cy="84299"/>
            </a:xfrm>
            <a:custGeom>
              <a:avLst/>
              <a:gdLst/>
              <a:ahLst/>
              <a:cxnLst/>
              <a:rect l="l" t="t" r="r" b="b"/>
              <a:pathLst>
                <a:path w="3347" h="3269" extrusionOk="0">
                  <a:moveTo>
                    <a:pt x="2247" y="1139"/>
                  </a:moveTo>
                  <a:cubicBezTo>
                    <a:pt x="2514" y="1139"/>
                    <a:pt x="2777" y="1380"/>
                    <a:pt x="2657" y="1713"/>
                  </a:cubicBezTo>
                  <a:cubicBezTo>
                    <a:pt x="2602" y="1877"/>
                    <a:pt x="2141" y="2448"/>
                    <a:pt x="1702" y="2821"/>
                  </a:cubicBezTo>
                  <a:cubicBezTo>
                    <a:pt x="1696" y="2827"/>
                    <a:pt x="1688" y="2830"/>
                    <a:pt x="1680" y="2830"/>
                  </a:cubicBezTo>
                  <a:cubicBezTo>
                    <a:pt x="1672" y="2830"/>
                    <a:pt x="1663" y="2827"/>
                    <a:pt x="1658" y="2821"/>
                  </a:cubicBezTo>
                  <a:cubicBezTo>
                    <a:pt x="1186" y="2426"/>
                    <a:pt x="769" y="1877"/>
                    <a:pt x="703" y="1735"/>
                  </a:cubicBezTo>
                  <a:cubicBezTo>
                    <a:pt x="681" y="1680"/>
                    <a:pt x="659" y="1625"/>
                    <a:pt x="659" y="1570"/>
                  </a:cubicBezTo>
                  <a:cubicBezTo>
                    <a:pt x="670" y="1328"/>
                    <a:pt x="857" y="1142"/>
                    <a:pt x="1087" y="1142"/>
                  </a:cubicBezTo>
                  <a:lnTo>
                    <a:pt x="1098" y="1142"/>
                  </a:lnTo>
                  <a:cubicBezTo>
                    <a:pt x="1263" y="1142"/>
                    <a:pt x="1405" y="1230"/>
                    <a:pt x="1482" y="1383"/>
                  </a:cubicBezTo>
                  <a:cubicBezTo>
                    <a:pt x="1521" y="1460"/>
                    <a:pt x="1598" y="1499"/>
                    <a:pt x="1674" y="1499"/>
                  </a:cubicBezTo>
                  <a:cubicBezTo>
                    <a:pt x="1751" y="1499"/>
                    <a:pt x="1828" y="1460"/>
                    <a:pt x="1866" y="1383"/>
                  </a:cubicBezTo>
                  <a:cubicBezTo>
                    <a:pt x="1952" y="1212"/>
                    <a:pt x="2100" y="1139"/>
                    <a:pt x="2247" y="1139"/>
                  </a:cubicBezTo>
                  <a:close/>
                  <a:moveTo>
                    <a:pt x="1675" y="0"/>
                  </a:moveTo>
                  <a:cubicBezTo>
                    <a:pt x="1669" y="0"/>
                    <a:pt x="1664" y="0"/>
                    <a:pt x="1658" y="0"/>
                  </a:cubicBezTo>
                  <a:cubicBezTo>
                    <a:pt x="681" y="22"/>
                    <a:pt x="0" y="977"/>
                    <a:pt x="308" y="1910"/>
                  </a:cubicBezTo>
                  <a:cubicBezTo>
                    <a:pt x="417" y="2185"/>
                    <a:pt x="933" y="2777"/>
                    <a:pt x="1373" y="3162"/>
                  </a:cubicBezTo>
                  <a:cubicBezTo>
                    <a:pt x="1460" y="3233"/>
                    <a:pt x="1570" y="3269"/>
                    <a:pt x="1680" y="3269"/>
                  </a:cubicBezTo>
                  <a:cubicBezTo>
                    <a:pt x="1790" y="3269"/>
                    <a:pt x="1899" y="3233"/>
                    <a:pt x="1987" y="3162"/>
                  </a:cubicBezTo>
                  <a:cubicBezTo>
                    <a:pt x="2437" y="2777"/>
                    <a:pt x="2975" y="2130"/>
                    <a:pt x="3085" y="1855"/>
                  </a:cubicBezTo>
                  <a:cubicBezTo>
                    <a:pt x="3347" y="917"/>
                    <a:pt x="2643" y="0"/>
                    <a:pt x="167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5977045" y="3092225"/>
              <a:ext cx="382197" cy="136545"/>
            </a:xfrm>
            <a:custGeom>
              <a:avLst/>
              <a:gdLst/>
              <a:ahLst/>
              <a:cxnLst/>
              <a:rect l="l" t="t" r="r" b="b"/>
              <a:pathLst>
                <a:path w="14821" h="5295" extrusionOk="0">
                  <a:moveTo>
                    <a:pt x="14041" y="440"/>
                  </a:moveTo>
                  <a:lnTo>
                    <a:pt x="14107" y="945"/>
                  </a:lnTo>
                  <a:lnTo>
                    <a:pt x="11033" y="945"/>
                  </a:lnTo>
                  <a:lnTo>
                    <a:pt x="11088" y="440"/>
                  </a:lnTo>
                  <a:close/>
                  <a:moveTo>
                    <a:pt x="10550" y="1384"/>
                  </a:moveTo>
                  <a:lnTo>
                    <a:pt x="10396" y="2767"/>
                  </a:lnTo>
                  <a:lnTo>
                    <a:pt x="9397" y="2767"/>
                  </a:lnTo>
                  <a:lnTo>
                    <a:pt x="9397" y="1384"/>
                  </a:lnTo>
                  <a:close/>
                  <a:moveTo>
                    <a:pt x="8958" y="1055"/>
                  </a:moveTo>
                  <a:lnTo>
                    <a:pt x="8958" y="3042"/>
                  </a:lnTo>
                  <a:lnTo>
                    <a:pt x="7806" y="3042"/>
                  </a:lnTo>
                  <a:lnTo>
                    <a:pt x="7806" y="2372"/>
                  </a:lnTo>
                  <a:cubicBezTo>
                    <a:pt x="7806" y="2224"/>
                    <a:pt x="7699" y="2150"/>
                    <a:pt x="7592" y="2150"/>
                  </a:cubicBezTo>
                  <a:cubicBezTo>
                    <a:pt x="7485" y="2150"/>
                    <a:pt x="7378" y="2224"/>
                    <a:pt x="7378" y="2372"/>
                  </a:cubicBezTo>
                  <a:lnTo>
                    <a:pt x="7378" y="2756"/>
                  </a:lnTo>
                  <a:lnTo>
                    <a:pt x="4952" y="2756"/>
                  </a:lnTo>
                  <a:lnTo>
                    <a:pt x="4952" y="1384"/>
                  </a:lnTo>
                  <a:lnTo>
                    <a:pt x="7378" y="1384"/>
                  </a:lnTo>
                  <a:lnTo>
                    <a:pt x="7378" y="1505"/>
                  </a:lnTo>
                  <a:cubicBezTo>
                    <a:pt x="7378" y="1653"/>
                    <a:pt x="7485" y="1727"/>
                    <a:pt x="7592" y="1727"/>
                  </a:cubicBezTo>
                  <a:cubicBezTo>
                    <a:pt x="7699" y="1727"/>
                    <a:pt x="7806" y="1653"/>
                    <a:pt x="7806" y="1505"/>
                  </a:cubicBezTo>
                  <a:lnTo>
                    <a:pt x="7806" y="1055"/>
                  </a:lnTo>
                  <a:close/>
                  <a:moveTo>
                    <a:pt x="14151" y="1384"/>
                  </a:moveTo>
                  <a:lnTo>
                    <a:pt x="14326" y="3020"/>
                  </a:lnTo>
                  <a:cubicBezTo>
                    <a:pt x="14315" y="3986"/>
                    <a:pt x="13536" y="4765"/>
                    <a:pt x="12570" y="4776"/>
                  </a:cubicBezTo>
                  <a:lnTo>
                    <a:pt x="12559" y="4776"/>
                  </a:lnTo>
                  <a:cubicBezTo>
                    <a:pt x="11593" y="4776"/>
                    <a:pt x="10814" y="3986"/>
                    <a:pt x="10803" y="3020"/>
                  </a:cubicBezTo>
                  <a:lnTo>
                    <a:pt x="10978" y="1384"/>
                  </a:lnTo>
                  <a:close/>
                  <a:moveTo>
                    <a:pt x="10879" y="1"/>
                  </a:moveTo>
                  <a:cubicBezTo>
                    <a:pt x="10770" y="1"/>
                    <a:pt x="10671" y="89"/>
                    <a:pt x="10660" y="209"/>
                  </a:cubicBezTo>
                  <a:lnTo>
                    <a:pt x="10660" y="330"/>
                  </a:lnTo>
                  <a:lnTo>
                    <a:pt x="10594" y="945"/>
                  </a:lnTo>
                  <a:lnTo>
                    <a:pt x="9397" y="945"/>
                  </a:lnTo>
                  <a:lnTo>
                    <a:pt x="9397" y="835"/>
                  </a:lnTo>
                  <a:cubicBezTo>
                    <a:pt x="9397" y="714"/>
                    <a:pt x="9299" y="616"/>
                    <a:pt x="9178" y="616"/>
                  </a:cubicBezTo>
                  <a:lnTo>
                    <a:pt x="7597" y="616"/>
                  </a:lnTo>
                  <a:cubicBezTo>
                    <a:pt x="7476" y="616"/>
                    <a:pt x="7378" y="714"/>
                    <a:pt x="7378" y="835"/>
                  </a:cubicBezTo>
                  <a:lnTo>
                    <a:pt x="7378" y="945"/>
                  </a:lnTo>
                  <a:lnTo>
                    <a:pt x="4732" y="945"/>
                  </a:lnTo>
                  <a:cubicBezTo>
                    <a:pt x="4611" y="945"/>
                    <a:pt x="4524" y="1044"/>
                    <a:pt x="4524" y="1164"/>
                  </a:cubicBezTo>
                  <a:lnTo>
                    <a:pt x="4524" y="1307"/>
                  </a:lnTo>
                  <a:lnTo>
                    <a:pt x="2921" y="1307"/>
                  </a:lnTo>
                  <a:cubicBezTo>
                    <a:pt x="2635" y="1307"/>
                    <a:pt x="2635" y="1735"/>
                    <a:pt x="2921" y="1735"/>
                  </a:cubicBezTo>
                  <a:lnTo>
                    <a:pt x="4513" y="1735"/>
                  </a:lnTo>
                  <a:lnTo>
                    <a:pt x="4513" y="2405"/>
                  </a:lnTo>
                  <a:lnTo>
                    <a:pt x="451" y="2405"/>
                  </a:lnTo>
                  <a:lnTo>
                    <a:pt x="451" y="1735"/>
                  </a:lnTo>
                  <a:lnTo>
                    <a:pt x="2043" y="1735"/>
                  </a:lnTo>
                  <a:cubicBezTo>
                    <a:pt x="2328" y="1735"/>
                    <a:pt x="2328" y="1307"/>
                    <a:pt x="2043" y="1307"/>
                  </a:cubicBezTo>
                  <a:lnTo>
                    <a:pt x="220" y="1307"/>
                  </a:lnTo>
                  <a:cubicBezTo>
                    <a:pt x="100" y="1307"/>
                    <a:pt x="1" y="1406"/>
                    <a:pt x="1" y="1516"/>
                  </a:cubicBezTo>
                  <a:lnTo>
                    <a:pt x="1" y="2613"/>
                  </a:lnTo>
                  <a:cubicBezTo>
                    <a:pt x="1" y="2734"/>
                    <a:pt x="100" y="2833"/>
                    <a:pt x="220" y="2833"/>
                  </a:cubicBezTo>
                  <a:lnTo>
                    <a:pt x="4513" y="2833"/>
                  </a:lnTo>
                  <a:lnTo>
                    <a:pt x="4513" y="2976"/>
                  </a:lnTo>
                  <a:cubicBezTo>
                    <a:pt x="4513" y="3096"/>
                    <a:pt x="4600" y="3195"/>
                    <a:pt x="4721" y="3195"/>
                  </a:cubicBezTo>
                  <a:lnTo>
                    <a:pt x="7367" y="3195"/>
                  </a:lnTo>
                  <a:lnTo>
                    <a:pt x="7367" y="3261"/>
                  </a:lnTo>
                  <a:cubicBezTo>
                    <a:pt x="7367" y="3382"/>
                    <a:pt x="7465" y="3481"/>
                    <a:pt x="7586" y="3481"/>
                  </a:cubicBezTo>
                  <a:lnTo>
                    <a:pt x="9178" y="3481"/>
                  </a:lnTo>
                  <a:cubicBezTo>
                    <a:pt x="9288" y="3481"/>
                    <a:pt x="9386" y="3382"/>
                    <a:pt x="9386" y="3261"/>
                  </a:cubicBezTo>
                  <a:lnTo>
                    <a:pt x="9386" y="3195"/>
                  </a:lnTo>
                  <a:lnTo>
                    <a:pt x="10374" y="3195"/>
                  </a:lnTo>
                  <a:cubicBezTo>
                    <a:pt x="10428" y="4369"/>
                    <a:pt x="11394" y="5294"/>
                    <a:pt x="12568" y="5294"/>
                  </a:cubicBezTo>
                  <a:cubicBezTo>
                    <a:pt x="12601" y="5294"/>
                    <a:pt x="12635" y="5293"/>
                    <a:pt x="12669" y="5292"/>
                  </a:cubicBezTo>
                  <a:cubicBezTo>
                    <a:pt x="13876" y="5237"/>
                    <a:pt x="14820" y="4216"/>
                    <a:pt x="14765" y="2998"/>
                  </a:cubicBezTo>
                  <a:cubicBezTo>
                    <a:pt x="14765" y="2998"/>
                    <a:pt x="14765" y="2998"/>
                    <a:pt x="14765" y="2987"/>
                  </a:cubicBezTo>
                  <a:lnTo>
                    <a:pt x="14557" y="1143"/>
                  </a:lnTo>
                  <a:lnTo>
                    <a:pt x="14469" y="330"/>
                  </a:lnTo>
                  <a:lnTo>
                    <a:pt x="14469" y="209"/>
                  </a:lnTo>
                  <a:cubicBezTo>
                    <a:pt x="14458" y="89"/>
                    <a:pt x="14370" y="1"/>
                    <a:pt x="1424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0" name="Google Shape;2140;p71"/>
          <p:cNvSpPr/>
          <p:nvPr/>
        </p:nvSpPr>
        <p:spPr>
          <a:xfrm>
            <a:off x="5333621" y="2883217"/>
            <a:ext cx="412755" cy="380598"/>
          </a:xfrm>
          <a:custGeom>
            <a:avLst/>
            <a:gdLst/>
            <a:ahLst/>
            <a:cxnLst/>
            <a:rect l="l" t="t" r="r" b="b"/>
            <a:pathLst>
              <a:path w="16006" h="14759" extrusionOk="0">
                <a:moveTo>
                  <a:pt x="8781" y="1616"/>
                </a:moveTo>
                <a:cubicBezTo>
                  <a:pt x="8664" y="1616"/>
                  <a:pt x="8563" y="1718"/>
                  <a:pt x="8563" y="1838"/>
                </a:cubicBezTo>
                <a:lnTo>
                  <a:pt x="8563" y="7535"/>
                </a:lnTo>
                <a:cubicBezTo>
                  <a:pt x="8563" y="7601"/>
                  <a:pt x="8585" y="7656"/>
                  <a:pt x="8629" y="7689"/>
                </a:cubicBezTo>
                <a:lnTo>
                  <a:pt x="10143" y="9215"/>
                </a:lnTo>
                <a:cubicBezTo>
                  <a:pt x="10191" y="9259"/>
                  <a:pt x="10243" y="9278"/>
                  <a:pt x="10294" y="9278"/>
                </a:cubicBezTo>
                <a:cubicBezTo>
                  <a:pt x="10465" y="9278"/>
                  <a:pt x="10612" y="9060"/>
                  <a:pt x="10451" y="8907"/>
                </a:cubicBezTo>
                <a:lnTo>
                  <a:pt x="9002" y="7447"/>
                </a:lnTo>
                <a:lnTo>
                  <a:pt x="9002" y="2101"/>
                </a:lnTo>
                <a:cubicBezTo>
                  <a:pt x="12888" y="2892"/>
                  <a:pt x="14611" y="7491"/>
                  <a:pt x="12196" y="10642"/>
                </a:cubicBezTo>
                <a:lnTo>
                  <a:pt x="11153" y="9599"/>
                </a:lnTo>
                <a:cubicBezTo>
                  <a:pt x="11108" y="9551"/>
                  <a:pt x="11056" y="9531"/>
                  <a:pt x="11005" y="9531"/>
                </a:cubicBezTo>
                <a:cubicBezTo>
                  <a:pt x="10837" y="9531"/>
                  <a:pt x="10686" y="9754"/>
                  <a:pt x="10846" y="9906"/>
                </a:cubicBezTo>
                <a:lnTo>
                  <a:pt x="12065" y="11125"/>
                </a:lnTo>
                <a:cubicBezTo>
                  <a:pt x="12108" y="11169"/>
                  <a:pt x="12163" y="11190"/>
                  <a:pt x="12218" y="11190"/>
                </a:cubicBezTo>
                <a:lnTo>
                  <a:pt x="12229" y="11190"/>
                </a:lnTo>
                <a:cubicBezTo>
                  <a:pt x="12284" y="11190"/>
                  <a:pt x="12339" y="11158"/>
                  <a:pt x="12383" y="11114"/>
                </a:cubicBezTo>
                <a:cubicBezTo>
                  <a:pt x="15292" y="7634"/>
                  <a:pt x="13294" y="2321"/>
                  <a:pt x="8815" y="1618"/>
                </a:cubicBezTo>
                <a:cubicBezTo>
                  <a:pt x="8804" y="1616"/>
                  <a:pt x="8793" y="1616"/>
                  <a:pt x="8781" y="1616"/>
                </a:cubicBezTo>
                <a:close/>
                <a:moveTo>
                  <a:pt x="7169" y="1605"/>
                </a:moveTo>
                <a:cubicBezTo>
                  <a:pt x="7158" y="1605"/>
                  <a:pt x="7147" y="1605"/>
                  <a:pt x="7136" y="1607"/>
                </a:cubicBezTo>
                <a:cubicBezTo>
                  <a:pt x="2569" y="2233"/>
                  <a:pt x="505" y="7667"/>
                  <a:pt x="3502" y="11169"/>
                </a:cubicBezTo>
                <a:cubicBezTo>
                  <a:pt x="3546" y="11212"/>
                  <a:pt x="3601" y="11234"/>
                  <a:pt x="3667" y="11245"/>
                </a:cubicBezTo>
                <a:cubicBezTo>
                  <a:pt x="3722" y="11245"/>
                  <a:pt x="3777" y="11223"/>
                  <a:pt x="3821" y="11180"/>
                </a:cubicBezTo>
                <a:lnTo>
                  <a:pt x="7311" y="7689"/>
                </a:lnTo>
                <a:cubicBezTo>
                  <a:pt x="7355" y="7645"/>
                  <a:pt x="7377" y="7590"/>
                  <a:pt x="7377" y="7535"/>
                </a:cubicBezTo>
                <a:lnTo>
                  <a:pt x="7377" y="5395"/>
                </a:lnTo>
                <a:cubicBezTo>
                  <a:pt x="7377" y="5246"/>
                  <a:pt x="7270" y="5172"/>
                  <a:pt x="7162" y="5172"/>
                </a:cubicBezTo>
                <a:cubicBezTo>
                  <a:pt x="7053" y="5172"/>
                  <a:pt x="6944" y="5246"/>
                  <a:pt x="6938" y="5395"/>
                </a:cubicBezTo>
                <a:lnTo>
                  <a:pt x="6938" y="7436"/>
                </a:lnTo>
                <a:lnTo>
                  <a:pt x="3689" y="10697"/>
                </a:lnTo>
                <a:cubicBezTo>
                  <a:pt x="1197" y="7513"/>
                  <a:pt x="2964" y="2815"/>
                  <a:pt x="6938" y="2079"/>
                </a:cubicBezTo>
                <a:lnTo>
                  <a:pt x="6938" y="4516"/>
                </a:lnTo>
                <a:cubicBezTo>
                  <a:pt x="6938" y="4665"/>
                  <a:pt x="7048" y="4739"/>
                  <a:pt x="7158" y="4739"/>
                </a:cubicBezTo>
                <a:cubicBezTo>
                  <a:pt x="7267" y="4739"/>
                  <a:pt x="7377" y="4665"/>
                  <a:pt x="7377" y="4516"/>
                </a:cubicBezTo>
                <a:lnTo>
                  <a:pt x="7377" y="1827"/>
                </a:lnTo>
                <a:cubicBezTo>
                  <a:pt x="7377" y="1707"/>
                  <a:pt x="7286" y="1605"/>
                  <a:pt x="7169" y="1605"/>
                </a:cubicBezTo>
                <a:close/>
                <a:moveTo>
                  <a:pt x="7970" y="9324"/>
                </a:moveTo>
                <a:lnTo>
                  <a:pt x="10659" y="12014"/>
                </a:lnTo>
                <a:cubicBezTo>
                  <a:pt x="9813" y="12509"/>
                  <a:pt x="8866" y="12759"/>
                  <a:pt x="7918" y="12759"/>
                </a:cubicBezTo>
                <a:cubicBezTo>
                  <a:pt x="6997" y="12759"/>
                  <a:pt x="6076" y="12523"/>
                  <a:pt x="5248" y="12047"/>
                </a:cubicBezTo>
                <a:lnTo>
                  <a:pt x="7970" y="9324"/>
                </a:lnTo>
                <a:close/>
                <a:moveTo>
                  <a:pt x="7970" y="8797"/>
                </a:moveTo>
                <a:cubicBezTo>
                  <a:pt x="7915" y="8797"/>
                  <a:pt x="7860" y="8819"/>
                  <a:pt x="7816" y="8863"/>
                </a:cubicBezTo>
                <a:lnTo>
                  <a:pt x="4743" y="11937"/>
                </a:lnTo>
                <a:cubicBezTo>
                  <a:pt x="4644" y="12036"/>
                  <a:pt x="4655" y="12200"/>
                  <a:pt x="4776" y="12277"/>
                </a:cubicBezTo>
                <a:cubicBezTo>
                  <a:pt x="5720" y="12881"/>
                  <a:pt x="6806" y="13199"/>
                  <a:pt x="7926" y="13199"/>
                </a:cubicBezTo>
                <a:cubicBezTo>
                  <a:pt x="9068" y="13199"/>
                  <a:pt x="10176" y="12870"/>
                  <a:pt x="11131" y="12233"/>
                </a:cubicBezTo>
                <a:cubicBezTo>
                  <a:pt x="11241" y="12156"/>
                  <a:pt x="11263" y="12003"/>
                  <a:pt x="11164" y="11904"/>
                </a:cubicBezTo>
                <a:lnTo>
                  <a:pt x="8124" y="8863"/>
                </a:lnTo>
                <a:cubicBezTo>
                  <a:pt x="8080" y="8819"/>
                  <a:pt x="8025" y="8797"/>
                  <a:pt x="7970" y="8797"/>
                </a:cubicBezTo>
                <a:close/>
                <a:moveTo>
                  <a:pt x="7926" y="433"/>
                </a:moveTo>
                <a:cubicBezTo>
                  <a:pt x="9770" y="433"/>
                  <a:pt x="11538" y="1157"/>
                  <a:pt x="12833" y="2475"/>
                </a:cubicBezTo>
                <a:cubicBezTo>
                  <a:pt x="15171" y="4813"/>
                  <a:pt x="15533" y="8479"/>
                  <a:pt x="13689" y="11234"/>
                </a:cubicBezTo>
                <a:cubicBezTo>
                  <a:pt x="12374" y="13203"/>
                  <a:pt x="10189" y="14313"/>
                  <a:pt x="7928" y="14313"/>
                </a:cubicBezTo>
                <a:cubicBezTo>
                  <a:pt x="7037" y="14313"/>
                  <a:pt x="6135" y="14141"/>
                  <a:pt x="5270" y="13781"/>
                </a:cubicBezTo>
                <a:cubicBezTo>
                  <a:pt x="2207" y="12519"/>
                  <a:pt x="472" y="9269"/>
                  <a:pt x="1120" y="6020"/>
                </a:cubicBezTo>
                <a:cubicBezTo>
                  <a:pt x="1768" y="2771"/>
                  <a:pt x="4611" y="433"/>
                  <a:pt x="7926" y="433"/>
                </a:cubicBezTo>
                <a:close/>
                <a:moveTo>
                  <a:pt x="7915" y="1"/>
                </a:moveTo>
                <a:cubicBezTo>
                  <a:pt x="6969" y="1"/>
                  <a:pt x="6011" y="183"/>
                  <a:pt x="5094" y="565"/>
                </a:cubicBezTo>
                <a:cubicBezTo>
                  <a:pt x="1845" y="1915"/>
                  <a:pt x="0" y="5362"/>
                  <a:pt x="681" y="8819"/>
                </a:cubicBezTo>
                <a:cubicBezTo>
                  <a:pt x="1373" y="12266"/>
                  <a:pt x="4402" y="14758"/>
                  <a:pt x="7926" y="14758"/>
                </a:cubicBezTo>
                <a:cubicBezTo>
                  <a:pt x="9880" y="14758"/>
                  <a:pt x="11757" y="13979"/>
                  <a:pt x="13140" y="12596"/>
                </a:cubicBezTo>
                <a:cubicBezTo>
                  <a:pt x="15621" y="10104"/>
                  <a:pt x="16005" y="6207"/>
                  <a:pt x="14051" y="3276"/>
                </a:cubicBezTo>
                <a:cubicBezTo>
                  <a:pt x="12649" y="1180"/>
                  <a:pt x="10320" y="1"/>
                  <a:pt x="791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1" name="Google Shape;2141;p71"/>
          <p:cNvGrpSpPr/>
          <p:nvPr/>
        </p:nvGrpSpPr>
        <p:grpSpPr>
          <a:xfrm>
            <a:off x="4067145" y="1714218"/>
            <a:ext cx="380469" cy="377091"/>
            <a:chOff x="4067145" y="1714218"/>
            <a:chExt cx="380469" cy="377091"/>
          </a:xfrm>
        </p:grpSpPr>
        <p:sp>
          <p:nvSpPr>
            <p:cNvPr id="2142" name="Google Shape;2142;p71"/>
            <p:cNvSpPr/>
            <p:nvPr/>
          </p:nvSpPr>
          <p:spPr>
            <a:xfrm>
              <a:off x="4067145" y="1714218"/>
              <a:ext cx="380469" cy="295628"/>
            </a:xfrm>
            <a:custGeom>
              <a:avLst/>
              <a:gdLst/>
              <a:ahLst/>
              <a:cxnLst/>
              <a:rect l="l" t="t" r="r" b="b"/>
              <a:pathLst>
                <a:path w="14754" h="11464" extrusionOk="0">
                  <a:moveTo>
                    <a:pt x="2031" y="440"/>
                  </a:moveTo>
                  <a:lnTo>
                    <a:pt x="2031" y="1263"/>
                  </a:lnTo>
                  <a:lnTo>
                    <a:pt x="428" y="1263"/>
                  </a:lnTo>
                  <a:lnTo>
                    <a:pt x="428" y="440"/>
                  </a:lnTo>
                  <a:close/>
                  <a:moveTo>
                    <a:pt x="14314" y="440"/>
                  </a:moveTo>
                  <a:lnTo>
                    <a:pt x="14314" y="1263"/>
                  </a:lnTo>
                  <a:lnTo>
                    <a:pt x="12712" y="1263"/>
                  </a:lnTo>
                  <a:lnTo>
                    <a:pt x="12712" y="440"/>
                  </a:lnTo>
                  <a:close/>
                  <a:moveTo>
                    <a:pt x="220" y="1"/>
                  </a:moveTo>
                  <a:cubicBezTo>
                    <a:pt x="99" y="1"/>
                    <a:pt x="0" y="100"/>
                    <a:pt x="0" y="220"/>
                  </a:cubicBezTo>
                  <a:lnTo>
                    <a:pt x="0" y="1472"/>
                  </a:lnTo>
                  <a:cubicBezTo>
                    <a:pt x="0" y="1593"/>
                    <a:pt x="99" y="1691"/>
                    <a:pt x="220" y="1691"/>
                  </a:cubicBezTo>
                  <a:lnTo>
                    <a:pt x="2042" y="1691"/>
                  </a:lnTo>
                  <a:lnTo>
                    <a:pt x="2042" y="11242"/>
                  </a:lnTo>
                  <a:cubicBezTo>
                    <a:pt x="2042" y="11390"/>
                    <a:pt x="2152" y="11464"/>
                    <a:pt x="2261" y="11464"/>
                  </a:cubicBezTo>
                  <a:cubicBezTo>
                    <a:pt x="2371" y="11464"/>
                    <a:pt x="2481" y="11390"/>
                    <a:pt x="2481" y="11242"/>
                  </a:cubicBezTo>
                  <a:lnTo>
                    <a:pt x="2481" y="1691"/>
                  </a:lnTo>
                  <a:lnTo>
                    <a:pt x="4391" y="1691"/>
                  </a:lnTo>
                  <a:cubicBezTo>
                    <a:pt x="4687" y="1691"/>
                    <a:pt x="4687" y="1252"/>
                    <a:pt x="4391" y="1252"/>
                  </a:cubicBezTo>
                  <a:lnTo>
                    <a:pt x="2470" y="1252"/>
                  </a:lnTo>
                  <a:lnTo>
                    <a:pt x="2470" y="462"/>
                  </a:lnTo>
                  <a:lnTo>
                    <a:pt x="12273" y="462"/>
                  </a:lnTo>
                  <a:lnTo>
                    <a:pt x="12273" y="1252"/>
                  </a:lnTo>
                  <a:lnTo>
                    <a:pt x="10330" y="1252"/>
                  </a:lnTo>
                  <a:cubicBezTo>
                    <a:pt x="10033" y="1252"/>
                    <a:pt x="10033" y="1691"/>
                    <a:pt x="10330" y="1691"/>
                  </a:cubicBezTo>
                  <a:lnTo>
                    <a:pt x="12273" y="1691"/>
                  </a:lnTo>
                  <a:lnTo>
                    <a:pt x="12273" y="3656"/>
                  </a:lnTo>
                  <a:cubicBezTo>
                    <a:pt x="12273" y="3804"/>
                    <a:pt x="12382" y="3879"/>
                    <a:pt x="12492" y="3879"/>
                  </a:cubicBezTo>
                  <a:cubicBezTo>
                    <a:pt x="12602" y="3879"/>
                    <a:pt x="12712" y="3804"/>
                    <a:pt x="12712" y="3656"/>
                  </a:cubicBezTo>
                  <a:lnTo>
                    <a:pt x="12712" y="1691"/>
                  </a:lnTo>
                  <a:lnTo>
                    <a:pt x="14534" y="1691"/>
                  </a:lnTo>
                  <a:cubicBezTo>
                    <a:pt x="14655" y="1691"/>
                    <a:pt x="14754" y="1593"/>
                    <a:pt x="14754" y="1472"/>
                  </a:cubicBezTo>
                  <a:lnTo>
                    <a:pt x="14754" y="220"/>
                  </a:lnTo>
                  <a:cubicBezTo>
                    <a:pt x="14754" y="100"/>
                    <a:pt x="14655" y="1"/>
                    <a:pt x="1453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4119494" y="1825465"/>
              <a:ext cx="275462" cy="265843"/>
            </a:xfrm>
            <a:custGeom>
              <a:avLst/>
              <a:gdLst/>
              <a:ahLst/>
              <a:cxnLst/>
              <a:rect l="l" t="t" r="r" b="b"/>
              <a:pathLst>
                <a:path w="10682" h="10309" extrusionOk="0">
                  <a:moveTo>
                    <a:pt x="10462" y="1"/>
                  </a:moveTo>
                  <a:cubicBezTo>
                    <a:pt x="10341" y="1"/>
                    <a:pt x="10243" y="100"/>
                    <a:pt x="10243" y="220"/>
                  </a:cubicBezTo>
                  <a:lnTo>
                    <a:pt x="10243" y="8322"/>
                  </a:lnTo>
                  <a:lnTo>
                    <a:pt x="5325" y="9869"/>
                  </a:lnTo>
                  <a:lnTo>
                    <a:pt x="440" y="8333"/>
                  </a:lnTo>
                  <a:lnTo>
                    <a:pt x="440" y="7806"/>
                  </a:lnTo>
                  <a:cubicBezTo>
                    <a:pt x="440" y="7658"/>
                    <a:pt x="330" y="7583"/>
                    <a:pt x="220" y="7583"/>
                  </a:cubicBezTo>
                  <a:cubicBezTo>
                    <a:pt x="111" y="7583"/>
                    <a:pt x="1" y="7658"/>
                    <a:pt x="1" y="7806"/>
                  </a:cubicBezTo>
                  <a:lnTo>
                    <a:pt x="1" y="8497"/>
                  </a:lnTo>
                  <a:cubicBezTo>
                    <a:pt x="1" y="8585"/>
                    <a:pt x="67" y="8673"/>
                    <a:pt x="155" y="8706"/>
                  </a:cubicBezTo>
                  <a:lnTo>
                    <a:pt x="5270" y="10309"/>
                  </a:lnTo>
                  <a:lnTo>
                    <a:pt x="5402" y="10309"/>
                  </a:lnTo>
                  <a:lnTo>
                    <a:pt x="10484" y="8706"/>
                  </a:lnTo>
                  <a:cubicBezTo>
                    <a:pt x="10594" y="8695"/>
                    <a:pt x="10682" y="8607"/>
                    <a:pt x="10682" y="8486"/>
                  </a:cubicBezTo>
                  <a:lnTo>
                    <a:pt x="10682" y="220"/>
                  </a:lnTo>
                  <a:cubicBezTo>
                    <a:pt x="10682" y="100"/>
                    <a:pt x="10583" y="1"/>
                    <a:pt x="1046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4264162" y="1825388"/>
              <a:ext cx="103047" cy="143636"/>
            </a:xfrm>
            <a:custGeom>
              <a:avLst/>
              <a:gdLst/>
              <a:ahLst/>
              <a:cxnLst/>
              <a:rect l="l" t="t" r="r" b="b"/>
              <a:pathLst>
                <a:path w="3996" h="5570" extrusionOk="0">
                  <a:moveTo>
                    <a:pt x="439" y="487"/>
                  </a:moveTo>
                  <a:cubicBezTo>
                    <a:pt x="2437" y="992"/>
                    <a:pt x="3304" y="3330"/>
                    <a:pt x="2130" y="5020"/>
                  </a:cubicBezTo>
                  <a:lnTo>
                    <a:pt x="439" y="3330"/>
                  </a:lnTo>
                  <a:lnTo>
                    <a:pt x="439" y="487"/>
                  </a:lnTo>
                  <a:close/>
                  <a:moveTo>
                    <a:pt x="216" y="1"/>
                  </a:moveTo>
                  <a:cubicBezTo>
                    <a:pt x="99" y="1"/>
                    <a:pt x="0" y="93"/>
                    <a:pt x="0" y="212"/>
                  </a:cubicBezTo>
                  <a:lnTo>
                    <a:pt x="0" y="3429"/>
                  </a:lnTo>
                  <a:cubicBezTo>
                    <a:pt x="0" y="3484"/>
                    <a:pt x="22" y="3539"/>
                    <a:pt x="66" y="3582"/>
                  </a:cubicBezTo>
                  <a:lnTo>
                    <a:pt x="1987" y="5503"/>
                  </a:lnTo>
                  <a:cubicBezTo>
                    <a:pt x="2031" y="5547"/>
                    <a:pt x="2086" y="5569"/>
                    <a:pt x="2152" y="5569"/>
                  </a:cubicBezTo>
                  <a:cubicBezTo>
                    <a:pt x="2218" y="5569"/>
                    <a:pt x="2273" y="5536"/>
                    <a:pt x="2316" y="5493"/>
                  </a:cubicBezTo>
                  <a:cubicBezTo>
                    <a:pt x="3996" y="3484"/>
                    <a:pt x="2843" y="410"/>
                    <a:pt x="253" y="4"/>
                  </a:cubicBezTo>
                  <a:cubicBezTo>
                    <a:pt x="240" y="2"/>
                    <a:pt x="228" y="1"/>
                    <a:pt x="21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4148092" y="1801973"/>
              <a:ext cx="227059" cy="218730"/>
            </a:xfrm>
            <a:custGeom>
              <a:avLst/>
              <a:gdLst/>
              <a:ahLst/>
              <a:cxnLst/>
              <a:rect l="l" t="t" r="r" b="b"/>
              <a:pathLst>
                <a:path w="8805" h="8482" extrusionOk="0">
                  <a:moveTo>
                    <a:pt x="4238" y="440"/>
                  </a:moveTo>
                  <a:cubicBezTo>
                    <a:pt x="5775" y="440"/>
                    <a:pt x="7158" y="1362"/>
                    <a:pt x="7740" y="2789"/>
                  </a:cubicBezTo>
                  <a:cubicBezTo>
                    <a:pt x="8332" y="4205"/>
                    <a:pt x="8003" y="5841"/>
                    <a:pt x="6916" y="6927"/>
                  </a:cubicBezTo>
                  <a:cubicBezTo>
                    <a:pt x="6189" y="7654"/>
                    <a:pt x="5217" y="8042"/>
                    <a:pt x="4229" y="8042"/>
                  </a:cubicBezTo>
                  <a:cubicBezTo>
                    <a:pt x="3740" y="8042"/>
                    <a:pt x="3247" y="7947"/>
                    <a:pt x="2778" y="7751"/>
                  </a:cubicBezTo>
                  <a:cubicBezTo>
                    <a:pt x="1362" y="7169"/>
                    <a:pt x="429" y="5775"/>
                    <a:pt x="429" y="4238"/>
                  </a:cubicBezTo>
                  <a:cubicBezTo>
                    <a:pt x="429" y="2141"/>
                    <a:pt x="2130" y="440"/>
                    <a:pt x="4238" y="440"/>
                  </a:cubicBezTo>
                  <a:close/>
                  <a:moveTo>
                    <a:pt x="4238" y="1"/>
                  </a:moveTo>
                  <a:cubicBezTo>
                    <a:pt x="1889" y="12"/>
                    <a:pt x="1" y="1900"/>
                    <a:pt x="1" y="4238"/>
                  </a:cubicBezTo>
                  <a:cubicBezTo>
                    <a:pt x="1" y="5950"/>
                    <a:pt x="1032" y="7498"/>
                    <a:pt x="2613" y="8157"/>
                  </a:cubicBezTo>
                  <a:cubicBezTo>
                    <a:pt x="3137" y="8375"/>
                    <a:pt x="3688" y="8481"/>
                    <a:pt x="4233" y="8481"/>
                  </a:cubicBezTo>
                  <a:cubicBezTo>
                    <a:pt x="5334" y="8481"/>
                    <a:pt x="6416" y="8049"/>
                    <a:pt x="7224" y="7235"/>
                  </a:cubicBezTo>
                  <a:cubicBezTo>
                    <a:pt x="8442" y="6027"/>
                    <a:pt x="8804" y="4205"/>
                    <a:pt x="8146" y="2624"/>
                  </a:cubicBezTo>
                  <a:cubicBezTo>
                    <a:pt x="7487" y="1033"/>
                    <a:pt x="5950" y="1"/>
                    <a:pt x="423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4146674" y="1825388"/>
              <a:ext cx="105058" cy="144487"/>
            </a:xfrm>
            <a:custGeom>
              <a:avLst/>
              <a:gdLst/>
              <a:ahLst/>
              <a:cxnLst/>
              <a:rect l="l" t="t" r="r" b="b"/>
              <a:pathLst>
                <a:path w="4074" h="5603" extrusionOk="0">
                  <a:moveTo>
                    <a:pt x="3645" y="476"/>
                  </a:moveTo>
                  <a:lnTo>
                    <a:pt x="3645" y="3330"/>
                  </a:lnTo>
                  <a:lnTo>
                    <a:pt x="1922" y="5053"/>
                  </a:lnTo>
                  <a:cubicBezTo>
                    <a:pt x="681" y="3352"/>
                    <a:pt x="1592" y="948"/>
                    <a:pt x="3645" y="476"/>
                  </a:cubicBezTo>
                  <a:close/>
                  <a:moveTo>
                    <a:pt x="3868" y="1"/>
                  </a:moveTo>
                  <a:cubicBezTo>
                    <a:pt x="3856" y="1"/>
                    <a:pt x="3844" y="2"/>
                    <a:pt x="3832" y="4"/>
                  </a:cubicBezTo>
                  <a:cubicBezTo>
                    <a:pt x="1186" y="366"/>
                    <a:pt x="1" y="3495"/>
                    <a:pt x="1735" y="5525"/>
                  </a:cubicBezTo>
                  <a:cubicBezTo>
                    <a:pt x="1768" y="5569"/>
                    <a:pt x="1823" y="5602"/>
                    <a:pt x="1889" y="5602"/>
                  </a:cubicBezTo>
                  <a:lnTo>
                    <a:pt x="1900" y="5602"/>
                  </a:lnTo>
                  <a:cubicBezTo>
                    <a:pt x="1955" y="5602"/>
                    <a:pt x="2010" y="5580"/>
                    <a:pt x="2053" y="5536"/>
                  </a:cubicBezTo>
                  <a:lnTo>
                    <a:pt x="4007" y="3571"/>
                  </a:lnTo>
                  <a:cubicBezTo>
                    <a:pt x="4051" y="3539"/>
                    <a:pt x="4073" y="3473"/>
                    <a:pt x="4073" y="3418"/>
                  </a:cubicBezTo>
                  <a:lnTo>
                    <a:pt x="4073" y="212"/>
                  </a:lnTo>
                  <a:cubicBezTo>
                    <a:pt x="4073" y="93"/>
                    <a:pt x="3983" y="1"/>
                    <a:pt x="386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4207532" y="1929647"/>
              <a:ext cx="100803" cy="68569"/>
            </a:xfrm>
            <a:custGeom>
              <a:avLst/>
              <a:gdLst/>
              <a:ahLst/>
              <a:cxnLst/>
              <a:rect l="l" t="t" r="r" b="b"/>
              <a:pathLst>
                <a:path w="3909" h="2659" extrusionOk="0">
                  <a:moveTo>
                    <a:pt x="1955" y="527"/>
                  </a:moveTo>
                  <a:lnTo>
                    <a:pt x="3305" y="1878"/>
                  </a:lnTo>
                  <a:cubicBezTo>
                    <a:pt x="2880" y="2104"/>
                    <a:pt x="2410" y="2217"/>
                    <a:pt x="1939" y="2217"/>
                  </a:cubicBezTo>
                  <a:cubicBezTo>
                    <a:pt x="1474" y="2217"/>
                    <a:pt x="1008" y="2107"/>
                    <a:pt x="583" y="1889"/>
                  </a:cubicBezTo>
                  <a:lnTo>
                    <a:pt x="1955" y="527"/>
                  </a:lnTo>
                  <a:close/>
                  <a:moveTo>
                    <a:pt x="1955" y="1"/>
                  </a:moveTo>
                  <a:cubicBezTo>
                    <a:pt x="1900" y="1"/>
                    <a:pt x="1845" y="22"/>
                    <a:pt x="1801" y="66"/>
                  </a:cubicBezTo>
                  <a:lnTo>
                    <a:pt x="78" y="1790"/>
                  </a:lnTo>
                  <a:cubicBezTo>
                    <a:pt x="23" y="1834"/>
                    <a:pt x="1" y="1900"/>
                    <a:pt x="12" y="1965"/>
                  </a:cubicBezTo>
                  <a:cubicBezTo>
                    <a:pt x="23" y="2031"/>
                    <a:pt x="56" y="2086"/>
                    <a:pt x="111" y="2130"/>
                  </a:cubicBezTo>
                  <a:cubicBezTo>
                    <a:pt x="664" y="2483"/>
                    <a:pt x="1295" y="2658"/>
                    <a:pt x="1926" y="2658"/>
                  </a:cubicBezTo>
                  <a:cubicBezTo>
                    <a:pt x="2571" y="2658"/>
                    <a:pt x="3216" y="2475"/>
                    <a:pt x="3777" y="2108"/>
                  </a:cubicBezTo>
                  <a:cubicBezTo>
                    <a:pt x="3898" y="2031"/>
                    <a:pt x="3909" y="1867"/>
                    <a:pt x="3810" y="1768"/>
                  </a:cubicBezTo>
                  <a:lnTo>
                    <a:pt x="2108" y="66"/>
                  </a:lnTo>
                  <a:cubicBezTo>
                    <a:pt x="2065" y="22"/>
                    <a:pt x="2010" y="1"/>
                    <a:pt x="195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4222257" y="1746504"/>
              <a:ext cx="69936" cy="11347"/>
            </a:xfrm>
            <a:custGeom>
              <a:avLst/>
              <a:gdLst/>
              <a:ahLst/>
              <a:cxnLst/>
              <a:rect l="l" t="t" r="r" b="b"/>
              <a:pathLst>
                <a:path w="2712" h="440" extrusionOk="0">
                  <a:moveTo>
                    <a:pt x="297" y="0"/>
                  </a:moveTo>
                  <a:cubicBezTo>
                    <a:pt x="1" y="0"/>
                    <a:pt x="1" y="439"/>
                    <a:pt x="297" y="439"/>
                  </a:cubicBezTo>
                  <a:lnTo>
                    <a:pt x="2427" y="439"/>
                  </a:lnTo>
                  <a:cubicBezTo>
                    <a:pt x="2712" y="439"/>
                    <a:pt x="2712" y="0"/>
                    <a:pt x="24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 name="Google Shape;2149;p71"/>
          <p:cNvGrpSpPr/>
          <p:nvPr/>
        </p:nvGrpSpPr>
        <p:grpSpPr>
          <a:xfrm>
            <a:off x="4700950" y="2926927"/>
            <a:ext cx="380752" cy="294416"/>
            <a:chOff x="4700950" y="2926927"/>
            <a:chExt cx="380752" cy="294416"/>
          </a:xfrm>
        </p:grpSpPr>
        <p:sp>
          <p:nvSpPr>
            <p:cNvPr id="2150" name="Google Shape;2150;p71"/>
            <p:cNvSpPr/>
            <p:nvPr/>
          </p:nvSpPr>
          <p:spPr>
            <a:xfrm>
              <a:off x="4858899" y="2960322"/>
              <a:ext cx="86930" cy="52117"/>
            </a:xfrm>
            <a:custGeom>
              <a:avLst/>
              <a:gdLst/>
              <a:ahLst/>
              <a:cxnLst/>
              <a:rect l="l" t="t" r="r" b="b"/>
              <a:pathLst>
                <a:path w="3371" h="2021" extrusionOk="0">
                  <a:moveTo>
                    <a:pt x="2723" y="429"/>
                  </a:moveTo>
                  <a:cubicBezTo>
                    <a:pt x="2833" y="429"/>
                    <a:pt x="2931" y="527"/>
                    <a:pt x="2931" y="637"/>
                  </a:cubicBezTo>
                  <a:lnTo>
                    <a:pt x="2931" y="1373"/>
                  </a:lnTo>
                  <a:cubicBezTo>
                    <a:pt x="2931" y="1493"/>
                    <a:pt x="2833" y="1581"/>
                    <a:pt x="2723" y="1581"/>
                  </a:cubicBezTo>
                  <a:lnTo>
                    <a:pt x="637" y="1581"/>
                  </a:lnTo>
                  <a:cubicBezTo>
                    <a:pt x="527" y="1581"/>
                    <a:pt x="429" y="1493"/>
                    <a:pt x="429" y="1373"/>
                  </a:cubicBezTo>
                  <a:lnTo>
                    <a:pt x="429" y="637"/>
                  </a:lnTo>
                  <a:cubicBezTo>
                    <a:pt x="429" y="527"/>
                    <a:pt x="527" y="429"/>
                    <a:pt x="637" y="429"/>
                  </a:cubicBezTo>
                  <a:close/>
                  <a:moveTo>
                    <a:pt x="618" y="0"/>
                  </a:moveTo>
                  <a:cubicBezTo>
                    <a:pt x="276" y="0"/>
                    <a:pt x="1" y="292"/>
                    <a:pt x="1" y="637"/>
                  </a:cubicBezTo>
                  <a:lnTo>
                    <a:pt x="1" y="1373"/>
                  </a:lnTo>
                  <a:cubicBezTo>
                    <a:pt x="1" y="1735"/>
                    <a:pt x="286" y="2020"/>
                    <a:pt x="637" y="2020"/>
                  </a:cubicBezTo>
                  <a:lnTo>
                    <a:pt x="2723" y="2020"/>
                  </a:lnTo>
                  <a:cubicBezTo>
                    <a:pt x="3074" y="2020"/>
                    <a:pt x="3360" y="1735"/>
                    <a:pt x="3371" y="1373"/>
                  </a:cubicBezTo>
                  <a:lnTo>
                    <a:pt x="3371" y="637"/>
                  </a:lnTo>
                  <a:cubicBezTo>
                    <a:pt x="3360" y="286"/>
                    <a:pt x="3074" y="1"/>
                    <a:pt x="2723" y="1"/>
                  </a:cubicBezTo>
                  <a:lnTo>
                    <a:pt x="637" y="1"/>
                  </a:lnTo>
                  <a:cubicBezTo>
                    <a:pt x="631" y="0"/>
                    <a:pt x="625" y="0"/>
                    <a:pt x="6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4764929" y="2960322"/>
              <a:ext cx="82107" cy="52117"/>
            </a:xfrm>
            <a:custGeom>
              <a:avLst/>
              <a:gdLst/>
              <a:ahLst/>
              <a:cxnLst/>
              <a:rect l="l" t="t" r="r" b="b"/>
              <a:pathLst>
                <a:path w="3184" h="2021" extrusionOk="0">
                  <a:moveTo>
                    <a:pt x="2536" y="429"/>
                  </a:moveTo>
                  <a:cubicBezTo>
                    <a:pt x="2657" y="429"/>
                    <a:pt x="2744" y="527"/>
                    <a:pt x="2744" y="637"/>
                  </a:cubicBezTo>
                  <a:lnTo>
                    <a:pt x="2744" y="1373"/>
                  </a:lnTo>
                  <a:cubicBezTo>
                    <a:pt x="2744" y="1493"/>
                    <a:pt x="2657" y="1581"/>
                    <a:pt x="2536" y="1581"/>
                  </a:cubicBezTo>
                  <a:lnTo>
                    <a:pt x="637" y="1581"/>
                  </a:lnTo>
                  <a:cubicBezTo>
                    <a:pt x="527" y="1581"/>
                    <a:pt x="428" y="1493"/>
                    <a:pt x="428" y="1373"/>
                  </a:cubicBezTo>
                  <a:lnTo>
                    <a:pt x="428" y="637"/>
                  </a:lnTo>
                  <a:cubicBezTo>
                    <a:pt x="428" y="527"/>
                    <a:pt x="527" y="429"/>
                    <a:pt x="637" y="429"/>
                  </a:cubicBezTo>
                  <a:close/>
                  <a:moveTo>
                    <a:pt x="637" y="1"/>
                  </a:moveTo>
                  <a:cubicBezTo>
                    <a:pt x="285" y="1"/>
                    <a:pt x="0" y="286"/>
                    <a:pt x="0" y="637"/>
                  </a:cubicBezTo>
                  <a:lnTo>
                    <a:pt x="0" y="1373"/>
                  </a:lnTo>
                  <a:cubicBezTo>
                    <a:pt x="0" y="1735"/>
                    <a:pt x="285" y="2020"/>
                    <a:pt x="637" y="2020"/>
                  </a:cubicBezTo>
                  <a:lnTo>
                    <a:pt x="2536" y="2020"/>
                  </a:lnTo>
                  <a:cubicBezTo>
                    <a:pt x="2887" y="2020"/>
                    <a:pt x="3183" y="1735"/>
                    <a:pt x="3183" y="1373"/>
                  </a:cubicBezTo>
                  <a:lnTo>
                    <a:pt x="3183" y="637"/>
                  </a:lnTo>
                  <a:cubicBezTo>
                    <a:pt x="3183" y="286"/>
                    <a:pt x="2887" y="1"/>
                    <a:pt x="253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4700950" y="2926927"/>
              <a:ext cx="380752" cy="294416"/>
            </a:xfrm>
            <a:custGeom>
              <a:avLst/>
              <a:gdLst/>
              <a:ahLst/>
              <a:cxnLst/>
              <a:rect l="l" t="t" r="r" b="b"/>
              <a:pathLst>
                <a:path w="14765" h="11417" extrusionOk="0">
                  <a:moveTo>
                    <a:pt x="13316" y="1735"/>
                  </a:moveTo>
                  <a:cubicBezTo>
                    <a:pt x="13612" y="2075"/>
                    <a:pt x="13843" y="2459"/>
                    <a:pt x="13996" y="2887"/>
                  </a:cubicBezTo>
                  <a:lnTo>
                    <a:pt x="10593" y="2876"/>
                  </a:lnTo>
                  <a:cubicBezTo>
                    <a:pt x="10473" y="2876"/>
                    <a:pt x="10385" y="2788"/>
                    <a:pt x="10385" y="2668"/>
                  </a:cubicBezTo>
                  <a:lnTo>
                    <a:pt x="10385" y="2031"/>
                  </a:lnTo>
                  <a:cubicBezTo>
                    <a:pt x="10385" y="1866"/>
                    <a:pt x="10516" y="1735"/>
                    <a:pt x="10681" y="1735"/>
                  </a:cubicBezTo>
                  <a:close/>
                  <a:moveTo>
                    <a:pt x="14205" y="4402"/>
                  </a:moveTo>
                  <a:lnTo>
                    <a:pt x="14205" y="5247"/>
                  </a:lnTo>
                  <a:lnTo>
                    <a:pt x="13568" y="5247"/>
                  </a:lnTo>
                  <a:cubicBezTo>
                    <a:pt x="13447" y="5247"/>
                    <a:pt x="13360" y="5149"/>
                    <a:pt x="13360" y="5039"/>
                  </a:cubicBezTo>
                  <a:lnTo>
                    <a:pt x="13360" y="4611"/>
                  </a:lnTo>
                  <a:cubicBezTo>
                    <a:pt x="13360" y="4501"/>
                    <a:pt x="13447" y="4402"/>
                    <a:pt x="13568" y="4402"/>
                  </a:cubicBezTo>
                  <a:close/>
                  <a:moveTo>
                    <a:pt x="2218" y="7201"/>
                  </a:moveTo>
                  <a:cubicBezTo>
                    <a:pt x="4084" y="7201"/>
                    <a:pt x="5950" y="7399"/>
                    <a:pt x="7783" y="7783"/>
                  </a:cubicBezTo>
                  <a:lnTo>
                    <a:pt x="813" y="7783"/>
                  </a:lnTo>
                  <a:cubicBezTo>
                    <a:pt x="692" y="7607"/>
                    <a:pt x="615" y="7410"/>
                    <a:pt x="582" y="7201"/>
                  </a:cubicBezTo>
                  <a:close/>
                  <a:moveTo>
                    <a:pt x="2218" y="5752"/>
                  </a:moveTo>
                  <a:cubicBezTo>
                    <a:pt x="5719" y="5752"/>
                    <a:pt x="9188" y="6444"/>
                    <a:pt x="12427" y="7783"/>
                  </a:cubicBezTo>
                  <a:lnTo>
                    <a:pt x="9583" y="7783"/>
                  </a:lnTo>
                  <a:cubicBezTo>
                    <a:pt x="7179" y="7113"/>
                    <a:pt x="4709" y="6762"/>
                    <a:pt x="2218" y="6762"/>
                  </a:cubicBezTo>
                  <a:lnTo>
                    <a:pt x="2218" y="6773"/>
                  </a:lnTo>
                  <a:lnTo>
                    <a:pt x="560" y="6773"/>
                  </a:lnTo>
                  <a:lnTo>
                    <a:pt x="560" y="5752"/>
                  </a:lnTo>
                  <a:close/>
                  <a:moveTo>
                    <a:pt x="2218" y="4336"/>
                  </a:moveTo>
                  <a:cubicBezTo>
                    <a:pt x="4161" y="4336"/>
                    <a:pt x="6093" y="4545"/>
                    <a:pt x="7992" y="4973"/>
                  </a:cubicBezTo>
                  <a:lnTo>
                    <a:pt x="8003" y="4973"/>
                  </a:lnTo>
                  <a:cubicBezTo>
                    <a:pt x="9891" y="5390"/>
                    <a:pt x="11735" y="6016"/>
                    <a:pt x="13502" y="6839"/>
                  </a:cubicBezTo>
                  <a:lnTo>
                    <a:pt x="14205" y="7168"/>
                  </a:lnTo>
                  <a:cubicBezTo>
                    <a:pt x="14183" y="7388"/>
                    <a:pt x="14106" y="7596"/>
                    <a:pt x="13985" y="7783"/>
                  </a:cubicBezTo>
                  <a:lnTo>
                    <a:pt x="13513" y="7783"/>
                  </a:lnTo>
                  <a:lnTo>
                    <a:pt x="13491" y="7772"/>
                  </a:lnTo>
                  <a:cubicBezTo>
                    <a:pt x="9957" y="6158"/>
                    <a:pt x="6104" y="5324"/>
                    <a:pt x="2218" y="5324"/>
                  </a:cubicBezTo>
                  <a:lnTo>
                    <a:pt x="560" y="5324"/>
                  </a:lnTo>
                  <a:lnTo>
                    <a:pt x="560" y="4336"/>
                  </a:lnTo>
                  <a:close/>
                  <a:moveTo>
                    <a:pt x="4073" y="9386"/>
                  </a:moveTo>
                  <a:cubicBezTo>
                    <a:pt x="4051" y="9600"/>
                    <a:pt x="3883" y="9707"/>
                    <a:pt x="3716" y="9707"/>
                  </a:cubicBezTo>
                  <a:cubicBezTo>
                    <a:pt x="3549" y="9707"/>
                    <a:pt x="3381" y="9600"/>
                    <a:pt x="3359" y="9386"/>
                  </a:cubicBezTo>
                  <a:close/>
                  <a:moveTo>
                    <a:pt x="11417" y="9386"/>
                  </a:moveTo>
                  <a:cubicBezTo>
                    <a:pt x="11395" y="9600"/>
                    <a:pt x="11227" y="9707"/>
                    <a:pt x="11060" y="9707"/>
                  </a:cubicBezTo>
                  <a:cubicBezTo>
                    <a:pt x="10892" y="9707"/>
                    <a:pt x="10725" y="9600"/>
                    <a:pt x="10703" y="9386"/>
                  </a:cubicBezTo>
                  <a:close/>
                  <a:moveTo>
                    <a:pt x="5291" y="9386"/>
                  </a:moveTo>
                  <a:cubicBezTo>
                    <a:pt x="5258" y="10242"/>
                    <a:pt x="4567" y="10923"/>
                    <a:pt x="3711" y="10923"/>
                  </a:cubicBezTo>
                  <a:cubicBezTo>
                    <a:pt x="2843" y="10923"/>
                    <a:pt x="2152" y="10242"/>
                    <a:pt x="2130" y="9386"/>
                  </a:cubicBezTo>
                  <a:lnTo>
                    <a:pt x="2909" y="9386"/>
                  </a:lnTo>
                  <a:cubicBezTo>
                    <a:pt x="2942" y="9803"/>
                    <a:pt x="3282" y="10132"/>
                    <a:pt x="3711" y="10132"/>
                  </a:cubicBezTo>
                  <a:cubicBezTo>
                    <a:pt x="4128" y="10132"/>
                    <a:pt x="4468" y="9803"/>
                    <a:pt x="4501" y="9386"/>
                  </a:cubicBezTo>
                  <a:close/>
                  <a:moveTo>
                    <a:pt x="12635" y="9386"/>
                  </a:moveTo>
                  <a:cubicBezTo>
                    <a:pt x="12613" y="10242"/>
                    <a:pt x="11911" y="10923"/>
                    <a:pt x="11054" y="10923"/>
                  </a:cubicBezTo>
                  <a:cubicBezTo>
                    <a:pt x="10198" y="10923"/>
                    <a:pt x="9507" y="10242"/>
                    <a:pt x="9474" y="9386"/>
                  </a:cubicBezTo>
                  <a:lnTo>
                    <a:pt x="10264" y="9386"/>
                  </a:lnTo>
                  <a:cubicBezTo>
                    <a:pt x="10286" y="9803"/>
                    <a:pt x="10637" y="10132"/>
                    <a:pt x="11054" y="10132"/>
                  </a:cubicBezTo>
                  <a:cubicBezTo>
                    <a:pt x="11482" y="10132"/>
                    <a:pt x="11823" y="9803"/>
                    <a:pt x="11856" y="9386"/>
                  </a:cubicBezTo>
                  <a:close/>
                  <a:moveTo>
                    <a:pt x="7476" y="0"/>
                  </a:moveTo>
                  <a:cubicBezTo>
                    <a:pt x="7190" y="0"/>
                    <a:pt x="7190" y="439"/>
                    <a:pt x="7476" y="439"/>
                  </a:cubicBezTo>
                  <a:lnTo>
                    <a:pt x="10516" y="439"/>
                  </a:lnTo>
                  <a:cubicBezTo>
                    <a:pt x="11373" y="439"/>
                    <a:pt x="12207" y="736"/>
                    <a:pt x="12866" y="1285"/>
                  </a:cubicBezTo>
                  <a:lnTo>
                    <a:pt x="10670" y="1285"/>
                  </a:lnTo>
                  <a:cubicBezTo>
                    <a:pt x="10264" y="1296"/>
                    <a:pt x="9946" y="1625"/>
                    <a:pt x="9946" y="2031"/>
                  </a:cubicBezTo>
                  <a:lnTo>
                    <a:pt x="9946" y="2679"/>
                  </a:lnTo>
                  <a:cubicBezTo>
                    <a:pt x="9946" y="3030"/>
                    <a:pt x="10231" y="3315"/>
                    <a:pt x="10593" y="3326"/>
                  </a:cubicBezTo>
                  <a:lnTo>
                    <a:pt x="14117" y="3326"/>
                  </a:lnTo>
                  <a:cubicBezTo>
                    <a:pt x="14172" y="3535"/>
                    <a:pt x="14194" y="3754"/>
                    <a:pt x="14205" y="3974"/>
                  </a:cubicBezTo>
                  <a:lnTo>
                    <a:pt x="13568" y="3974"/>
                  </a:lnTo>
                  <a:cubicBezTo>
                    <a:pt x="13206" y="3974"/>
                    <a:pt x="12920" y="4270"/>
                    <a:pt x="12920" y="4622"/>
                  </a:cubicBezTo>
                  <a:lnTo>
                    <a:pt x="12920" y="5039"/>
                  </a:lnTo>
                  <a:cubicBezTo>
                    <a:pt x="12920" y="5401"/>
                    <a:pt x="13206" y="5686"/>
                    <a:pt x="13568" y="5686"/>
                  </a:cubicBezTo>
                  <a:lnTo>
                    <a:pt x="14205" y="5686"/>
                  </a:lnTo>
                  <a:lnTo>
                    <a:pt x="14205" y="6696"/>
                  </a:lnTo>
                  <a:lnTo>
                    <a:pt x="13678" y="6444"/>
                  </a:lnTo>
                  <a:cubicBezTo>
                    <a:pt x="10077" y="4775"/>
                    <a:pt x="6169" y="3908"/>
                    <a:pt x="2207" y="3908"/>
                  </a:cubicBezTo>
                  <a:lnTo>
                    <a:pt x="560" y="3908"/>
                  </a:lnTo>
                  <a:cubicBezTo>
                    <a:pt x="681" y="1965"/>
                    <a:pt x="2294" y="450"/>
                    <a:pt x="4237" y="439"/>
                  </a:cubicBezTo>
                  <a:lnTo>
                    <a:pt x="6609" y="439"/>
                  </a:lnTo>
                  <a:cubicBezTo>
                    <a:pt x="6894" y="439"/>
                    <a:pt x="6894" y="11"/>
                    <a:pt x="6609" y="11"/>
                  </a:cubicBezTo>
                  <a:lnTo>
                    <a:pt x="4237" y="11"/>
                  </a:lnTo>
                  <a:cubicBezTo>
                    <a:pt x="1965" y="11"/>
                    <a:pt x="121" y="1855"/>
                    <a:pt x="121" y="4128"/>
                  </a:cubicBezTo>
                  <a:lnTo>
                    <a:pt x="121" y="7004"/>
                  </a:lnTo>
                  <a:cubicBezTo>
                    <a:pt x="121" y="7333"/>
                    <a:pt x="209" y="7640"/>
                    <a:pt x="362" y="7926"/>
                  </a:cubicBezTo>
                  <a:cubicBezTo>
                    <a:pt x="143" y="8068"/>
                    <a:pt x="0" y="8310"/>
                    <a:pt x="0" y="8584"/>
                  </a:cubicBezTo>
                  <a:lnTo>
                    <a:pt x="0" y="8617"/>
                  </a:lnTo>
                  <a:cubicBezTo>
                    <a:pt x="0" y="9045"/>
                    <a:pt x="351" y="9397"/>
                    <a:pt x="780" y="9397"/>
                  </a:cubicBezTo>
                  <a:lnTo>
                    <a:pt x="1691" y="9397"/>
                  </a:lnTo>
                  <a:cubicBezTo>
                    <a:pt x="1691" y="10505"/>
                    <a:pt x="2591" y="11416"/>
                    <a:pt x="3711" y="11416"/>
                  </a:cubicBezTo>
                  <a:cubicBezTo>
                    <a:pt x="4819" y="11416"/>
                    <a:pt x="5719" y="10505"/>
                    <a:pt x="5719" y="9397"/>
                  </a:cubicBezTo>
                  <a:lnTo>
                    <a:pt x="6137" y="9397"/>
                  </a:lnTo>
                  <a:cubicBezTo>
                    <a:pt x="6433" y="9397"/>
                    <a:pt x="6433" y="8969"/>
                    <a:pt x="6137" y="8969"/>
                  </a:cubicBezTo>
                  <a:lnTo>
                    <a:pt x="791" y="8969"/>
                  </a:lnTo>
                  <a:cubicBezTo>
                    <a:pt x="593" y="8969"/>
                    <a:pt x="439" y="8804"/>
                    <a:pt x="439" y="8617"/>
                  </a:cubicBezTo>
                  <a:lnTo>
                    <a:pt x="439" y="8584"/>
                  </a:lnTo>
                  <a:cubicBezTo>
                    <a:pt x="439" y="8387"/>
                    <a:pt x="593" y="8233"/>
                    <a:pt x="791" y="8233"/>
                  </a:cubicBezTo>
                  <a:lnTo>
                    <a:pt x="13974" y="8233"/>
                  </a:lnTo>
                  <a:cubicBezTo>
                    <a:pt x="14172" y="8233"/>
                    <a:pt x="14326" y="8387"/>
                    <a:pt x="14326" y="8584"/>
                  </a:cubicBezTo>
                  <a:lnTo>
                    <a:pt x="14326" y="8617"/>
                  </a:lnTo>
                  <a:cubicBezTo>
                    <a:pt x="14326" y="8804"/>
                    <a:pt x="14172" y="8969"/>
                    <a:pt x="13974" y="8969"/>
                  </a:cubicBezTo>
                  <a:lnTo>
                    <a:pt x="7015" y="8969"/>
                  </a:lnTo>
                  <a:cubicBezTo>
                    <a:pt x="6729" y="8969"/>
                    <a:pt x="6729" y="9397"/>
                    <a:pt x="7015" y="9397"/>
                  </a:cubicBezTo>
                  <a:lnTo>
                    <a:pt x="9046" y="9397"/>
                  </a:lnTo>
                  <a:cubicBezTo>
                    <a:pt x="9046" y="10505"/>
                    <a:pt x="9946" y="11416"/>
                    <a:pt x="11054" y="11416"/>
                  </a:cubicBezTo>
                  <a:cubicBezTo>
                    <a:pt x="12163" y="11416"/>
                    <a:pt x="13074" y="10505"/>
                    <a:pt x="13074" y="9397"/>
                  </a:cubicBezTo>
                  <a:lnTo>
                    <a:pt x="13974" y="9397"/>
                  </a:lnTo>
                  <a:cubicBezTo>
                    <a:pt x="14413" y="9397"/>
                    <a:pt x="14765" y="9045"/>
                    <a:pt x="14765" y="8617"/>
                  </a:cubicBezTo>
                  <a:lnTo>
                    <a:pt x="14765" y="8584"/>
                  </a:lnTo>
                  <a:cubicBezTo>
                    <a:pt x="14765" y="8310"/>
                    <a:pt x="14633" y="8057"/>
                    <a:pt x="14413" y="7915"/>
                  </a:cubicBezTo>
                  <a:cubicBezTo>
                    <a:pt x="14556" y="7651"/>
                    <a:pt x="14644" y="7344"/>
                    <a:pt x="14644" y="7037"/>
                  </a:cubicBezTo>
                  <a:lnTo>
                    <a:pt x="14644" y="4117"/>
                  </a:lnTo>
                  <a:cubicBezTo>
                    <a:pt x="14644" y="1844"/>
                    <a:pt x="12800" y="0"/>
                    <a:pt x="105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71"/>
          <p:cNvSpPr/>
          <p:nvPr/>
        </p:nvSpPr>
        <p:spPr>
          <a:xfrm>
            <a:off x="4067145" y="2959496"/>
            <a:ext cx="380185" cy="228168"/>
          </a:xfrm>
          <a:custGeom>
            <a:avLst/>
            <a:gdLst/>
            <a:ahLst/>
            <a:cxnLst/>
            <a:rect l="l" t="t" r="r" b="b"/>
            <a:pathLst>
              <a:path w="14743" h="8848" extrusionOk="0">
                <a:moveTo>
                  <a:pt x="6433" y="439"/>
                </a:moveTo>
                <a:cubicBezTo>
                  <a:pt x="6641" y="494"/>
                  <a:pt x="6894" y="1042"/>
                  <a:pt x="7069" y="1624"/>
                </a:cubicBezTo>
                <a:lnTo>
                  <a:pt x="7036" y="1624"/>
                </a:lnTo>
                <a:cubicBezTo>
                  <a:pt x="6949" y="1591"/>
                  <a:pt x="6872" y="1558"/>
                  <a:pt x="6784" y="1514"/>
                </a:cubicBezTo>
                <a:cubicBezTo>
                  <a:pt x="6389" y="1328"/>
                  <a:pt x="6136" y="1130"/>
                  <a:pt x="6081" y="944"/>
                </a:cubicBezTo>
                <a:cubicBezTo>
                  <a:pt x="6060" y="867"/>
                  <a:pt x="6049" y="757"/>
                  <a:pt x="6202" y="570"/>
                </a:cubicBezTo>
                <a:cubicBezTo>
                  <a:pt x="6257" y="505"/>
                  <a:pt x="6345" y="439"/>
                  <a:pt x="6411" y="439"/>
                </a:cubicBezTo>
                <a:close/>
                <a:moveTo>
                  <a:pt x="8343" y="439"/>
                </a:moveTo>
                <a:cubicBezTo>
                  <a:pt x="8409" y="439"/>
                  <a:pt x="8485" y="516"/>
                  <a:pt x="8551" y="570"/>
                </a:cubicBezTo>
                <a:cubicBezTo>
                  <a:pt x="8705" y="757"/>
                  <a:pt x="8683" y="867"/>
                  <a:pt x="8672" y="944"/>
                </a:cubicBezTo>
                <a:cubicBezTo>
                  <a:pt x="8584" y="1207"/>
                  <a:pt x="8134" y="1460"/>
                  <a:pt x="7728" y="1624"/>
                </a:cubicBezTo>
                <a:lnTo>
                  <a:pt x="7684" y="1624"/>
                </a:lnTo>
                <a:cubicBezTo>
                  <a:pt x="7849" y="1042"/>
                  <a:pt x="8101" y="494"/>
                  <a:pt x="8321" y="439"/>
                </a:cubicBezTo>
                <a:close/>
                <a:moveTo>
                  <a:pt x="7794" y="2063"/>
                </a:moveTo>
                <a:cubicBezTo>
                  <a:pt x="9287" y="2107"/>
                  <a:pt x="10681" y="2404"/>
                  <a:pt x="11735" y="2898"/>
                </a:cubicBezTo>
                <a:cubicBezTo>
                  <a:pt x="12778" y="3392"/>
                  <a:pt x="13381" y="4028"/>
                  <a:pt x="13458" y="4687"/>
                </a:cubicBezTo>
                <a:cubicBezTo>
                  <a:pt x="13184" y="4720"/>
                  <a:pt x="12931" y="4819"/>
                  <a:pt x="12723" y="4983"/>
                </a:cubicBezTo>
                <a:cubicBezTo>
                  <a:pt x="12558" y="5115"/>
                  <a:pt x="12415" y="5269"/>
                  <a:pt x="12295" y="5444"/>
                </a:cubicBezTo>
                <a:cubicBezTo>
                  <a:pt x="12174" y="5269"/>
                  <a:pt x="12031" y="5115"/>
                  <a:pt x="11867" y="4983"/>
                </a:cubicBezTo>
                <a:cubicBezTo>
                  <a:pt x="11581" y="4786"/>
                  <a:pt x="11252" y="4665"/>
                  <a:pt x="10911" y="4665"/>
                </a:cubicBezTo>
                <a:cubicBezTo>
                  <a:pt x="10900" y="4664"/>
                  <a:pt x="10889" y="4664"/>
                  <a:pt x="10878" y="4664"/>
                </a:cubicBezTo>
                <a:cubicBezTo>
                  <a:pt x="10545" y="4664"/>
                  <a:pt x="10311" y="4983"/>
                  <a:pt x="10396" y="5302"/>
                </a:cubicBezTo>
                <a:cubicBezTo>
                  <a:pt x="10417" y="5389"/>
                  <a:pt x="10439" y="5466"/>
                  <a:pt x="10472" y="5554"/>
                </a:cubicBezTo>
                <a:lnTo>
                  <a:pt x="9638" y="5554"/>
                </a:lnTo>
                <a:cubicBezTo>
                  <a:pt x="9693" y="5433"/>
                  <a:pt x="9726" y="5302"/>
                  <a:pt x="9759" y="5170"/>
                </a:cubicBezTo>
                <a:cubicBezTo>
                  <a:pt x="9924" y="4509"/>
                  <a:pt x="9419" y="3909"/>
                  <a:pt x="8783" y="3909"/>
                </a:cubicBezTo>
                <a:cubicBezTo>
                  <a:pt x="8700" y="3909"/>
                  <a:pt x="8615" y="3919"/>
                  <a:pt x="8529" y="3940"/>
                </a:cubicBezTo>
                <a:cubicBezTo>
                  <a:pt x="8145" y="4017"/>
                  <a:pt x="7794" y="4204"/>
                  <a:pt x="7530" y="4489"/>
                </a:cubicBezTo>
                <a:cubicBezTo>
                  <a:pt x="7454" y="4566"/>
                  <a:pt x="7377" y="4654"/>
                  <a:pt x="7311" y="4742"/>
                </a:cubicBezTo>
                <a:cubicBezTo>
                  <a:pt x="7245" y="4654"/>
                  <a:pt x="7179" y="4566"/>
                  <a:pt x="7091" y="4489"/>
                </a:cubicBezTo>
                <a:cubicBezTo>
                  <a:pt x="6828" y="4204"/>
                  <a:pt x="6477" y="4006"/>
                  <a:pt x="6092" y="3940"/>
                </a:cubicBezTo>
                <a:cubicBezTo>
                  <a:pt x="6004" y="3917"/>
                  <a:pt x="5916" y="3905"/>
                  <a:pt x="5830" y="3905"/>
                </a:cubicBezTo>
                <a:cubicBezTo>
                  <a:pt x="5206" y="3905"/>
                  <a:pt x="4700" y="4502"/>
                  <a:pt x="4874" y="5159"/>
                </a:cubicBezTo>
                <a:cubicBezTo>
                  <a:pt x="4896" y="5291"/>
                  <a:pt x="4940" y="5433"/>
                  <a:pt x="4995" y="5554"/>
                </a:cubicBezTo>
                <a:lnTo>
                  <a:pt x="4358" y="5554"/>
                </a:lnTo>
                <a:cubicBezTo>
                  <a:pt x="4380" y="5477"/>
                  <a:pt x="4413" y="5389"/>
                  <a:pt x="4435" y="5313"/>
                </a:cubicBezTo>
                <a:cubicBezTo>
                  <a:pt x="4521" y="4978"/>
                  <a:pt x="4268" y="4665"/>
                  <a:pt x="3936" y="4665"/>
                </a:cubicBezTo>
                <a:cubicBezTo>
                  <a:pt x="3930" y="4665"/>
                  <a:pt x="3925" y="4665"/>
                  <a:pt x="3919" y="4665"/>
                </a:cubicBezTo>
                <a:cubicBezTo>
                  <a:pt x="3579" y="4676"/>
                  <a:pt x="3238" y="4786"/>
                  <a:pt x="2964" y="4994"/>
                </a:cubicBezTo>
                <a:cubicBezTo>
                  <a:pt x="2733" y="5170"/>
                  <a:pt x="2536" y="5411"/>
                  <a:pt x="2415" y="5675"/>
                </a:cubicBezTo>
                <a:cubicBezTo>
                  <a:pt x="2163" y="5719"/>
                  <a:pt x="1965" y="5872"/>
                  <a:pt x="1855" y="6092"/>
                </a:cubicBezTo>
                <a:cubicBezTo>
                  <a:pt x="1702" y="6026"/>
                  <a:pt x="1559" y="5938"/>
                  <a:pt x="1427" y="5828"/>
                </a:cubicBezTo>
                <a:cubicBezTo>
                  <a:pt x="1240" y="5664"/>
                  <a:pt x="1109" y="5444"/>
                  <a:pt x="1065" y="5203"/>
                </a:cubicBezTo>
                <a:cubicBezTo>
                  <a:pt x="1054" y="5181"/>
                  <a:pt x="1054" y="5148"/>
                  <a:pt x="1076" y="5137"/>
                </a:cubicBezTo>
                <a:cubicBezTo>
                  <a:pt x="1087" y="5115"/>
                  <a:pt x="1109" y="5104"/>
                  <a:pt x="1142" y="5104"/>
                </a:cubicBezTo>
                <a:cubicBezTo>
                  <a:pt x="1394" y="5104"/>
                  <a:pt x="1636" y="5181"/>
                  <a:pt x="1833" y="5335"/>
                </a:cubicBezTo>
                <a:lnTo>
                  <a:pt x="1888" y="5378"/>
                </a:lnTo>
                <a:cubicBezTo>
                  <a:pt x="1933" y="5414"/>
                  <a:pt x="1980" y="5430"/>
                  <a:pt x="2025" y="5430"/>
                </a:cubicBezTo>
                <a:cubicBezTo>
                  <a:pt x="2200" y="5430"/>
                  <a:pt x="2340" y="5198"/>
                  <a:pt x="2174" y="5049"/>
                </a:cubicBezTo>
                <a:lnTo>
                  <a:pt x="2108" y="4994"/>
                </a:lnTo>
                <a:cubicBezTo>
                  <a:pt x="1866" y="4808"/>
                  <a:pt x="1581" y="4698"/>
                  <a:pt x="1284" y="4676"/>
                </a:cubicBezTo>
                <a:cubicBezTo>
                  <a:pt x="1361" y="4017"/>
                  <a:pt x="1965" y="3392"/>
                  <a:pt x="2997" y="2898"/>
                </a:cubicBezTo>
                <a:cubicBezTo>
                  <a:pt x="4051" y="2404"/>
                  <a:pt x="5445" y="2107"/>
                  <a:pt x="6949" y="2063"/>
                </a:cubicBezTo>
                <a:lnTo>
                  <a:pt x="7047" y="2096"/>
                </a:lnTo>
                <a:cubicBezTo>
                  <a:pt x="6881" y="2398"/>
                  <a:pt x="6577" y="2447"/>
                  <a:pt x="6396" y="2447"/>
                </a:cubicBezTo>
                <a:cubicBezTo>
                  <a:pt x="6327" y="2447"/>
                  <a:pt x="6275" y="2440"/>
                  <a:pt x="6257" y="2437"/>
                </a:cubicBezTo>
                <a:cubicBezTo>
                  <a:pt x="6243" y="2434"/>
                  <a:pt x="6230" y="2433"/>
                  <a:pt x="6217" y="2433"/>
                </a:cubicBezTo>
                <a:cubicBezTo>
                  <a:pt x="5966" y="2433"/>
                  <a:pt x="5920" y="2823"/>
                  <a:pt x="6191" y="2865"/>
                </a:cubicBezTo>
                <a:cubicBezTo>
                  <a:pt x="6246" y="2876"/>
                  <a:pt x="6301" y="2876"/>
                  <a:pt x="6367" y="2876"/>
                </a:cubicBezTo>
                <a:cubicBezTo>
                  <a:pt x="6388" y="2877"/>
                  <a:pt x="6410" y="2877"/>
                  <a:pt x="6431" y="2877"/>
                </a:cubicBezTo>
                <a:cubicBezTo>
                  <a:pt x="6793" y="2877"/>
                  <a:pt x="7138" y="2705"/>
                  <a:pt x="7366" y="2415"/>
                </a:cubicBezTo>
                <a:cubicBezTo>
                  <a:pt x="7594" y="2705"/>
                  <a:pt x="7939" y="2877"/>
                  <a:pt x="8309" y="2877"/>
                </a:cubicBezTo>
                <a:cubicBezTo>
                  <a:pt x="8331" y="2877"/>
                  <a:pt x="8354" y="2877"/>
                  <a:pt x="8376" y="2876"/>
                </a:cubicBezTo>
                <a:cubicBezTo>
                  <a:pt x="8431" y="2876"/>
                  <a:pt x="8485" y="2876"/>
                  <a:pt x="8540" y="2865"/>
                </a:cubicBezTo>
                <a:cubicBezTo>
                  <a:pt x="8822" y="2823"/>
                  <a:pt x="8767" y="2433"/>
                  <a:pt x="8515" y="2433"/>
                </a:cubicBezTo>
                <a:cubicBezTo>
                  <a:pt x="8502" y="2433"/>
                  <a:pt x="8488" y="2434"/>
                  <a:pt x="8475" y="2437"/>
                </a:cubicBezTo>
                <a:cubicBezTo>
                  <a:pt x="8456" y="2440"/>
                  <a:pt x="8406" y="2447"/>
                  <a:pt x="8337" y="2447"/>
                </a:cubicBezTo>
                <a:cubicBezTo>
                  <a:pt x="8159" y="2447"/>
                  <a:pt x="7859" y="2398"/>
                  <a:pt x="7684" y="2096"/>
                </a:cubicBezTo>
                <a:lnTo>
                  <a:pt x="7794" y="2063"/>
                </a:lnTo>
                <a:close/>
                <a:moveTo>
                  <a:pt x="3941" y="5104"/>
                </a:moveTo>
                <a:cubicBezTo>
                  <a:pt x="3996" y="5104"/>
                  <a:pt x="4029" y="5148"/>
                  <a:pt x="4018" y="5203"/>
                </a:cubicBezTo>
                <a:cubicBezTo>
                  <a:pt x="3963" y="5444"/>
                  <a:pt x="3831" y="5664"/>
                  <a:pt x="3655" y="5839"/>
                </a:cubicBezTo>
                <a:cubicBezTo>
                  <a:pt x="3524" y="5938"/>
                  <a:pt x="3381" y="6026"/>
                  <a:pt x="3227" y="6092"/>
                </a:cubicBezTo>
                <a:cubicBezTo>
                  <a:pt x="3151" y="5938"/>
                  <a:pt x="3030" y="5818"/>
                  <a:pt x="2876" y="5741"/>
                </a:cubicBezTo>
                <a:cubicBezTo>
                  <a:pt x="2975" y="5587"/>
                  <a:pt x="3096" y="5444"/>
                  <a:pt x="3249" y="5335"/>
                </a:cubicBezTo>
                <a:cubicBezTo>
                  <a:pt x="3447" y="5181"/>
                  <a:pt x="3688" y="5104"/>
                  <a:pt x="3941" y="5104"/>
                </a:cubicBezTo>
                <a:close/>
                <a:moveTo>
                  <a:pt x="10901" y="5104"/>
                </a:moveTo>
                <a:cubicBezTo>
                  <a:pt x="11142" y="5104"/>
                  <a:pt x="11384" y="5181"/>
                  <a:pt x="11592" y="5335"/>
                </a:cubicBezTo>
                <a:cubicBezTo>
                  <a:pt x="11735" y="5444"/>
                  <a:pt x="11867" y="5587"/>
                  <a:pt x="11965" y="5741"/>
                </a:cubicBezTo>
                <a:cubicBezTo>
                  <a:pt x="11812" y="5818"/>
                  <a:pt x="11691" y="5938"/>
                  <a:pt x="11614" y="6092"/>
                </a:cubicBezTo>
                <a:cubicBezTo>
                  <a:pt x="11460" y="6026"/>
                  <a:pt x="11318" y="5938"/>
                  <a:pt x="11186" y="5828"/>
                </a:cubicBezTo>
                <a:cubicBezTo>
                  <a:pt x="10999" y="5664"/>
                  <a:pt x="10879" y="5444"/>
                  <a:pt x="10824" y="5203"/>
                </a:cubicBezTo>
                <a:cubicBezTo>
                  <a:pt x="10802" y="5148"/>
                  <a:pt x="10846" y="5104"/>
                  <a:pt x="10901" y="5104"/>
                </a:cubicBezTo>
                <a:close/>
                <a:moveTo>
                  <a:pt x="13700" y="5104"/>
                </a:moveTo>
                <a:cubicBezTo>
                  <a:pt x="13722" y="5104"/>
                  <a:pt x="13744" y="5115"/>
                  <a:pt x="13766" y="5137"/>
                </a:cubicBezTo>
                <a:cubicBezTo>
                  <a:pt x="13777" y="5148"/>
                  <a:pt x="13777" y="5170"/>
                  <a:pt x="13777" y="5203"/>
                </a:cubicBezTo>
                <a:cubicBezTo>
                  <a:pt x="13722" y="5444"/>
                  <a:pt x="13590" y="5664"/>
                  <a:pt x="13414" y="5828"/>
                </a:cubicBezTo>
                <a:cubicBezTo>
                  <a:pt x="13283" y="5938"/>
                  <a:pt x="13140" y="6026"/>
                  <a:pt x="12986" y="6092"/>
                </a:cubicBezTo>
                <a:cubicBezTo>
                  <a:pt x="12909" y="5938"/>
                  <a:pt x="12789" y="5818"/>
                  <a:pt x="12635" y="5741"/>
                </a:cubicBezTo>
                <a:cubicBezTo>
                  <a:pt x="12734" y="5587"/>
                  <a:pt x="12854" y="5444"/>
                  <a:pt x="13008" y="5335"/>
                </a:cubicBezTo>
                <a:cubicBezTo>
                  <a:pt x="13206" y="5181"/>
                  <a:pt x="13447" y="5104"/>
                  <a:pt x="13700" y="5104"/>
                </a:cubicBezTo>
                <a:close/>
                <a:moveTo>
                  <a:pt x="8776" y="4343"/>
                </a:moveTo>
                <a:cubicBezTo>
                  <a:pt x="9145" y="4343"/>
                  <a:pt x="9445" y="4702"/>
                  <a:pt x="9331" y="5093"/>
                </a:cubicBezTo>
                <a:cubicBezTo>
                  <a:pt x="9265" y="5389"/>
                  <a:pt x="9122" y="5653"/>
                  <a:pt x="8903" y="5861"/>
                </a:cubicBezTo>
                <a:cubicBezTo>
                  <a:pt x="8793" y="5971"/>
                  <a:pt x="8661" y="6070"/>
                  <a:pt x="8518" y="6147"/>
                </a:cubicBezTo>
                <a:cubicBezTo>
                  <a:pt x="8387" y="6092"/>
                  <a:pt x="8244" y="6059"/>
                  <a:pt x="8101" y="6037"/>
                </a:cubicBezTo>
                <a:cubicBezTo>
                  <a:pt x="8013" y="5839"/>
                  <a:pt x="7849" y="5686"/>
                  <a:pt x="7651" y="5598"/>
                </a:cubicBezTo>
                <a:cubicBezTo>
                  <a:pt x="7640" y="5455"/>
                  <a:pt x="7607" y="5313"/>
                  <a:pt x="7552" y="5170"/>
                </a:cubicBezTo>
                <a:cubicBezTo>
                  <a:pt x="7629" y="5027"/>
                  <a:pt x="7728" y="4906"/>
                  <a:pt x="7838" y="4797"/>
                </a:cubicBezTo>
                <a:cubicBezTo>
                  <a:pt x="8046" y="4577"/>
                  <a:pt x="8310" y="4434"/>
                  <a:pt x="8606" y="4369"/>
                </a:cubicBezTo>
                <a:cubicBezTo>
                  <a:pt x="8663" y="4351"/>
                  <a:pt x="8720" y="4343"/>
                  <a:pt x="8776" y="4343"/>
                </a:cubicBezTo>
                <a:close/>
                <a:moveTo>
                  <a:pt x="5857" y="4360"/>
                </a:moveTo>
                <a:cubicBezTo>
                  <a:pt x="6150" y="4360"/>
                  <a:pt x="6507" y="4515"/>
                  <a:pt x="6795" y="4797"/>
                </a:cubicBezTo>
                <a:cubicBezTo>
                  <a:pt x="6993" y="4994"/>
                  <a:pt x="7135" y="5258"/>
                  <a:pt x="7201" y="5532"/>
                </a:cubicBezTo>
                <a:lnTo>
                  <a:pt x="7212" y="5532"/>
                </a:lnTo>
                <a:cubicBezTo>
                  <a:pt x="6817" y="5587"/>
                  <a:pt x="6510" y="5883"/>
                  <a:pt x="6466" y="6279"/>
                </a:cubicBezTo>
                <a:cubicBezTo>
                  <a:pt x="6180" y="6213"/>
                  <a:pt x="5928" y="6070"/>
                  <a:pt x="5730" y="5861"/>
                </a:cubicBezTo>
                <a:cubicBezTo>
                  <a:pt x="5280" y="5422"/>
                  <a:pt x="5159" y="4808"/>
                  <a:pt x="5445" y="4511"/>
                </a:cubicBezTo>
                <a:cubicBezTo>
                  <a:pt x="5547" y="4409"/>
                  <a:pt x="5692" y="4360"/>
                  <a:pt x="5857" y="4360"/>
                </a:cubicBezTo>
                <a:close/>
                <a:moveTo>
                  <a:pt x="12297" y="6103"/>
                </a:moveTo>
                <a:cubicBezTo>
                  <a:pt x="12465" y="6103"/>
                  <a:pt x="12624" y="6233"/>
                  <a:pt x="12624" y="6432"/>
                </a:cubicBezTo>
                <a:cubicBezTo>
                  <a:pt x="12624" y="6608"/>
                  <a:pt x="12481" y="6762"/>
                  <a:pt x="12295" y="6762"/>
                </a:cubicBezTo>
                <a:cubicBezTo>
                  <a:pt x="11998" y="6762"/>
                  <a:pt x="11856" y="6399"/>
                  <a:pt x="12064" y="6202"/>
                </a:cubicBezTo>
                <a:cubicBezTo>
                  <a:pt x="12132" y="6134"/>
                  <a:pt x="12216" y="6103"/>
                  <a:pt x="12297" y="6103"/>
                </a:cubicBezTo>
                <a:close/>
                <a:moveTo>
                  <a:pt x="2536" y="6103"/>
                </a:moveTo>
                <a:cubicBezTo>
                  <a:pt x="2832" y="6103"/>
                  <a:pt x="2975" y="6454"/>
                  <a:pt x="2766" y="6663"/>
                </a:cubicBezTo>
                <a:cubicBezTo>
                  <a:pt x="2702" y="6731"/>
                  <a:pt x="2620" y="6762"/>
                  <a:pt x="2538" y="6762"/>
                </a:cubicBezTo>
                <a:cubicBezTo>
                  <a:pt x="2371" y="6762"/>
                  <a:pt x="2206" y="6632"/>
                  <a:pt x="2206" y="6432"/>
                </a:cubicBezTo>
                <a:cubicBezTo>
                  <a:pt x="2206" y="6246"/>
                  <a:pt x="2360" y="6103"/>
                  <a:pt x="2536" y="6103"/>
                </a:cubicBezTo>
                <a:close/>
                <a:moveTo>
                  <a:pt x="977" y="5993"/>
                </a:moveTo>
                <a:cubicBezTo>
                  <a:pt x="1032" y="6059"/>
                  <a:pt x="1087" y="6125"/>
                  <a:pt x="1153" y="6180"/>
                </a:cubicBezTo>
                <a:cubicBezTo>
                  <a:pt x="1295" y="6290"/>
                  <a:pt x="1460" y="6388"/>
                  <a:pt x="1625" y="6465"/>
                </a:cubicBezTo>
                <a:cubicBezTo>
                  <a:pt x="1460" y="6542"/>
                  <a:pt x="1295" y="6641"/>
                  <a:pt x="1153" y="6762"/>
                </a:cubicBezTo>
                <a:lnTo>
                  <a:pt x="1142" y="6773"/>
                </a:lnTo>
                <a:lnTo>
                  <a:pt x="659" y="6773"/>
                </a:lnTo>
                <a:cubicBezTo>
                  <a:pt x="527" y="6773"/>
                  <a:pt x="428" y="6674"/>
                  <a:pt x="428" y="6553"/>
                </a:cubicBezTo>
                <a:lnTo>
                  <a:pt x="439" y="6553"/>
                </a:lnTo>
                <a:lnTo>
                  <a:pt x="439" y="6213"/>
                </a:lnTo>
                <a:cubicBezTo>
                  <a:pt x="439" y="6092"/>
                  <a:pt x="538" y="5993"/>
                  <a:pt x="659" y="5993"/>
                </a:cubicBezTo>
                <a:close/>
                <a:moveTo>
                  <a:pt x="5269" y="5993"/>
                </a:moveTo>
                <a:cubicBezTo>
                  <a:pt x="5313" y="6048"/>
                  <a:pt x="5368" y="6114"/>
                  <a:pt x="5412" y="6169"/>
                </a:cubicBezTo>
                <a:cubicBezTo>
                  <a:pt x="5489" y="6246"/>
                  <a:pt x="5577" y="6311"/>
                  <a:pt x="5664" y="6377"/>
                </a:cubicBezTo>
                <a:cubicBezTo>
                  <a:pt x="5577" y="6443"/>
                  <a:pt x="5489" y="6520"/>
                  <a:pt x="5412" y="6597"/>
                </a:cubicBezTo>
                <a:cubicBezTo>
                  <a:pt x="5357" y="6652"/>
                  <a:pt x="5302" y="6707"/>
                  <a:pt x="5247" y="6773"/>
                </a:cubicBezTo>
                <a:lnTo>
                  <a:pt x="3941" y="6773"/>
                </a:lnTo>
                <a:lnTo>
                  <a:pt x="3919" y="6762"/>
                </a:lnTo>
                <a:cubicBezTo>
                  <a:pt x="3776" y="6641"/>
                  <a:pt x="3623" y="6542"/>
                  <a:pt x="3458" y="6465"/>
                </a:cubicBezTo>
                <a:cubicBezTo>
                  <a:pt x="3623" y="6388"/>
                  <a:pt x="3776" y="6290"/>
                  <a:pt x="3919" y="6180"/>
                </a:cubicBezTo>
                <a:cubicBezTo>
                  <a:pt x="3985" y="6125"/>
                  <a:pt x="4051" y="6059"/>
                  <a:pt x="4106" y="5993"/>
                </a:cubicBezTo>
                <a:close/>
                <a:moveTo>
                  <a:pt x="14095" y="5993"/>
                </a:moveTo>
                <a:cubicBezTo>
                  <a:pt x="14216" y="5993"/>
                  <a:pt x="14314" y="6092"/>
                  <a:pt x="14314" y="6213"/>
                </a:cubicBezTo>
                <a:lnTo>
                  <a:pt x="14314" y="6553"/>
                </a:lnTo>
                <a:cubicBezTo>
                  <a:pt x="14314" y="6674"/>
                  <a:pt x="14216" y="6773"/>
                  <a:pt x="14095" y="6773"/>
                </a:cubicBezTo>
                <a:lnTo>
                  <a:pt x="13700" y="6773"/>
                </a:lnTo>
                <a:lnTo>
                  <a:pt x="13678" y="6751"/>
                </a:lnTo>
                <a:cubicBezTo>
                  <a:pt x="13535" y="6641"/>
                  <a:pt x="13381" y="6542"/>
                  <a:pt x="13217" y="6465"/>
                </a:cubicBezTo>
                <a:cubicBezTo>
                  <a:pt x="13381" y="6388"/>
                  <a:pt x="13535" y="6290"/>
                  <a:pt x="13678" y="6169"/>
                </a:cubicBezTo>
                <a:cubicBezTo>
                  <a:pt x="13744" y="6114"/>
                  <a:pt x="13809" y="6059"/>
                  <a:pt x="13864" y="5993"/>
                </a:cubicBezTo>
                <a:close/>
                <a:moveTo>
                  <a:pt x="7307" y="5968"/>
                </a:moveTo>
                <a:cubicBezTo>
                  <a:pt x="7518" y="5968"/>
                  <a:pt x="7728" y="6121"/>
                  <a:pt x="7728" y="6388"/>
                </a:cubicBezTo>
                <a:cubicBezTo>
                  <a:pt x="7728" y="6498"/>
                  <a:pt x="7684" y="6597"/>
                  <a:pt x="7607" y="6685"/>
                </a:cubicBezTo>
                <a:cubicBezTo>
                  <a:pt x="7518" y="6771"/>
                  <a:pt x="7415" y="6808"/>
                  <a:pt x="7315" y="6808"/>
                </a:cubicBezTo>
                <a:cubicBezTo>
                  <a:pt x="7045" y="6808"/>
                  <a:pt x="6798" y="6536"/>
                  <a:pt x="6927" y="6224"/>
                </a:cubicBezTo>
                <a:cubicBezTo>
                  <a:pt x="7001" y="6048"/>
                  <a:pt x="7154" y="5968"/>
                  <a:pt x="7307" y="5968"/>
                </a:cubicBezTo>
                <a:close/>
                <a:moveTo>
                  <a:pt x="1888" y="6827"/>
                </a:moveTo>
                <a:cubicBezTo>
                  <a:pt x="1965" y="6959"/>
                  <a:pt x="2097" y="7069"/>
                  <a:pt x="2239" y="7135"/>
                </a:cubicBezTo>
                <a:cubicBezTo>
                  <a:pt x="2130" y="7310"/>
                  <a:pt x="1998" y="7475"/>
                  <a:pt x="1833" y="7596"/>
                </a:cubicBezTo>
                <a:cubicBezTo>
                  <a:pt x="1636" y="7749"/>
                  <a:pt x="1383" y="7826"/>
                  <a:pt x="1142" y="7826"/>
                </a:cubicBezTo>
                <a:cubicBezTo>
                  <a:pt x="1109" y="7826"/>
                  <a:pt x="1087" y="7815"/>
                  <a:pt x="1076" y="7793"/>
                </a:cubicBezTo>
                <a:cubicBezTo>
                  <a:pt x="1065" y="7782"/>
                  <a:pt x="1054" y="7749"/>
                  <a:pt x="1065" y="7728"/>
                </a:cubicBezTo>
                <a:cubicBezTo>
                  <a:pt x="1120" y="7486"/>
                  <a:pt x="1240" y="7266"/>
                  <a:pt x="1427" y="7102"/>
                </a:cubicBezTo>
                <a:cubicBezTo>
                  <a:pt x="1570" y="6981"/>
                  <a:pt x="1723" y="6893"/>
                  <a:pt x="1888" y="6827"/>
                </a:cubicBezTo>
                <a:close/>
                <a:moveTo>
                  <a:pt x="3194" y="6827"/>
                </a:moveTo>
                <a:cubicBezTo>
                  <a:pt x="3359" y="6893"/>
                  <a:pt x="3513" y="6992"/>
                  <a:pt x="3645" y="7102"/>
                </a:cubicBezTo>
                <a:cubicBezTo>
                  <a:pt x="3831" y="7277"/>
                  <a:pt x="3963" y="7497"/>
                  <a:pt x="4018" y="7739"/>
                </a:cubicBezTo>
                <a:cubicBezTo>
                  <a:pt x="4018" y="7760"/>
                  <a:pt x="4018" y="7782"/>
                  <a:pt x="3996" y="7793"/>
                </a:cubicBezTo>
                <a:lnTo>
                  <a:pt x="4007" y="7804"/>
                </a:lnTo>
                <a:cubicBezTo>
                  <a:pt x="3985" y="7815"/>
                  <a:pt x="3963" y="7826"/>
                  <a:pt x="3941" y="7826"/>
                </a:cubicBezTo>
                <a:cubicBezTo>
                  <a:pt x="3688" y="7826"/>
                  <a:pt x="3447" y="7749"/>
                  <a:pt x="3238" y="7607"/>
                </a:cubicBezTo>
                <a:cubicBezTo>
                  <a:pt x="3074" y="7475"/>
                  <a:pt x="2942" y="7321"/>
                  <a:pt x="2843" y="7135"/>
                </a:cubicBezTo>
                <a:cubicBezTo>
                  <a:pt x="2986" y="7069"/>
                  <a:pt x="3107" y="6970"/>
                  <a:pt x="3194" y="6827"/>
                </a:cubicBezTo>
                <a:close/>
                <a:moveTo>
                  <a:pt x="11647" y="6816"/>
                </a:moveTo>
                <a:cubicBezTo>
                  <a:pt x="11724" y="6959"/>
                  <a:pt x="11845" y="7069"/>
                  <a:pt x="11998" y="7124"/>
                </a:cubicBezTo>
                <a:cubicBezTo>
                  <a:pt x="11888" y="7310"/>
                  <a:pt x="11757" y="7464"/>
                  <a:pt x="11592" y="7596"/>
                </a:cubicBezTo>
                <a:cubicBezTo>
                  <a:pt x="11384" y="7739"/>
                  <a:pt x="11142" y="7815"/>
                  <a:pt x="10901" y="7826"/>
                </a:cubicBezTo>
                <a:cubicBezTo>
                  <a:pt x="10846" y="7826"/>
                  <a:pt x="10802" y="7782"/>
                  <a:pt x="10824" y="7728"/>
                </a:cubicBezTo>
                <a:cubicBezTo>
                  <a:pt x="10879" y="7486"/>
                  <a:pt x="10999" y="7266"/>
                  <a:pt x="11186" y="7091"/>
                </a:cubicBezTo>
                <a:cubicBezTo>
                  <a:pt x="11318" y="6981"/>
                  <a:pt x="11482" y="6882"/>
                  <a:pt x="11647" y="6816"/>
                </a:cubicBezTo>
                <a:close/>
                <a:moveTo>
                  <a:pt x="12953" y="6827"/>
                </a:moveTo>
                <a:cubicBezTo>
                  <a:pt x="13118" y="6893"/>
                  <a:pt x="13272" y="6981"/>
                  <a:pt x="13403" y="7102"/>
                </a:cubicBezTo>
                <a:cubicBezTo>
                  <a:pt x="13590" y="7266"/>
                  <a:pt x="13722" y="7486"/>
                  <a:pt x="13777" y="7739"/>
                </a:cubicBezTo>
                <a:cubicBezTo>
                  <a:pt x="13777" y="7760"/>
                  <a:pt x="13777" y="7782"/>
                  <a:pt x="13766" y="7793"/>
                </a:cubicBezTo>
                <a:cubicBezTo>
                  <a:pt x="13744" y="7815"/>
                  <a:pt x="13722" y="7826"/>
                  <a:pt x="13700" y="7826"/>
                </a:cubicBezTo>
                <a:cubicBezTo>
                  <a:pt x="13447" y="7815"/>
                  <a:pt x="13206" y="7739"/>
                  <a:pt x="12997" y="7596"/>
                </a:cubicBezTo>
                <a:cubicBezTo>
                  <a:pt x="12833" y="7475"/>
                  <a:pt x="12701" y="7310"/>
                  <a:pt x="12602" y="7135"/>
                </a:cubicBezTo>
                <a:cubicBezTo>
                  <a:pt x="12745" y="7069"/>
                  <a:pt x="12865" y="6959"/>
                  <a:pt x="12953" y="6827"/>
                </a:cubicBezTo>
                <a:close/>
                <a:moveTo>
                  <a:pt x="6103" y="6619"/>
                </a:moveTo>
                <a:cubicBezTo>
                  <a:pt x="6235" y="6663"/>
                  <a:pt x="6378" y="6707"/>
                  <a:pt x="6521" y="6718"/>
                </a:cubicBezTo>
                <a:cubicBezTo>
                  <a:pt x="6608" y="6915"/>
                  <a:pt x="6762" y="7069"/>
                  <a:pt x="6971" y="7157"/>
                </a:cubicBezTo>
                <a:cubicBezTo>
                  <a:pt x="6982" y="7310"/>
                  <a:pt x="7015" y="7453"/>
                  <a:pt x="7069" y="7585"/>
                </a:cubicBezTo>
                <a:cubicBezTo>
                  <a:pt x="6993" y="7728"/>
                  <a:pt x="6894" y="7859"/>
                  <a:pt x="6784" y="7969"/>
                </a:cubicBezTo>
                <a:cubicBezTo>
                  <a:pt x="6505" y="8248"/>
                  <a:pt x="6155" y="8403"/>
                  <a:pt x="5861" y="8403"/>
                </a:cubicBezTo>
                <a:cubicBezTo>
                  <a:pt x="5693" y="8403"/>
                  <a:pt x="5542" y="8352"/>
                  <a:pt x="5434" y="8243"/>
                </a:cubicBezTo>
                <a:cubicBezTo>
                  <a:pt x="5148" y="7947"/>
                  <a:pt x="5280" y="7343"/>
                  <a:pt x="5719" y="6904"/>
                </a:cubicBezTo>
                <a:cubicBezTo>
                  <a:pt x="5829" y="6783"/>
                  <a:pt x="5961" y="6685"/>
                  <a:pt x="6103" y="6619"/>
                </a:cubicBezTo>
                <a:close/>
                <a:moveTo>
                  <a:pt x="8350" y="1"/>
                </a:moveTo>
                <a:cubicBezTo>
                  <a:pt x="8295" y="1"/>
                  <a:pt x="8245" y="10"/>
                  <a:pt x="8200" y="22"/>
                </a:cubicBezTo>
                <a:cubicBezTo>
                  <a:pt x="7893" y="98"/>
                  <a:pt x="7629" y="450"/>
                  <a:pt x="7399" y="1086"/>
                </a:cubicBezTo>
                <a:lnTo>
                  <a:pt x="7377" y="1163"/>
                </a:lnTo>
                <a:lnTo>
                  <a:pt x="7344" y="1086"/>
                </a:lnTo>
                <a:cubicBezTo>
                  <a:pt x="7113" y="450"/>
                  <a:pt x="6850" y="98"/>
                  <a:pt x="6543" y="22"/>
                </a:cubicBezTo>
                <a:cubicBezTo>
                  <a:pt x="6500" y="10"/>
                  <a:pt x="6452" y="3"/>
                  <a:pt x="6400" y="3"/>
                </a:cubicBezTo>
                <a:cubicBezTo>
                  <a:pt x="6249" y="3"/>
                  <a:pt x="6061" y="67"/>
                  <a:pt x="5873" y="296"/>
                </a:cubicBezTo>
                <a:cubicBezTo>
                  <a:pt x="5609" y="592"/>
                  <a:pt x="5609" y="889"/>
                  <a:pt x="5664" y="1075"/>
                </a:cubicBezTo>
                <a:cubicBezTo>
                  <a:pt x="5763" y="1328"/>
                  <a:pt x="5939" y="1536"/>
                  <a:pt x="6169" y="1679"/>
                </a:cubicBezTo>
                <a:cubicBezTo>
                  <a:pt x="5017" y="1756"/>
                  <a:pt x="3875" y="2041"/>
                  <a:pt x="2810" y="2513"/>
                </a:cubicBezTo>
                <a:cubicBezTo>
                  <a:pt x="1581" y="3095"/>
                  <a:pt x="878" y="3896"/>
                  <a:pt x="845" y="4764"/>
                </a:cubicBezTo>
                <a:cubicBezTo>
                  <a:pt x="801" y="4797"/>
                  <a:pt x="757" y="4830"/>
                  <a:pt x="736" y="4873"/>
                </a:cubicBezTo>
                <a:cubicBezTo>
                  <a:pt x="626" y="4994"/>
                  <a:pt x="593" y="5159"/>
                  <a:pt x="637" y="5313"/>
                </a:cubicBezTo>
                <a:cubicBezTo>
                  <a:pt x="659" y="5400"/>
                  <a:pt x="681" y="5488"/>
                  <a:pt x="714" y="5565"/>
                </a:cubicBezTo>
                <a:lnTo>
                  <a:pt x="648" y="5565"/>
                </a:lnTo>
                <a:cubicBezTo>
                  <a:pt x="285" y="5565"/>
                  <a:pt x="0" y="5861"/>
                  <a:pt x="0" y="6224"/>
                </a:cubicBezTo>
                <a:lnTo>
                  <a:pt x="0" y="6564"/>
                </a:lnTo>
                <a:cubicBezTo>
                  <a:pt x="0" y="6915"/>
                  <a:pt x="285" y="7212"/>
                  <a:pt x="648" y="7212"/>
                </a:cubicBezTo>
                <a:lnTo>
                  <a:pt x="790" y="7212"/>
                </a:lnTo>
                <a:cubicBezTo>
                  <a:pt x="725" y="7343"/>
                  <a:pt x="670" y="7486"/>
                  <a:pt x="637" y="7629"/>
                </a:cubicBezTo>
                <a:cubicBezTo>
                  <a:pt x="549" y="7947"/>
                  <a:pt x="790" y="8265"/>
                  <a:pt x="1131" y="8265"/>
                </a:cubicBezTo>
                <a:lnTo>
                  <a:pt x="1153" y="8265"/>
                </a:lnTo>
                <a:cubicBezTo>
                  <a:pt x="1493" y="8254"/>
                  <a:pt x="1833" y="8145"/>
                  <a:pt x="2108" y="7947"/>
                </a:cubicBezTo>
                <a:cubicBezTo>
                  <a:pt x="2272" y="7815"/>
                  <a:pt x="2415" y="7651"/>
                  <a:pt x="2536" y="7486"/>
                </a:cubicBezTo>
                <a:cubicBezTo>
                  <a:pt x="2657" y="7651"/>
                  <a:pt x="2799" y="7815"/>
                  <a:pt x="2964" y="7947"/>
                </a:cubicBezTo>
                <a:cubicBezTo>
                  <a:pt x="3238" y="8145"/>
                  <a:pt x="3579" y="8254"/>
                  <a:pt x="3919" y="8265"/>
                </a:cubicBezTo>
                <a:lnTo>
                  <a:pt x="3941" y="8265"/>
                </a:lnTo>
                <a:cubicBezTo>
                  <a:pt x="4270" y="8265"/>
                  <a:pt x="4523" y="7947"/>
                  <a:pt x="4435" y="7629"/>
                </a:cubicBezTo>
                <a:cubicBezTo>
                  <a:pt x="4391" y="7486"/>
                  <a:pt x="4347" y="7343"/>
                  <a:pt x="4270" y="7212"/>
                </a:cubicBezTo>
                <a:lnTo>
                  <a:pt x="4984" y="7212"/>
                </a:lnTo>
                <a:cubicBezTo>
                  <a:pt x="4929" y="7343"/>
                  <a:pt x="4885" y="7464"/>
                  <a:pt x="4863" y="7607"/>
                </a:cubicBezTo>
                <a:cubicBezTo>
                  <a:pt x="4786" y="7947"/>
                  <a:pt x="4885" y="8309"/>
                  <a:pt x="5126" y="8562"/>
                </a:cubicBezTo>
                <a:cubicBezTo>
                  <a:pt x="5305" y="8740"/>
                  <a:pt x="5553" y="8848"/>
                  <a:pt x="5813" y="8848"/>
                </a:cubicBezTo>
                <a:cubicBezTo>
                  <a:pt x="5826" y="8848"/>
                  <a:pt x="5838" y="8848"/>
                  <a:pt x="5851" y="8847"/>
                </a:cubicBezTo>
                <a:cubicBezTo>
                  <a:pt x="5928" y="8847"/>
                  <a:pt x="6005" y="8836"/>
                  <a:pt x="6081" y="8825"/>
                </a:cubicBezTo>
                <a:cubicBezTo>
                  <a:pt x="6466" y="8748"/>
                  <a:pt x="6817" y="8562"/>
                  <a:pt x="7080" y="8276"/>
                </a:cubicBezTo>
                <a:cubicBezTo>
                  <a:pt x="7168" y="8200"/>
                  <a:pt x="7234" y="8112"/>
                  <a:pt x="7300" y="8024"/>
                </a:cubicBezTo>
                <a:cubicBezTo>
                  <a:pt x="7366" y="8123"/>
                  <a:pt x="7443" y="8200"/>
                  <a:pt x="7519" y="8287"/>
                </a:cubicBezTo>
                <a:cubicBezTo>
                  <a:pt x="7739" y="8507"/>
                  <a:pt x="8002" y="8672"/>
                  <a:pt x="8288" y="8770"/>
                </a:cubicBezTo>
                <a:cubicBezTo>
                  <a:pt x="8310" y="8781"/>
                  <a:pt x="8343" y="8781"/>
                  <a:pt x="8365" y="8781"/>
                </a:cubicBezTo>
                <a:cubicBezTo>
                  <a:pt x="8606" y="8781"/>
                  <a:pt x="8661" y="8430"/>
                  <a:pt x="8431" y="8353"/>
                </a:cubicBezTo>
                <a:cubicBezTo>
                  <a:pt x="8200" y="8276"/>
                  <a:pt x="7992" y="8145"/>
                  <a:pt x="7827" y="7980"/>
                </a:cubicBezTo>
                <a:cubicBezTo>
                  <a:pt x="7618" y="7771"/>
                  <a:pt x="7476" y="7519"/>
                  <a:pt x="7421" y="7234"/>
                </a:cubicBezTo>
                <a:cubicBezTo>
                  <a:pt x="7805" y="7190"/>
                  <a:pt x="8112" y="6882"/>
                  <a:pt x="8156" y="6498"/>
                </a:cubicBezTo>
                <a:cubicBezTo>
                  <a:pt x="8442" y="6564"/>
                  <a:pt x="8694" y="6707"/>
                  <a:pt x="8903" y="6915"/>
                </a:cubicBezTo>
                <a:cubicBezTo>
                  <a:pt x="9155" y="7146"/>
                  <a:pt x="9320" y="7475"/>
                  <a:pt x="9342" y="7826"/>
                </a:cubicBezTo>
                <a:cubicBezTo>
                  <a:pt x="9342" y="7991"/>
                  <a:pt x="9287" y="8145"/>
                  <a:pt x="9177" y="8254"/>
                </a:cubicBezTo>
                <a:cubicBezTo>
                  <a:pt x="9024" y="8416"/>
                  <a:pt x="9174" y="8636"/>
                  <a:pt x="9341" y="8636"/>
                </a:cubicBezTo>
                <a:cubicBezTo>
                  <a:pt x="9389" y="8636"/>
                  <a:pt x="9440" y="8617"/>
                  <a:pt x="9484" y="8573"/>
                </a:cubicBezTo>
                <a:cubicBezTo>
                  <a:pt x="9682" y="8364"/>
                  <a:pt x="9781" y="8101"/>
                  <a:pt x="9770" y="7826"/>
                </a:cubicBezTo>
                <a:cubicBezTo>
                  <a:pt x="9759" y="7354"/>
                  <a:pt x="9550" y="6915"/>
                  <a:pt x="9210" y="6608"/>
                </a:cubicBezTo>
                <a:cubicBezTo>
                  <a:pt x="9133" y="6531"/>
                  <a:pt x="9045" y="6454"/>
                  <a:pt x="8958" y="6388"/>
                </a:cubicBezTo>
                <a:cubicBezTo>
                  <a:pt x="9045" y="6322"/>
                  <a:pt x="9133" y="6257"/>
                  <a:pt x="9221" y="6169"/>
                </a:cubicBezTo>
                <a:cubicBezTo>
                  <a:pt x="9276" y="6114"/>
                  <a:pt x="9331" y="6059"/>
                  <a:pt x="9375" y="5993"/>
                </a:cubicBezTo>
                <a:lnTo>
                  <a:pt x="10736" y="5993"/>
                </a:lnTo>
                <a:cubicBezTo>
                  <a:pt x="10791" y="6059"/>
                  <a:pt x="10857" y="6125"/>
                  <a:pt x="10922" y="6180"/>
                </a:cubicBezTo>
                <a:cubicBezTo>
                  <a:pt x="11065" y="6290"/>
                  <a:pt x="11219" y="6388"/>
                  <a:pt x="11384" y="6465"/>
                </a:cubicBezTo>
                <a:cubicBezTo>
                  <a:pt x="11219" y="6542"/>
                  <a:pt x="11065" y="6641"/>
                  <a:pt x="10922" y="6762"/>
                </a:cubicBezTo>
                <a:cubicBezTo>
                  <a:pt x="10659" y="6992"/>
                  <a:pt x="10483" y="7288"/>
                  <a:pt x="10407" y="7629"/>
                </a:cubicBezTo>
                <a:cubicBezTo>
                  <a:pt x="10319" y="7947"/>
                  <a:pt x="10560" y="8265"/>
                  <a:pt x="10901" y="8265"/>
                </a:cubicBezTo>
                <a:lnTo>
                  <a:pt x="10922" y="8265"/>
                </a:lnTo>
                <a:cubicBezTo>
                  <a:pt x="11263" y="8254"/>
                  <a:pt x="11592" y="8145"/>
                  <a:pt x="11867" y="7947"/>
                </a:cubicBezTo>
                <a:cubicBezTo>
                  <a:pt x="12031" y="7804"/>
                  <a:pt x="12174" y="7651"/>
                  <a:pt x="12295" y="7475"/>
                </a:cubicBezTo>
                <a:cubicBezTo>
                  <a:pt x="12415" y="7651"/>
                  <a:pt x="12558" y="7804"/>
                  <a:pt x="12723" y="7936"/>
                </a:cubicBezTo>
                <a:cubicBezTo>
                  <a:pt x="12997" y="8145"/>
                  <a:pt x="13337" y="8254"/>
                  <a:pt x="13678" y="8265"/>
                </a:cubicBezTo>
                <a:lnTo>
                  <a:pt x="13700" y="8265"/>
                </a:lnTo>
                <a:cubicBezTo>
                  <a:pt x="14029" y="8265"/>
                  <a:pt x="14282" y="7947"/>
                  <a:pt x="14194" y="7618"/>
                </a:cubicBezTo>
                <a:cubicBezTo>
                  <a:pt x="14150" y="7475"/>
                  <a:pt x="14106" y="7343"/>
                  <a:pt x="14040" y="7212"/>
                </a:cubicBezTo>
                <a:lnTo>
                  <a:pt x="14095" y="7212"/>
                </a:lnTo>
                <a:cubicBezTo>
                  <a:pt x="14446" y="7212"/>
                  <a:pt x="14743" y="6915"/>
                  <a:pt x="14743" y="6553"/>
                </a:cubicBezTo>
                <a:lnTo>
                  <a:pt x="14743" y="6213"/>
                </a:lnTo>
                <a:cubicBezTo>
                  <a:pt x="14743" y="5861"/>
                  <a:pt x="14468" y="5576"/>
                  <a:pt x="14117" y="5554"/>
                </a:cubicBezTo>
                <a:cubicBezTo>
                  <a:pt x="14150" y="5477"/>
                  <a:pt x="14172" y="5400"/>
                  <a:pt x="14194" y="5313"/>
                </a:cubicBezTo>
                <a:cubicBezTo>
                  <a:pt x="14260" y="5060"/>
                  <a:pt x="14139" y="4808"/>
                  <a:pt x="13897" y="4709"/>
                </a:cubicBezTo>
                <a:cubicBezTo>
                  <a:pt x="13842" y="3864"/>
                  <a:pt x="13151" y="3084"/>
                  <a:pt x="11932" y="2513"/>
                </a:cubicBezTo>
                <a:cubicBezTo>
                  <a:pt x="10868" y="2041"/>
                  <a:pt x="9726" y="1756"/>
                  <a:pt x="8573" y="1679"/>
                </a:cubicBezTo>
                <a:cubicBezTo>
                  <a:pt x="8804" y="1536"/>
                  <a:pt x="8979" y="1328"/>
                  <a:pt x="9078" y="1075"/>
                </a:cubicBezTo>
                <a:cubicBezTo>
                  <a:pt x="9133" y="889"/>
                  <a:pt x="9144" y="614"/>
                  <a:pt x="8870" y="296"/>
                </a:cubicBezTo>
                <a:cubicBezTo>
                  <a:pt x="8678" y="64"/>
                  <a:pt x="8497" y="1"/>
                  <a:pt x="835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4" name="Google Shape;2154;p71"/>
          <p:cNvGrpSpPr/>
          <p:nvPr/>
        </p:nvGrpSpPr>
        <p:grpSpPr>
          <a:xfrm>
            <a:off x="3459076" y="2918133"/>
            <a:ext cx="386090" cy="310636"/>
            <a:chOff x="3459076" y="2918133"/>
            <a:chExt cx="386090" cy="310636"/>
          </a:xfrm>
        </p:grpSpPr>
        <p:sp>
          <p:nvSpPr>
            <p:cNvPr id="2155" name="Google Shape;2155;p71"/>
            <p:cNvSpPr/>
            <p:nvPr/>
          </p:nvSpPr>
          <p:spPr>
            <a:xfrm>
              <a:off x="3459076" y="2918133"/>
              <a:ext cx="386090" cy="310636"/>
            </a:xfrm>
            <a:custGeom>
              <a:avLst/>
              <a:gdLst/>
              <a:ahLst/>
              <a:cxnLst/>
              <a:rect l="l" t="t" r="r" b="b"/>
              <a:pathLst>
                <a:path w="14972" h="12046" extrusionOk="0">
                  <a:moveTo>
                    <a:pt x="5270" y="1571"/>
                  </a:moveTo>
                  <a:lnTo>
                    <a:pt x="5270" y="1757"/>
                  </a:lnTo>
                  <a:lnTo>
                    <a:pt x="3810" y="1757"/>
                  </a:lnTo>
                  <a:lnTo>
                    <a:pt x="3810" y="1571"/>
                  </a:lnTo>
                  <a:close/>
                  <a:moveTo>
                    <a:pt x="2185" y="7081"/>
                  </a:moveTo>
                  <a:cubicBezTo>
                    <a:pt x="2526" y="7081"/>
                    <a:pt x="2526" y="7575"/>
                    <a:pt x="2185" y="7575"/>
                  </a:cubicBezTo>
                  <a:lnTo>
                    <a:pt x="440" y="7575"/>
                  </a:lnTo>
                  <a:lnTo>
                    <a:pt x="440" y="7081"/>
                  </a:lnTo>
                  <a:close/>
                  <a:moveTo>
                    <a:pt x="4578" y="7081"/>
                  </a:moveTo>
                  <a:cubicBezTo>
                    <a:pt x="4710" y="7081"/>
                    <a:pt x="4831" y="7191"/>
                    <a:pt x="4820" y="7334"/>
                  </a:cubicBezTo>
                  <a:cubicBezTo>
                    <a:pt x="4820" y="7465"/>
                    <a:pt x="4710" y="7575"/>
                    <a:pt x="4578" y="7575"/>
                  </a:cubicBezTo>
                  <a:lnTo>
                    <a:pt x="2833" y="7575"/>
                  </a:lnTo>
                  <a:cubicBezTo>
                    <a:pt x="2888" y="7422"/>
                    <a:pt x="2888" y="7246"/>
                    <a:pt x="2833" y="7081"/>
                  </a:cubicBezTo>
                  <a:close/>
                  <a:moveTo>
                    <a:pt x="8190" y="4161"/>
                  </a:moveTo>
                  <a:cubicBezTo>
                    <a:pt x="8827" y="4161"/>
                    <a:pt x="9353" y="4677"/>
                    <a:pt x="9353" y="5325"/>
                  </a:cubicBezTo>
                  <a:lnTo>
                    <a:pt x="9353" y="8892"/>
                  </a:lnTo>
                  <a:lnTo>
                    <a:pt x="6818" y="8892"/>
                  </a:lnTo>
                  <a:lnTo>
                    <a:pt x="6818" y="5325"/>
                  </a:lnTo>
                  <a:cubicBezTo>
                    <a:pt x="6818" y="4677"/>
                    <a:pt x="7334" y="4161"/>
                    <a:pt x="7981" y="4161"/>
                  </a:cubicBezTo>
                  <a:close/>
                  <a:moveTo>
                    <a:pt x="9474" y="9332"/>
                  </a:moveTo>
                  <a:cubicBezTo>
                    <a:pt x="9705" y="9332"/>
                    <a:pt x="9891" y="9518"/>
                    <a:pt x="9891" y="9738"/>
                  </a:cubicBezTo>
                  <a:lnTo>
                    <a:pt x="9891" y="9815"/>
                  </a:lnTo>
                  <a:lnTo>
                    <a:pt x="6280" y="9815"/>
                  </a:lnTo>
                  <a:lnTo>
                    <a:pt x="6280" y="9738"/>
                  </a:lnTo>
                  <a:cubicBezTo>
                    <a:pt x="6280" y="9518"/>
                    <a:pt x="6466" y="9332"/>
                    <a:pt x="6686" y="9332"/>
                  </a:cubicBezTo>
                  <a:close/>
                  <a:moveTo>
                    <a:pt x="13979" y="9694"/>
                  </a:moveTo>
                  <a:cubicBezTo>
                    <a:pt x="14150" y="9694"/>
                    <a:pt x="14315" y="9827"/>
                    <a:pt x="14315" y="10034"/>
                  </a:cubicBezTo>
                  <a:cubicBezTo>
                    <a:pt x="14315" y="10221"/>
                    <a:pt x="14162" y="10374"/>
                    <a:pt x="13975" y="10374"/>
                  </a:cubicBezTo>
                  <a:lnTo>
                    <a:pt x="13975" y="10363"/>
                  </a:lnTo>
                  <a:cubicBezTo>
                    <a:pt x="13679" y="10363"/>
                    <a:pt x="13525" y="10001"/>
                    <a:pt x="13744" y="9793"/>
                  </a:cubicBezTo>
                  <a:cubicBezTo>
                    <a:pt x="13812" y="9725"/>
                    <a:pt x="13896" y="9694"/>
                    <a:pt x="13979" y="9694"/>
                  </a:cubicBezTo>
                  <a:close/>
                  <a:moveTo>
                    <a:pt x="8717" y="10254"/>
                  </a:moveTo>
                  <a:lnTo>
                    <a:pt x="8717" y="10583"/>
                  </a:lnTo>
                  <a:lnTo>
                    <a:pt x="7531" y="10583"/>
                  </a:lnTo>
                  <a:lnTo>
                    <a:pt x="7531" y="10254"/>
                  </a:lnTo>
                  <a:close/>
                  <a:moveTo>
                    <a:pt x="3127" y="8749"/>
                  </a:moveTo>
                  <a:cubicBezTo>
                    <a:pt x="3789" y="8749"/>
                    <a:pt x="4425" y="9260"/>
                    <a:pt x="4425" y="10034"/>
                  </a:cubicBezTo>
                  <a:cubicBezTo>
                    <a:pt x="4425" y="10737"/>
                    <a:pt x="3843" y="11318"/>
                    <a:pt x="3140" y="11318"/>
                  </a:cubicBezTo>
                  <a:cubicBezTo>
                    <a:pt x="1999" y="11318"/>
                    <a:pt x="1428" y="9935"/>
                    <a:pt x="2229" y="9123"/>
                  </a:cubicBezTo>
                  <a:cubicBezTo>
                    <a:pt x="2491" y="8865"/>
                    <a:pt x="2812" y="8749"/>
                    <a:pt x="3127" y="8749"/>
                  </a:cubicBezTo>
                  <a:close/>
                  <a:moveTo>
                    <a:pt x="8717" y="11022"/>
                  </a:moveTo>
                  <a:lnTo>
                    <a:pt x="8717" y="11318"/>
                  </a:lnTo>
                  <a:lnTo>
                    <a:pt x="7531" y="11318"/>
                  </a:lnTo>
                  <a:lnTo>
                    <a:pt x="7531" y="11022"/>
                  </a:lnTo>
                  <a:close/>
                  <a:moveTo>
                    <a:pt x="3107" y="1"/>
                  </a:moveTo>
                  <a:cubicBezTo>
                    <a:pt x="2679" y="1"/>
                    <a:pt x="2339" y="341"/>
                    <a:pt x="2339" y="769"/>
                  </a:cubicBezTo>
                  <a:lnTo>
                    <a:pt x="2339" y="802"/>
                  </a:lnTo>
                  <a:cubicBezTo>
                    <a:pt x="2339" y="1219"/>
                    <a:pt x="2679" y="1571"/>
                    <a:pt x="3107" y="1571"/>
                  </a:cubicBezTo>
                  <a:lnTo>
                    <a:pt x="3382" y="1571"/>
                  </a:lnTo>
                  <a:lnTo>
                    <a:pt x="3382" y="1757"/>
                  </a:lnTo>
                  <a:lnTo>
                    <a:pt x="3140" y="1757"/>
                  </a:lnTo>
                  <a:cubicBezTo>
                    <a:pt x="1406" y="1757"/>
                    <a:pt x="1" y="3162"/>
                    <a:pt x="1" y="4886"/>
                  </a:cubicBezTo>
                  <a:lnTo>
                    <a:pt x="1" y="9573"/>
                  </a:lnTo>
                  <a:cubicBezTo>
                    <a:pt x="1" y="9946"/>
                    <a:pt x="308" y="10254"/>
                    <a:pt x="681" y="10254"/>
                  </a:cubicBezTo>
                  <a:lnTo>
                    <a:pt x="1439" y="10254"/>
                  </a:lnTo>
                  <a:cubicBezTo>
                    <a:pt x="1538" y="11110"/>
                    <a:pt x="2273" y="11757"/>
                    <a:pt x="3140" y="11757"/>
                  </a:cubicBezTo>
                  <a:cubicBezTo>
                    <a:pt x="4008" y="11757"/>
                    <a:pt x="4732" y="11110"/>
                    <a:pt x="4842" y="10254"/>
                  </a:cubicBezTo>
                  <a:lnTo>
                    <a:pt x="7092" y="10254"/>
                  </a:lnTo>
                  <a:lnTo>
                    <a:pt x="7092" y="11823"/>
                  </a:lnTo>
                  <a:cubicBezTo>
                    <a:pt x="7092" y="11972"/>
                    <a:pt x="7202" y="12046"/>
                    <a:pt x="7312" y="12046"/>
                  </a:cubicBezTo>
                  <a:cubicBezTo>
                    <a:pt x="7421" y="12046"/>
                    <a:pt x="7531" y="11972"/>
                    <a:pt x="7531" y="11823"/>
                  </a:cubicBezTo>
                  <a:lnTo>
                    <a:pt x="7531" y="11757"/>
                  </a:lnTo>
                  <a:lnTo>
                    <a:pt x="8717" y="11757"/>
                  </a:lnTo>
                  <a:lnTo>
                    <a:pt x="8717" y="11823"/>
                  </a:lnTo>
                  <a:cubicBezTo>
                    <a:pt x="8717" y="11972"/>
                    <a:pt x="8827" y="12046"/>
                    <a:pt x="8936" y="12046"/>
                  </a:cubicBezTo>
                  <a:cubicBezTo>
                    <a:pt x="9046" y="12046"/>
                    <a:pt x="9156" y="11972"/>
                    <a:pt x="9156" y="11823"/>
                  </a:cubicBezTo>
                  <a:lnTo>
                    <a:pt x="9156" y="10254"/>
                  </a:lnTo>
                  <a:lnTo>
                    <a:pt x="13239" y="10254"/>
                  </a:lnTo>
                  <a:cubicBezTo>
                    <a:pt x="13342" y="10612"/>
                    <a:pt x="13658" y="10810"/>
                    <a:pt x="13979" y="10810"/>
                  </a:cubicBezTo>
                  <a:cubicBezTo>
                    <a:pt x="14209" y="10810"/>
                    <a:pt x="14441" y="10710"/>
                    <a:pt x="14601" y="10495"/>
                  </a:cubicBezTo>
                  <a:cubicBezTo>
                    <a:pt x="14971" y="9994"/>
                    <a:pt x="14617" y="9266"/>
                    <a:pt x="13989" y="9266"/>
                  </a:cubicBezTo>
                  <a:cubicBezTo>
                    <a:pt x="13984" y="9266"/>
                    <a:pt x="13980" y="9266"/>
                    <a:pt x="13975" y="9266"/>
                  </a:cubicBezTo>
                  <a:cubicBezTo>
                    <a:pt x="13967" y="9265"/>
                    <a:pt x="13959" y="9265"/>
                    <a:pt x="13952" y="9265"/>
                  </a:cubicBezTo>
                  <a:cubicBezTo>
                    <a:pt x="13621" y="9265"/>
                    <a:pt x="13336" y="9493"/>
                    <a:pt x="13239" y="9815"/>
                  </a:cubicBezTo>
                  <a:lnTo>
                    <a:pt x="11110" y="9815"/>
                  </a:lnTo>
                  <a:cubicBezTo>
                    <a:pt x="11143" y="9738"/>
                    <a:pt x="11154" y="9650"/>
                    <a:pt x="11154" y="9573"/>
                  </a:cubicBezTo>
                  <a:lnTo>
                    <a:pt x="11154" y="6532"/>
                  </a:lnTo>
                  <a:cubicBezTo>
                    <a:pt x="11154" y="6384"/>
                    <a:pt x="11044" y="6310"/>
                    <a:pt x="10934" y="6310"/>
                  </a:cubicBezTo>
                  <a:cubicBezTo>
                    <a:pt x="10824" y="6310"/>
                    <a:pt x="10715" y="6384"/>
                    <a:pt x="10715" y="6532"/>
                  </a:cubicBezTo>
                  <a:lnTo>
                    <a:pt x="10715" y="9573"/>
                  </a:lnTo>
                  <a:cubicBezTo>
                    <a:pt x="10715" y="9705"/>
                    <a:pt x="10616" y="9815"/>
                    <a:pt x="10484" y="9815"/>
                  </a:cubicBezTo>
                  <a:lnTo>
                    <a:pt x="10319" y="9815"/>
                  </a:lnTo>
                  <a:lnTo>
                    <a:pt x="10319" y="9738"/>
                  </a:lnTo>
                  <a:cubicBezTo>
                    <a:pt x="10319" y="9397"/>
                    <a:pt x="10111" y="9079"/>
                    <a:pt x="9782" y="8958"/>
                  </a:cubicBezTo>
                  <a:lnTo>
                    <a:pt x="9782" y="5314"/>
                  </a:lnTo>
                  <a:cubicBezTo>
                    <a:pt x="9782" y="4436"/>
                    <a:pt x="9068" y="3722"/>
                    <a:pt x="8190" y="3711"/>
                  </a:cubicBezTo>
                  <a:lnTo>
                    <a:pt x="7970" y="3711"/>
                  </a:lnTo>
                  <a:cubicBezTo>
                    <a:pt x="7092" y="3722"/>
                    <a:pt x="6368" y="4436"/>
                    <a:pt x="6379" y="5325"/>
                  </a:cubicBezTo>
                  <a:lnTo>
                    <a:pt x="6379" y="8958"/>
                  </a:lnTo>
                  <a:cubicBezTo>
                    <a:pt x="6049" y="9090"/>
                    <a:pt x="5841" y="9397"/>
                    <a:pt x="5841" y="9749"/>
                  </a:cubicBezTo>
                  <a:lnTo>
                    <a:pt x="5841" y="9815"/>
                  </a:lnTo>
                  <a:lnTo>
                    <a:pt x="4842" y="9815"/>
                  </a:lnTo>
                  <a:cubicBezTo>
                    <a:pt x="4732" y="8958"/>
                    <a:pt x="4008" y="8311"/>
                    <a:pt x="3140" y="8311"/>
                  </a:cubicBezTo>
                  <a:cubicBezTo>
                    <a:pt x="2273" y="8311"/>
                    <a:pt x="1538" y="8958"/>
                    <a:pt x="1428" y="9815"/>
                  </a:cubicBezTo>
                  <a:lnTo>
                    <a:pt x="670" y="9815"/>
                  </a:lnTo>
                  <a:cubicBezTo>
                    <a:pt x="539" y="9815"/>
                    <a:pt x="440" y="9716"/>
                    <a:pt x="440" y="9584"/>
                  </a:cubicBezTo>
                  <a:lnTo>
                    <a:pt x="440" y="8025"/>
                  </a:lnTo>
                  <a:lnTo>
                    <a:pt x="4567" y="8025"/>
                  </a:lnTo>
                  <a:cubicBezTo>
                    <a:pt x="4952" y="8025"/>
                    <a:pt x="5259" y="7718"/>
                    <a:pt x="5259" y="7334"/>
                  </a:cubicBezTo>
                  <a:cubicBezTo>
                    <a:pt x="5259" y="6949"/>
                    <a:pt x="4952" y="6653"/>
                    <a:pt x="4567" y="6653"/>
                  </a:cubicBezTo>
                  <a:lnTo>
                    <a:pt x="440" y="6653"/>
                  </a:lnTo>
                  <a:lnTo>
                    <a:pt x="440" y="4886"/>
                  </a:lnTo>
                  <a:cubicBezTo>
                    <a:pt x="440" y="3404"/>
                    <a:pt x="1647" y="2196"/>
                    <a:pt x="3140" y="2185"/>
                  </a:cubicBezTo>
                  <a:lnTo>
                    <a:pt x="8025" y="2185"/>
                  </a:lnTo>
                  <a:cubicBezTo>
                    <a:pt x="9507" y="2196"/>
                    <a:pt x="10715" y="3404"/>
                    <a:pt x="10715" y="4886"/>
                  </a:cubicBezTo>
                  <a:lnTo>
                    <a:pt x="10715" y="5654"/>
                  </a:lnTo>
                  <a:cubicBezTo>
                    <a:pt x="10715" y="5797"/>
                    <a:pt x="10824" y="5868"/>
                    <a:pt x="10934" y="5868"/>
                  </a:cubicBezTo>
                  <a:cubicBezTo>
                    <a:pt x="11044" y="5868"/>
                    <a:pt x="11154" y="5797"/>
                    <a:pt x="11154" y="5654"/>
                  </a:cubicBezTo>
                  <a:lnTo>
                    <a:pt x="11154" y="4886"/>
                  </a:lnTo>
                  <a:cubicBezTo>
                    <a:pt x="11154" y="3162"/>
                    <a:pt x="9749" y="1757"/>
                    <a:pt x="8025" y="1757"/>
                  </a:cubicBezTo>
                  <a:lnTo>
                    <a:pt x="5698" y="1757"/>
                  </a:lnTo>
                  <a:lnTo>
                    <a:pt x="5698" y="1571"/>
                  </a:lnTo>
                  <a:lnTo>
                    <a:pt x="6126" y="1571"/>
                  </a:lnTo>
                  <a:cubicBezTo>
                    <a:pt x="6543" y="1571"/>
                    <a:pt x="6884" y="1219"/>
                    <a:pt x="6895" y="802"/>
                  </a:cubicBezTo>
                  <a:lnTo>
                    <a:pt x="6895" y="769"/>
                  </a:lnTo>
                  <a:cubicBezTo>
                    <a:pt x="6884" y="341"/>
                    <a:pt x="6543" y="1"/>
                    <a:pt x="6126" y="1"/>
                  </a:cubicBezTo>
                  <a:lnTo>
                    <a:pt x="4710" y="1"/>
                  </a:lnTo>
                  <a:cubicBezTo>
                    <a:pt x="4414" y="1"/>
                    <a:pt x="4414" y="440"/>
                    <a:pt x="4710" y="440"/>
                  </a:cubicBezTo>
                  <a:lnTo>
                    <a:pt x="6126" y="440"/>
                  </a:lnTo>
                  <a:cubicBezTo>
                    <a:pt x="6302" y="440"/>
                    <a:pt x="6455" y="583"/>
                    <a:pt x="6455" y="769"/>
                  </a:cubicBezTo>
                  <a:lnTo>
                    <a:pt x="6455" y="802"/>
                  </a:lnTo>
                  <a:cubicBezTo>
                    <a:pt x="6455" y="989"/>
                    <a:pt x="6302" y="1132"/>
                    <a:pt x="6126" y="1132"/>
                  </a:cubicBezTo>
                  <a:lnTo>
                    <a:pt x="3107" y="1132"/>
                  </a:lnTo>
                  <a:cubicBezTo>
                    <a:pt x="2921" y="1132"/>
                    <a:pt x="2778" y="978"/>
                    <a:pt x="2778" y="802"/>
                  </a:cubicBezTo>
                  <a:lnTo>
                    <a:pt x="2778" y="769"/>
                  </a:lnTo>
                  <a:cubicBezTo>
                    <a:pt x="2778" y="594"/>
                    <a:pt x="2921" y="440"/>
                    <a:pt x="3107" y="440"/>
                  </a:cubicBezTo>
                  <a:lnTo>
                    <a:pt x="3832" y="440"/>
                  </a:lnTo>
                  <a:cubicBezTo>
                    <a:pt x="4128" y="440"/>
                    <a:pt x="4128" y="1"/>
                    <a:pt x="383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3511167" y="3155352"/>
              <a:ext cx="50415" cy="43065"/>
            </a:xfrm>
            <a:custGeom>
              <a:avLst/>
              <a:gdLst/>
              <a:ahLst/>
              <a:cxnLst/>
              <a:rect l="l" t="t" r="r" b="b"/>
              <a:pathLst>
                <a:path w="1955" h="1670" extrusionOk="0">
                  <a:moveTo>
                    <a:pt x="1116" y="442"/>
                  </a:moveTo>
                  <a:cubicBezTo>
                    <a:pt x="1320" y="442"/>
                    <a:pt x="1515" y="601"/>
                    <a:pt x="1515" y="846"/>
                  </a:cubicBezTo>
                  <a:cubicBezTo>
                    <a:pt x="1515" y="1055"/>
                    <a:pt x="1340" y="1230"/>
                    <a:pt x="1120" y="1230"/>
                  </a:cubicBezTo>
                  <a:lnTo>
                    <a:pt x="1120" y="1241"/>
                  </a:lnTo>
                  <a:cubicBezTo>
                    <a:pt x="769" y="1241"/>
                    <a:pt x="593" y="813"/>
                    <a:pt x="835" y="561"/>
                  </a:cubicBezTo>
                  <a:cubicBezTo>
                    <a:pt x="917" y="479"/>
                    <a:pt x="1017" y="442"/>
                    <a:pt x="1116" y="442"/>
                  </a:cubicBezTo>
                  <a:close/>
                  <a:moveTo>
                    <a:pt x="1120" y="1"/>
                  </a:moveTo>
                  <a:cubicBezTo>
                    <a:pt x="374" y="1"/>
                    <a:pt x="1" y="901"/>
                    <a:pt x="528" y="1428"/>
                  </a:cubicBezTo>
                  <a:cubicBezTo>
                    <a:pt x="698" y="1595"/>
                    <a:pt x="907" y="1670"/>
                    <a:pt x="1112" y="1670"/>
                  </a:cubicBezTo>
                  <a:cubicBezTo>
                    <a:pt x="1542" y="1670"/>
                    <a:pt x="1955" y="1340"/>
                    <a:pt x="1955" y="835"/>
                  </a:cubicBezTo>
                  <a:cubicBezTo>
                    <a:pt x="1955" y="374"/>
                    <a:pt x="1581" y="1"/>
                    <a:pt x="11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3649594" y="3070769"/>
              <a:ext cx="41930" cy="35922"/>
            </a:xfrm>
            <a:custGeom>
              <a:avLst/>
              <a:gdLst/>
              <a:ahLst/>
              <a:cxnLst/>
              <a:rect l="l" t="t" r="r" b="b"/>
              <a:pathLst>
                <a:path w="1626" h="1393" extrusionOk="0">
                  <a:moveTo>
                    <a:pt x="705" y="437"/>
                  </a:moveTo>
                  <a:cubicBezTo>
                    <a:pt x="927" y="437"/>
                    <a:pt x="1040" y="715"/>
                    <a:pt x="879" y="877"/>
                  </a:cubicBezTo>
                  <a:cubicBezTo>
                    <a:pt x="826" y="929"/>
                    <a:pt x="761" y="953"/>
                    <a:pt x="697" y="953"/>
                  </a:cubicBezTo>
                  <a:cubicBezTo>
                    <a:pt x="561" y="953"/>
                    <a:pt x="429" y="847"/>
                    <a:pt x="429" y="690"/>
                  </a:cubicBezTo>
                  <a:cubicBezTo>
                    <a:pt x="440" y="558"/>
                    <a:pt x="549" y="449"/>
                    <a:pt x="692" y="449"/>
                  </a:cubicBezTo>
                  <a:lnTo>
                    <a:pt x="692" y="438"/>
                  </a:lnTo>
                  <a:cubicBezTo>
                    <a:pt x="696" y="438"/>
                    <a:pt x="701" y="437"/>
                    <a:pt x="705" y="437"/>
                  </a:cubicBezTo>
                  <a:close/>
                  <a:moveTo>
                    <a:pt x="698" y="1"/>
                  </a:moveTo>
                  <a:cubicBezTo>
                    <a:pt x="341" y="1"/>
                    <a:pt x="1" y="278"/>
                    <a:pt x="1" y="701"/>
                  </a:cubicBezTo>
                  <a:cubicBezTo>
                    <a:pt x="1" y="1085"/>
                    <a:pt x="308" y="1393"/>
                    <a:pt x="692" y="1393"/>
                  </a:cubicBezTo>
                  <a:cubicBezTo>
                    <a:pt x="1307" y="1393"/>
                    <a:pt x="1625" y="646"/>
                    <a:pt x="1186" y="207"/>
                  </a:cubicBezTo>
                  <a:cubicBezTo>
                    <a:pt x="1044" y="65"/>
                    <a:pt x="869" y="1"/>
                    <a:pt x="69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3502966" y="3017776"/>
              <a:ext cx="77595" cy="58073"/>
            </a:xfrm>
            <a:custGeom>
              <a:avLst/>
              <a:gdLst/>
              <a:ahLst/>
              <a:cxnLst/>
              <a:rect l="l" t="t" r="r" b="b"/>
              <a:pathLst>
                <a:path w="3009" h="2252" extrusionOk="0">
                  <a:moveTo>
                    <a:pt x="2349" y="440"/>
                  </a:moveTo>
                  <a:cubicBezTo>
                    <a:pt x="2470" y="440"/>
                    <a:pt x="2569" y="539"/>
                    <a:pt x="2569" y="660"/>
                  </a:cubicBezTo>
                  <a:lnTo>
                    <a:pt x="2569" y="1604"/>
                  </a:lnTo>
                  <a:cubicBezTo>
                    <a:pt x="2569" y="1724"/>
                    <a:pt x="2470" y="1823"/>
                    <a:pt x="2349" y="1823"/>
                  </a:cubicBezTo>
                  <a:lnTo>
                    <a:pt x="659" y="1823"/>
                  </a:lnTo>
                  <a:cubicBezTo>
                    <a:pt x="538" y="1823"/>
                    <a:pt x="439" y="1724"/>
                    <a:pt x="439" y="1604"/>
                  </a:cubicBezTo>
                  <a:lnTo>
                    <a:pt x="439" y="1318"/>
                  </a:lnTo>
                  <a:cubicBezTo>
                    <a:pt x="439" y="824"/>
                    <a:pt x="835" y="440"/>
                    <a:pt x="1318" y="440"/>
                  </a:cubicBezTo>
                  <a:close/>
                  <a:moveTo>
                    <a:pt x="1318" y="1"/>
                  </a:moveTo>
                  <a:cubicBezTo>
                    <a:pt x="593" y="1"/>
                    <a:pt x="0" y="594"/>
                    <a:pt x="0" y="1318"/>
                  </a:cubicBezTo>
                  <a:lnTo>
                    <a:pt x="0" y="1604"/>
                  </a:lnTo>
                  <a:cubicBezTo>
                    <a:pt x="0" y="1966"/>
                    <a:pt x="297" y="2251"/>
                    <a:pt x="659" y="2251"/>
                  </a:cubicBezTo>
                  <a:lnTo>
                    <a:pt x="2349" y="2251"/>
                  </a:lnTo>
                  <a:cubicBezTo>
                    <a:pt x="2712" y="2251"/>
                    <a:pt x="3008" y="1966"/>
                    <a:pt x="3008" y="1604"/>
                  </a:cubicBezTo>
                  <a:lnTo>
                    <a:pt x="3008" y="660"/>
                  </a:lnTo>
                  <a:cubicBezTo>
                    <a:pt x="3008" y="297"/>
                    <a:pt x="2712" y="1"/>
                    <a:pt x="234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9" name="Google Shape;2159;p71"/>
          <p:cNvSpPr/>
          <p:nvPr/>
        </p:nvSpPr>
        <p:spPr>
          <a:xfrm>
            <a:off x="2814234" y="2884223"/>
            <a:ext cx="414173" cy="378689"/>
          </a:xfrm>
          <a:custGeom>
            <a:avLst/>
            <a:gdLst/>
            <a:ahLst/>
            <a:cxnLst/>
            <a:rect l="l" t="t" r="r" b="b"/>
            <a:pathLst>
              <a:path w="16061" h="14685" extrusionOk="0">
                <a:moveTo>
                  <a:pt x="9617" y="624"/>
                </a:moveTo>
                <a:lnTo>
                  <a:pt x="9617" y="624"/>
                </a:lnTo>
                <a:cubicBezTo>
                  <a:pt x="10835" y="932"/>
                  <a:pt x="11944" y="1557"/>
                  <a:pt x="12833" y="2458"/>
                </a:cubicBezTo>
                <a:lnTo>
                  <a:pt x="12899" y="2523"/>
                </a:lnTo>
                <a:lnTo>
                  <a:pt x="12833" y="2677"/>
                </a:lnTo>
                <a:cubicBezTo>
                  <a:pt x="12635" y="3116"/>
                  <a:pt x="12679" y="3643"/>
                  <a:pt x="12954" y="4049"/>
                </a:cubicBezTo>
                <a:lnTo>
                  <a:pt x="13404" y="4752"/>
                </a:lnTo>
                <a:cubicBezTo>
                  <a:pt x="13568" y="4993"/>
                  <a:pt x="13623" y="5290"/>
                  <a:pt x="13547" y="5575"/>
                </a:cubicBezTo>
                <a:lnTo>
                  <a:pt x="13525" y="5652"/>
                </a:lnTo>
                <a:cubicBezTo>
                  <a:pt x="13398" y="6110"/>
                  <a:pt x="12983" y="6391"/>
                  <a:pt x="12547" y="6391"/>
                </a:cubicBezTo>
                <a:cubicBezTo>
                  <a:pt x="12377" y="6391"/>
                  <a:pt x="12203" y="6348"/>
                  <a:pt x="12043" y="6256"/>
                </a:cubicBezTo>
                <a:lnTo>
                  <a:pt x="11713" y="6069"/>
                </a:lnTo>
                <a:cubicBezTo>
                  <a:pt x="11486" y="5938"/>
                  <a:pt x="11230" y="5869"/>
                  <a:pt x="10974" y="5869"/>
                </a:cubicBezTo>
                <a:cubicBezTo>
                  <a:pt x="10909" y="5869"/>
                  <a:pt x="10845" y="5874"/>
                  <a:pt x="10780" y="5882"/>
                </a:cubicBezTo>
                <a:lnTo>
                  <a:pt x="10242" y="5970"/>
                </a:lnTo>
                <a:cubicBezTo>
                  <a:pt x="10196" y="5976"/>
                  <a:pt x="10151" y="5979"/>
                  <a:pt x="10105" y="5979"/>
                </a:cubicBezTo>
                <a:cubicBezTo>
                  <a:pt x="9663" y="5979"/>
                  <a:pt x="9263" y="5696"/>
                  <a:pt x="9134" y="5268"/>
                </a:cubicBezTo>
                <a:lnTo>
                  <a:pt x="8749" y="4049"/>
                </a:lnTo>
                <a:cubicBezTo>
                  <a:pt x="8607" y="3610"/>
                  <a:pt x="8782" y="3127"/>
                  <a:pt x="9178" y="2886"/>
                </a:cubicBezTo>
                <a:cubicBezTo>
                  <a:pt x="9748" y="2534"/>
                  <a:pt x="10001" y="1843"/>
                  <a:pt x="9803" y="1206"/>
                </a:cubicBezTo>
                <a:lnTo>
                  <a:pt x="9617" y="624"/>
                </a:lnTo>
                <a:close/>
                <a:moveTo>
                  <a:pt x="2756" y="2787"/>
                </a:moveTo>
                <a:lnTo>
                  <a:pt x="3689" y="4379"/>
                </a:lnTo>
                <a:cubicBezTo>
                  <a:pt x="3897" y="4719"/>
                  <a:pt x="4271" y="4927"/>
                  <a:pt x="4666" y="4927"/>
                </a:cubicBezTo>
                <a:lnTo>
                  <a:pt x="6301" y="4927"/>
                </a:lnTo>
                <a:cubicBezTo>
                  <a:pt x="6565" y="4927"/>
                  <a:pt x="6817" y="5081"/>
                  <a:pt x="6927" y="5323"/>
                </a:cubicBezTo>
                <a:lnTo>
                  <a:pt x="7509" y="6552"/>
                </a:lnTo>
                <a:cubicBezTo>
                  <a:pt x="7542" y="6629"/>
                  <a:pt x="7564" y="6717"/>
                  <a:pt x="7575" y="6805"/>
                </a:cubicBezTo>
                <a:lnTo>
                  <a:pt x="7707" y="9143"/>
                </a:lnTo>
                <a:cubicBezTo>
                  <a:pt x="7718" y="9274"/>
                  <a:pt x="7696" y="9406"/>
                  <a:pt x="7630" y="9516"/>
                </a:cubicBezTo>
                <a:lnTo>
                  <a:pt x="6334" y="11920"/>
                </a:lnTo>
                <a:cubicBezTo>
                  <a:pt x="6203" y="12169"/>
                  <a:pt x="5965" y="12285"/>
                  <a:pt x="5729" y="12285"/>
                </a:cubicBezTo>
                <a:cubicBezTo>
                  <a:pt x="5413" y="12285"/>
                  <a:pt x="5100" y="12077"/>
                  <a:pt x="5050" y="11700"/>
                </a:cubicBezTo>
                <a:lnTo>
                  <a:pt x="4732" y="9735"/>
                </a:lnTo>
                <a:cubicBezTo>
                  <a:pt x="4721" y="9648"/>
                  <a:pt x="4699" y="9560"/>
                  <a:pt x="4655" y="9472"/>
                </a:cubicBezTo>
                <a:lnTo>
                  <a:pt x="4326" y="8682"/>
                </a:lnTo>
                <a:cubicBezTo>
                  <a:pt x="4194" y="8374"/>
                  <a:pt x="3930" y="8144"/>
                  <a:pt x="3612" y="8045"/>
                </a:cubicBezTo>
                <a:lnTo>
                  <a:pt x="2964" y="7858"/>
                </a:lnTo>
                <a:cubicBezTo>
                  <a:pt x="2668" y="7771"/>
                  <a:pt x="2470" y="7496"/>
                  <a:pt x="2470" y="7200"/>
                </a:cubicBezTo>
                <a:lnTo>
                  <a:pt x="2470" y="5509"/>
                </a:lnTo>
                <a:cubicBezTo>
                  <a:pt x="2470" y="5356"/>
                  <a:pt x="2437" y="5213"/>
                  <a:pt x="2383" y="5070"/>
                </a:cubicBezTo>
                <a:lnTo>
                  <a:pt x="2383" y="5081"/>
                </a:lnTo>
                <a:lnTo>
                  <a:pt x="1922" y="3961"/>
                </a:lnTo>
                <a:cubicBezTo>
                  <a:pt x="2152" y="3544"/>
                  <a:pt x="2437" y="3149"/>
                  <a:pt x="2756" y="2787"/>
                </a:cubicBezTo>
                <a:close/>
                <a:moveTo>
                  <a:pt x="13698" y="9809"/>
                </a:moveTo>
                <a:cubicBezTo>
                  <a:pt x="13853" y="9809"/>
                  <a:pt x="14010" y="9838"/>
                  <a:pt x="14161" y="9900"/>
                </a:cubicBezTo>
                <a:cubicBezTo>
                  <a:pt x="14754" y="10153"/>
                  <a:pt x="15039" y="10822"/>
                  <a:pt x="14831" y="11426"/>
                </a:cubicBezTo>
                <a:cubicBezTo>
                  <a:pt x="14677" y="11865"/>
                  <a:pt x="13579" y="13193"/>
                  <a:pt x="12635" y="13984"/>
                </a:cubicBezTo>
                <a:cubicBezTo>
                  <a:pt x="12575" y="14038"/>
                  <a:pt x="12498" y="14066"/>
                  <a:pt x="12421" y="14066"/>
                </a:cubicBezTo>
                <a:cubicBezTo>
                  <a:pt x="12344" y="14066"/>
                  <a:pt x="12268" y="14038"/>
                  <a:pt x="12207" y="13984"/>
                </a:cubicBezTo>
                <a:cubicBezTo>
                  <a:pt x="11186" y="13116"/>
                  <a:pt x="10198" y="11887"/>
                  <a:pt x="10023" y="11492"/>
                </a:cubicBezTo>
                <a:cubicBezTo>
                  <a:pt x="9957" y="11338"/>
                  <a:pt x="9924" y="11173"/>
                  <a:pt x="9924" y="11009"/>
                </a:cubicBezTo>
                <a:cubicBezTo>
                  <a:pt x="9935" y="10361"/>
                  <a:pt x="10451" y="9845"/>
                  <a:pt x="11099" y="9812"/>
                </a:cubicBezTo>
                <a:lnTo>
                  <a:pt x="11132" y="9812"/>
                </a:lnTo>
                <a:cubicBezTo>
                  <a:pt x="11593" y="9812"/>
                  <a:pt x="12010" y="10076"/>
                  <a:pt x="12218" y="10493"/>
                </a:cubicBezTo>
                <a:cubicBezTo>
                  <a:pt x="12257" y="10570"/>
                  <a:pt x="12334" y="10608"/>
                  <a:pt x="12410" y="10608"/>
                </a:cubicBezTo>
                <a:cubicBezTo>
                  <a:pt x="12487" y="10608"/>
                  <a:pt x="12564" y="10570"/>
                  <a:pt x="12602" y="10493"/>
                </a:cubicBezTo>
                <a:cubicBezTo>
                  <a:pt x="12815" y="10060"/>
                  <a:pt x="13247" y="9809"/>
                  <a:pt x="13698" y="9809"/>
                </a:cubicBezTo>
                <a:close/>
                <a:moveTo>
                  <a:pt x="7948" y="427"/>
                </a:moveTo>
                <a:cubicBezTo>
                  <a:pt x="8343" y="427"/>
                  <a:pt x="8727" y="460"/>
                  <a:pt x="9112" y="526"/>
                </a:cubicBezTo>
                <a:lnTo>
                  <a:pt x="9375" y="1338"/>
                </a:lnTo>
                <a:cubicBezTo>
                  <a:pt x="9518" y="1788"/>
                  <a:pt x="9342" y="2271"/>
                  <a:pt x="8947" y="2512"/>
                </a:cubicBezTo>
                <a:cubicBezTo>
                  <a:pt x="8376" y="2864"/>
                  <a:pt x="8124" y="3555"/>
                  <a:pt x="8332" y="4181"/>
                </a:cubicBezTo>
                <a:lnTo>
                  <a:pt x="8706" y="5399"/>
                </a:lnTo>
                <a:cubicBezTo>
                  <a:pt x="8902" y="6009"/>
                  <a:pt x="9459" y="6415"/>
                  <a:pt x="10085" y="6415"/>
                </a:cubicBezTo>
                <a:cubicBezTo>
                  <a:pt x="10159" y="6415"/>
                  <a:pt x="10233" y="6410"/>
                  <a:pt x="10308" y="6398"/>
                </a:cubicBezTo>
                <a:lnTo>
                  <a:pt x="10835" y="6322"/>
                </a:lnTo>
                <a:cubicBezTo>
                  <a:pt x="10885" y="6314"/>
                  <a:pt x="10935" y="6311"/>
                  <a:pt x="10985" y="6311"/>
                </a:cubicBezTo>
                <a:cubicBezTo>
                  <a:pt x="11164" y="6311"/>
                  <a:pt x="11339" y="6356"/>
                  <a:pt x="11494" y="6442"/>
                </a:cubicBezTo>
                <a:lnTo>
                  <a:pt x="11823" y="6629"/>
                </a:lnTo>
                <a:cubicBezTo>
                  <a:pt x="12055" y="6765"/>
                  <a:pt x="12303" y="6828"/>
                  <a:pt x="12547" y="6828"/>
                </a:cubicBezTo>
                <a:cubicBezTo>
                  <a:pt x="13170" y="6828"/>
                  <a:pt x="13760" y="6417"/>
                  <a:pt x="13942" y="5762"/>
                </a:cubicBezTo>
                <a:lnTo>
                  <a:pt x="13964" y="5696"/>
                </a:lnTo>
                <a:cubicBezTo>
                  <a:pt x="14073" y="5290"/>
                  <a:pt x="14008" y="4862"/>
                  <a:pt x="13777" y="4510"/>
                </a:cubicBezTo>
                <a:lnTo>
                  <a:pt x="13316" y="3808"/>
                </a:lnTo>
                <a:cubicBezTo>
                  <a:pt x="13129" y="3533"/>
                  <a:pt x="13096" y="3182"/>
                  <a:pt x="13228" y="2875"/>
                </a:cubicBezTo>
                <a:lnTo>
                  <a:pt x="13228" y="2875"/>
                </a:lnTo>
                <a:cubicBezTo>
                  <a:pt x="14798" y="4730"/>
                  <a:pt x="15281" y="7277"/>
                  <a:pt x="14491" y="9582"/>
                </a:cubicBezTo>
                <a:cubicBezTo>
                  <a:pt x="14237" y="9443"/>
                  <a:pt x="13963" y="9376"/>
                  <a:pt x="13691" y="9376"/>
                </a:cubicBezTo>
                <a:cubicBezTo>
                  <a:pt x="13210" y="9376"/>
                  <a:pt x="12739" y="9588"/>
                  <a:pt x="12416" y="9988"/>
                </a:cubicBezTo>
                <a:cubicBezTo>
                  <a:pt x="12071" y="9566"/>
                  <a:pt x="11610" y="9378"/>
                  <a:pt x="11155" y="9378"/>
                </a:cubicBezTo>
                <a:cubicBezTo>
                  <a:pt x="10321" y="9378"/>
                  <a:pt x="9510" y="10014"/>
                  <a:pt x="9496" y="11009"/>
                </a:cubicBezTo>
                <a:cubicBezTo>
                  <a:pt x="9496" y="11228"/>
                  <a:pt x="9540" y="11448"/>
                  <a:pt x="9628" y="11656"/>
                </a:cubicBezTo>
                <a:cubicBezTo>
                  <a:pt x="9781" y="12019"/>
                  <a:pt x="10363" y="12776"/>
                  <a:pt x="11066" y="13512"/>
                </a:cubicBezTo>
                <a:cubicBezTo>
                  <a:pt x="10080" y="14002"/>
                  <a:pt x="9020" y="14241"/>
                  <a:pt x="7968" y="14241"/>
                </a:cubicBezTo>
                <a:cubicBezTo>
                  <a:pt x="6173" y="14241"/>
                  <a:pt x="4403" y="13545"/>
                  <a:pt x="3074" y="12216"/>
                </a:cubicBezTo>
                <a:lnTo>
                  <a:pt x="3074" y="12227"/>
                </a:lnTo>
                <a:cubicBezTo>
                  <a:pt x="1032" y="10185"/>
                  <a:pt x="473" y="7101"/>
                  <a:pt x="1658" y="4477"/>
                </a:cubicBezTo>
                <a:lnTo>
                  <a:pt x="1658" y="4477"/>
                </a:lnTo>
                <a:lnTo>
                  <a:pt x="1987" y="5246"/>
                </a:lnTo>
                <a:cubicBezTo>
                  <a:pt x="2020" y="5334"/>
                  <a:pt x="2042" y="5421"/>
                  <a:pt x="2042" y="5509"/>
                </a:cubicBezTo>
                <a:lnTo>
                  <a:pt x="2042" y="7200"/>
                </a:lnTo>
                <a:cubicBezTo>
                  <a:pt x="2042" y="7694"/>
                  <a:pt x="2361" y="8133"/>
                  <a:pt x="2844" y="8275"/>
                </a:cubicBezTo>
                <a:lnTo>
                  <a:pt x="3491" y="8462"/>
                </a:lnTo>
                <a:cubicBezTo>
                  <a:pt x="3678" y="8528"/>
                  <a:pt x="3843" y="8671"/>
                  <a:pt x="3919" y="8857"/>
                </a:cubicBezTo>
                <a:lnTo>
                  <a:pt x="4260" y="9637"/>
                </a:lnTo>
                <a:cubicBezTo>
                  <a:pt x="4282" y="9692"/>
                  <a:pt x="4293" y="9746"/>
                  <a:pt x="4304" y="9801"/>
                </a:cubicBezTo>
                <a:lnTo>
                  <a:pt x="4622" y="11766"/>
                </a:lnTo>
                <a:cubicBezTo>
                  <a:pt x="4717" y="12373"/>
                  <a:pt x="5226" y="12714"/>
                  <a:pt x="5740" y="12714"/>
                </a:cubicBezTo>
                <a:cubicBezTo>
                  <a:pt x="6119" y="12714"/>
                  <a:pt x="6500" y="12529"/>
                  <a:pt x="6719" y="12128"/>
                </a:cubicBezTo>
                <a:lnTo>
                  <a:pt x="8025" y="9735"/>
                </a:lnTo>
                <a:cubicBezTo>
                  <a:pt x="8124" y="9549"/>
                  <a:pt x="8168" y="9340"/>
                  <a:pt x="8157" y="9132"/>
                </a:cubicBezTo>
                <a:lnTo>
                  <a:pt x="8025" y="6794"/>
                </a:lnTo>
                <a:cubicBezTo>
                  <a:pt x="8014" y="6651"/>
                  <a:pt x="7981" y="6508"/>
                  <a:pt x="7915" y="6376"/>
                </a:cubicBezTo>
                <a:lnTo>
                  <a:pt x="7333" y="5147"/>
                </a:lnTo>
                <a:cubicBezTo>
                  <a:pt x="7147" y="4752"/>
                  <a:pt x="6752" y="4499"/>
                  <a:pt x="6312" y="4499"/>
                </a:cubicBezTo>
                <a:lnTo>
                  <a:pt x="4666" y="4499"/>
                </a:lnTo>
                <a:cubicBezTo>
                  <a:pt x="4413" y="4499"/>
                  <a:pt x="4194" y="4368"/>
                  <a:pt x="4073" y="4159"/>
                </a:cubicBezTo>
                <a:lnTo>
                  <a:pt x="3063" y="2458"/>
                </a:lnTo>
                <a:cubicBezTo>
                  <a:pt x="4359" y="1151"/>
                  <a:pt x="6115" y="427"/>
                  <a:pt x="7948" y="427"/>
                </a:cubicBezTo>
                <a:close/>
                <a:moveTo>
                  <a:pt x="7969" y="0"/>
                </a:moveTo>
                <a:cubicBezTo>
                  <a:pt x="5903" y="0"/>
                  <a:pt x="3865" y="870"/>
                  <a:pt x="2427" y="2512"/>
                </a:cubicBezTo>
                <a:cubicBezTo>
                  <a:pt x="99" y="5180"/>
                  <a:pt x="1" y="9121"/>
                  <a:pt x="2196" y="11898"/>
                </a:cubicBezTo>
                <a:cubicBezTo>
                  <a:pt x="3628" y="13709"/>
                  <a:pt x="5769" y="14684"/>
                  <a:pt x="7953" y="14684"/>
                </a:cubicBezTo>
                <a:cubicBezTo>
                  <a:pt x="9118" y="14684"/>
                  <a:pt x="10295" y="14407"/>
                  <a:pt x="11384" y="13830"/>
                </a:cubicBezTo>
                <a:cubicBezTo>
                  <a:pt x="11560" y="14006"/>
                  <a:pt x="11746" y="14170"/>
                  <a:pt x="11922" y="14324"/>
                </a:cubicBezTo>
                <a:cubicBezTo>
                  <a:pt x="12065" y="14445"/>
                  <a:pt x="12240" y="14505"/>
                  <a:pt x="12417" y="14505"/>
                </a:cubicBezTo>
                <a:cubicBezTo>
                  <a:pt x="12594" y="14505"/>
                  <a:pt x="12773" y="14445"/>
                  <a:pt x="12921" y="14324"/>
                </a:cubicBezTo>
                <a:cubicBezTo>
                  <a:pt x="13876" y="13512"/>
                  <a:pt x="15039" y="12128"/>
                  <a:pt x="15237" y="11569"/>
                </a:cubicBezTo>
                <a:cubicBezTo>
                  <a:pt x="15446" y="10965"/>
                  <a:pt x="15303" y="10306"/>
                  <a:pt x="14853" y="9867"/>
                </a:cubicBezTo>
                <a:cubicBezTo>
                  <a:pt x="16060" y="6541"/>
                  <a:pt x="14743" y="2820"/>
                  <a:pt x="11691" y="1020"/>
                </a:cubicBezTo>
                <a:cubicBezTo>
                  <a:pt x="10530" y="332"/>
                  <a:pt x="9244" y="0"/>
                  <a:pt x="796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0" name="Google Shape;2160;p71"/>
          <p:cNvGrpSpPr/>
          <p:nvPr/>
        </p:nvGrpSpPr>
        <p:grpSpPr>
          <a:xfrm>
            <a:off x="2179861" y="2883269"/>
            <a:ext cx="400583" cy="380469"/>
            <a:chOff x="2179861" y="2883269"/>
            <a:chExt cx="400583" cy="380469"/>
          </a:xfrm>
        </p:grpSpPr>
        <p:sp>
          <p:nvSpPr>
            <p:cNvPr id="2161" name="Google Shape;2161;p71"/>
            <p:cNvSpPr/>
            <p:nvPr/>
          </p:nvSpPr>
          <p:spPr>
            <a:xfrm>
              <a:off x="2179861" y="2883269"/>
              <a:ext cx="400583" cy="380469"/>
            </a:xfrm>
            <a:custGeom>
              <a:avLst/>
              <a:gdLst/>
              <a:ahLst/>
              <a:cxnLst/>
              <a:rect l="l" t="t" r="r" b="b"/>
              <a:pathLst>
                <a:path w="15534" h="14754" extrusionOk="0">
                  <a:moveTo>
                    <a:pt x="8143" y="439"/>
                  </a:moveTo>
                  <a:cubicBezTo>
                    <a:pt x="8591" y="439"/>
                    <a:pt x="9043" y="483"/>
                    <a:pt x="9496" y="574"/>
                  </a:cubicBezTo>
                  <a:cubicBezTo>
                    <a:pt x="12745" y="1221"/>
                    <a:pt x="15083" y="4064"/>
                    <a:pt x="15094" y="7379"/>
                  </a:cubicBezTo>
                  <a:cubicBezTo>
                    <a:pt x="15094" y="9213"/>
                    <a:pt x="14370" y="10980"/>
                    <a:pt x="13063" y="12286"/>
                  </a:cubicBezTo>
                  <a:lnTo>
                    <a:pt x="13063" y="12275"/>
                  </a:lnTo>
                  <a:cubicBezTo>
                    <a:pt x="11722" y="13623"/>
                    <a:pt x="9942" y="14317"/>
                    <a:pt x="8149" y="14317"/>
                  </a:cubicBezTo>
                  <a:cubicBezTo>
                    <a:pt x="6817" y="14317"/>
                    <a:pt x="5478" y="13935"/>
                    <a:pt x="4304" y="13153"/>
                  </a:cubicBezTo>
                  <a:cubicBezTo>
                    <a:pt x="1548" y="11320"/>
                    <a:pt x="472" y="7786"/>
                    <a:pt x="1746" y="4734"/>
                  </a:cubicBezTo>
                  <a:cubicBezTo>
                    <a:pt x="2832" y="2099"/>
                    <a:pt x="5388" y="439"/>
                    <a:pt x="8143" y="439"/>
                  </a:cubicBezTo>
                  <a:close/>
                  <a:moveTo>
                    <a:pt x="8154" y="0"/>
                  </a:moveTo>
                  <a:cubicBezTo>
                    <a:pt x="6736" y="0"/>
                    <a:pt x="5310" y="408"/>
                    <a:pt x="4062" y="1243"/>
                  </a:cubicBezTo>
                  <a:cubicBezTo>
                    <a:pt x="1131" y="3197"/>
                    <a:pt x="0" y="6951"/>
                    <a:pt x="1340" y="10201"/>
                  </a:cubicBezTo>
                  <a:cubicBezTo>
                    <a:pt x="2502" y="12998"/>
                    <a:pt x="5227" y="14754"/>
                    <a:pt x="8162" y="14754"/>
                  </a:cubicBezTo>
                  <a:cubicBezTo>
                    <a:pt x="8636" y="14754"/>
                    <a:pt x="9115" y="14708"/>
                    <a:pt x="9595" y="14613"/>
                  </a:cubicBezTo>
                  <a:cubicBezTo>
                    <a:pt x="13052" y="13922"/>
                    <a:pt x="15533" y="10892"/>
                    <a:pt x="15533" y="7368"/>
                  </a:cubicBezTo>
                  <a:cubicBezTo>
                    <a:pt x="15533" y="5414"/>
                    <a:pt x="14765" y="3537"/>
                    <a:pt x="13371" y="2154"/>
                  </a:cubicBezTo>
                  <a:cubicBezTo>
                    <a:pt x="11944" y="733"/>
                    <a:pt x="10056" y="0"/>
                    <a:pt x="815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303280" y="2923523"/>
              <a:ext cx="276597" cy="235259"/>
            </a:xfrm>
            <a:custGeom>
              <a:avLst/>
              <a:gdLst/>
              <a:ahLst/>
              <a:cxnLst/>
              <a:rect l="l" t="t" r="r" b="b"/>
              <a:pathLst>
                <a:path w="10726" h="9123" extrusionOk="0">
                  <a:moveTo>
                    <a:pt x="4348" y="2130"/>
                  </a:moveTo>
                  <a:lnTo>
                    <a:pt x="7048" y="4830"/>
                  </a:lnTo>
                  <a:lnTo>
                    <a:pt x="6752" y="5127"/>
                  </a:lnTo>
                  <a:lnTo>
                    <a:pt x="6576" y="4951"/>
                  </a:lnTo>
                  <a:lnTo>
                    <a:pt x="4227" y="2602"/>
                  </a:lnTo>
                  <a:lnTo>
                    <a:pt x="4051" y="2426"/>
                  </a:lnTo>
                  <a:lnTo>
                    <a:pt x="4348" y="2130"/>
                  </a:lnTo>
                  <a:close/>
                  <a:moveTo>
                    <a:pt x="4073" y="3063"/>
                  </a:moveTo>
                  <a:lnTo>
                    <a:pt x="6115" y="5105"/>
                  </a:lnTo>
                  <a:lnTo>
                    <a:pt x="5270" y="5939"/>
                  </a:lnTo>
                  <a:lnTo>
                    <a:pt x="3239" y="3897"/>
                  </a:lnTo>
                  <a:lnTo>
                    <a:pt x="4073" y="3063"/>
                  </a:lnTo>
                  <a:close/>
                  <a:moveTo>
                    <a:pt x="3366" y="445"/>
                  </a:moveTo>
                  <a:cubicBezTo>
                    <a:pt x="6155" y="445"/>
                    <a:pt x="8725" y="2673"/>
                    <a:pt x="8716" y="5807"/>
                  </a:cubicBezTo>
                  <a:lnTo>
                    <a:pt x="8727" y="5818"/>
                  </a:lnTo>
                  <a:cubicBezTo>
                    <a:pt x="8727" y="6795"/>
                    <a:pt x="8453" y="7761"/>
                    <a:pt x="7937" y="8596"/>
                  </a:cubicBezTo>
                  <a:lnTo>
                    <a:pt x="5588" y="6247"/>
                  </a:lnTo>
                  <a:lnTo>
                    <a:pt x="6422" y="5412"/>
                  </a:lnTo>
                  <a:lnTo>
                    <a:pt x="6598" y="5588"/>
                  </a:lnTo>
                  <a:cubicBezTo>
                    <a:pt x="6642" y="5632"/>
                    <a:pt x="6699" y="5654"/>
                    <a:pt x="6757" y="5654"/>
                  </a:cubicBezTo>
                  <a:cubicBezTo>
                    <a:pt x="6815" y="5654"/>
                    <a:pt x="6872" y="5632"/>
                    <a:pt x="6916" y="5588"/>
                  </a:cubicBezTo>
                  <a:lnTo>
                    <a:pt x="7520" y="4984"/>
                  </a:lnTo>
                  <a:cubicBezTo>
                    <a:pt x="7597" y="4896"/>
                    <a:pt x="7597" y="4765"/>
                    <a:pt x="7520" y="4677"/>
                  </a:cubicBezTo>
                  <a:lnTo>
                    <a:pt x="4501" y="1669"/>
                  </a:lnTo>
                  <a:cubicBezTo>
                    <a:pt x="4457" y="1625"/>
                    <a:pt x="4402" y="1603"/>
                    <a:pt x="4348" y="1603"/>
                  </a:cubicBezTo>
                  <a:cubicBezTo>
                    <a:pt x="4293" y="1603"/>
                    <a:pt x="4238" y="1625"/>
                    <a:pt x="4194" y="1669"/>
                  </a:cubicBezTo>
                  <a:lnTo>
                    <a:pt x="3590" y="2262"/>
                  </a:lnTo>
                  <a:cubicBezTo>
                    <a:pt x="3502" y="2350"/>
                    <a:pt x="3502" y="2492"/>
                    <a:pt x="3590" y="2580"/>
                  </a:cubicBezTo>
                  <a:lnTo>
                    <a:pt x="3766" y="2756"/>
                  </a:lnTo>
                  <a:lnTo>
                    <a:pt x="2931" y="3590"/>
                  </a:lnTo>
                  <a:lnTo>
                    <a:pt x="582" y="1241"/>
                  </a:lnTo>
                  <a:cubicBezTo>
                    <a:pt x="1476" y="694"/>
                    <a:pt x="2433" y="445"/>
                    <a:pt x="3366" y="445"/>
                  </a:cubicBezTo>
                  <a:close/>
                  <a:moveTo>
                    <a:pt x="3316" y="0"/>
                  </a:moveTo>
                  <a:lnTo>
                    <a:pt x="3371" y="22"/>
                  </a:lnTo>
                  <a:cubicBezTo>
                    <a:pt x="2207" y="22"/>
                    <a:pt x="1076" y="363"/>
                    <a:pt x="110" y="1021"/>
                  </a:cubicBezTo>
                  <a:cubicBezTo>
                    <a:pt x="33" y="1076"/>
                    <a:pt x="1" y="1186"/>
                    <a:pt x="33" y="1285"/>
                  </a:cubicBezTo>
                  <a:lnTo>
                    <a:pt x="33" y="1296"/>
                  </a:lnTo>
                  <a:lnTo>
                    <a:pt x="33" y="1307"/>
                  </a:lnTo>
                  <a:lnTo>
                    <a:pt x="44" y="1318"/>
                  </a:lnTo>
                  <a:lnTo>
                    <a:pt x="44" y="1329"/>
                  </a:lnTo>
                  <a:lnTo>
                    <a:pt x="55" y="1340"/>
                  </a:lnTo>
                  <a:lnTo>
                    <a:pt x="2756" y="4040"/>
                  </a:lnTo>
                  <a:lnTo>
                    <a:pt x="5105" y="6389"/>
                  </a:lnTo>
                  <a:lnTo>
                    <a:pt x="7805" y="9090"/>
                  </a:lnTo>
                  <a:lnTo>
                    <a:pt x="7816" y="9090"/>
                  </a:lnTo>
                  <a:lnTo>
                    <a:pt x="7827" y="9101"/>
                  </a:lnTo>
                  <a:lnTo>
                    <a:pt x="7849" y="9123"/>
                  </a:lnTo>
                  <a:lnTo>
                    <a:pt x="8025" y="9123"/>
                  </a:lnTo>
                  <a:cubicBezTo>
                    <a:pt x="8047" y="9123"/>
                    <a:pt x="8058" y="9112"/>
                    <a:pt x="8080" y="9101"/>
                  </a:cubicBezTo>
                  <a:lnTo>
                    <a:pt x="8091" y="9090"/>
                  </a:lnTo>
                  <a:lnTo>
                    <a:pt x="8102" y="9079"/>
                  </a:lnTo>
                  <a:lnTo>
                    <a:pt x="8102" y="9068"/>
                  </a:lnTo>
                  <a:lnTo>
                    <a:pt x="8102" y="9057"/>
                  </a:lnTo>
                  <a:cubicBezTo>
                    <a:pt x="10725" y="5215"/>
                    <a:pt x="7970" y="0"/>
                    <a:pt x="3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42422" y="2981828"/>
              <a:ext cx="242892" cy="242635"/>
            </a:xfrm>
            <a:custGeom>
              <a:avLst/>
              <a:gdLst/>
              <a:ahLst/>
              <a:cxnLst/>
              <a:rect l="l" t="t" r="r" b="b"/>
              <a:pathLst>
                <a:path w="9419" h="9409" extrusionOk="0">
                  <a:moveTo>
                    <a:pt x="4172" y="3316"/>
                  </a:moveTo>
                  <a:lnTo>
                    <a:pt x="5961" y="5116"/>
                  </a:lnTo>
                  <a:cubicBezTo>
                    <a:pt x="4875" y="6003"/>
                    <a:pt x="3933" y="6421"/>
                    <a:pt x="3386" y="6421"/>
                  </a:cubicBezTo>
                  <a:cubicBezTo>
                    <a:pt x="3208" y="6421"/>
                    <a:pt x="3072" y="6377"/>
                    <a:pt x="2986" y="6291"/>
                  </a:cubicBezTo>
                  <a:cubicBezTo>
                    <a:pt x="2646" y="5950"/>
                    <a:pt x="2997" y="4754"/>
                    <a:pt x="4172" y="3316"/>
                  </a:cubicBezTo>
                  <a:close/>
                  <a:moveTo>
                    <a:pt x="1340" y="495"/>
                  </a:moveTo>
                  <a:lnTo>
                    <a:pt x="3853" y="3009"/>
                  </a:lnTo>
                  <a:cubicBezTo>
                    <a:pt x="2767" y="4337"/>
                    <a:pt x="1998" y="5928"/>
                    <a:pt x="2679" y="6609"/>
                  </a:cubicBezTo>
                  <a:cubicBezTo>
                    <a:pt x="2855" y="6775"/>
                    <a:pt x="3090" y="6862"/>
                    <a:pt x="3328" y="6862"/>
                  </a:cubicBezTo>
                  <a:cubicBezTo>
                    <a:pt x="3342" y="6862"/>
                    <a:pt x="3356" y="6862"/>
                    <a:pt x="3370" y="6862"/>
                  </a:cubicBezTo>
                  <a:cubicBezTo>
                    <a:pt x="4172" y="6862"/>
                    <a:pt x="5291" y="6236"/>
                    <a:pt x="6279" y="5424"/>
                  </a:cubicBezTo>
                  <a:lnTo>
                    <a:pt x="8793" y="7948"/>
                  </a:lnTo>
                  <a:cubicBezTo>
                    <a:pt x="7907" y="8564"/>
                    <a:pt x="6862" y="8904"/>
                    <a:pt x="5782" y="8904"/>
                  </a:cubicBezTo>
                  <a:cubicBezTo>
                    <a:pt x="5765" y="8904"/>
                    <a:pt x="5748" y="8903"/>
                    <a:pt x="5731" y="8903"/>
                  </a:cubicBezTo>
                  <a:cubicBezTo>
                    <a:pt x="2778" y="8903"/>
                    <a:pt x="385" y="6510"/>
                    <a:pt x="374" y="3557"/>
                  </a:cubicBezTo>
                  <a:cubicBezTo>
                    <a:pt x="374" y="2460"/>
                    <a:pt x="703" y="1384"/>
                    <a:pt x="1340" y="495"/>
                  </a:cubicBezTo>
                  <a:close/>
                  <a:moveTo>
                    <a:pt x="1405" y="1"/>
                  </a:moveTo>
                  <a:cubicBezTo>
                    <a:pt x="1329" y="1"/>
                    <a:pt x="1252" y="23"/>
                    <a:pt x="1208" y="89"/>
                  </a:cubicBezTo>
                  <a:cubicBezTo>
                    <a:pt x="429" y="1099"/>
                    <a:pt x="0" y="2339"/>
                    <a:pt x="0" y="3623"/>
                  </a:cubicBezTo>
                  <a:cubicBezTo>
                    <a:pt x="11" y="6818"/>
                    <a:pt x="2602" y="9408"/>
                    <a:pt x="5796" y="9408"/>
                  </a:cubicBezTo>
                  <a:cubicBezTo>
                    <a:pt x="5812" y="9408"/>
                    <a:pt x="5829" y="9408"/>
                    <a:pt x="5845" y="9408"/>
                  </a:cubicBezTo>
                  <a:cubicBezTo>
                    <a:pt x="7112" y="9408"/>
                    <a:pt x="8334" y="8981"/>
                    <a:pt x="9331" y="8212"/>
                  </a:cubicBezTo>
                  <a:cubicBezTo>
                    <a:pt x="9386" y="8168"/>
                    <a:pt x="9419" y="8091"/>
                    <a:pt x="9408" y="8014"/>
                  </a:cubicBezTo>
                  <a:lnTo>
                    <a:pt x="9342" y="7948"/>
                  </a:lnTo>
                  <a:cubicBezTo>
                    <a:pt x="9342" y="7948"/>
                    <a:pt x="9342" y="7937"/>
                    <a:pt x="9342" y="7926"/>
                  </a:cubicBezTo>
                  <a:lnTo>
                    <a:pt x="9342" y="7915"/>
                  </a:lnTo>
                  <a:lnTo>
                    <a:pt x="9342" y="7893"/>
                  </a:lnTo>
                  <a:lnTo>
                    <a:pt x="9342" y="7882"/>
                  </a:lnTo>
                  <a:lnTo>
                    <a:pt x="9342" y="7871"/>
                  </a:lnTo>
                  <a:lnTo>
                    <a:pt x="9342" y="7860"/>
                  </a:lnTo>
                  <a:lnTo>
                    <a:pt x="9342" y="7849"/>
                  </a:lnTo>
                  <a:lnTo>
                    <a:pt x="9331" y="7839"/>
                  </a:lnTo>
                  <a:lnTo>
                    <a:pt x="1515" y="23"/>
                  </a:lnTo>
                  <a:lnTo>
                    <a:pt x="1504" y="12"/>
                  </a:lnTo>
                  <a:lnTo>
                    <a:pt x="1493"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4" name="Google Shape;2164;p71"/>
          <p:cNvGrpSpPr/>
          <p:nvPr/>
        </p:nvGrpSpPr>
        <p:grpSpPr>
          <a:xfrm>
            <a:off x="7864612" y="2313958"/>
            <a:ext cx="381887" cy="320281"/>
            <a:chOff x="7864612" y="2313958"/>
            <a:chExt cx="381887" cy="320281"/>
          </a:xfrm>
        </p:grpSpPr>
        <p:sp>
          <p:nvSpPr>
            <p:cNvPr id="2165" name="Google Shape;2165;p71"/>
            <p:cNvSpPr/>
            <p:nvPr/>
          </p:nvSpPr>
          <p:spPr>
            <a:xfrm>
              <a:off x="7864612" y="2313958"/>
              <a:ext cx="381887" cy="320281"/>
            </a:xfrm>
            <a:custGeom>
              <a:avLst/>
              <a:gdLst/>
              <a:ahLst/>
              <a:cxnLst/>
              <a:rect l="l" t="t" r="r" b="b"/>
              <a:pathLst>
                <a:path w="14809" h="12420" extrusionOk="0">
                  <a:moveTo>
                    <a:pt x="10851" y="435"/>
                  </a:moveTo>
                  <a:cubicBezTo>
                    <a:pt x="10932" y="435"/>
                    <a:pt x="11008" y="460"/>
                    <a:pt x="11066" y="510"/>
                  </a:cubicBezTo>
                  <a:cubicBezTo>
                    <a:pt x="11230" y="619"/>
                    <a:pt x="11351" y="773"/>
                    <a:pt x="11428" y="960"/>
                  </a:cubicBezTo>
                  <a:cubicBezTo>
                    <a:pt x="11450" y="1003"/>
                    <a:pt x="11472" y="1047"/>
                    <a:pt x="11483" y="1091"/>
                  </a:cubicBezTo>
                  <a:cubicBezTo>
                    <a:pt x="11471" y="1091"/>
                    <a:pt x="11459" y="1091"/>
                    <a:pt x="11447" y="1091"/>
                  </a:cubicBezTo>
                  <a:cubicBezTo>
                    <a:pt x="11196" y="1091"/>
                    <a:pt x="10958" y="1199"/>
                    <a:pt x="10780" y="1388"/>
                  </a:cubicBezTo>
                  <a:cubicBezTo>
                    <a:pt x="10758" y="1355"/>
                    <a:pt x="10736" y="1311"/>
                    <a:pt x="10725" y="1278"/>
                  </a:cubicBezTo>
                  <a:cubicBezTo>
                    <a:pt x="10572" y="971"/>
                    <a:pt x="10572" y="542"/>
                    <a:pt x="10769" y="444"/>
                  </a:cubicBezTo>
                  <a:cubicBezTo>
                    <a:pt x="10797" y="438"/>
                    <a:pt x="10824" y="435"/>
                    <a:pt x="10851" y="435"/>
                  </a:cubicBezTo>
                  <a:close/>
                  <a:moveTo>
                    <a:pt x="12652" y="1128"/>
                  </a:moveTo>
                  <a:cubicBezTo>
                    <a:pt x="12817" y="1128"/>
                    <a:pt x="12957" y="1174"/>
                    <a:pt x="13009" y="1278"/>
                  </a:cubicBezTo>
                  <a:cubicBezTo>
                    <a:pt x="13096" y="1486"/>
                    <a:pt x="12811" y="1794"/>
                    <a:pt x="12504" y="1948"/>
                  </a:cubicBezTo>
                  <a:cubicBezTo>
                    <a:pt x="12460" y="1959"/>
                    <a:pt x="12416" y="1980"/>
                    <a:pt x="12383" y="1991"/>
                  </a:cubicBezTo>
                  <a:cubicBezTo>
                    <a:pt x="12372" y="1717"/>
                    <a:pt x="12251" y="1476"/>
                    <a:pt x="12043" y="1300"/>
                  </a:cubicBezTo>
                  <a:cubicBezTo>
                    <a:pt x="12086" y="1278"/>
                    <a:pt x="12130" y="1256"/>
                    <a:pt x="12185" y="1234"/>
                  </a:cubicBezTo>
                  <a:cubicBezTo>
                    <a:pt x="12331" y="1166"/>
                    <a:pt x="12503" y="1128"/>
                    <a:pt x="12652" y="1128"/>
                  </a:cubicBezTo>
                  <a:close/>
                  <a:moveTo>
                    <a:pt x="11462" y="1530"/>
                  </a:moveTo>
                  <a:cubicBezTo>
                    <a:pt x="11971" y="1530"/>
                    <a:pt x="12134" y="2236"/>
                    <a:pt x="11658" y="2452"/>
                  </a:cubicBezTo>
                  <a:cubicBezTo>
                    <a:pt x="11600" y="2481"/>
                    <a:pt x="11536" y="2495"/>
                    <a:pt x="11471" y="2495"/>
                  </a:cubicBezTo>
                  <a:cubicBezTo>
                    <a:pt x="11413" y="2495"/>
                    <a:pt x="11353" y="2484"/>
                    <a:pt x="11296" y="2463"/>
                  </a:cubicBezTo>
                  <a:cubicBezTo>
                    <a:pt x="10802" y="2277"/>
                    <a:pt x="10912" y="1552"/>
                    <a:pt x="11439" y="1530"/>
                  </a:cubicBezTo>
                  <a:cubicBezTo>
                    <a:pt x="11447" y="1530"/>
                    <a:pt x="11454" y="1530"/>
                    <a:pt x="11462" y="1530"/>
                  </a:cubicBezTo>
                  <a:close/>
                  <a:moveTo>
                    <a:pt x="10550" y="1980"/>
                  </a:moveTo>
                  <a:cubicBezTo>
                    <a:pt x="10539" y="2255"/>
                    <a:pt x="10648" y="2507"/>
                    <a:pt x="10846" y="2694"/>
                  </a:cubicBezTo>
                  <a:lnTo>
                    <a:pt x="10769" y="2727"/>
                  </a:lnTo>
                  <a:cubicBezTo>
                    <a:pt x="10617" y="2800"/>
                    <a:pt x="10443" y="2841"/>
                    <a:pt x="10291" y="2841"/>
                  </a:cubicBezTo>
                  <a:cubicBezTo>
                    <a:pt x="10125" y="2841"/>
                    <a:pt x="9987" y="2792"/>
                    <a:pt x="9935" y="2683"/>
                  </a:cubicBezTo>
                  <a:cubicBezTo>
                    <a:pt x="9847" y="2474"/>
                    <a:pt x="10122" y="2167"/>
                    <a:pt x="10440" y="2024"/>
                  </a:cubicBezTo>
                  <a:cubicBezTo>
                    <a:pt x="10473" y="2002"/>
                    <a:pt x="10506" y="1991"/>
                    <a:pt x="10550" y="1980"/>
                  </a:cubicBezTo>
                  <a:close/>
                  <a:moveTo>
                    <a:pt x="12174" y="2595"/>
                  </a:moveTo>
                  <a:cubicBezTo>
                    <a:pt x="12185" y="2617"/>
                    <a:pt x="12207" y="2650"/>
                    <a:pt x="12218" y="2683"/>
                  </a:cubicBezTo>
                  <a:cubicBezTo>
                    <a:pt x="12361" y="3001"/>
                    <a:pt x="12372" y="3429"/>
                    <a:pt x="12174" y="3517"/>
                  </a:cubicBezTo>
                  <a:cubicBezTo>
                    <a:pt x="12141" y="3527"/>
                    <a:pt x="12108" y="3532"/>
                    <a:pt x="12076" y="3532"/>
                  </a:cubicBezTo>
                  <a:cubicBezTo>
                    <a:pt x="12002" y="3532"/>
                    <a:pt x="11932" y="3505"/>
                    <a:pt x="11878" y="3451"/>
                  </a:cubicBezTo>
                  <a:cubicBezTo>
                    <a:pt x="11713" y="3342"/>
                    <a:pt x="11593" y="3188"/>
                    <a:pt x="11516" y="3012"/>
                  </a:cubicBezTo>
                  <a:cubicBezTo>
                    <a:pt x="11494" y="2979"/>
                    <a:pt x="11483" y="2957"/>
                    <a:pt x="11483" y="2924"/>
                  </a:cubicBezTo>
                  <a:cubicBezTo>
                    <a:pt x="11746" y="2924"/>
                    <a:pt x="11999" y="2804"/>
                    <a:pt x="12174" y="2595"/>
                  </a:cubicBezTo>
                  <a:close/>
                  <a:moveTo>
                    <a:pt x="11318" y="5109"/>
                  </a:moveTo>
                  <a:cubicBezTo>
                    <a:pt x="11362" y="5109"/>
                    <a:pt x="11395" y="5142"/>
                    <a:pt x="11395" y="5186"/>
                  </a:cubicBezTo>
                  <a:cubicBezTo>
                    <a:pt x="11395" y="5438"/>
                    <a:pt x="11318" y="5680"/>
                    <a:pt x="11164" y="5888"/>
                  </a:cubicBezTo>
                  <a:cubicBezTo>
                    <a:pt x="11022" y="6075"/>
                    <a:pt x="10846" y="6218"/>
                    <a:pt x="10637" y="6327"/>
                  </a:cubicBezTo>
                  <a:cubicBezTo>
                    <a:pt x="10557" y="6361"/>
                    <a:pt x="10488" y="6374"/>
                    <a:pt x="10438" y="6374"/>
                  </a:cubicBezTo>
                  <a:cubicBezTo>
                    <a:pt x="10405" y="6374"/>
                    <a:pt x="10380" y="6369"/>
                    <a:pt x="10363" y="6360"/>
                  </a:cubicBezTo>
                  <a:cubicBezTo>
                    <a:pt x="10330" y="6327"/>
                    <a:pt x="10319" y="6229"/>
                    <a:pt x="10352" y="6086"/>
                  </a:cubicBezTo>
                  <a:cubicBezTo>
                    <a:pt x="10407" y="5855"/>
                    <a:pt x="10517" y="5658"/>
                    <a:pt x="10659" y="5482"/>
                  </a:cubicBezTo>
                  <a:cubicBezTo>
                    <a:pt x="10835" y="5296"/>
                    <a:pt x="11055" y="5164"/>
                    <a:pt x="11296" y="5109"/>
                  </a:cubicBezTo>
                  <a:close/>
                  <a:moveTo>
                    <a:pt x="9145" y="6196"/>
                  </a:moveTo>
                  <a:lnTo>
                    <a:pt x="9145" y="7184"/>
                  </a:lnTo>
                  <a:lnTo>
                    <a:pt x="6323" y="7184"/>
                  </a:lnTo>
                  <a:lnTo>
                    <a:pt x="6323" y="6898"/>
                  </a:lnTo>
                  <a:cubicBezTo>
                    <a:pt x="6323" y="6712"/>
                    <a:pt x="6170" y="6558"/>
                    <a:pt x="5994" y="6558"/>
                  </a:cubicBezTo>
                  <a:lnTo>
                    <a:pt x="5544" y="6558"/>
                  </a:lnTo>
                  <a:lnTo>
                    <a:pt x="5544" y="6229"/>
                  </a:lnTo>
                  <a:lnTo>
                    <a:pt x="5544" y="6196"/>
                  </a:lnTo>
                  <a:close/>
                  <a:moveTo>
                    <a:pt x="879" y="6086"/>
                  </a:moveTo>
                  <a:lnTo>
                    <a:pt x="879" y="6097"/>
                  </a:lnTo>
                  <a:cubicBezTo>
                    <a:pt x="868" y="6492"/>
                    <a:pt x="1010" y="6876"/>
                    <a:pt x="1274" y="7173"/>
                  </a:cubicBezTo>
                  <a:cubicBezTo>
                    <a:pt x="1252" y="7260"/>
                    <a:pt x="1252" y="7359"/>
                    <a:pt x="1252" y="7447"/>
                  </a:cubicBezTo>
                  <a:lnTo>
                    <a:pt x="1252" y="7557"/>
                  </a:lnTo>
                  <a:lnTo>
                    <a:pt x="1252" y="7645"/>
                  </a:lnTo>
                  <a:cubicBezTo>
                    <a:pt x="1142" y="7667"/>
                    <a:pt x="1032" y="7700"/>
                    <a:pt x="934" y="7754"/>
                  </a:cubicBezTo>
                  <a:cubicBezTo>
                    <a:pt x="703" y="7524"/>
                    <a:pt x="571" y="7217"/>
                    <a:pt x="571" y="6887"/>
                  </a:cubicBezTo>
                  <a:cubicBezTo>
                    <a:pt x="571" y="6591"/>
                    <a:pt x="681" y="6305"/>
                    <a:pt x="879" y="6086"/>
                  </a:cubicBezTo>
                  <a:close/>
                  <a:moveTo>
                    <a:pt x="12251" y="6832"/>
                  </a:moveTo>
                  <a:cubicBezTo>
                    <a:pt x="12273" y="6843"/>
                    <a:pt x="12295" y="6854"/>
                    <a:pt x="12317" y="6854"/>
                  </a:cubicBezTo>
                  <a:cubicBezTo>
                    <a:pt x="12515" y="6920"/>
                    <a:pt x="12712" y="7030"/>
                    <a:pt x="12877" y="7162"/>
                  </a:cubicBezTo>
                  <a:cubicBezTo>
                    <a:pt x="13063" y="7337"/>
                    <a:pt x="13195" y="7557"/>
                    <a:pt x="13250" y="7809"/>
                  </a:cubicBezTo>
                  <a:lnTo>
                    <a:pt x="13250" y="7798"/>
                  </a:lnTo>
                  <a:lnTo>
                    <a:pt x="13250" y="7798"/>
                  </a:lnTo>
                  <a:cubicBezTo>
                    <a:pt x="13261" y="7853"/>
                    <a:pt x="13228" y="7897"/>
                    <a:pt x="13173" y="7897"/>
                  </a:cubicBezTo>
                  <a:cubicBezTo>
                    <a:pt x="12921" y="7897"/>
                    <a:pt x="12679" y="7820"/>
                    <a:pt x="12471" y="7667"/>
                  </a:cubicBezTo>
                  <a:cubicBezTo>
                    <a:pt x="12065" y="7337"/>
                    <a:pt x="11922" y="6964"/>
                    <a:pt x="11999" y="6876"/>
                  </a:cubicBezTo>
                  <a:cubicBezTo>
                    <a:pt x="12010" y="6865"/>
                    <a:pt x="12021" y="6843"/>
                    <a:pt x="12032" y="6832"/>
                  </a:cubicBezTo>
                  <a:close/>
                  <a:moveTo>
                    <a:pt x="5895" y="6997"/>
                  </a:moveTo>
                  <a:lnTo>
                    <a:pt x="5895" y="8007"/>
                  </a:lnTo>
                  <a:lnTo>
                    <a:pt x="4479" y="8007"/>
                  </a:lnTo>
                  <a:cubicBezTo>
                    <a:pt x="4205" y="8007"/>
                    <a:pt x="3996" y="7787"/>
                    <a:pt x="3996" y="7524"/>
                  </a:cubicBezTo>
                  <a:lnTo>
                    <a:pt x="3996" y="7480"/>
                  </a:lnTo>
                  <a:cubicBezTo>
                    <a:pt x="3996" y="7206"/>
                    <a:pt x="4216" y="6997"/>
                    <a:pt x="4479" y="6997"/>
                  </a:cubicBezTo>
                  <a:close/>
                  <a:moveTo>
                    <a:pt x="7509" y="7623"/>
                  </a:moveTo>
                  <a:lnTo>
                    <a:pt x="7509" y="8007"/>
                  </a:lnTo>
                  <a:lnTo>
                    <a:pt x="6323" y="8007"/>
                  </a:lnTo>
                  <a:lnTo>
                    <a:pt x="6323" y="7623"/>
                  </a:lnTo>
                  <a:close/>
                  <a:moveTo>
                    <a:pt x="5072" y="6196"/>
                  </a:moveTo>
                  <a:cubicBezTo>
                    <a:pt x="5094" y="6196"/>
                    <a:pt x="5105" y="6207"/>
                    <a:pt x="5105" y="6229"/>
                  </a:cubicBezTo>
                  <a:lnTo>
                    <a:pt x="5105" y="6558"/>
                  </a:lnTo>
                  <a:lnTo>
                    <a:pt x="4479" y="6558"/>
                  </a:lnTo>
                  <a:cubicBezTo>
                    <a:pt x="3974" y="6558"/>
                    <a:pt x="3557" y="6975"/>
                    <a:pt x="3557" y="7480"/>
                  </a:cubicBezTo>
                  <a:lnTo>
                    <a:pt x="3557" y="7524"/>
                  </a:lnTo>
                  <a:cubicBezTo>
                    <a:pt x="3557" y="8029"/>
                    <a:pt x="3974" y="8435"/>
                    <a:pt x="4479" y="8435"/>
                  </a:cubicBezTo>
                  <a:lnTo>
                    <a:pt x="5105" y="8435"/>
                  </a:lnTo>
                  <a:lnTo>
                    <a:pt x="5105" y="8775"/>
                  </a:lnTo>
                  <a:cubicBezTo>
                    <a:pt x="5105" y="8786"/>
                    <a:pt x="5094" y="8808"/>
                    <a:pt x="5072" y="8808"/>
                  </a:cubicBezTo>
                  <a:lnTo>
                    <a:pt x="2942" y="8808"/>
                  </a:lnTo>
                  <a:cubicBezTo>
                    <a:pt x="2251" y="8808"/>
                    <a:pt x="1680" y="8237"/>
                    <a:pt x="1680" y="7546"/>
                  </a:cubicBezTo>
                  <a:lnTo>
                    <a:pt x="1680" y="7458"/>
                  </a:lnTo>
                  <a:cubicBezTo>
                    <a:pt x="1680" y="6756"/>
                    <a:pt x="2251" y="6196"/>
                    <a:pt x="2942" y="6196"/>
                  </a:cubicBezTo>
                  <a:close/>
                  <a:moveTo>
                    <a:pt x="4391" y="9236"/>
                  </a:moveTo>
                  <a:cubicBezTo>
                    <a:pt x="4369" y="9379"/>
                    <a:pt x="4304" y="9522"/>
                    <a:pt x="4194" y="9621"/>
                  </a:cubicBezTo>
                  <a:cubicBezTo>
                    <a:pt x="4128" y="9686"/>
                    <a:pt x="4040" y="9741"/>
                    <a:pt x="3952" y="9774"/>
                  </a:cubicBezTo>
                  <a:cubicBezTo>
                    <a:pt x="4062" y="9621"/>
                    <a:pt x="4128" y="9434"/>
                    <a:pt x="4139" y="9236"/>
                  </a:cubicBezTo>
                  <a:close/>
                  <a:moveTo>
                    <a:pt x="1329" y="8062"/>
                  </a:moveTo>
                  <a:cubicBezTo>
                    <a:pt x="1537" y="8699"/>
                    <a:pt x="2097" y="9160"/>
                    <a:pt x="2767" y="9236"/>
                  </a:cubicBezTo>
                  <a:lnTo>
                    <a:pt x="2767" y="11981"/>
                  </a:lnTo>
                  <a:lnTo>
                    <a:pt x="2339" y="11981"/>
                  </a:lnTo>
                  <a:lnTo>
                    <a:pt x="2339" y="10817"/>
                  </a:lnTo>
                  <a:cubicBezTo>
                    <a:pt x="2355" y="10663"/>
                    <a:pt x="2240" y="10587"/>
                    <a:pt x="2125" y="10587"/>
                  </a:cubicBezTo>
                  <a:cubicBezTo>
                    <a:pt x="2009" y="10587"/>
                    <a:pt x="1894" y="10663"/>
                    <a:pt x="1911" y="10817"/>
                  </a:cubicBezTo>
                  <a:lnTo>
                    <a:pt x="1911" y="11981"/>
                  </a:lnTo>
                  <a:lnTo>
                    <a:pt x="494" y="11981"/>
                  </a:lnTo>
                  <a:cubicBezTo>
                    <a:pt x="494" y="11981"/>
                    <a:pt x="483" y="11970"/>
                    <a:pt x="483" y="11970"/>
                  </a:cubicBezTo>
                  <a:lnTo>
                    <a:pt x="483" y="9149"/>
                  </a:lnTo>
                  <a:cubicBezTo>
                    <a:pt x="483" y="8633"/>
                    <a:pt x="835" y="8194"/>
                    <a:pt x="1329" y="8062"/>
                  </a:cubicBezTo>
                  <a:close/>
                  <a:moveTo>
                    <a:pt x="10857" y="1"/>
                  </a:moveTo>
                  <a:cubicBezTo>
                    <a:pt x="10767" y="1"/>
                    <a:pt x="10677" y="17"/>
                    <a:pt x="10594" y="48"/>
                  </a:cubicBezTo>
                  <a:cubicBezTo>
                    <a:pt x="10165" y="246"/>
                    <a:pt x="10056" y="861"/>
                    <a:pt x="10330" y="1465"/>
                  </a:cubicBezTo>
                  <a:cubicBezTo>
                    <a:pt x="10341" y="1497"/>
                    <a:pt x="10363" y="1541"/>
                    <a:pt x="10385" y="1574"/>
                  </a:cubicBezTo>
                  <a:cubicBezTo>
                    <a:pt x="10341" y="1596"/>
                    <a:pt x="10308" y="1607"/>
                    <a:pt x="10264" y="1629"/>
                  </a:cubicBezTo>
                  <a:cubicBezTo>
                    <a:pt x="9671" y="1904"/>
                    <a:pt x="9353" y="2442"/>
                    <a:pt x="9540" y="2859"/>
                  </a:cubicBezTo>
                  <a:cubicBezTo>
                    <a:pt x="9661" y="3133"/>
                    <a:pt x="9957" y="3276"/>
                    <a:pt x="10308" y="3276"/>
                  </a:cubicBezTo>
                  <a:cubicBezTo>
                    <a:pt x="10528" y="3265"/>
                    <a:pt x="10747" y="3221"/>
                    <a:pt x="10945" y="3122"/>
                  </a:cubicBezTo>
                  <a:cubicBezTo>
                    <a:pt x="10989" y="3111"/>
                    <a:pt x="11033" y="3089"/>
                    <a:pt x="11066" y="3067"/>
                  </a:cubicBezTo>
                  <a:cubicBezTo>
                    <a:pt x="11077" y="3111"/>
                    <a:pt x="11099" y="3144"/>
                    <a:pt x="11120" y="3188"/>
                  </a:cubicBezTo>
                  <a:cubicBezTo>
                    <a:pt x="11230" y="3440"/>
                    <a:pt x="11406" y="3660"/>
                    <a:pt x="11636" y="3825"/>
                  </a:cubicBezTo>
                  <a:cubicBezTo>
                    <a:pt x="11779" y="3912"/>
                    <a:pt x="11933" y="3967"/>
                    <a:pt x="12097" y="3967"/>
                  </a:cubicBezTo>
                  <a:cubicBezTo>
                    <a:pt x="12185" y="3967"/>
                    <a:pt x="12273" y="3945"/>
                    <a:pt x="12350" y="3912"/>
                  </a:cubicBezTo>
                  <a:cubicBezTo>
                    <a:pt x="12745" y="3737"/>
                    <a:pt x="12877" y="3177"/>
                    <a:pt x="12668" y="2617"/>
                  </a:cubicBezTo>
                  <a:lnTo>
                    <a:pt x="12668" y="2617"/>
                  </a:lnTo>
                  <a:cubicBezTo>
                    <a:pt x="13667" y="2727"/>
                    <a:pt x="14414" y="3594"/>
                    <a:pt x="14359" y="4604"/>
                  </a:cubicBezTo>
                  <a:cubicBezTo>
                    <a:pt x="14304" y="5603"/>
                    <a:pt x="13481" y="6393"/>
                    <a:pt x="12471" y="6404"/>
                  </a:cubicBezTo>
                  <a:lnTo>
                    <a:pt x="11285" y="6404"/>
                  </a:lnTo>
                  <a:cubicBezTo>
                    <a:pt x="11362" y="6327"/>
                    <a:pt x="11439" y="6240"/>
                    <a:pt x="11516" y="6163"/>
                  </a:cubicBezTo>
                  <a:cubicBezTo>
                    <a:pt x="11713" y="5877"/>
                    <a:pt x="11834" y="5548"/>
                    <a:pt x="11834" y="5208"/>
                  </a:cubicBezTo>
                  <a:cubicBezTo>
                    <a:pt x="11843" y="4907"/>
                    <a:pt x="11612" y="4671"/>
                    <a:pt x="11338" y="4671"/>
                  </a:cubicBezTo>
                  <a:cubicBezTo>
                    <a:pt x="11292" y="4671"/>
                    <a:pt x="11245" y="4678"/>
                    <a:pt x="11197" y="4692"/>
                  </a:cubicBezTo>
                  <a:cubicBezTo>
                    <a:pt x="10857" y="4769"/>
                    <a:pt x="10561" y="4944"/>
                    <a:pt x="10330" y="5208"/>
                  </a:cubicBezTo>
                  <a:cubicBezTo>
                    <a:pt x="10133" y="5427"/>
                    <a:pt x="10001" y="5702"/>
                    <a:pt x="9924" y="5987"/>
                  </a:cubicBezTo>
                  <a:cubicBezTo>
                    <a:pt x="9891" y="6119"/>
                    <a:pt x="9891" y="6262"/>
                    <a:pt x="9924" y="6404"/>
                  </a:cubicBezTo>
                  <a:lnTo>
                    <a:pt x="9595" y="6404"/>
                  </a:lnTo>
                  <a:lnTo>
                    <a:pt x="9595" y="5976"/>
                  </a:lnTo>
                  <a:cubicBezTo>
                    <a:pt x="9595" y="5855"/>
                    <a:pt x="9496" y="5757"/>
                    <a:pt x="9375" y="5757"/>
                  </a:cubicBezTo>
                  <a:lnTo>
                    <a:pt x="2953" y="5757"/>
                  </a:lnTo>
                  <a:cubicBezTo>
                    <a:pt x="2328" y="5757"/>
                    <a:pt x="1746" y="6108"/>
                    <a:pt x="1460" y="6657"/>
                  </a:cubicBezTo>
                  <a:cubicBezTo>
                    <a:pt x="1362" y="6481"/>
                    <a:pt x="1318" y="6294"/>
                    <a:pt x="1318" y="6097"/>
                  </a:cubicBezTo>
                  <a:cubicBezTo>
                    <a:pt x="1318" y="5910"/>
                    <a:pt x="1208" y="5746"/>
                    <a:pt x="1032" y="5680"/>
                  </a:cubicBezTo>
                  <a:cubicBezTo>
                    <a:pt x="985" y="5661"/>
                    <a:pt x="936" y="5652"/>
                    <a:pt x="887" y="5652"/>
                  </a:cubicBezTo>
                  <a:cubicBezTo>
                    <a:pt x="766" y="5652"/>
                    <a:pt x="646" y="5707"/>
                    <a:pt x="560" y="5801"/>
                  </a:cubicBezTo>
                  <a:cubicBezTo>
                    <a:pt x="0" y="6426"/>
                    <a:pt x="11" y="7370"/>
                    <a:pt x="571" y="7996"/>
                  </a:cubicBezTo>
                  <a:cubicBezTo>
                    <a:pt x="242" y="8292"/>
                    <a:pt x="55" y="8709"/>
                    <a:pt x="55" y="9149"/>
                  </a:cubicBezTo>
                  <a:lnTo>
                    <a:pt x="55" y="11970"/>
                  </a:lnTo>
                  <a:cubicBezTo>
                    <a:pt x="55" y="12211"/>
                    <a:pt x="253" y="12420"/>
                    <a:pt x="505" y="12420"/>
                  </a:cubicBezTo>
                  <a:lnTo>
                    <a:pt x="2767" y="12420"/>
                  </a:lnTo>
                  <a:cubicBezTo>
                    <a:pt x="3008" y="12420"/>
                    <a:pt x="3206" y="12211"/>
                    <a:pt x="3206" y="11970"/>
                  </a:cubicBezTo>
                  <a:lnTo>
                    <a:pt x="3206" y="9236"/>
                  </a:lnTo>
                  <a:lnTo>
                    <a:pt x="3711" y="9236"/>
                  </a:lnTo>
                  <a:cubicBezTo>
                    <a:pt x="3689" y="9390"/>
                    <a:pt x="3623" y="9533"/>
                    <a:pt x="3513" y="9643"/>
                  </a:cubicBezTo>
                  <a:cubicBezTo>
                    <a:pt x="3414" y="9752"/>
                    <a:pt x="3381" y="9906"/>
                    <a:pt x="3436" y="10049"/>
                  </a:cubicBezTo>
                  <a:cubicBezTo>
                    <a:pt x="3491" y="10169"/>
                    <a:pt x="3623" y="10257"/>
                    <a:pt x="3766" y="10257"/>
                  </a:cubicBezTo>
                  <a:lnTo>
                    <a:pt x="3788" y="10257"/>
                  </a:lnTo>
                  <a:cubicBezTo>
                    <a:pt x="4337" y="10224"/>
                    <a:pt x="4787" y="9796"/>
                    <a:pt x="4841" y="9236"/>
                  </a:cubicBezTo>
                  <a:lnTo>
                    <a:pt x="5083" y="9236"/>
                  </a:lnTo>
                  <a:cubicBezTo>
                    <a:pt x="5346" y="9236"/>
                    <a:pt x="5555" y="9028"/>
                    <a:pt x="5555" y="8764"/>
                  </a:cubicBezTo>
                  <a:lnTo>
                    <a:pt x="5555" y="8435"/>
                  </a:lnTo>
                  <a:lnTo>
                    <a:pt x="7739" y="8435"/>
                  </a:lnTo>
                  <a:cubicBezTo>
                    <a:pt x="7860" y="8435"/>
                    <a:pt x="7959" y="8336"/>
                    <a:pt x="7959" y="8216"/>
                  </a:cubicBezTo>
                  <a:lnTo>
                    <a:pt x="7959" y="7612"/>
                  </a:lnTo>
                  <a:lnTo>
                    <a:pt x="9375" y="7612"/>
                  </a:lnTo>
                  <a:cubicBezTo>
                    <a:pt x="9496" y="7612"/>
                    <a:pt x="9595" y="7513"/>
                    <a:pt x="9595" y="7392"/>
                  </a:cubicBezTo>
                  <a:lnTo>
                    <a:pt x="9595" y="6832"/>
                  </a:lnTo>
                  <a:lnTo>
                    <a:pt x="11571" y="6832"/>
                  </a:lnTo>
                  <a:cubicBezTo>
                    <a:pt x="11516" y="7173"/>
                    <a:pt x="11746" y="7634"/>
                    <a:pt x="12207" y="8007"/>
                  </a:cubicBezTo>
                  <a:cubicBezTo>
                    <a:pt x="12482" y="8216"/>
                    <a:pt x="12822" y="8325"/>
                    <a:pt x="13162" y="8336"/>
                  </a:cubicBezTo>
                  <a:lnTo>
                    <a:pt x="13184" y="8336"/>
                  </a:lnTo>
                  <a:cubicBezTo>
                    <a:pt x="13525" y="8325"/>
                    <a:pt x="13766" y="8018"/>
                    <a:pt x="13678" y="7689"/>
                  </a:cubicBezTo>
                  <a:cubicBezTo>
                    <a:pt x="13601" y="7359"/>
                    <a:pt x="13426" y="7052"/>
                    <a:pt x="13162" y="6821"/>
                  </a:cubicBezTo>
                  <a:lnTo>
                    <a:pt x="13074" y="6756"/>
                  </a:lnTo>
                  <a:cubicBezTo>
                    <a:pt x="14095" y="6481"/>
                    <a:pt x="14798" y="5559"/>
                    <a:pt x="14809" y="4505"/>
                  </a:cubicBezTo>
                  <a:cubicBezTo>
                    <a:pt x="14798" y="3386"/>
                    <a:pt x="14008" y="2420"/>
                    <a:pt x="12910" y="2211"/>
                  </a:cubicBezTo>
                  <a:cubicBezTo>
                    <a:pt x="13349" y="1926"/>
                    <a:pt x="13568" y="1465"/>
                    <a:pt x="13404" y="1102"/>
                  </a:cubicBezTo>
                  <a:cubicBezTo>
                    <a:pt x="13278" y="837"/>
                    <a:pt x="12983" y="691"/>
                    <a:pt x="12633" y="691"/>
                  </a:cubicBezTo>
                  <a:cubicBezTo>
                    <a:pt x="12433" y="691"/>
                    <a:pt x="12214" y="739"/>
                    <a:pt x="11999" y="839"/>
                  </a:cubicBezTo>
                  <a:cubicBezTo>
                    <a:pt x="11955" y="850"/>
                    <a:pt x="11911" y="872"/>
                    <a:pt x="11878" y="894"/>
                  </a:cubicBezTo>
                  <a:cubicBezTo>
                    <a:pt x="11867" y="861"/>
                    <a:pt x="11845" y="817"/>
                    <a:pt x="11823" y="773"/>
                  </a:cubicBezTo>
                  <a:cubicBezTo>
                    <a:pt x="11713" y="520"/>
                    <a:pt x="11538" y="301"/>
                    <a:pt x="11307" y="147"/>
                  </a:cubicBezTo>
                  <a:cubicBezTo>
                    <a:pt x="11174" y="49"/>
                    <a:pt x="11015" y="1"/>
                    <a:pt x="1085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7888543" y="2539392"/>
              <a:ext cx="11914" cy="72772"/>
            </a:xfrm>
            <a:custGeom>
              <a:avLst/>
              <a:gdLst/>
              <a:ahLst/>
              <a:cxnLst/>
              <a:rect l="l" t="t" r="r" b="b"/>
              <a:pathLst>
                <a:path w="462" h="2822" extrusionOk="0">
                  <a:moveTo>
                    <a:pt x="236" y="0"/>
                  </a:moveTo>
                  <a:cubicBezTo>
                    <a:pt x="115" y="0"/>
                    <a:pt x="17" y="99"/>
                    <a:pt x="17" y="220"/>
                  </a:cubicBezTo>
                  <a:lnTo>
                    <a:pt x="17" y="2591"/>
                  </a:lnTo>
                  <a:cubicBezTo>
                    <a:pt x="0" y="2745"/>
                    <a:pt x="115" y="2822"/>
                    <a:pt x="231" y="2822"/>
                  </a:cubicBezTo>
                  <a:cubicBezTo>
                    <a:pt x="346" y="2822"/>
                    <a:pt x="461" y="2745"/>
                    <a:pt x="445" y="2591"/>
                  </a:cubicBezTo>
                  <a:lnTo>
                    <a:pt x="445" y="220"/>
                  </a:lnTo>
                  <a:cubicBezTo>
                    <a:pt x="445" y="99"/>
                    <a:pt x="357" y="0"/>
                    <a:pt x="2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 name="Google Shape;2167;p71"/>
          <p:cNvGrpSpPr/>
          <p:nvPr/>
        </p:nvGrpSpPr>
        <p:grpSpPr>
          <a:xfrm>
            <a:off x="7225701" y="2303437"/>
            <a:ext cx="391532" cy="341555"/>
            <a:chOff x="7225701" y="2303437"/>
            <a:chExt cx="391532" cy="341555"/>
          </a:xfrm>
        </p:grpSpPr>
        <p:sp>
          <p:nvSpPr>
            <p:cNvPr id="2168" name="Google Shape;2168;p71"/>
            <p:cNvSpPr/>
            <p:nvPr/>
          </p:nvSpPr>
          <p:spPr>
            <a:xfrm>
              <a:off x="7225701" y="2449342"/>
              <a:ext cx="391532" cy="195650"/>
            </a:xfrm>
            <a:custGeom>
              <a:avLst/>
              <a:gdLst/>
              <a:ahLst/>
              <a:cxnLst/>
              <a:rect l="l" t="t" r="r" b="b"/>
              <a:pathLst>
                <a:path w="15183" h="7587" extrusionOk="0">
                  <a:moveTo>
                    <a:pt x="7862" y="3022"/>
                  </a:moveTo>
                  <a:cubicBezTo>
                    <a:pt x="8982" y="3022"/>
                    <a:pt x="10097" y="3572"/>
                    <a:pt x="10747" y="4645"/>
                  </a:cubicBezTo>
                  <a:cubicBezTo>
                    <a:pt x="10499" y="4525"/>
                    <a:pt x="10233" y="4469"/>
                    <a:pt x="9966" y="4469"/>
                  </a:cubicBezTo>
                  <a:cubicBezTo>
                    <a:pt x="9868" y="4469"/>
                    <a:pt x="9769" y="4477"/>
                    <a:pt x="9672" y="4491"/>
                  </a:cubicBezTo>
                  <a:lnTo>
                    <a:pt x="9672" y="4502"/>
                  </a:lnTo>
                  <a:cubicBezTo>
                    <a:pt x="9198" y="4040"/>
                    <a:pt x="8567" y="3777"/>
                    <a:pt x="7901" y="3777"/>
                  </a:cubicBezTo>
                  <a:cubicBezTo>
                    <a:pt x="7888" y="3777"/>
                    <a:pt x="7874" y="3778"/>
                    <a:pt x="7860" y="3778"/>
                  </a:cubicBezTo>
                  <a:cubicBezTo>
                    <a:pt x="7158" y="3778"/>
                    <a:pt x="6477" y="4063"/>
                    <a:pt x="5983" y="4568"/>
                  </a:cubicBezTo>
                  <a:cubicBezTo>
                    <a:pt x="5753" y="4436"/>
                    <a:pt x="5489" y="4338"/>
                    <a:pt x="5226" y="4294"/>
                  </a:cubicBezTo>
                  <a:cubicBezTo>
                    <a:pt x="5906" y="3440"/>
                    <a:pt x="6886" y="3022"/>
                    <a:pt x="7862" y="3022"/>
                  </a:cubicBezTo>
                  <a:close/>
                  <a:moveTo>
                    <a:pt x="7860" y="441"/>
                  </a:moveTo>
                  <a:cubicBezTo>
                    <a:pt x="10528" y="441"/>
                    <a:pt x="12866" y="2208"/>
                    <a:pt x="13591" y="4777"/>
                  </a:cubicBezTo>
                  <a:cubicBezTo>
                    <a:pt x="13360" y="4689"/>
                    <a:pt x="13119" y="4656"/>
                    <a:pt x="12877" y="4656"/>
                  </a:cubicBezTo>
                  <a:lnTo>
                    <a:pt x="12701" y="4656"/>
                  </a:lnTo>
                  <a:cubicBezTo>
                    <a:pt x="11969" y="2622"/>
                    <a:pt x="10038" y="1253"/>
                    <a:pt x="7865" y="1253"/>
                  </a:cubicBezTo>
                  <a:cubicBezTo>
                    <a:pt x="7856" y="1253"/>
                    <a:pt x="7847" y="1253"/>
                    <a:pt x="7839" y="1253"/>
                  </a:cubicBezTo>
                  <a:cubicBezTo>
                    <a:pt x="5665" y="1264"/>
                    <a:pt x="3733" y="2636"/>
                    <a:pt x="3008" y="4689"/>
                  </a:cubicBezTo>
                  <a:cubicBezTo>
                    <a:pt x="2829" y="4639"/>
                    <a:pt x="2644" y="4617"/>
                    <a:pt x="2461" y="4617"/>
                  </a:cubicBezTo>
                  <a:cubicBezTo>
                    <a:pt x="2365" y="4617"/>
                    <a:pt x="2269" y="4623"/>
                    <a:pt x="2174" y="4634"/>
                  </a:cubicBezTo>
                  <a:lnTo>
                    <a:pt x="2174" y="4634"/>
                  </a:lnTo>
                  <a:cubicBezTo>
                    <a:pt x="2943" y="2142"/>
                    <a:pt x="5248" y="441"/>
                    <a:pt x="7860" y="441"/>
                  </a:cubicBezTo>
                  <a:close/>
                  <a:moveTo>
                    <a:pt x="7850" y="1678"/>
                  </a:moveTo>
                  <a:cubicBezTo>
                    <a:pt x="9725" y="1678"/>
                    <a:pt x="11544" y="2797"/>
                    <a:pt x="12273" y="4733"/>
                  </a:cubicBezTo>
                  <a:cubicBezTo>
                    <a:pt x="11966" y="4832"/>
                    <a:pt x="11703" y="4985"/>
                    <a:pt x="11472" y="5194"/>
                  </a:cubicBezTo>
                  <a:cubicBezTo>
                    <a:pt x="10903" y="3498"/>
                    <a:pt x="9381" y="2588"/>
                    <a:pt x="7847" y="2588"/>
                  </a:cubicBezTo>
                  <a:cubicBezTo>
                    <a:pt x="6660" y="2588"/>
                    <a:pt x="5465" y="3133"/>
                    <a:pt x="4699" y="4283"/>
                  </a:cubicBezTo>
                  <a:cubicBezTo>
                    <a:pt x="4227" y="4327"/>
                    <a:pt x="3777" y="4513"/>
                    <a:pt x="3415" y="4832"/>
                  </a:cubicBezTo>
                  <a:cubicBezTo>
                    <a:pt x="3733" y="3953"/>
                    <a:pt x="4293" y="3185"/>
                    <a:pt x="5028" y="2625"/>
                  </a:cubicBezTo>
                  <a:cubicBezTo>
                    <a:pt x="5888" y="1980"/>
                    <a:pt x="6876" y="1678"/>
                    <a:pt x="7850" y="1678"/>
                  </a:cubicBezTo>
                  <a:close/>
                  <a:moveTo>
                    <a:pt x="7860" y="4206"/>
                  </a:moveTo>
                  <a:cubicBezTo>
                    <a:pt x="8340" y="4206"/>
                    <a:pt x="8798" y="4368"/>
                    <a:pt x="9180" y="4660"/>
                  </a:cubicBezTo>
                  <a:lnTo>
                    <a:pt x="9180" y="4660"/>
                  </a:lnTo>
                  <a:cubicBezTo>
                    <a:pt x="8844" y="4836"/>
                    <a:pt x="8562" y="5109"/>
                    <a:pt x="8398" y="5446"/>
                  </a:cubicBezTo>
                  <a:cubicBezTo>
                    <a:pt x="8138" y="5310"/>
                    <a:pt x="7854" y="5242"/>
                    <a:pt x="7571" y="5242"/>
                  </a:cubicBezTo>
                  <a:cubicBezTo>
                    <a:pt x="7305" y="5242"/>
                    <a:pt x="7040" y="5302"/>
                    <a:pt x="6796" y="5424"/>
                  </a:cubicBezTo>
                  <a:cubicBezTo>
                    <a:pt x="6675" y="5194"/>
                    <a:pt x="6521" y="4996"/>
                    <a:pt x="6335" y="4832"/>
                  </a:cubicBezTo>
                  <a:cubicBezTo>
                    <a:pt x="6741" y="4436"/>
                    <a:pt x="7290" y="4206"/>
                    <a:pt x="7860" y="4206"/>
                  </a:cubicBezTo>
                  <a:close/>
                  <a:moveTo>
                    <a:pt x="4874" y="4711"/>
                  </a:moveTo>
                  <a:cubicBezTo>
                    <a:pt x="5552" y="4711"/>
                    <a:pt x="6217" y="5105"/>
                    <a:pt x="6499" y="5820"/>
                  </a:cubicBezTo>
                  <a:cubicBezTo>
                    <a:pt x="6529" y="5902"/>
                    <a:pt x="6616" y="5954"/>
                    <a:pt x="6702" y="5954"/>
                  </a:cubicBezTo>
                  <a:cubicBezTo>
                    <a:pt x="6743" y="5954"/>
                    <a:pt x="6783" y="5943"/>
                    <a:pt x="6818" y="5918"/>
                  </a:cubicBezTo>
                  <a:cubicBezTo>
                    <a:pt x="7048" y="5763"/>
                    <a:pt x="7312" y="5686"/>
                    <a:pt x="7575" y="5686"/>
                  </a:cubicBezTo>
                  <a:cubicBezTo>
                    <a:pt x="7852" y="5686"/>
                    <a:pt x="8129" y="5771"/>
                    <a:pt x="8365" y="5940"/>
                  </a:cubicBezTo>
                  <a:cubicBezTo>
                    <a:pt x="8405" y="5969"/>
                    <a:pt x="8449" y="5983"/>
                    <a:pt x="8493" y="5983"/>
                  </a:cubicBezTo>
                  <a:cubicBezTo>
                    <a:pt x="8581" y="5983"/>
                    <a:pt x="8665" y="5926"/>
                    <a:pt x="8695" y="5831"/>
                  </a:cubicBezTo>
                  <a:cubicBezTo>
                    <a:pt x="8897" y="5225"/>
                    <a:pt x="9432" y="4913"/>
                    <a:pt x="9970" y="4913"/>
                  </a:cubicBezTo>
                  <a:cubicBezTo>
                    <a:pt x="10455" y="4913"/>
                    <a:pt x="10942" y="5167"/>
                    <a:pt x="11187" y="5688"/>
                  </a:cubicBezTo>
                  <a:cubicBezTo>
                    <a:pt x="11224" y="5768"/>
                    <a:pt x="11302" y="5810"/>
                    <a:pt x="11384" y="5810"/>
                  </a:cubicBezTo>
                  <a:cubicBezTo>
                    <a:pt x="11447" y="5810"/>
                    <a:pt x="11512" y="5785"/>
                    <a:pt x="11560" y="5732"/>
                  </a:cubicBezTo>
                  <a:cubicBezTo>
                    <a:pt x="11915" y="5281"/>
                    <a:pt x="12388" y="5086"/>
                    <a:pt x="12854" y="5086"/>
                  </a:cubicBezTo>
                  <a:cubicBezTo>
                    <a:pt x="13840" y="5086"/>
                    <a:pt x="14792" y="5962"/>
                    <a:pt x="14524" y="7148"/>
                  </a:cubicBezTo>
                  <a:lnTo>
                    <a:pt x="725" y="7148"/>
                  </a:lnTo>
                  <a:cubicBezTo>
                    <a:pt x="487" y="5990"/>
                    <a:pt x="1397" y="5050"/>
                    <a:pt x="2427" y="5050"/>
                  </a:cubicBezTo>
                  <a:cubicBezTo>
                    <a:pt x="2726" y="5050"/>
                    <a:pt x="3034" y="5129"/>
                    <a:pt x="3327" y="5304"/>
                  </a:cubicBezTo>
                  <a:cubicBezTo>
                    <a:pt x="3361" y="5325"/>
                    <a:pt x="3400" y="5335"/>
                    <a:pt x="3439" y="5335"/>
                  </a:cubicBezTo>
                  <a:cubicBezTo>
                    <a:pt x="3500" y="5335"/>
                    <a:pt x="3561" y="5311"/>
                    <a:pt x="3601" y="5271"/>
                  </a:cubicBezTo>
                  <a:cubicBezTo>
                    <a:pt x="3955" y="4890"/>
                    <a:pt x="4417" y="4711"/>
                    <a:pt x="4874" y="4711"/>
                  </a:cubicBezTo>
                  <a:close/>
                  <a:moveTo>
                    <a:pt x="7869" y="0"/>
                  </a:moveTo>
                  <a:cubicBezTo>
                    <a:pt x="4976" y="0"/>
                    <a:pt x="2436" y="1936"/>
                    <a:pt x="1680" y="4744"/>
                  </a:cubicBezTo>
                  <a:cubicBezTo>
                    <a:pt x="593" y="5139"/>
                    <a:pt x="1" y="6314"/>
                    <a:pt x="341" y="7433"/>
                  </a:cubicBezTo>
                  <a:cubicBezTo>
                    <a:pt x="374" y="7521"/>
                    <a:pt x="451" y="7587"/>
                    <a:pt x="550" y="7587"/>
                  </a:cubicBezTo>
                  <a:lnTo>
                    <a:pt x="14688" y="7587"/>
                  </a:lnTo>
                  <a:cubicBezTo>
                    <a:pt x="14776" y="7587"/>
                    <a:pt x="14864" y="7521"/>
                    <a:pt x="14897" y="7433"/>
                  </a:cubicBezTo>
                  <a:cubicBezTo>
                    <a:pt x="15182" y="6555"/>
                    <a:pt x="14864" y="5589"/>
                    <a:pt x="14107" y="5051"/>
                  </a:cubicBezTo>
                  <a:cubicBezTo>
                    <a:pt x="13492" y="2153"/>
                    <a:pt x="10967" y="79"/>
                    <a:pt x="8014" y="2"/>
                  </a:cubicBezTo>
                  <a:cubicBezTo>
                    <a:pt x="7966" y="1"/>
                    <a:pt x="7918" y="0"/>
                    <a:pt x="786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7313456" y="2374636"/>
              <a:ext cx="65707" cy="61452"/>
            </a:xfrm>
            <a:custGeom>
              <a:avLst/>
              <a:gdLst/>
              <a:ahLst/>
              <a:cxnLst/>
              <a:rect l="l" t="t" r="r" b="b"/>
              <a:pathLst>
                <a:path w="2548" h="2383" extrusionOk="0">
                  <a:moveTo>
                    <a:pt x="1011" y="440"/>
                  </a:moveTo>
                  <a:lnTo>
                    <a:pt x="1274" y="550"/>
                  </a:lnTo>
                  <a:cubicBezTo>
                    <a:pt x="1351" y="582"/>
                    <a:pt x="1439" y="593"/>
                    <a:pt x="1527" y="593"/>
                  </a:cubicBezTo>
                  <a:lnTo>
                    <a:pt x="1812" y="561"/>
                  </a:lnTo>
                  <a:cubicBezTo>
                    <a:pt x="1834" y="561"/>
                    <a:pt x="1856" y="571"/>
                    <a:pt x="1878" y="593"/>
                  </a:cubicBezTo>
                  <a:cubicBezTo>
                    <a:pt x="1889" y="604"/>
                    <a:pt x="1900" y="626"/>
                    <a:pt x="1900" y="648"/>
                  </a:cubicBezTo>
                  <a:lnTo>
                    <a:pt x="1867" y="945"/>
                  </a:lnTo>
                  <a:cubicBezTo>
                    <a:pt x="1867" y="1022"/>
                    <a:pt x="1878" y="1109"/>
                    <a:pt x="1911" y="1186"/>
                  </a:cubicBezTo>
                  <a:lnTo>
                    <a:pt x="2021" y="1450"/>
                  </a:lnTo>
                  <a:cubicBezTo>
                    <a:pt x="2042" y="1494"/>
                    <a:pt x="2010" y="1548"/>
                    <a:pt x="1966" y="1559"/>
                  </a:cubicBezTo>
                  <a:lnTo>
                    <a:pt x="1680" y="1625"/>
                  </a:lnTo>
                  <a:cubicBezTo>
                    <a:pt x="1603" y="1647"/>
                    <a:pt x="1527" y="1680"/>
                    <a:pt x="1461" y="1735"/>
                  </a:cubicBezTo>
                  <a:lnTo>
                    <a:pt x="1241" y="1933"/>
                  </a:lnTo>
                  <a:cubicBezTo>
                    <a:pt x="1228" y="1946"/>
                    <a:pt x="1210" y="1952"/>
                    <a:pt x="1191" y="1952"/>
                  </a:cubicBezTo>
                  <a:cubicBezTo>
                    <a:pt x="1163" y="1952"/>
                    <a:pt x="1134" y="1937"/>
                    <a:pt x="1120" y="1911"/>
                  </a:cubicBezTo>
                  <a:lnTo>
                    <a:pt x="967" y="1658"/>
                  </a:lnTo>
                  <a:cubicBezTo>
                    <a:pt x="923" y="1592"/>
                    <a:pt x="868" y="1527"/>
                    <a:pt x="791" y="1483"/>
                  </a:cubicBezTo>
                  <a:lnTo>
                    <a:pt x="550" y="1340"/>
                  </a:lnTo>
                  <a:cubicBezTo>
                    <a:pt x="506" y="1307"/>
                    <a:pt x="495" y="1252"/>
                    <a:pt x="528" y="1219"/>
                  </a:cubicBezTo>
                  <a:lnTo>
                    <a:pt x="725" y="1000"/>
                  </a:lnTo>
                  <a:cubicBezTo>
                    <a:pt x="780" y="945"/>
                    <a:pt x="813" y="868"/>
                    <a:pt x="835" y="780"/>
                  </a:cubicBezTo>
                  <a:lnTo>
                    <a:pt x="901" y="495"/>
                  </a:lnTo>
                  <a:cubicBezTo>
                    <a:pt x="901" y="473"/>
                    <a:pt x="923" y="451"/>
                    <a:pt x="945" y="451"/>
                  </a:cubicBezTo>
                  <a:cubicBezTo>
                    <a:pt x="956" y="440"/>
                    <a:pt x="967" y="440"/>
                    <a:pt x="978" y="440"/>
                  </a:cubicBezTo>
                  <a:close/>
                  <a:moveTo>
                    <a:pt x="979" y="0"/>
                  </a:moveTo>
                  <a:cubicBezTo>
                    <a:pt x="748" y="0"/>
                    <a:pt x="534" y="159"/>
                    <a:pt x="484" y="396"/>
                  </a:cubicBezTo>
                  <a:lnTo>
                    <a:pt x="418" y="681"/>
                  </a:lnTo>
                  <a:cubicBezTo>
                    <a:pt x="418" y="692"/>
                    <a:pt x="407" y="703"/>
                    <a:pt x="396" y="714"/>
                  </a:cubicBezTo>
                  <a:lnTo>
                    <a:pt x="209" y="934"/>
                  </a:lnTo>
                  <a:cubicBezTo>
                    <a:pt x="1" y="1175"/>
                    <a:pt x="56" y="1548"/>
                    <a:pt x="330" y="1713"/>
                  </a:cubicBezTo>
                  <a:lnTo>
                    <a:pt x="571" y="1867"/>
                  </a:lnTo>
                  <a:cubicBezTo>
                    <a:pt x="582" y="1867"/>
                    <a:pt x="593" y="1878"/>
                    <a:pt x="604" y="1889"/>
                  </a:cubicBezTo>
                  <a:lnTo>
                    <a:pt x="747" y="2141"/>
                  </a:lnTo>
                  <a:cubicBezTo>
                    <a:pt x="824" y="2273"/>
                    <a:pt x="967" y="2361"/>
                    <a:pt x="1109" y="2383"/>
                  </a:cubicBezTo>
                  <a:lnTo>
                    <a:pt x="1197" y="2383"/>
                  </a:lnTo>
                  <a:cubicBezTo>
                    <a:pt x="1318" y="2383"/>
                    <a:pt x="1439" y="2339"/>
                    <a:pt x="1527" y="2262"/>
                  </a:cubicBezTo>
                  <a:lnTo>
                    <a:pt x="1746" y="2064"/>
                  </a:lnTo>
                  <a:cubicBezTo>
                    <a:pt x="1757" y="2064"/>
                    <a:pt x="1768" y="2053"/>
                    <a:pt x="1790" y="2053"/>
                  </a:cubicBezTo>
                  <a:lnTo>
                    <a:pt x="2064" y="1988"/>
                  </a:lnTo>
                  <a:cubicBezTo>
                    <a:pt x="2383" y="1911"/>
                    <a:pt x="2547" y="1581"/>
                    <a:pt x="2427" y="1285"/>
                  </a:cubicBezTo>
                  <a:lnTo>
                    <a:pt x="2317" y="1022"/>
                  </a:lnTo>
                  <a:cubicBezTo>
                    <a:pt x="2306" y="1000"/>
                    <a:pt x="2306" y="989"/>
                    <a:pt x="2317" y="978"/>
                  </a:cubicBezTo>
                  <a:lnTo>
                    <a:pt x="2339" y="692"/>
                  </a:lnTo>
                  <a:cubicBezTo>
                    <a:pt x="2370" y="391"/>
                    <a:pt x="2127" y="130"/>
                    <a:pt x="1831" y="130"/>
                  </a:cubicBezTo>
                  <a:cubicBezTo>
                    <a:pt x="1814" y="130"/>
                    <a:pt x="1796" y="131"/>
                    <a:pt x="1779" y="132"/>
                  </a:cubicBezTo>
                  <a:lnTo>
                    <a:pt x="1494" y="154"/>
                  </a:lnTo>
                  <a:cubicBezTo>
                    <a:pt x="1488" y="160"/>
                    <a:pt x="1483" y="163"/>
                    <a:pt x="1476" y="163"/>
                  </a:cubicBezTo>
                  <a:cubicBezTo>
                    <a:pt x="1469" y="163"/>
                    <a:pt x="1461" y="160"/>
                    <a:pt x="1450" y="154"/>
                  </a:cubicBezTo>
                  <a:lnTo>
                    <a:pt x="1186" y="45"/>
                  </a:lnTo>
                  <a:cubicBezTo>
                    <a:pt x="1118" y="14"/>
                    <a:pt x="1048" y="0"/>
                    <a:pt x="97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7481333" y="2400681"/>
              <a:ext cx="50982" cy="49280"/>
            </a:xfrm>
            <a:custGeom>
              <a:avLst/>
              <a:gdLst/>
              <a:ahLst/>
              <a:cxnLst/>
              <a:rect l="l" t="t" r="r" b="b"/>
              <a:pathLst>
                <a:path w="1977" h="1911" extrusionOk="0">
                  <a:moveTo>
                    <a:pt x="1087" y="429"/>
                  </a:moveTo>
                  <a:lnTo>
                    <a:pt x="1175" y="637"/>
                  </a:lnTo>
                  <a:cubicBezTo>
                    <a:pt x="1197" y="703"/>
                    <a:pt x="1241" y="758"/>
                    <a:pt x="1296" y="813"/>
                  </a:cubicBezTo>
                  <a:lnTo>
                    <a:pt x="1471" y="945"/>
                  </a:lnTo>
                  <a:lnTo>
                    <a:pt x="1471" y="956"/>
                  </a:lnTo>
                  <a:lnTo>
                    <a:pt x="1296" y="1087"/>
                  </a:lnTo>
                  <a:cubicBezTo>
                    <a:pt x="1241" y="1142"/>
                    <a:pt x="1197" y="1197"/>
                    <a:pt x="1175" y="1263"/>
                  </a:cubicBezTo>
                  <a:lnTo>
                    <a:pt x="1087" y="1472"/>
                  </a:lnTo>
                  <a:lnTo>
                    <a:pt x="900" y="1351"/>
                  </a:lnTo>
                  <a:cubicBezTo>
                    <a:pt x="845" y="1307"/>
                    <a:pt x="769" y="1285"/>
                    <a:pt x="703" y="1285"/>
                  </a:cubicBezTo>
                  <a:lnTo>
                    <a:pt x="486" y="1263"/>
                  </a:lnTo>
                  <a:lnTo>
                    <a:pt x="486" y="1263"/>
                  </a:lnTo>
                  <a:lnTo>
                    <a:pt x="538" y="1054"/>
                  </a:lnTo>
                  <a:cubicBezTo>
                    <a:pt x="560" y="989"/>
                    <a:pt x="560" y="912"/>
                    <a:pt x="538" y="846"/>
                  </a:cubicBezTo>
                  <a:lnTo>
                    <a:pt x="483" y="626"/>
                  </a:lnTo>
                  <a:lnTo>
                    <a:pt x="703" y="615"/>
                  </a:lnTo>
                  <a:cubicBezTo>
                    <a:pt x="780" y="604"/>
                    <a:pt x="845" y="582"/>
                    <a:pt x="911" y="549"/>
                  </a:cubicBezTo>
                  <a:lnTo>
                    <a:pt x="1087" y="429"/>
                  </a:lnTo>
                  <a:close/>
                  <a:moveTo>
                    <a:pt x="1098" y="1"/>
                  </a:moveTo>
                  <a:cubicBezTo>
                    <a:pt x="1019" y="1"/>
                    <a:pt x="940" y="22"/>
                    <a:pt x="867" y="66"/>
                  </a:cubicBezTo>
                  <a:lnTo>
                    <a:pt x="681" y="187"/>
                  </a:lnTo>
                  <a:lnTo>
                    <a:pt x="461" y="198"/>
                  </a:lnTo>
                  <a:cubicBezTo>
                    <a:pt x="187" y="220"/>
                    <a:pt x="0" y="484"/>
                    <a:pt x="66" y="747"/>
                  </a:cubicBezTo>
                  <a:lnTo>
                    <a:pt x="121" y="967"/>
                  </a:lnTo>
                  <a:lnTo>
                    <a:pt x="66" y="1175"/>
                  </a:lnTo>
                  <a:cubicBezTo>
                    <a:pt x="33" y="1296"/>
                    <a:pt x="55" y="1428"/>
                    <a:pt x="132" y="1526"/>
                  </a:cubicBezTo>
                  <a:cubicBezTo>
                    <a:pt x="209" y="1636"/>
                    <a:pt x="330" y="1702"/>
                    <a:pt x="461" y="1713"/>
                  </a:cubicBezTo>
                  <a:lnTo>
                    <a:pt x="681" y="1724"/>
                  </a:lnTo>
                  <a:lnTo>
                    <a:pt x="867" y="1845"/>
                  </a:lnTo>
                  <a:cubicBezTo>
                    <a:pt x="940" y="1889"/>
                    <a:pt x="1019" y="1910"/>
                    <a:pt x="1098" y="1910"/>
                  </a:cubicBezTo>
                  <a:cubicBezTo>
                    <a:pt x="1270" y="1910"/>
                    <a:pt x="1436" y="1810"/>
                    <a:pt x="1504" y="1636"/>
                  </a:cubicBezTo>
                  <a:lnTo>
                    <a:pt x="1592" y="1428"/>
                  </a:lnTo>
                  <a:lnTo>
                    <a:pt x="1757" y="1296"/>
                  </a:lnTo>
                  <a:cubicBezTo>
                    <a:pt x="1976" y="1120"/>
                    <a:pt x="1976" y="791"/>
                    <a:pt x="1757" y="615"/>
                  </a:cubicBezTo>
                  <a:lnTo>
                    <a:pt x="1592" y="473"/>
                  </a:lnTo>
                  <a:lnTo>
                    <a:pt x="1515" y="275"/>
                  </a:lnTo>
                  <a:cubicBezTo>
                    <a:pt x="1440" y="102"/>
                    <a:pt x="1271" y="1"/>
                    <a:pt x="109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7406601" y="2303437"/>
              <a:ext cx="53225" cy="49048"/>
            </a:xfrm>
            <a:custGeom>
              <a:avLst/>
              <a:gdLst/>
              <a:ahLst/>
              <a:cxnLst/>
              <a:rect l="l" t="t" r="r" b="b"/>
              <a:pathLst>
                <a:path w="2064" h="1902" extrusionOk="0">
                  <a:moveTo>
                    <a:pt x="1065" y="445"/>
                  </a:moveTo>
                  <a:lnTo>
                    <a:pt x="1186" y="621"/>
                  </a:lnTo>
                  <a:cubicBezTo>
                    <a:pt x="1219" y="687"/>
                    <a:pt x="1274" y="731"/>
                    <a:pt x="1339" y="764"/>
                  </a:cubicBezTo>
                  <a:lnTo>
                    <a:pt x="1537" y="874"/>
                  </a:lnTo>
                  <a:lnTo>
                    <a:pt x="1394" y="1038"/>
                  </a:lnTo>
                  <a:cubicBezTo>
                    <a:pt x="1350" y="1093"/>
                    <a:pt x="1317" y="1170"/>
                    <a:pt x="1307" y="1236"/>
                  </a:cubicBezTo>
                  <a:lnTo>
                    <a:pt x="1274" y="1455"/>
                  </a:lnTo>
                  <a:lnTo>
                    <a:pt x="1065" y="1379"/>
                  </a:lnTo>
                  <a:cubicBezTo>
                    <a:pt x="1021" y="1357"/>
                    <a:pt x="966" y="1346"/>
                    <a:pt x="911" y="1346"/>
                  </a:cubicBezTo>
                  <a:lnTo>
                    <a:pt x="856" y="1346"/>
                  </a:lnTo>
                  <a:lnTo>
                    <a:pt x="637" y="1379"/>
                  </a:lnTo>
                  <a:lnTo>
                    <a:pt x="648" y="1159"/>
                  </a:lnTo>
                  <a:cubicBezTo>
                    <a:pt x="648" y="1093"/>
                    <a:pt x="637" y="1016"/>
                    <a:pt x="604" y="950"/>
                  </a:cubicBezTo>
                  <a:lnTo>
                    <a:pt x="505" y="753"/>
                  </a:lnTo>
                  <a:lnTo>
                    <a:pt x="714" y="698"/>
                  </a:lnTo>
                  <a:cubicBezTo>
                    <a:pt x="791" y="676"/>
                    <a:pt x="845" y="643"/>
                    <a:pt x="900" y="588"/>
                  </a:cubicBezTo>
                  <a:lnTo>
                    <a:pt x="1065" y="445"/>
                  </a:lnTo>
                  <a:close/>
                  <a:moveTo>
                    <a:pt x="1071" y="1"/>
                  </a:moveTo>
                  <a:cubicBezTo>
                    <a:pt x="963" y="1"/>
                    <a:pt x="855" y="41"/>
                    <a:pt x="769" y="127"/>
                  </a:cubicBezTo>
                  <a:lnTo>
                    <a:pt x="604" y="270"/>
                  </a:lnTo>
                  <a:lnTo>
                    <a:pt x="395" y="336"/>
                  </a:lnTo>
                  <a:cubicBezTo>
                    <a:pt x="132" y="413"/>
                    <a:pt x="0" y="709"/>
                    <a:pt x="121" y="950"/>
                  </a:cubicBezTo>
                  <a:lnTo>
                    <a:pt x="209" y="1148"/>
                  </a:lnTo>
                  <a:lnTo>
                    <a:pt x="198" y="1368"/>
                  </a:lnTo>
                  <a:cubicBezTo>
                    <a:pt x="188" y="1624"/>
                    <a:pt x="397" y="1832"/>
                    <a:pt x="648" y="1832"/>
                  </a:cubicBezTo>
                  <a:cubicBezTo>
                    <a:pt x="666" y="1832"/>
                    <a:pt x="684" y="1831"/>
                    <a:pt x="703" y="1829"/>
                  </a:cubicBezTo>
                  <a:lnTo>
                    <a:pt x="922" y="1796"/>
                  </a:lnTo>
                  <a:lnTo>
                    <a:pt x="1131" y="1873"/>
                  </a:lnTo>
                  <a:cubicBezTo>
                    <a:pt x="1181" y="1892"/>
                    <a:pt x="1233" y="1902"/>
                    <a:pt x="1284" y="1902"/>
                  </a:cubicBezTo>
                  <a:cubicBezTo>
                    <a:pt x="1488" y="1902"/>
                    <a:pt x="1678" y="1754"/>
                    <a:pt x="1713" y="1543"/>
                  </a:cubicBezTo>
                  <a:lnTo>
                    <a:pt x="1757" y="1324"/>
                  </a:lnTo>
                  <a:lnTo>
                    <a:pt x="1888" y="1148"/>
                  </a:lnTo>
                  <a:cubicBezTo>
                    <a:pt x="2064" y="928"/>
                    <a:pt x="1998" y="610"/>
                    <a:pt x="1757" y="489"/>
                  </a:cubicBezTo>
                  <a:lnTo>
                    <a:pt x="1559" y="380"/>
                  </a:lnTo>
                  <a:lnTo>
                    <a:pt x="1438" y="193"/>
                  </a:lnTo>
                  <a:cubicBezTo>
                    <a:pt x="1351" y="69"/>
                    <a:pt x="1212" y="1"/>
                    <a:pt x="107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2" name="Google Shape;2172;p71"/>
          <p:cNvGrpSpPr/>
          <p:nvPr/>
        </p:nvGrpSpPr>
        <p:grpSpPr>
          <a:xfrm>
            <a:off x="6598962" y="2359060"/>
            <a:ext cx="379927" cy="230747"/>
            <a:chOff x="6598962" y="2359060"/>
            <a:chExt cx="379927" cy="230747"/>
          </a:xfrm>
        </p:grpSpPr>
        <p:sp>
          <p:nvSpPr>
            <p:cNvPr id="2173" name="Google Shape;2173;p71"/>
            <p:cNvSpPr/>
            <p:nvPr/>
          </p:nvSpPr>
          <p:spPr>
            <a:xfrm>
              <a:off x="6598962" y="2359060"/>
              <a:ext cx="379927" cy="230747"/>
            </a:xfrm>
            <a:custGeom>
              <a:avLst/>
              <a:gdLst/>
              <a:ahLst/>
              <a:cxnLst/>
              <a:rect l="l" t="t" r="r" b="b"/>
              <a:pathLst>
                <a:path w="14733" h="8948" extrusionOk="0">
                  <a:moveTo>
                    <a:pt x="9639" y="1560"/>
                  </a:moveTo>
                  <a:lnTo>
                    <a:pt x="9650" y="1582"/>
                  </a:lnTo>
                  <a:lnTo>
                    <a:pt x="9661" y="1604"/>
                  </a:lnTo>
                  <a:lnTo>
                    <a:pt x="9683" y="1680"/>
                  </a:lnTo>
                  <a:lnTo>
                    <a:pt x="9683" y="1691"/>
                  </a:lnTo>
                  <a:cubicBezTo>
                    <a:pt x="9694" y="1713"/>
                    <a:pt x="9705" y="1735"/>
                    <a:pt x="9716" y="1768"/>
                  </a:cubicBezTo>
                  <a:cubicBezTo>
                    <a:pt x="9760" y="1922"/>
                    <a:pt x="9782" y="2076"/>
                    <a:pt x="9793" y="2229"/>
                  </a:cubicBezTo>
                  <a:lnTo>
                    <a:pt x="9793" y="2328"/>
                  </a:lnTo>
                  <a:lnTo>
                    <a:pt x="9793" y="2603"/>
                  </a:lnTo>
                  <a:lnTo>
                    <a:pt x="7751" y="2603"/>
                  </a:lnTo>
                  <a:cubicBezTo>
                    <a:pt x="7674" y="2592"/>
                    <a:pt x="7608" y="2526"/>
                    <a:pt x="7608" y="2449"/>
                  </a:cubicBezTo>
                  <a:lnTo>
                    <a:pt x="7608" y="1713"/>
                  </a:lnTo>
                  <a:cubicBezTo>
                    <a:pt x="7608" y="1626"/>
                    <a:pt x="7674" y="1560"/>
                    <a:pt x="7762" y="1560"/>
                  </a:cubicBezTo>
                  <a:close/>
                  <a:moveTo>
                    <a:pt x="1362" y="3887"/>
                  </a:moveTo>
                  <a:lnTo>
                    <a:pt x="1362" y="4337"/>
                  </a:lnTo>
                  <a:lnTo>
                    <a:pt x="1055" y="4337"/>
                  </a:lnTo>
                  <a:cubicBezTo>
                    <a:pt x="758" y="4337"/>
                    <a:pt x="758" y="3887"/>
                    <a:pt x="1055" y="3887"/>
                  </a:cubicBezTo>
                  <a:close/>
                  <a:moveTo>
                    <a:pt x="758" y="6543"/>
                  </a:moveTo>
                  <a:cubicBezTo>
                    <a:pt x="747" y="6598"/>
                    <a:pt x="725" y="6664"/>
                    <a:pt x="715" y="6719"/>
                  </a:cubicBezTo>
                  <a:cubicBezTo>
                    <a:pt x="693" y="6818"/>
                    <a:pt x="704" y="6928"/>
                    <a:pt x="725" y="7026"/>
                  </a:cubicBezTo>
                  <a:lnTo>
                    <a:pt x="429" y="7026"/>
                  </a:lnTo>
                  <a:lnTo>
                    <a:pt x="418" y="6543"/>
                  </a:lnTo>
                  <a:close/>
                  <a:moveTo>
                    <a:pt x="3656" y="4765"/>
                  </a:moveTo>
                  <a:cubicBezTo>
                    <a:pt x="4875" y="4765"/>
                    <a:pt x="5918" y="5610"/>
                    <a:pt x="6170" y="6807"/>
                  </a:cubicBezTo>
                  <a:cubicBezTo>
                    <a:pt x="6192" y="6851"/>
                    <a:pt x="6170" y="6917"/>
                    <a:pt x="6137" y="6960"/>
                  </a:cubicBezTo>
                  <a:cubicBezTo>
                    <a:pt x="6104" y="6993"/>
                    <a:pt x="6049" y="7026"/>
                    <a:pt x="6006" y="7026"/>
                  </a:cubicBezTo>
                  <a:lnTo>
                    <a:pt x="5446" y="7026"/>
                  </a:lnTo>
                  <a:cubicBezTo>
                    <a:pt x="5336" y="6159"/>
                    <a:pt x="4600" y="5511"/>
                    <a:pt x="3733" y="5511"/>
                  </a:cubicBezTo>
                  <a:cubicBezTo>
                    <a:pt x="2866" y="5511"/>
                    <a:pt x="2142" y="6159"/>
                    <a:pt x="2032" y="7026"/>
                  </a:cubicBezTo>
                  <a:lnTo>
                    <a:pt x="1318" y="7026"/>
                  </a:lnTo>
                  <a:cubicBezTo>
                    <a:pt x="1263" y="7026"/>
                    <a:pt x="1219" y="7004"/>
                    <a:pt x="1187" y="6960"/>
                  </a:cubicBezTo>
                  <a:lnTo>
                    <a:pt x="1176" y="6960"/>
                  </a:lnTo>
                  <a:cubicBezTo>
                    <a:pt x="1143" y="6917"/>
                    <a:pt x="1132" y="6851"/>
                    <a:pt x="1143" y="6807"/>
                  </a:cubicBezTo>
                  <a:cubicBezTo>
                    <a:pt x="1395" y="5610"/>
                    <a:pt x="2438" y="4765"/>
                    <a:pt x="3656" y="4765"/>
                  </a:cubicBezTo>
                  <a:close/>
                  <a:moveTo>
                    <a:pt x="3730" y="5942"/>
                  </a:moveTo>
                  <a:cubicBezTo>
                    <a:pt x="4387" y="5942"/>
                    <a:pt x="5018" y="6453"/>
                    <a:pt x="5018" y="7224"/>
                  </a:cubicBezTo>
                  <a:cubicBezTo>
                    <a:pt x="5018" y="7937"/>
                    <a:pt x="4447" y="8508"/>
                    <a:pt x="3744" y="8519"/>
                  </a:cubicBezTo>
                  <a:lnTo>
                    <a:pt x="3733" y="8508"/>
                  </a:lnTo>
                  <a:cubicBezTo>
                    <a:pt x="2592" y="8508"/>
                    <a:pt x="2021" y="7125"/>
                    <a:pt x="2833" y="6324"/>
                  </a:cubicBezTo>
                  <a:cubicBezTo>
                    <a:pt x="3093" y="6060"/>
                    <a:pt x="3415" y="5942"/>
                    <a:pt x="3730" y="5942"/>
                  </a:cubicBezTo>
                  <a:close/>
                  <a:moveTo>
                    <a:pt x="11828" y="5942"/>
                  </a:moveTo>
                  <a:cubicBezTo>
                    <a:pt x="12488" y="5942"/>
                    <a:pt x="13119" y="6453"/>
                    <a:pt x="13119" y="7224"/>
                  </a:cubicBezTo>
                  <a:cubicBezTo>
                    <a:pt x="13119" y="7937"/>
                    <a:pt x="12548" y="8508"/>
                    <a:pt x="11835" y="8519"/>
                  </a:cubicBezTo>
                  <a:lnTo>
                    <a:pt x="11835" y="8508"/>
                  </a:lnTo>
                  <a:cubicBezTo>
                    <a:pt x="10693" y="8508"/>
                    <a:pt x="10111" y="7125"/>
                    <a:pt x="10923" y="6324"/>
                  </a:cubicBezTo>
                  <a:cubicBezTo>
                    <a:pt x="11187" y="6060"/>
                    <a:pt x="11511" y="5942"/>
                    <a:pt x="11828" y="5942"/>
                  </a:cubicBezTo>
                  <a:close/>
                  <a:moveTo>
                    <a:pt x="5699" y="0"/>
                  </a:moveTo>
                  <a:cubicBezTo>
                    <a:pt x="5412" y="0"/>
                    <a:pt x="5409" y="431"/>
                    <a:pt x="5690" y="431"/>
                  </a:cubicBezTo>
                  <a:cubicBezTo>
                    <a:pt x="5699" y="431"/>
                    <a:pt x="5710" y="430"/>
                    <a:pt x="5720" y="429"/>
                  </a:cubicBezTo>
                  <a:lnTo>
                    <a:pt x="7916" y="429"/>
                  </a:lnTo>
                  <a:cubicBezTo>
                    <a:pt x="8475" y="429"/>
                    <a:pt x="9013" y="682"/>
                    <a:pt x="9376" y="1121"/>
                  </a:cubicBezTo>
                  <a:lnTo>
                    <a:pt x="7762" y="1121"/>
                  </a:lnTo>
                  <a:cubicBezTo>
                    <a:pt x="7433" y="1121"/>
                    <a:pt x="7169" y="1384"/>
                    <a:pt x="7169" y="1713"/>
                  </a:cubicBezTo>
                  <a:lnTo>
                    <a:pt x="7169" y="2438"/>
                  </a:lnTo>
                  <a:cubicBezTo>
                    <a:pt x="7169" y="2767"/>
                    <a:pt x="7433" y="3031"/>
                    <a:pt x="7762" y="3031"/>
                  </a:cubicBezTo>
                  <a:lnTo>
                    <a:pt x="9837" y="3031"/>
                  </a:lnTo>
                  <a:cubicBezTo>
                    <a:pt x="9903" y="3239"/>
                    <a:pt x="10100" y="3382"/>
                    <a:pt x="10331" y="3382"/>
                  </a:cubicBezTo>
                  <a:lnTo>
                    <a:pt x="10671" y="3382"/>
                  </a:lnTo>
                  <a:cubicBezTo>
                    <a:pt x="11626" y="3382"/>
                    <a:pt x="12526" y="3854"/>
                    <a:pt x="13086" y="4633"/>
                  </a:cubicBezTo>
                  <a:cubicBezTo>
                    <a:pt x="12671" y="4429"/>
                    <a:pt x="12219" y="4326"/>
                    <a:pt x="11765" y="4326"/>
                  </a:cubicBezTo>
                  <a:cubicBezTo>
                    <a:pt x="11392" y="4326"/>
                    <a:pt x="11017" y="4396"/>
                    <a:pt x="10660" y="4535"/>
                  </a:cubicBezTo>
                  <a:cubicBezTo>
                    <a:pt x="10415" y="4623"/>
                    <a:pt x="10520" y="4956"/>
                    <a:pt x="10733" y="4956"/>
                  </a:cubicBezTo>
                  <a:cubicBezTo>
                    <a:pt x="10758" y="4956"/>
                    <a:pt x="10785" y="4951"/>
                    <a:pt x="10814" y="4941"/>
                  </a:cubicBezTo>
                  <a:cubicBezTo>
                    <a:pt x="11129" y="4816"/>
                    <a:pt x="11450" y="4757"/>
                    <a:pt x="11765" y="4757"/>
                  </a:cubicBezTo>
                  <a:cubicBezTo>
                    <a:pt x="12943" y="4757"/>
                    <a:pt x="14023" y="5577"/>
                    <a:pt x="14282" y="6807"/>
                  </a:cubicBezTo>
                  <a:cubicBezTo>
                    <a:pt x="14293" y="6862"/>
                    <a:pt x="14282" y="6917"/>
                    <a:pt x="14250" y="6960"/>
                  </a:cubicBezTo>
                  <a:cubicBezTo>
                    <a:pt x="14217" y="7004"/>
                    <a:pt x="14162" y="7026"/>
                    <a:pt x="14107" y="7026"/>
                  </a:cubicBezTo>
                  <a:lnTo>
                    <a:pt x="13547" y="7026"/>
                  </a:lnTo>
                  <a:cubicBezTo>
                    <a:pt x="13437" y="6170"/>
                    <a:pt x="12713" y="5522"/>
                    <a:pt x="11845" y="5522"/>
                  </a:cubicBezTo>
                  <a:cubicBezTo>
                    <a:pt x="10978" y="5522"/>
                    <a:pt x="10243" y="6170"/>
                    <a:pt x="10144" y="7026"/>
                  </a:cubicBezTo>
                  <a:lnTo>
                    <a:pt x="9420" y="7026"/>
                  </a:lnTo>
                  <a:cubicBezTo>
                    <a:pt x="9376" y="7026"/>
                    <a:pt x="9321" y="7004"/>
                    <a:pt x="9288" y="6960"/>
                  </a:cubicBezTo>
                  <a:cubicBezTo>
                    <a:pt x="9255" y="6917"/>
                    <a:pt x="9233" y="6862"/>
                    <a:pt x="9255" y="6807"/>
                  </a:cubicBezTo>
                  <a:cubicBezTo>
                    <a:pt x="9365" y="6247"/>
                    <a:pt x="9672" y="5742"/>
                    <a:pt x="10111" y="5369"/>
                  </a:cubicBezTo>
                  <a:cubicBezTo>
                    <a:pt x="10281" y="5261"/>
                    <a:pt x="10101" y="4993"/>
                    <a:pt x="9939" y="4993"/>
                  </a:cubicBezTo>
                  <a:cubicBezTo>
                    <a:pt x="9903" y="4993"/>
                    <a:pt x="9867" y="5007"/>
                    <a:pt x="9837" y="5039"/>
                  </a:cubicBezTo>
                  <a:cubicBezTo>
                    <a:pt x="9321" y="5468"/>
                    <a:pt x="8969" y="6060"/>
                    <a:pt x="8827" y="6719"/>
                  </a:cubicBezTo>
                  <a:cubicBezTo>
                    <a:pt x="8805" y="6818"/>
                    <a:pt x="8816" y="6928"/>
                    <a:pt x="8849" y="7026"/>
                  </a:cubicBezTo>
                  <a:lnTo>
                    <a:pt x="7971" y="7026"/>
                  </a:lnTo>
                  <a:lnTo>
                    <a:pt x="7971" y="4106"/>
                  </a:lnTo>
                  <a:cubicBezTo>
                    <a:pt x="7971" y="3964"/>
                    <a:pt x="7861" y="3892"/>
                    <a:pt x="7751" y="3892"/>
                  </a:cubicBezTo>
                  <a:cubicBezTo>
                    <a:pt x="7641" y="3892"/>
                    <a:pt x="7531" y="3964"/>
                    <a:pt x="7531" y="4106"/>
                  </a:cubicBezTo>
                  <a:lnTo>
                    <a:pt x="7531" y="7026"/>
                  </a:lnTo>
                  <a:lnTo>
                    <a:pt x="6598" y="7026"/>
                  </a:lnTo>
                  <a:cubicBezTo>
                    <a:pt x="6631" y="6928"/>
                    <a:pt x="6642" y="6818"/>
                    <a:pt x="6620" y="6719"/>
                  </a:cubicBezTo>
                  <a:cubicBezTo>
                    <a:pt x="6300" y="5239"/>
                    <a:pt x="5008" y="4333"/>
                    <a:pt x="3665" y="4333"/>
                  </a:cubicBezTo>
                  <a:cubicBezTo>
                    <a:pt x="3026" y="4333"/>
                    <a:pt x="2375" y="4539"/>
                    <a:pt x="1812" y="4985"/>
                  </a:cubicBezTo>
                  <a:lnTo>
                    <a:pt x="1812" y="2723"/>
                  </a:lnTo>
                  <a:cubicBezTo>
                    <a:pt x="1812" y="1461"/>
                    <a:pt x="2833" y="440"/>
                    <a:pt x="4096" y="440"/>
                  </a:cubicBezTo>
                  <a:lnTo>
                    <a:pt x="4864" y="440"/>
                  </a:lnTo>
                  <a:cubicBezTo>
                    <a:pt x="5127" y="418"/>
                    <a:pt x="5127" y="23"/>
                    <a:pt x="4864" y="1"/>
                  </a:cubicBezTo>
                  <a:lnTo>
                    <a:pt x="4096" y="1"/>
                  </a:lnTo>
                  <a:cubicBezTo>
                    <a:pt x="2592" y="12"/>
                    <a:pt x="1384" y="1219"/>
                    <a:pt x="1384" y="2723"/>
                  </a:cubicBezTo>
                  <a:lnTo>
                    <a:pt x="1384" y="3459"/>
                  </a:lnTo>
                  <a:lnTo>
                    <a:pt x="1066" y="3459"/>
                  </a:lnTo>
                  <a:cubicBezTo>
                    <a:pt x="1053" y="3458"/>
                    <a:pt x="1040" y="3458"/>
                    <a:pt x="1027" y="3458"/>
                  </a:cubicBezTo>
                  <a:cubicBezTo>
                    <a:pt x="671" y="3458"/>
                    <a:pt x="385" y="3746"/>
                    <a:pt x="385" y="4106"/>
                  </a:cubicBezTo>
                  <a:cubicBezTo>
                    <a:pt x="385" y="4477"/>
                    <a:pt x="671" y="4766"/>
                    <a:pt x="1027" y="4766"/>
                  </a:cubicBezTo>
                  <a:cubicBezTo>
                    <a:pt x="1040" y="4766"/>
                    <a:pt x="1053" y="4766"/>
                    <a:pt x="1066" y="4765"/>
                  </a:cubicBezTo>
                  <a:lnTo>
                    <a:pt x="1384" y="4765"/>
                  </a:lnTo>
                  <a:lnTo>
                    <a:pt x="1384" y="5402"/>
                  </a:lnTo>
                  <a:cubicBezTo>
                    <a:pt x="1198" y="5610"/>
                    <a:pt x="1044" y="5852"/>
                    <a:pt x="934" y="6115"/>
                  </a:cubicBezTo>
                  <a:lnTo>
                    <a:pt x="374" y="6115"/>
                  </a:lnTo>
                  <a:cubicBezTo>
                    <a:pt x="166" y="6115"/>
                    <a:pt x="1" y="6280"/>
                    <a:pt x="1" y="6488"/>
                  </a:cubicBezTo>
                  <a:lnTo>
                    <a:pt x="1" y="7092"/>
                  </a:lnTo>
                  <a:cubicBezTo>
                    <a:pt x="1" y="7290"/>
                    <a:pt x="166" y="7465"/>
                    <a:pt x="374" y="7465"/>
                  </a:cubicBezTo>
                  <a:lnTo>
                    <a:pt x="2054" y="7465"/>
                  </a:lnTo>
                  <a:cubicBezTo>
                    <a:pt x="2164" y="8311"/>
                    <a:pt x="2888" y="8947"/>
                    <a:pt x="3744" y="8947"/>
                  </a:cubicBezTo>
                  <a:cubicBezTo>
                    <a:pt x="4611" y="8947"/>
                    <a:pt x="5336" y="8311"/>
                    <a:pt x="5446" y="7465"/>
                  </a:cubicBezTo>
                  <a:lnTo>
                    <a:pt x="10144" y="7465"/>
                  </a:lnTo>
                  <a:cubicBezTo>
                    <a:pt x="10254" y="8311"/>
                    <a:pt x="10989" y="8947"/>
                    <a:pt x="11845" y="8947"/>
                  </a:cubicBezTo>
                  <a:cubicBezTo>
                    <a:pt x="12702" y="8947"/>
                    <a:pt x="13426" y="8311"/>
                    <a:pt x="13547" y="7465"/>
                  </a:cubicBezTo>
                  <a:lnTo>
                    <a:pt x="14107" y="7465"/>
                  </a:lnTo>
                  <a:cubicBezTo>
                    <a:pt x="14293" y="7465"/>
                    <a:pt x="14469" y="7378"/>
                    <a:pt x="14579" y="7235"/>
                  </a:cubicBezTo>
                  <a:cubicBezTo>
                    <a:pt x="14700" y="7092"/>
                    <a:pt x="14733" y="6895"/>
                    <a:pt x="14700" y="6719"/>
                  </a:cubicBezTo>
                  <a:cubicBezTo>
                    <a:pt x="14568" y="6126"/>
                    <a:pt x="14271" y="5588"/>
                    <a:pt x="13832" y="5171"/>
                  </a:cubicBezTo>
                  <a:cubicBezTo>
                    <a:pt x="13832" y="5160"/>
                    <a:pt x="13832" y="5149"/>
                    <a:pt x="13821" y="5127"/>
                  </a:cubicBezTo>
                  <a:cubicBezTo>
                    <a:pt x="13316" y="3821"/>
                    <a:pt x="12065" y="2965"/>
                    <a:pt x="10671" y="2965"/>
                  </a:cubicBezTo>
                  <a:lnTo>
                    <a:pt x="10331" y="2965"/>
                  </a:lnTo>
                  <a:cubicBezTo>
                    <a:pt x="10276" y="2965"/>
                    <a:pt x="10232" y="2921"/>
                    <a:pt x="10232" y="2877"/>
                  </a:cubicBezTo>
                  <a:lnTo>
                    <a:pt x="10232" y="2328"/>
                  </a:lnTo>
                  <a:cubicBezTo>
                    <a:pt x="10232" y="1044"/>
                    <a:pt x="9189" y="1"/>
                    <a:pt x="7916" y="1"/>
                  </a:cubicBezTo>
                  <a:lnTo>
                    <a:pt x="5720" y="1"/>
                  </a:lnTo>
                  <a:cubicBezTo>
                    <a:pt x="5713" y="0"/>
                    <a:pt x="5706" y="0"/>
                    <a:pt x="569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6880922" y="2528355"/>
              <a:ext cx="40512" cy="34478"/>
            </a:xfrm>
            <a:custGeom>
              <a:avLst/>
              <a:gdLst/>
              <a:ahLst/>
              <a:cxnLst/>
              <a:rect l="l" t="t" r="r" b="b"/>
              <a:pathLst>
                <a:path w="1571" h="1337" extrusionOk="0">
                  <a:moveTo>
                    <a:pt x="898" y="428"/>
                  </a:moveTo>
                  <a:cubicBezTo>
                    <a:pt x="1021" y="428"/>
                    <a:pt x="1142" y="521"/>
                    <a:pt x="1142" y="670"/>
                  </a:cubicBezTo>
                  <a:cubicBezTo>
                    <a:pt x="1142" y="802"/>
                    <a:pt x="1032" y="911"/>
                    <a:pt x="901" y="911"/>
                  </a:cubicBezTo>
                  <a:cubicBezTo>
                    <a:pt x="692" y="911"/>
                    <a:pt x="582" y="648"/>
                    <a:pt x="736" y="494"/>
                  </a:cubicBezTo>
                  <a:cubicBezTo>
                    <a:pt x="782" y="448"/>
                    <a:pt x="840" y="428"/>
                    <a:pt x="898" y="428"/>
                  </a:cubicBezTo>
                  <a:close/>
                  <a:moveTo>
                    <a:pt x="901" y="0"/>
                  </a:moveTo>
                  <a:cubicBezTo>
                    <a:pt x="308" y="0"/>
                    <a:pt x="0" y="714"/>
                    <a:pt x="428" y="1142"/>
                  </a:cubicBezTo>
                  <a:cubicBezTo>
                    <a:pt x="563" y="1277"/>
                    <a:pt x="730" y="1337"/>
                    <a:pt x="894" y="1337"/>
                  </a:cubicBezTo>
                  <a:cubicBezTo>
                    <a:pt x="1238" y="1337"/>
                    <a:pt x="1570" y="1071"/>
                    <a:pt x="1570" y="670"/>
                  </a:cubicBezTo>
                  <a:cubicBezTo>
                    <a:pt x="1570" y="297"/>
                    <a:pt x="1274" y="0"/>
                    <a:pt x="90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6672302" y="2528355"/>
              <a:ext cx="40486" cy="34478"/>
            </a:xfrm>
            <a:custGeom>
              <a:avLst/>
              <a:gdLst/>
              <a:ahLst/>
              <a:cxnLst/>
              <a:rect l="l" t="t" r="r" b="b"/>
              <a:pathLst>
                <a:path w="1570" h="1337" extrusionOk="0">
                  <a:moveTo>
                    <a:pt x="894" y="428"/>
                  </a:moveTo>
                  <a:cubicBezTo>
                    <a:pt x="1020" y="428"/>
                    <a:pt x="1142" y="521"/>
                    <a:pt x="1142" y="670"/>
                  </a:cubicBezTo>
                  <a:cubicBezTo>
                    <a:pt x="1142" y="802"/>
                    <a:pt x="1032" y="911"/>
                    <a:pt x="900" y="911"/>
                  </a:cubicBezTo>
                  <a:cubicBezTo>
                    <a:pt x="681" y="900"/>
                    <a:pt x="582" y="648"/>
                    <a:pt x="725" y="494"/>
                  </a:cubicBezTo>
                  <a:cubicBezTo>
                    <a:pt x="774" y="448"/>
                    <a:pt x="835" y="428"/>
                    <a:pt x="894" y="428"/>
                  </a:cubicBezTo>
                  <a:close/>
                  <a:moveTo>
                    <a:pt x="900" y="0"/>
                  </a:moveTo>
                  <a:cubicBezTo>
                    <a:pt x="296" y="0"/>
                    <a:pt x="0" y="714"/>
                    <a:pt x="428" y="1142"/>
                  </a:cubicBezTo>
                  <a:cubicBezTo>
                    <a:pt x="563" y="1277"/>
                    <a:pt x="730" y="1337"/>
                    <a:pt x="893" y="1337"/>
                  </a:cubicBezTo>
                  <a:cubicBezTo>
                    <a:pt x="1238" y="1337"/>
                    <a:pt x="1570" y="1071"/>
                    <a:pt x="1570" y="670"/>
                  </a:cubicBezTo>
                  <a:cubicBezTo>
                    <a:pt x="1570" y="297"/>
                    <a:pt x="1262" y="0"/>
                    <a:pt x="90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6750979" y="2459528"/>
              <a:ext cx="29011" cy="11114"/>
            </a:xfrm>
            <a:custGeom>
              <a:avLst/>
              <a:gdLst/>
              <a:ahLst/>
              <a:cxnLst/>
              <a:rect l="l" t="t" r="r" b="b"/>
              <a:pathLst>
                <a:path w="1125" h="431" extrusionOk="0">
                  <a:moveTo>
                    <a:pt x="854" y="0"/>
                  </a:moveTo>
                  <a:cubicBezTo>
                    <a:pt x="844" y="0"/>
                    <a:pt x="834" y="1"/>
                    <a:pt x="824" y="2"/>
                  </a:cubicBezTo>
                  <a:lnTo>
                    <a:pt x="209" y="2"/>
                  </a:lnTo>
                  <a:cubicBezTo>
                    <a:pt x="89" y="2"/>
                    <a:pt x="1" y="101"/>
                    <a:pt x="1" y="210"/>
                  </a:cubicBezTo>
                  <a:cubicBezTo>
                    <a:pt x="1" y="331"/>
                    <a:pt x="89" y="430"/>
                    <a:pt x="209" y="430"/>
                  </a:cubicBezTo>
                  <a:lnTo>
                    <a:pt x="824" y="430"/>
                  </a:lnTo>
                  <a:cubicBezTo>
                    <a:pt x="831" y="430"/>
                    <a:pt x="838" y="431"/>
                    <a:pt x="844" y="431"/>
                  </a:cubicBezTo>
                  <a:cubicBezTo>
                    <a:pt x="1122" y="431"/>
                    <a:pt x="1125" y="0"/>
                    <a:pt x="85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6693525" y="2388226"/>
              <a:ext cx="70219" cy="49280"/>
            </a:xfrm>
            <a:custGeom>
              <a:avLst/>
              <a:gdLst/>
              <a:ahLst/>
              <a:cxnLst/>
              <a:rect l="l" t="t" r="r" b="b"/>
              <a:pathLst>
                <a:path w="2723" h="1911" extrusionOk="0">
                  <a:moveTo>
                    <a:pt x="2130" y="429"/>
                  </a:moveTo>
                  <a:cubicBezTo>
                    <a:pt x="2218" y="429"/>
                    <a:pt x="2295" y="506"/>
                    <a:pt x="2295" y="593"/>
                  </a:cubicBezTo>
                  <a:lnTo>
                    <a:pt x="2295" y="1318"/>
                  </a:lnTo>
                  <a:cubicBezTo>
                    <a:pt x="2295" y="1406"/>
                    <a:pt x="2218" y="1483"/>
                    <a:pt x="2130" y="1483"/>
                  </a:cubicBezTo>
                  <a:lnTo>
                    <a:pt x="593" y="1483"/>
                  </a:lnTo>
                  <a:cubicBezTo>
                    <a:pt x="505" y="1483"/>
                    <a:pt x="429" y="1406"/>
                    <a:pt x="429" y="1318"/>
                  </a:cubicBezTo>
                  <a:lnTo>
                    <a:pt x="429" y="593"/>
                  </a:lnTo>
                  <a:cubicBezTo>
                    <a:pt x="429" y="506"/>
                    <a:pt x="505" y="429"/>
                    <a:pt x="593" y="429"/>
                  </a:cubicBezTo>
                  <a:close/>
                  <a:moveTo>
                    <a:pt x="593" y="1"/>
                  </a:moveTo>
                  <a:cubicBezTo>
                    <a:pt x="264" y="1"/>
                    <a:pt x="0" y="264"/>
                    <a:pt x="0" y="593"/>
                  </a:cubicBezTo>
                  <a:lnTo>
                    <a:pt x="0" y="1318"/>
                  </a:lnTo>
                  <a:cubicBezTo>
                    <a:pt x="0" y="1647"/>
                    <a:pt x="264" y="1911"/>
                    <a:pt x="593" y="1911"/>
                  </a:cubicBezTo>
                  <a:lnTo>
                    <a:pt x="2130" y="1911"/>
                  </a:lnTo>
                  <a:cubicBezTo>
                    <a:pt x="2459" y="1911"/>
                    <a:pt x="2723" y="1647"/>
                    <a:pt x="2723" y="1318"/>
                  </a:cubicBezTo>
                  <a:lnTo>
                    <a:pt x="2723" y="593"/>
                  </a:lnTo>
                  <a:cubicBezTo>
                    <a:pt x="2723" y="264"/>
                    <a:pt x="2459" y="1"/>
                    <a:pt x="213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8" name="Google Shape;2178;p71"/>
          <p:cNvGrpSpPr/>
          <p:nvPr/>
        </p:nvGrpSpPr>
        <p:grpSpPr>
          <a:xfrm>
            <a:off x="6049817" y="3484865"/>
            <a:ext cx="214294" cy="380469"/>
            <a:chOff x="6049817" y="3484865"/>
            <a:chExt cx="214294" cy="380469"/>
          </a:xfrm>
        </p:grpSpPr>
        <p:sp>
          <p:nvSpPr>
            <p:cNvPr id="2179" name="Google Shape;2179;p71"/>
            <p:cNvSpPr/>
            <p:nvPr/>
          </p:nvSpPr>
          <p:spPr>
            <a:xfrm>
              <a:off x="6049817" y="3484865"/>
              <a:ext cx="81540" cy="380340"/>
            </a:xfrm>
            <a:custGeom>
              <a:avLst/>
              <a:gdLst/>
              <a:ahLst/>
              <a:cxnLst/>
              <a:rect l="l" t="t" r="r" b="b"/>
              <a:pathLst>
                <a:path w="3162" h="14749" extrusionOk="0">
                  <a:moveTo>
                    <a:pt x="1800" y="813"/>
                  </a:moveTo>
                  <a:cubicBezTo>
                    <a:pt x="1888" y="922"/>
                    <a:pt x="1987" y="1054"/>
                    <a:pt x="2086" y="1186"/>
                  </a:cubicBezTo>
                  <a:cubicBezTo>
                    <a:pt x="2635" y="1943"/>
                    <a:pt x="2722" y="2305"/>
                    <a:pt x="2722" y="2459"/>
                  </a:cubicBezTo>
                  <a:lnTo>
                    <a:pt x="2722" y="3678"/>
                  </a:lnTo>
                  <a:lnTo>
                    <a:pt x="439" y="2503"/>
                  </a:lnTo>
                  <a:lnTo>
                    <a:pt x="439" y="2459"/>
                  </a:lnTo>
                  <a:cubicBezTo>
                    <a:pt x="439" y="2305"/>
                    <a:pt x="516" y="1943"/>
                    <a:pt x="1076" y="1186"/>
                  </a:cubicBezTo>
                  <a:cubicBezTo>
                    <a:pt x="1175" y="1054"/>
                    <a:pt x="1273" y="922"/>
                    <a:pt x="1361" y="813"/>
                  </a:cubicBezTo>
                  <a:lnTo>
                    <a:pt x="1361" y="1801"/>
                  </a:lnTo>
                  <a:cubicBezTo>
                    <a:pt x="1361" y="1943"/>
                    <a:pt x="1471" y="2015"/>
                    <a:pt x="1581" y="2015"/>
                  </a:cubicBezTo>
                  <a:cubicBezTo>
                    <a:pt x="1691" y="2015"/>
                    <a:pt x="1800" y="1943"/>
                    <a:pt x="1800" y="1801"/>
                  </a:cubicBezTo>
                  <a:lnTo>
                    <a:pt x="1800" y="813"/>
                  </a:lnTo>
                  <a:close/>
                  <a:moveTo>
                    <a:pt x="439" y="2986"/>
                  </a:moveTo>
                  <a:lnTo>
                    <a:pt x="2722" y="4172"/>
                  </a:lnTo>
                  <a:lnTo>
                    <a:pt x="2722" y="4567"/>
                  </a:lnTo>
                  <a:lnTo>
                    <a:pt x="439" y="3392"/>
                  </a:lnTo>
                  <a:lnTo>
                    <a:pt x="439" y="2986"/>
                  </a:lnTo>
                  <a:close/>
                  <a:moveTo>
                    <a:pt x="428" y="3886"/>
                  </a:moveTo>
                  <a:lnTo>
                    <a:pt x="2722" y="5061"/>
                  </a:lnTo>
                  <a:lnTo>
                    <a:pt x="2722" y="6817"/>
                  </a:lnTo>
                  <a:lnTo>
                    <a:pt x="1581" y="7553"/>
                  </a:lnTo>
                  <a:lnTo>
                    <a:pt x="428" y="6817"/>
                  </a:lnTo>
                  <a:lnTo>
                    <a:pt x="428" y="6191"/>
                  </a:lnTo>
                  <a:lnTo>
                    <a:pt x="944" y="5763"/>
                  </a:lnTo>
                  <a:cubicBezTo>
                    <a:pt x="1043" y="5686"/>
                    <a:pt x="1043" y="5533"/>
                    <a:pt x="944" y="5445"/>
                  </a:cubicBezTo>
                  <a:lnTo>
                    <a:pt x="428" y="4951"/>
                  </a:lnTo>
                  <a:lnTo>
                    <a:pt x="428" y="3886"/>
                  </a:lnTo>
                  <a:close/>
                  <a:moveTo>
                    <a:pt x="1576" y="9431"/>
                  </a:moveTo>
                  <a:cubicBezTo>
                    <a:pt x="1673" y="9431"/>
                    <a:pt x="1773" y="9468"/>
                    <a:pt x="1855" y="9550"/>
                  </a:cubicBezTo>
                  <a:cubicBezTo>
                    <a:pt x="2097" y="9792"/>
                    <a:pt x="1921" y="10209"/>
                    <a:pt x="1581" y="10209"/>
                  </a:cubicBezTo>
                  <a:cubicBezTo>
                    <a:pt x="1361" y="10209"/>
                    <a:pt x="1186" y="10033"/>
                    <a:pt x="1186" y="9825"/>
                  </a:cubicBezTo>
                  <a:cubicBezTo>
                    <a:pt x="1186" y="9588"/>
                    <a:pt x="1375" y="9431"/>
                    <a:pt x="1576" y="9431"/>
                  </a:cubicBezTo>
                  <a:close/>
                  <a:moveTo>
                    <a:pt x="1581" y="0"/>
                  </a:moveTo>
                  <a:cubicBezTo>
                    <a:pt x="1515" y="0"/>
                    <a:pt x="1460" y="22"/>
                    <a:pt x="1416" y="77"/>
                  </a:cubicBezTo>
                  <a:cubicBezTo>
                    <a:pt x="1273" y="231"/>
                    <a:pt x="0" y="1647"/>
                    <a:pt x="0" y="2459"/>
                  </a:cubicBezTo>
                  <a:lnTo>
                    <a:pt x="0" y="5050"/>
                  </a:lnTo>
                  <a:cubicBezTo>
                    <a:pt x="0" y="5105"/>
                    <a:pt x="22" y="5160"/>
                    <a:pt x="66" y="5203"/>
                  </a:cubicBezTo>
                  <a:lnTo>
                    <a:pt x="483" y="5588"/>
                  </a:lnTo>
                  <a:lnTo>
                    <a:pt x="88" y="5917"/>
                  </a:lnTo>
                  <a:cubicBezTo>
                    <a:pt x="33" y="5961"/>
                    <a:pt x="0" y="6027"/>
                    <a:pt x="0" y="6093"/>
                  </a:cubicBezTo>
                  <a:lnTo>
                    <a:pt x="0" y="8321"/>
                  </a:lnTo>
                  <a:cubicBezTo>
                    <a:pt x="0" y="8469"/>
                    <a:pt x="110" y="8543"/>
                    <a:pt x="220" y="8543"/>
                  </a:cubicBezTo>
                  <a:cubicBezTo>
                    <a:pt x="329" y="8543"/>
                    <a:pt x="439" y="8469"/>
                    <a:pt x="439" y="8321"/>
                  </a:cubicBezTo>
                  <a:lnTo>
                    <a:pt x="439" y="7333"/>
                  </a:lnTo>
                  <a:lnTo>
                    <a:pt x="1460" y="7992"/>
                  </a:lnTo>
                  <a:cubicBezTo>
                    <a:pt x="1498" y="8014"/>
                    <a:pt x="1540" y="8025"/>
                    <a:pt x="1581" y="8025"/>
                  </a:cubicBezTo>
                  <a:cubicBezTo>
                    <a:pt x="1622" y="8025"/>
                    <a:pt x="1663" y="8014"/>
                    <a:pt x="1702" y="7992"/>
                  </a:cubicBezTo>
                  <a:lnTo>
                    <a:pt x="2722" y="7333"/>
                  </a:lnTo>
                  <a:lnTo>
                    <a:pt x="2722" y="10066"/>
                  </a:lnTo>
                  <a:cubicBezTo>
                    <a:pt x="2722" y="10615"/>
                    <a:pt x="2338" y="11087"/>
                    <a:pt x="1800" y="11186"/>
                  </a:cubicBezTo>
                  <a:lnTo>
                    <a:pt x="1800" y="10615"/>
                  </a:lnTo>
                  <a:cubicBezTo>
                    <a:pt x="2722" y="10363"/>
                    <a:pt x="2536" y="9002"/>
                    <a:pt x="1581" y="9002"/>
                  </a:cubicBezTo>
                  <a:cubicBezTo>
                    <a:pt x="626" y="9002"/>
                    <a:pt x="439" y="10363"/>
                    <a:pt x="1361" y="10615"/>
                  </a:cubicBezTo>
                  <a:lnTo>
                    <a:pt x="1361" y="11186"/>
                  </a:lnTo>
                  <a:cubicBezTo>
                    <a:pt x="823" y="11087"/>
                    <a:pt x="439" y="10615"/>
                    <a:pt x="439" y="10066"/>
                  </a:cubicBezTo>
                  <a:lnTo>
                    <a:pt x="439" y="9199"/>
                  </a:lnTo>
                  <a:cubicBezTo>
                    <a:pt x="439" y="9051"/>
                    <a:pt x="329" y="8977"/>
                    <a:pt x="220" y="8977"/>
                  </a:cubicBezTo>
                  <a:cubicBezTo>
                    <a:pt x="110" y="8977"/>
                    <a:pt x="0" y="9051"/>
                    <a:pt x="0" y="9199"/>
                  </a:cubicBezTo>
                  <a:lnTo>
                    <a:pt x="0" y="10066"/>
                  </a:lnTo>
                  <a:cubicBezTo>
                    <a:pt x="0" y="10857"/>
                    <a:pt x="582" y="11526"/>
                    <a:pt x="1361" y="11625"/>
                  </a:cubicBezTo>
                  <a:lnTo>
                    <a:pt x="1361" y="12075"/>
                  </a:lnTo>
                  <a:lnTo>
                    <a:pt x="801" y="12075"/>
                  </a:lnTo>
                  <a:cubicBezTo>
                    <a:pt x="505" y="12075"/>
                    <a:pt x="505" y="12503"/>
                    <a:pt x="801" y="12503"/>
                  </a:cubicBezTo>
                  <a:lnTo>
                    <a:pt x="1361" y="12503"/>
                  </a:lnTo>
                  <a:lnTo>
                    <a:pt x="1361" y="12931"/>
                  </a:lnTo>
                  <a:lnTo>
                    <a:pt x="1120" y="12931"/>
                  </a:lnTo>
                  <a:cubicBezTo>
                    <a:pt x="834" y="12931"/>
                    <a:pt x="834" y="13371"/>
                    <a:pt x="1120" y="13371"/>
                  </a:cubicBezTo>
                  <a:lnTo>
                    <a:pt x="1361" y="13371"/>
                  </a:lnTo>
                  <a:lnTo>
                    <a:pt x="1361" y="14534"/>
                  </a:lnTo>
                  <a:cubicBezTo>
                    <a:pt x="1361" y="14677"/>
                    <a:pt x="1471" y="14748"/>
                    <a:pt x="1581" y="14748"/>
                  </a:cubicBezTo>
                  <a:cubicBezTo>
                    <a:pt x="1691" y="14748"/>
                    <a:pt x="1800" y="14677"/>
                    <a:pt x="1800" y="14534"/>
                  </a:cubicBezTo>
                  <a:lnTo>
                    <a:pt x="1800" y="13371"/>
                  </a:lnTo>
                  <a:lnTo>
                    <a:pt x="2042" y="13371"/>
                  </a:lnTo>
                  <a:cubicBezTo>
                    <a:pt x="2327" y="13371"/>
                    <a:pt x="2327" y="12931"/>
                    <a:pt x="2042" y="12931"/>
                  </a:cubicBezTo>
                  <a:lnTo>
                    <a:pt x="1800" y="12931"/>
                  </a:lnTo>
                  <a:lnTo>
                    <a:pt x="1800" y="12503"/>
                  </a:lnTo>
                  <a:lnTo>
                    <a:pt x="2360" y="12503"/>
                  </a:lnTo>
                  <a:cubicBezTo>
                    <a:pt x="2657" y="12503"/>
                    <a:pt x="2657" y="12064"/>
                    <a:pt x="2360" y="12064"/>
                  </a:cubicBezTo>
                  <a:lnTo>
                    <a:pt x="1800" y="12064"/>
                  </a:lnTo>
                  <a:lnTo>
                    <a:pt x="1800" y="11625"/>
                  </a:lnTo>
                  <a:cubicBezTo>
                    <a:pt x="2580" y="11515"/>
                    <a:pt x="3161" y="10846"/>
                    <a:pt x="3161" y="10066"/>
                  </a:cubicBezTo>
                  <a:lnTo>
                    <a:pt x="3161" y="2459"/>
                  </a:lnTo>
                  <a:cubicBezTo>
                    <a:pt x="3161" y="1647"/>
                    <a:pt x="1888" y="231"/>
                    <a:pt x="1745" y="77"/>
                  </a:cubicBezTo>
                  <a:cubicBezTo>
                    <a:pt x="1702" y="22"/>
                    <a:pt x="1636" y="0"/>
                    <a:pt x="158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6182571" y="3484994"/>
              <a:ext cx="81540" cy="380340"/>
            </a:xfrm>
            <a:custGeom>
              <a:avLst/>
              <a:gdLst/>
              <a:ahLst/>
              <a:cxnLst/>
              <a:rect l="l" t="t" r="r" b="b"/>
              <a:pathLst>
                <a:path w="3162" h="14749" extrusionOk="0">
                  <a:moveTo>
                    <a:pt x="1581" y="4540"/>
                  </a:moveTo>
                  <a:cubicBezTo>
                    <a:pt x="1932" y="4540"/>
                    <a:pt x="2108" y="4957"/>
                    <a:pt x="1856" y="5209"/>
                  </a:cubicBezTo>
                  <a:cubicBezTo>
                    <a:pt x="1778" y="5287"/>
                    <a:pt x="1683" y="5321"/>
                    <a:pt x="1589" y="5321"/>
                  </a:cubicBezTo>
                  <a:cubicBezTo>
                    <a:pt x="1389" y="5321"/>
                    <a:pt x="1197" y="5166"/>
                    <a:pt x="1197" y="4935"/>
                  </a:cubicBezTo>
                  <a:cubicBezTo>
                    <a:pt x="1197" y="4715"/>
                    <a:pt x="1373" y="4540"/>
                    <a:pt x="1581" y="4540"/>
                  </a:cubicBezTo>
                  <a:close/>
                  <a:moveTo>
                    <a:pt x="1362" y="3552"/>
                  </a:moveTo>
                  <a:lnTo>
                    <a:pt x="1362" y="4134"/>
                  </a:lnTo>
                  <a:cubicBezTo>
                    <a:pt x="439" y="4386"/>
                    <a:pt x="626" y="5747"/>
                    <a:pt x="1581" y="5747"/>
                  </a:cubicBezTo>
                  <a:cubicBezTo>
                    <a:pt x="2547" y="5747"/>
                    <a:pt x="2734" y="4386"/>
                    <a:pt x="1801" y="4134"/>
                  </a:cubicBezTo>
                  <a:lnTo>
                    <a:pt x="1801" y="3563"/>
                  </a:lnTo>
                  <a:cubicBezTo>
                    <a:pt x="2339" y="3662"/>
                    <a:pt x="2723" y="4134"/>
                    <a:pt x="2723" y="4683"/>
                  </a:cubicBezTo>
                  <a:lnTo>
                    <a:pt x="2723" y="7427"/>
                  </a:lnTo>
                  <a:lnTo>
                    <a:pt x="1702" y="6757"/>
                  </a:lnTo>
                  <a:cubicBezTo>
                    <a:pt x="1663" y="6735"/>
                    <a:pt x="1622" y="6724"/>
                    <a:pt x="1581" y="6724"/>
                  </a:cubicBezTo>
                  <a:cubicBezTo>
                    <a:pt x="1540" y="6724"/>
                    <a:pt x="1499" y="6735"/>
                    <a:pt x="1460" y="6757"/>
                  </a:cubicBezTo>
                  <a:lnTo>
                    <a:pt x="439" y="7416"/>
                  </a:lnTo>
                  <a:lnTo>
                    <a:pt x="439" y="4683"/>
                  </a:lnTo>
                  <a:cubicBezTo>
                    <a:pt x="439" y="4134"/>
                    <a:pt x="835" y="3662"/>
                    <a:pt x="1362" y="3552"/>
                  </a:cubicBezTo>
                  <a:close/>
                  <a:moveTo>
                    <a:pt x="439" y="10182"/>
                  </a:moveTo>
                  <a:lnTo>
                    <a:pt x="2723" y="11357"/>
                  </a:lnTo>
                  <a:lnTo>
                    <a:pt x="2723" y="11752"/>
                  </a:lnTo>
                  <a:lnTo>
                    <a:pt x="439" y="10577"/>
                  </a:lnTo>
                  <a:lnTo>
                    <a:pt x="439" y="10182"/>
                  </a:lnTo>
                  <a:close/>
                  <a:moveTo>
                    <a:pt x="439" y="11060"/>
                  </a:moveTo>
                  <a:lnTo>
                    <a:pt x="2723" y="12246"/>
                  </a:lnTo>
                  <a:lnTo>
                    <a:pt x="2723" y="12290"/>
                  </a:lnTo>
                  <a:cubicBezTo>
                    <a:pt x="2723" y="12663"/>
                    <a:pt x="2251" y="13376"/>
                    <a:pt x="1801" y="13936"/>
                  </a:cubicBezTo>
                  <a:lnTo>
                    <a:pt x="1801" y="13925"/>
                  </a:lnTo>
                  <a:lnTo>
                    <a:pt x="1801" y="12937"/>
                  </a:lnTo>
                  <a:cubicBezTo>
                    <a:pt x="1801" y="12795"/>
                    <a:pt x="1691" y="12723"/>
                    <a:pt x="1581" y="12723"/>
                  </a:cubicBezTo>
                  <a:cubicBezTo>
                    <a:pt x="1471" y="12723"/>
                    <a:pt x="1362" y="12795"/>
                    <a:pt x="1362" y="12937"/>
                  </a:cubicBezTo>
                  <a:lnTo>
                    <a:pt x="1362" y="13925"/>
                  </a:lnTo>
                  <a:cubicBezTo>
                    <a:pt x="911" y="13366"/>
                    <a:pt x="439" y="12663"/>
                    <a:pt x="439" y="12279"/>
                  </a:cubicBezTo>
                  <a:lnTo>
                    <a:pt x="439" y="11060"/>
                  </a:lnTo>
                  <a:close/>
                  <a:moveTo>
                    <a:pt x="1581" y="1"/>
                  </a:moveTo>
                  <a:cubicBezTo>
                    <a:pt x="1471" y="1"/>
                    <a:pt x="1362" y="72"/>
                    <a:pt x="1362" y="215"/>
                  </a:cubicBezTo>
                  <a:lnTo>
                    <a:pt x="1362" y="1378"/>
                  </a:lnTo>
                  <a:lnTo>
                    <a:pt x="1120" y="1378"/>
                  </a:lnTo>
                  <a:cubicBezTo>
                    <a:pt x="835" y="1378"/>
                    <a:pt x="835" y="1817"/>
                    <a:pt x="1120" y="1817"/>
                  </a:cubicBezTo>
                  <a:lnTo>
                    <a:pt x="1362" y="1817"/>
                  </a:lnTo>
                  <a:lnTo>
                    <a:pt x="1362" y="2246"/>
                  </a:lnTo>
                  <a:lnTo>
                    <a:pt x="802" y="2246"/>
                  </a:lnTo>
                  <a:cubicBezTo>
                    <a:pt x="798" y="2245"/>
                    <a:pt x="795" y="2245"/>
                    <a:pt x="791" y="2245"/>
                  </a:cubicBezTo>
                  <a:cubicBezTo>
                    <a:pt x="516" y="2245"/>
                    <a:pt x="520" y="2674"/>
                    <a:pt x="802" y="2674"/>
                  </a:cubicBezTo>
                  <a:lnTo>
                    <a:pt x="1362" y="2674"/>
                  </a:lnTo>
                  <a:lnTo>
                    <a:pt x="1362" y="3124"/>
                  </a:lnTo>
                  <a:cubicBezTo>
                    <a:pt x="582" y="3223"/>
                    <a:pt x="0" y="3892"/>
                    <a:pt x="0" y="4683"/>
                  </a:cubicBezTo>
                  <a:lnTo>
                    <a:pt x="0" y="8338"/>
                  </a:lnTo>
                  <a:cubicBezTo>
                    <a:pt x="0" y="8481"/>
                    <a:pt x="110" y="8552"/>
                    <a:pt x="220" y="8552"/>
                  </a:cubicBezTo>
                  <a:cubicBezTo>
                    <a:pt x="330" y="8552"/>
                    <a:pt x="439" y="8481"/>
                    <a:pt x="439" y="8338"/>
                  </a:cubicBezTo>
                  <a:lnTo>
                    <a:pt x="439" y="7932"/>
                  </a:lnTo>
                  <a:lnTo>
                    <a:pt x="1581" y="7196"/>
                  </a:lnTo>
                  <a:lnTo>
                    <a:pt x="2723" y="7932"/>
                  </a:lnTo>
                  <a:lnTo>
                    <a:pt x="2723" y="8557"/>
                  </a:lnTo>
                  <a:lnTo>
                    <a:pt x="2218" y="8986"/>
                  </a:lnTo>
                  <a:cubicBezTo>
                    <a:pt x="2119" y="9073"/>
                    <a:pt x="2119" y="9216"/>
                    <a:pt x="2207" y="9304"/>
                  </a:cubicBezTo>
                  <a:lnTo>
                    <a:pt x="2723" y="9798"/>
                  </a:lnTo>
                  <a:lnTo>
                    <a:pt x="2723" y="10863"/>
                  </a:lnTo>
                  <a:lnTo>
                    <a:pt x="439" y="9688"/>
                  </a:lnTo>
                  <a:lnTo>
                    <a:pt x="439" y="9205"/>
                  </a:lnTo>
                  <a:cubicBezTo>
                    <a:pt x="439" y="9062"/>
                    <a:pt x="330" y="8991"/>
                    <a:pt x="220" y="8991"/>
                  </a:cubicBezTo>
                  <a:cubicBezTo>
                    <a:pt x="110" y="8991"/>
                    <a:pt x="0" y="9062"/>
                    <a:pt x="0" y="9205"/>
                  </a:cubicBezTo>
                  <a:lnTo>
                    <a:pt x="0" y="12290"/>
                  </a:lnTo>
                  <a:cubicBezTo>
                    <a:pt x="0" y="13102"/>
                    <a:pt x="1274" y="14518"/>
                    <a:pt x="1416" y="14683"/>
                  </a:cubicBezTo>
                  <a:cubicBezTo>
                    <a:pt x="1460" y="14727"/>
                    <a:pt x="1521" y="14749"/>
                    <a:pt x="1581" y="14749"/>
                  </a:cubicBezTo>
                  <a:cubicBezTo>
                    <a:pt x="1641" y="14749"/>
                    <a:pt x="1702" y="14727"/>
                    <a:pt x="1746" y="14683"/>
                  </a:cubicBezTo>
                  <a:cubicBezTo>
                    <a:pt x="1888" y="14518"/>
                    <a:pt x="3162" y="13102"/>
                    <a:pt x="3162" y="12290"/>
                  </a:cubicBezTo>
                  <a:lnTo>
                    <a:pt x="3162" y="9710"/>
                  </a:lnTo>
                  <a:cubicBezTo>
                    <a:pt x="3162" y="9644"/>
                    <a:pt x="3140" y="9589"/>
                    <a:pt x="3096" y="9545"/>
                  </a:cubicBezTo>
                  <a:lnTo>
                    <a:pt x="2679" y="9161"/>
                  </a:lnTo>
                  <a:lnTo>
                    <a:pt x="3074" y="8832"/>
                  </a:lnTo>
                  <a:cubicBezTo>
                    <a:pt x="3129" y="8788"/>
                    <a:pt x="3162" y="8722"/>
                    <a:pt x="3151" y="8667"/>
                  </a:cubicBezTo>
                  <a:lnTo>
                    <a:pt x="3151" y="4683"/>
                  </a:lnTo>
                  <a:cubicBezTo>
                    <a:pt x="3151" y="3892"/>
                    <a:pt x="2580" y="3234"/>
                    <a:pt x="1801" y="3124"/>
                  </a:cubicBezTo>
                  <a:lnTo>
                    <a:pt x="1801" y="2674"/>
                  </a:lnTo>
                  <a:lnTo>
                    <a:pt x="2360" y="2674"/>
                  </a:lnTo>
                  <a:cubicBezTo>
                    <a:pt x="2657" y="2674"/>
                    <a:pt x="2657" y="2246"/>
                    <a:pt x="2360" y="2246"/>
                  </a:cubicBezTo>
                  <a:lnTo>
                    <a:pt x="1801" y="2246"/>
                  </a:lnTo>
                  <a:lnTo>
                    <a:pt x="1801" y="1817"/>
                  </a:lnTo>
                  <a:lnTo>
                    <a:pt x="2042" y="1817"/>
                  </a:lnTo>
                  <a:cubicBezTo>
                    <a:pt x="2328" y="1817"/>
                    <a:pt x="2328" y="1378"/>
                    <a:pt x="2042" y="1378"/>
                  </a:cubicBezTo>
                  <a:lnTo>
                    <a:pt x="1801" y="1378"/>
                  </a:lnTo>
                  <a:lnTo>
                    <a:pt x="1801" y="215"/>
                  </a:lnTo>
                  <a:cubicBezTo>
                    <a:pt x="1801" y="72"/>
                    <a:pt x="1691" y="1"/>
                    <a:pt x="158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1" name="Google Shape;2181;p71"/>
          <p:cNvGrpSpPr/>
          <p:nvPr/>
        </p:nvGrpSpPr>
        <p:grpSpPr>
          <a:xfrm>
            <a:off x="4760390" y="3484865"/>
            <a:ext cx="262156" cy="380185"/>
            <a:chOff x="4760390" y="3484865"/>
            <a:chExt cx="262156" cy="380185"/>
          </a:xfrm>
        </p:grpSpPr>
        <p:sp>
          <p:nvSpPr>
            <p:cNvPr id="2182" name="Google Shape;2182;p71"/>
            <p:cNvSpPr/>
            <p:nvPr/>
          </p:nvSpPr>
          <p:spPr>
            <a:xfrm>
              <a:off x="4760390" y="3484865"/>
              <a:ext cx="126281" cy="380185"/>
            </a:xfrm>
            <a:custGeom>
              <a:avLst/>
              <a:gdLst/>
              <a:ahLst/>
              <a:cxnLst/>
              <a:rect l="l" t="t" r="r" b="b"/>
              <a:pathLst>
                <a:path w="4897" h="14743" extrusionOk="0">
                  <a:moveTo>
                    <a:pt x="2624" y="2788"/>
                  </a:moveTo>
                  <a:cubicBezTo>
                    <a:pt x="2997" y="2788"/>
                    <a:pt x="3184" y="3239"/>
                    <a:pt x="2920" y="3502"/>
                  </a:cubicBezTo>
                  <a:cubicBezTo>
                    <a:pt x="2835" y="3587"/>
                    <a:pt x="2731" y="3625"/>
                    <a:pt x="2628" y="3625"/>
                  </a:cubicBezTo>
                  <a:cubicBezTo>
                    <a:pt x="2413" y="3625"/>
                    <a:pt x="2207" y="3458"/>
                    <a:pt x="2207" y="3206"/>
                  </a:cubicBezTo>
                  <a:cubicBezTo>
                    <a:pt x="2207" y="2975"/>
                    <a:pt x="2383" y="2788"/>
                    <a:pt x="2613" y="2788"/>
                  </a:cubicBezTo>
                  <a:close/>
                  <a:moveTo>
                    <a:pt x="2623" y="4122"/>
                  </a:moveTo>
                  <a:cubicBezTo>
                    <a:pt x="2773" y="4122"/>
                    <a:pt x="2927" y="4178"/>
                    <a:pt x="3052" y="4303"/>
                  </a:cubicBezTo>
                  <a:cubicBezTo>
                    <a:pt x="3436" y="4677"/>
                    <a:pt x="3162" y="5335"/>
                    <a:pt x="2624" y="5335"/>
                  </a:cubicBezTo>
                  <a:cubicBezTo>
                    <a:pt x="2284" y="5335"/>
                    <a:pt x="2020" y="5061"/>
                    <a:pt x="2020" y="4731"/>
                  </a:cubicBezTo>
                  <a:cubicBezTo>
                    <a:pt x="2020" y="4362"/>
                    <a:pt x="2314" y="4122"/>
                    <a:pt x="2623" y="4122"/>
                  </a:cubicBezTo>
                  <a:close/>
                  <a:moveTo>
                    <a:pt x="1417" y="0"/>
                  </a:moveTo>
                  <a:cubicBezTo>
                    <a:pt x="637" y="0"/>
                    <a:pt x="0" y="637"/>
                    <a:pt x="0" y="1416"/>
                  </a:cubicBezTo>
                  <a:cubicBezTo>
                    <a:pt x="0" y="1565"/>
                    <a:pt x="110" y="1639"/>
                    <a:pt x="220" y="1639"/>
                  </a:cubicBezTo>
                  <a:cubicBezTo>
                    <a:pt x="330" y="1639"/>
                    <a:pt x="440" y="1565"/>
                    <a:pt x="440" y="1416"/>
                  </a:cubicBezTo>
                  <a:cubicBezTo>
                    <a:pt x="440" y="878"/>
                    <a:pt x="879" y="439"/>
                    <a:pt x="1417" y="439"/>
                  </a:cubicBezTo>
                  <a:cubicBezTo>
                    <a:pt x="1965" y="439"/>
                    <a:pt x="2404" y="878"/>
                    <a:pt x="2404" y="1416"/>
                  </a:cubicBezTo>
                  <a:lnTo>
                    <a:pt x="2404" y="2382"/>
                  </a:lnTo>
                  <a:cubicBezTo>
                    <a:pt x="1735" y="2547"/>
                    <a:pt x="1537" y="3403"/>
                    <a:pt x="2064" y="3853"/>
                  </a:cubicBezTo>
                  <a:cubicBezTo>
                    <a:pt x="1274" y="4347"/>
                    <a:pt x="1493" y="5555"/>
                    <a:pt x="2404" y="5741"/>
                  </a:cubicBezTo>
                  <a:lnTo>
                    <a:pt x="2404" y="6587"/>
                  </a:lnTo>
                  <a:cubicBezTo>
                    <a:pt x="1768" y="6685"/>
                    <a:pt x="1186" y="7168"/>
                    <a:pt x="824" y="7915"/>
                  </a:cubicBezTo>
                  <a:cubicBezTo>
                    <a:pt x="737" y="8088"/>
                    <a:pt x="879" y="8229"/>
                    <a:pt x="1024" y="8229"/>
                  </a:cubicBezTo>
                  <a:cubicBezTo>
                    <a:pt x="1099" y="8229"/>
                    <a:pt x="1174" y="8191"/>
                    <a:pt x="1219" y="8101"/>
                  </a:cubicBezTo>
                  <a:cubicBezTo>
                    <a:pt x="1504" y="7498"/>
                    <a:pt x="1954" y="7114"/>
                    <a:pt x="2437" y="7026"/>
                  </a:cubicBezTo>
                  <a:lnTo>
                    <a:pt x="2437" y="8376"/>
                  </a:lnTo>
                  <a:cubicBezTo>
                    <a:pt x="2437" y="8519"/>
                    <a:pt x="2547" y="8590"/>
                    <a:pt x="2657" y="8590"/>
                  </a:cubicBezTo>
                  <a:cubicBezTo>
                    <a:pt x="2767" y="8590"/>
                    <a:pt x="2876" y="8519"/>
                    <a:pt x="2876" y="8376"/>
                  </a:cubicBezTo>
                  <a:lnTo>
                    <a:pt x="2876" y="7015"/>
                  </a:lnTo>
                  <a:cubicBezTo>
                    <a:pt x="3766" y="7179"/>
                    <a:pt x="4446" y="8299"/>
                    <a:pt x="4446" y="9649"/>
                  </a:cubicBezTo>
                  <a:cubicBezTo>
                    <a:pt x="4446" y="10066"/>
                    <a:pt x="4293" y="10659"/>
                    <a:pt x="3996" y="11417"/>
                  </a:cubicBezTo>
                  <a:lnTo>
                    <a:pt x="3678" y="11417"/>
                  </a:lnTo>
                  <a:cubicBezTo>
                    <a:pt x="3649" y="11417"/>
                    <a:pt x="3620" y="11416"/>
                    <a:pt x="3592" y="11416"/>
                  </a:cubicBezTo>
                  <a:cubicBezTo>
                    <a:pt x="3309" y="11416"/>
                    <a:pt x="3065" y="11426"/>
                    <a:pt x="2975" y="11625"/>
                  </a:cubicBezTo>
                  <a:cubicBezTo>
                    <a:pt x="2876" y="11845"/>
                    <a:pt x="3041" y="12108"/>
                    <a:pt x="3217" y="12372"/>
                  </a:cubicBezTo>
                  <a:cubicBezTo>
                    <a:pt x="3294" y="12481"/>
                    <a:pt x="3349" y="12591"/>
                    <a:pt x="3403" y="12712"/>
                  </a:cubicBezTo>
                  <a:cubicBezTo>
                    <a:pt x="3118" y="13283"/>
                    <a:pt x="2844" y="13788"/>
                    <a:pt x="2657" y="14095"/>
                  </a:cubicBezTo>
                  <a:cubicBezTo>
                    <a:pt x="2470" y="13766"/>
                    <a:pt x="2163" y="13206"/>
                    <a:pt x="1856" y="12580"/>
                  </a:cubicBezTo>
                  <a:cubicBezTo>
                    <a:pt x="1219" y="11274"/>
                    <a:pt x="879" y="10264"/>
                    <a:pt x="879" y="9649"/>
                  </a:cubicBezTo>
                  <a:cubicBezTo>
                    <a:pt x="879" y="9408"/>
                    <a:pt x="901" y="9166"/>
                    <a:pt x="944" y="8925"/>
                  </a:cubicBezTo>
                  <a:cubicBezTo>
                    <a:pt x="976" y="8763"/>
                    <a:pt x="852" y="8668"/>
                    <a:pt x="729" y="8668"/>
                  </a:cubicBezTo>
                  <a:cubicBezTo>
                    <a:pt x="634" y="8668"/>
                    <a:pt x="540" y="8724"/>
                    <a:pt x="516" y="8848"/>
                  </a:cubicBezTo>
                  <a:cubicBezTo>
                    <a:pt x="472" y="9111"/>
                    <a:pt x="440" y="9375"/>
                    <a:pt x="440" y="9649"/>
                  </a:cubicBezTo>
                  <a:cubicBezTo>
                    <a:pt x="440" y="11274"/>
                    <a:pt x="2393" y="14501"/>
                    <a:pt x="2481" y="14644"/>
                  </a:cubicBezTo>
                  <a:cubicBezTo>
                    <a:pt x="2520" y="14710"/>
                    <a:pt x="2591" y="14743"/>
                    <a:pt x="2662" y="14743"/>
                  </a:cubicBezTo>
                  <a:cubicBezTo>
                    <a:pt x="2734" y="14743"/>
                    <a:pt x="2805" y="14710"/>
                    <a:pt x="2844" y="14644"/>
                  </a:cubicBezTo>
                  <a:cubicBezTo>
                    <a:pt x="2844" y="14633"/>
                    <a:pt x="3327" y="13854"/>
                    <a:pt x="3810" y="12877"/>
                  </a:cubicBezTo>
                  <a:cubicBezTo>
                    <a:pt x="3919" y="12657"/>
                    <a:pt x="3755" y="12405"/>
                    <a:pt x="3579" y="12141"/>
                  </a:cubicBezTo>
                  <a:cubicBezTo>
                    <a:pt x="3513" y="12042"/>
                    <a:pt x="3458" y="11954"/>
                    <a:pt x="3414" y="11856"/>
                  </a:cubicBezTo>
                  <a:lnTo>
                    <a:pt x="3667" y="11856"/>
                  </a:lnTo>
                  <a:cubicBezTo>
                    <a:pt x="3695" y="11856"/>
                    <a:pt x="3722" y="11856"/>
                    <a:pt x="3749" y="11856"/>
                  </a:cubicBezTo>
                  <a:cubicBezTo>
                    <a:pt x="4035" y="11856"/>
                    <a:pt x="4289" y="11847"/>
                    <a:pt x="4369" y="11636"/>
                  </a:cubicBezTo>
                  <a:cubicBezTo>
                    <a:pt x="4710" y="10802"/>
                    <a:pt x="4885" y="10121"/>
                    <a:pt x="4885" y="9649"/>
                  </a:cubicBezTo>
                  <a:cubicBezTo>
                    <a:pt x="4896" y="8881"/>
                    <a:pt x="4677" y="8134"/>
                    <a:pt x="4260" y="7498"/>
                  </a:cubicBezTo>
                  <a:cubicBezTo>
                    <a:pt x="3875" y="6960"/>
                    <a:pt x="3370" y="6631"/>
                    <a:pt x="2844" y="6576"/>
                  </a:cubicBezTo>
                  <a:lnTo>
                    <a:pt x="2844" y="5741"/>
                  </a:lnTo>
                  <a:cubicBezTo>
                    <a:pt x="3744" y="5555"/>
                    <a:pt x="3963" y="4347"/>
                    <a:pt x="3184" y="3853"/>
                  </a:cubicBezTo>
                  <a:cubicBezTo>
                    <a:pt x="3700" y="3403"/>
                    <a:pt x="3502" y="2558"/>
                    <a:pt x="2844" y="2382"/>
                  </a:cubicBezTo>
                  <a:lnTo>
                    <a:pt x="2844" y="1416"/>
                  </a:lnTo>
                  <a:cubicBezTo>
                    <a:pt x="2833" y="637"/>
                    <a:pt x="2207" y="0"/>
                    <a:pt x="141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4896548" y="3484865"/>
              <a:ext cx="125998" cy="380108"/>
            </a:xfrm>
            <a:custGeom>
              <a:avLst/>
              <a:gdLst/>
              <a:ahLst/>
              <a:cxnLst/>
              <a:rect l="l" t="t" r="r" b="b"/>
              <a:pathLst>
                <a:path w="4886" h="14740" extrusionOk="0">
                  <a:moveTo>
                    <a:pt x="2613" y="2788"/>
                  </a:moveTo>
                  <a:cubicBezTo>
                    <a:pt x="2986" y="2788"/>
                    <a:pt x="3173" y="3239"/>
                    <a:pt x="2910" y="3502"/>
                  </a:cubicBezTo>
                  <a:cubicBezTo>
                    <a:pt x="2824" y="3587"/>
                    <a:pt x="2720" y="3625"/>
                    <a:pt x="2617" y="3625"/>
                  </a:cubicBezTo>
                  <a:cubicBezTo>
                    <a:pt x="2402" y="3625"/>
                    <a:pt x="2196" y="3458"/>
                    <a:pt x="2196" y="3206"/>
                  </a:cubicBezTo>
                  <a:cubicBezTo>
                    <a:pt x="2196" y="2975"/>
                    <a:pt x="2383" y="2788"/>
                    <a:pt x="2613" y="2788"/>
                  </a:cubicBezTo>
                  <a:close/>
                  <a:moveTo>
                    <a:pt x="2617" y="4122"/>
                  </a:moveTo>
                  <a:cubicBezTo>
                    <a:pt x="2767" y="4122"/>
                    <a:pt x="2919" y="4178"/>
                    <a:pt x="3041" y="4303"/>
                  </a:cubicBezTo>
                  <a:cubicBezTo>
                    <a:pt x="3425" y="4677"/>
                    <a:pt x="3151" y="5335"/>
                    <a:pt x="2613" y="5335"/>
                  </a:cubicBezTo>
                  <a:cubicBezTo>
                    <a:pt x="2284" y="5335"/>
                    <a:pt x="2009" y="5061"/>
                    <a:pt x="2009" y="4731"/>
                  </a:cubicBezTo>
                  <a:cubicBezTo>
                    <a:pt x="2009" y="4362"/>
                    <a:pt x="2308" y="4122"/>
                    <a:pt x="2617" y="4122"/>
                  </a:cubicBezTo>
                  <a:close/>
                  <a:moveTo>
                    <a:pt x="1417" y="0"/>
                  </a:moveTo>
                  <a:cubicBezTo>
                    <a:pt x="637" y="0"/>
                    <a:pt x="1" y="637"/>
                    <a:pt x="1" y="1416"/>
                  </a:cubicBezTo>
                  <a:cubicBezTo>
                    <a:pt x="1" y="1565"/>
                    <a:pt x="108" y="1639"/>
                    <a:pt x="215" y="1639"/>
                  </a:cubicBezTo>
                  <a:cubicBezTo>
                    <a:pt x="322" y="1639"/>
                    <a:pt x="429" y="1565"/>
                    <a:pt x="429" y="1416"/>
                  </a:cubicBezTo>
                  <a:cubicBezTo>
                    <a:pt x="429" y="878"/>
                    <a:pt x="868" y="439"/>
                    <a:pt x="1417" y="439"/>
                  </a:cubicBezTo>
                  <a:cubicBezTo>
                    <a:pt x="1954" y="439"/>
                    <a:pt x="2394" y="878"/>
                    <a:pt x="2394" y="1416"/>
                  </a:cubicBezTo>
                  <a:lnTo>
                    <a:pt x="2394" y="2382"/>
                  </a:lnTo>
                  <a:cubicBezTo>
                    <a:pt x="1735" y="2558"/>
                    <a:pt x="1537" y="3403"/>
                    <a:pt x="2053" y="3853"/>
                  </a:cubicBezTo>
                  <a:cubicBezTo>
                    <a:pt x="1274" y="4347"/>
                    <a:pt x="1493" y="5555"/>
                    <a:pt x="2394" y="5741"/>
                  </a:cubicBezTo>
                  <a:lnTo>
                    <a:pt x="2394" y="6587"/>
                  </a:lnTo>
                  <a:cubicBezTo>
                    <a:pt x="1889" y="6663"/>
                    <a:pt x="1417" y="6982"/>
                    <a:pt x="1065" y="7498"/>
                  </a:cubicBezTo>
                  <a:cubicBezTo>
                    <a:pt x="637" y="8134"/>
                    <a:pt x="418" y="8892"/>
                    <a:pt x="440" y="9660"/>
                  </a:cubicBezTo>
                  <a:cubicBezTo>
                    <a:pt x="440" y="10121"/>
                    <a:pt x="593" y="10758"/>
                    <a:pt x="912" y="11548"/>
                  </a:cubicBezTo>
                  <a:cubicBezTo>
                    <a:pt x="948" y="11648"/>
                    <a:pt x="1024" y="11690"/>
                    <a:pt x="1102" y="11690"/>
                  </a:cubicBezTo>
                  <a:cubicBezTo>
                    <a:pt x="1239" y="11690"/>
                    <a:pt x="1381" y="11562"/>
                    <a:pt x="1318" y="11395"/>
                  </a:cubicBezTo>
                  <a:cubicBezTo>
                    <a:pt x="1021" y="10648"/>
                    <a:pt x="868" y="10066"/>
                    <a:pt x="868" y="9660"/>
                  </a:cubicBezTo>
                  <a:cubicBezTo>
                    <a:pt x="868" y="8299"/>
                    <a:pt x="1559" y="7190"/>
                    <a:pt x="2437" y="7026"/>
                  </a:cubicBezTo>
                  <a:lnTo>
                    <a:pt x="2437" y="8376"/>
                  </a:lnTo>
                  <a:cubicBezTo>
                    <a:pt x="2437" y="8524"/>
                    <a:pt x="2547" y="8598"/>
                    <a:pt x="2657" y="8598"/>
                  </a:cubicBezTo>
                  <a:cubicBezTo>
                    <a:pt x="2767" y="8598"/>
                    <a:pt x="2877" y="8524"/>
                    <a:pt x="2877" y="8376"/>
                  </a:cubicBezTo>
                  <a:lnTo>
                    <a:pt x="2877" y="7015"/>
                  </a:lnTo>
                  <a:cubicBezTo>
                    <a:pt x="3755" y="7179"/>
                    <a:pt x="4446" y="8299"/>
                    <a:pt x="4446" y="9649"/>
                  </a:cubicBezTo>
                  <a:cubicBezTo>
                    <a:pt x="4446" y="10066"/>
                    <a:pt x="4293" y="10659"/>
                    <a:pt x="3985" y="11417"/>
                  </a:cubicBezTo>
                  <a:lnTo>
                    <a:pt x="3678" y="11417"/>
                  </a:lnTo>
                  <a:cubicBezTo>
                    <a:pt x="3648" y="11417"/>
                    <a:pt x="3618" y="11416"/>
                    <a:pt x="3590" y="11416"/>
                  </a:cubicBezTo>
                  <a:cubicBezTo>
                    <a:pt x="3300" y="11416"/>
                    <a:pt x="3065" y="11426"/>
                    <a:pt x="2975" y="11625"/>
                  </a:cubicBezTo>
                  <a:cubicBezTo>
                    <a:pt x="2877" y="11845"/>
                    <a:pt x="3030" y="12108"/>
                    <a:pt x="3206" y="12372"/>
                  </a:cubicBezTo>
                  <a:cubicBezTo>
                    <a:pt x="3283" y="12481"/>
                    <a:pt x="3349" y="12591"/>
                    <a:pt x="3403" y="12712"/>
                  </a:cubicBezTo>
                  <a:cubicBezTo>
                    <a:pt x="3118" y="13283"/>
                    <a:pt x="2833" y="13788"/>
                    <a:pt x="2657" y="14095"/>
                  </a:cubicBezTo>
                  <a:cubicBezTo>
                    <a:pt x="2427" y="13700"/>
                    <a:pt x="2031" y="12975"/>
                    <a:pt x="1669" y="12196"/>
                  </a:cubicBezTo>
                  <a:cubicBezTo>
                    <a:pt x="1628" y="12106"/>
                    <a:pt x="1555" y="12069"/>
                    <a:pt x="1481" y="12069"/>
                  </a:cubicBezTo>
                  <a:cubicBezTo>
                    <a:pt x="1339" y="12069"/>
                    <a:pt x="1194" y="12209"/>
                    <a:pt x="1274" y="12383"/>
                  </a:cubicBezTo>
                  <a:cubicBezTo>
                    <a:pt x="1823" y="13568"/>
                    <a:pt x="2459" y="14622"/>
                    <a:pt x="2470" y="14633"/>
                  </a:cubicBezTo>
                  <a:cubicBezTo>
                    <a:pt x="2514" y="14704"/>
                    <a:pt x="2586" y="14740"/>
                    <a:pt x="2657" y="14740"/>
                  </a:cubicBezTo>
                  <a:cubicBezTo>
                    <a:pt x="2728" y="14740"/>
                    <a:pt x="2800" y="14704"/>
                    <a:pt x="2844" y="14633"/>
                  </a:cubicBezTo>
                  <a:cubicBezTo>
                    <a:pt x="2844" y="14633"/>
                    <a:pt x="3327" y="13843"/>
                    <a:pt x="3799" y="12877"/>
                  </a:cubicBezTo>
                  <a:cubicBezTo>
                    <a:pt x="3908" y="12657"/>
                    <a:pt x="3744" y="12405"/>
                    <a:pt x="3579" y="12141"/>
                  </a:cubicBezTo>
                  <a:cubicBezTo>
                    <a:pt x="3513" y="12042"/>
                    <a:pt x="3458" y="11943"/>
                    <a:pt x="3403" y="11845"/>
                  </a:cubicBezTo>
                  <a:lnTo>
                    <a:pt x="3667" y="11845"/>
                  </a:lnTo>
                  <a:cubicBezTo>
                    <a:pt x="3695" y="11845"/>
                    <a:pt x="3723" y="11845"/>
                    <a:pt x="3750" y="11845"/>
                  </a:cubicBezTo>
                  <a:cubicBezTo>
                    <a:pt x="4027" y="11845"/>
                    <a:pt x="4280" y="11836"/>
                    <a:pt x="4369" y="11636"/>
                  </a:cubicBezTo>
                  <a:cubicBezTo>
                    <a:pt x="4710" y="10802"/>
                    <a:pt x="4874" y="10121"/>
                    <a:pt x="4874" y="9649"/>
                  </a:cubicBezTo>
                  <a:cubicBezTo>
                    <a:pt x="4885" y="8881"/>
                    <a:pt x="4666" y="8134"/>
                    <a:pt x="4249" y="7498"/>
                  </a:cubicBezTo>
                  <a:cubicBezTo>
                    <a:pt x="3876" y="6949"/>
                    <a:pt x="3371" y="6631"/>
                    <a:pt x="2833" y="6576"/>
                  </a:cubicBezTo>
                  <a:lnTo>
                    <a:pt x="2833" y="5741"/>
                  </a:lnTo>
                  <a:cubicBezTo>
                    <a:pt x="3744" y="5555"/>
                    <a:pt x="3963" y="4347"/>
                    <a:pt x="3173" y="3853"/>
                  </a:cubicBezTo>
                  <a:cubicBezTo>
                    <a:pt x="3700" y="3403"/>
                    <a:pt x="3502" y="2558"/>
                    <a:pt x="2833" y="2382"/>
                  </a:cubicBezTo>
                  <a:lnTo>
                    <a:pt x="2833" y="1416"/>
                  </a:lnTo>
                  <a:cubicBezTo>
                    <a:pt x="2833" y="637"/>
                    <a:pt x="2196" y="0"/>
                    <a:pt x="141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 name="Google Shape;2184;p71"/>
          <p:cNvGrpSpPr/>
          <p:nvPr/>
        </p:nvGrpSpPr>
        <p:grpSpPr>
          <a:xfrm>
            <a:off x="931488" y="3485561"/>
            <a:ext cx="321880" cy="380443"/>
            <a:chOff x="931488" y="3485561"/>
            <a:chExt cx="321880" cy="380443"/>
          </a:xfrm>
        </p:grpSpPr>
        <p:sp>
          <p:nvSpPr>
            <p:cNvPr id="2185" name="Google Shape;2185;p71"/>
            <p:cNvSpPr/>
            <p:nvPr/>
          </p:nvSpPr>
          <p:spPr>
            <a:xfrm>
              <a:off x="1005086" y="3712440"/>
              <a:ext cx="83242" cy="112691"/>
            </a:xfrm>
            <a:custGeom>
              <a:avLst/>
              <a:gdLst/>
              <a:ahLst/>
              <a:cxnLst/>
              <a:rect l="l" t="t" r="r" b="b"/>
              <a:pathLst>
                <a:path w="3228" h="4370" extrusionOk="0">
                  <a:moveTo>
                    <a:pt x="2789" y="484"/>
                  </a:moveTo>
                  <a:lnTo>
                    <a:pt x="2789" y="2570"/>
                  </a:lnTo>
                  <a:lnTo>
                    <a:pt x="1537" y="3821"/>
                  </a:lnTo>
                  <a:cubicBezTo>
                    <a:pt x="681" y="2581"/>
                    <a:pt x="1329" y="857"/>
                    <a:pt x="2789" y="484"/>
                  </a:cubicBezTo>
                  <a:close/>
                  <a:moveTo>
                    <a:pt x="2975" y="1"/>
                  </a:moveTo>
                  <a:cubicBezTo>
                    <a:pt x="923" y="275"/>
                    <a:pt x="1" y="2723"/>
                    <a:pt x="1351" y="4293"/>
                  </a:cubicBezTo>
                  <a:cubicBezTo>
                    <a:pt x="1395" y="4337"/>
                    <a:pt x="1450" y="4370"/>
                    <a:pt x="1505" y="4370"/>
                  </a:cubicBezTo>
                  <a:lnTo>
                    <a:pt x="1515" y="4370"/>
                  </a:lnTo>
                  <a:cubicBezTo>
                    <a:pt x="1570" y="4370"/>
                    <a:pt x="1625" y="4348"/>
                    <a:pt x="1669" y="4304"/>
                  </a:cubicBezTo>
                  <a:lnTo>
                    <a:pt x="3162" y="2811"/>
                  </a:lnTo>
                  <a:cubicBezTo>
                    <a:pt x="3206" y="2767"/>
                    <a:pt x="3228" y="2712"/>
                    <a:pt x="3228" y="2657"/>
                  </a:cubicBezTo>
                  <a:lnTo>
                    <a:pt x="3228" y="220"/>
                  </a:lnTo>
                  <a:cubicBezTo>
                    <a:pt x="3228" y="155"/>
                    <a:pt x="3195" y="100"/>
                    <a:pt x="3151" y="56"/>
                  </a:cubicBezTo>
                  <a:cubicBezTo>
                    <a:pt x="3107" y="12"/>
                    <a:pt x="3041" y="1"/>
                    <a:pt x="297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1008593" y="3749883"/>
              <a:ext cx="179094" cy="116121"/>
            </a:xfrm>
            <a:custGeom>
              <a:avLst/>
              <a:gdLst/>
              <a:ahLst/>
              <a:cxnLst/>
              <a:rect l="l" t="t" r="r" b="b"/>
              <a:pathLst>
                <a:path w="6945" h="4503" extrusionOk="0">
                  <a:moveTo>
                    <a:pt x="6184" y="0"/>
                  </a:moveTo>
                  <a:cubicBezTo>
                    <a:pt x="6164" y="0"/>
                    <a:pt x="6143" y="3"/>
                    <a:pt x="6122" y="9"/>
                  </a:cubicBezTo>
                  <a:cubicBezTo>
                    <a:pt x="6012" y="53"/>
                    <a:pt x="5946" y="174"/>
                    <a:pt x="5990" y="283"/>
                  </a:cubicBezTo>
                  <a:cubicBezTo>
                    <a:pt x="6473" y="1798"/>
                    <a:pt x="5639" y="3423"/>
                    <a:pt x="4135" y="3917"/>
                  </a:cubicBezTo>
                  <a:cubicBezTo>
                    <a:pt x="3828" y="4019"/>
                    <a:pt x="3516" y="4068"/>
                    <a:pt x="3210" y="4068"/>
                  </a:cubicBezTo>
                  <a:cubicBezTo>
                    <a:pt x="2007" y="4068"/>
                    <a:pt x="891" y="3315"/>
                    <a:pt x="479" y="2117"/>
                  </a:cubicBezTo>
                  <a:cubicBezTo>
                    <a:pt x="442" y="2013"/>
                    <a:pt x="359" y="1969"/>
                    <a:pt x="276" y="1969"/>
                  </a:cubicBezTo>
                  <a:cubicBezTo>
                    <a:pt x="139" y="1969"/>
                    <a:pt x="1" y="2088"/>
                    <a:pt x="62" y="2259"/>
                  </a:cubicBezTo>
                  <a:cubicBezTo>
                    <a:pt x="545" y="3637"/>
                    <a:pt x="1835" y="4503"/>
                    <a:pt x="3219" y="4503"/>
                  </a:cubicBezTo>
                  <a:cubicBezTo>
                    <a:pt x="3566" y="4503"/>
                    <a:pt x="3919" y="4448"/>
                    <a:pt x="4267" y="4334"/>
                  </a:cubicBezTo>
                  <a:cubicBezTo>
                    <a:pt x="6001" y="3763"/>
                    <a:pt x="6945" y="1897"/>
                    <a:pt x="6396" y="163"/>
                  </a:cubicBezTo>
                  <a:cubicBezTo>
                    <a:pt x="6369" y="63"/>
                    <a:pt x="6282" y="0"/>
                    <a:pt x="618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1051503" y="3791917"/>
              <a:ext cx="80148" cy="54798"/>
            </a:xfrm>
            <a:custGeom>
              <a:avLst/>
              <a:gdLst/>
              <a:ahLst/>
              <a:cxnLst/>
              <a:rect l="l" t="t" r="r" b="b"/>
              <a:pathLst>
                <a:path w="3108" h="2125" extrusionOk="0">
                  <a:moveTo>
                    <a:pt x="1560" y="519"/>
                  </a:moveTo>
                  <a:lnTo>
                    <a:pt x="2504" y="1464"/>
                  </a:lnTo>
                  <a:cubicBezTo>
                    <a:pt x="2202" y="1614"/>
                    <a:pt x="1872" y="1691"/>
                    <a:pt x="1540" y="1691"/>
                  </a:cubicBezTo>
                  <a:cubicBezTo>
                    <a:pt x="1221" y="1691"/>
                    <a:pt x="901" y="1620"/>
                    <a:pt x="605" y="1474"/>
                  </a:cubicBezTo>
                  <a:lnTo>
                    <a:pt x="1560" y="519"/>
                  </a:lnTo>
                  <a:close/>
                  <a:moveTo>
                    <a:pt x="1560" y="1"/>
                  </a:moveTo>
                  <a:cubicBezTo>
                    <a:pt x="1505" y="1"/>
                    <a:pt x="1450" y="20"/>
                    <a:pt x="1406" y="58"/>
                  </a:cubicBezTo>
                  <a:lnTo>
                    <a:pt x="100" y="1376"/>
                  </a:lnTo>
                  <a:cubicBezTo>
                    <a:pt x="1" y="1474"/>
                    <a:pt x="12" y="1639"/>
                    <a:pt x="133" y="1716"/>
                  </a:cubicBezTo>
                  <a:cubicBezTo>
                    <a:pt x="562" y="1988"/>
                    <a:pt x="1053" y="2125"/>
                    <a:pt x="1544" y="2125"/>
                  </a:cubicBezTo>
                  <a:cubicBezTo>
                    <a:pt x="2044" y="2125"/>
                    <a:pt x="2543" y="1982"/>
                    <a:pt x="2976" y="1694"/>
                  </a:cubicBezTo>
                  <a:cubicBezTo>
                    <a:pt x="3096" y="1617"/>
                    <a:pt x="3107" y="1453"/>
                    <a:pt x="3009" y="1354"/>
                  </a:cubicBezTo>
                  <a:lnTo>
                    <a:pt x="1713" y="58"/>
                  </a:lnTo>
                  <a:cubicBezTo>
                    <a:pt x="1669" y="20"/>
                    <a:pt x="1615" y="1"/>
                    <a:pt x="156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1095110" y="3712672"/>
              <a:ext cx="81540" cy="111892"/>
            </a:xfrm>
            <a:custGeom>
              <a:avLst/>
              <a:gdLst/>
              <a:ahLst/>
              <a:cxnLst/>
              <a:rect l="l" t="t" r="r" b="b"/>
              <a:pathLst>
                <a:path w="3162" h="4339" extrusionOk="0">
                  <a:moveTo>
                    <a:pt x="439" y="486"/>
                  </a:moveTo>
                  <a:cubicBezTo>
                    <a:pt x="1867" y="881"/>
                    <a:pt x="2492" y="2561"/>
                    <a:pt x="1669" y="3790"/>
                  </a:cubicBezTo>
                  <a:lnTo>
                    <a:pt x="439" y="2561"/>
                  </a:lnTo>
                  <a:lnTo>
                    <a:pt x="439" y="486"/>
                  </a:lnTo>
                  <a:close/>
                  <a:moveTo>
                    <a:pt x="219" y="0"/>
                  </a:moveTo>
                  <a:cubicBezTo>
                    <a:pt x="101" y="0"/>
                    <a:pt x="0" y="102"/>
                    <a:pt x="0" y="222"/>
                  </a:cubicBezTo>
                  <a:lnTo>
                    <a:pt x="0" y="2659"/>
                  </a:lnTo>
                  <a:cubicBezTo>
                    <a:pt x="11" y="2714"/>
                    <a:pt x="33" y="2769"/>
                    <a:pt x="77" y="2802"/>
                  </a:cubicBezTo>
                  <a:lnTo>
                    <a:pt x="1537" y="4273"/>
                  </a:lnTo>
                  <a:cubicBezTo>
                    <a:pt x="1581" y="4317"/>
                    <a:pt x="1636" y="4339"/>
                    <a:pt x="1691" y="4339"/>
                  </a:cubicBezTo>
                  <a:lnTo>
                    <a:pt x="1702" y="4339"/>
                  </a:lnTo>
                  <a:cubicBezTo>
                    <a:pt x="1757" y="4339"/>
                    <a:pt x="1812" y="4306"/>
                    <a:pt x="1856" y="4262"/>
                  </a:cubicBezTo>
                  <a:cubicBezTo>
                    <a:pt x="3162" y="2703"/>
                    <a:pt x="2262" y="310"/>
                    <a:pt x="253" y="3"/>
                  </a:cubicBezTo>
                  <a:cubicBezTo>
                    <a:pt x="241" y="1"/>
                    <a:pt x="230" y="0"/>
                    <a:pt x="21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931488" y="3485561"/>
              <a:ext cx="321880" cy="303338"/>
            </a:xfrm>
            <a:custGeom>
              <a:avLst/>
              <a:gdLst/>
              <a:ahLst/>
              <a:cxnLst/>
              <a:rect l="l" t="t" r="r" b="b"/>
              <a:pathLst>
                <a:path w="12482" h="11763" extrusionOk="0">
                  <a:moveTo>
                    <a:pt x="6192" y="6066"/>
                  </a:moveTo>
                  <a:cubicBezTo>
                    <a:pt x="6291" y="6066"/>
                    <a:pt x="6356" y="6142"/>
                    <a:pt x="6367" y="6230"/>
                  </a:cubicBezTo>
                  <a:lnTo>
                    <a:pt x="6356" y="6230"/>
                  </a:lnTo>
                  <a:cubicBezTo>
                    <a:pt x="6356" y="6334"/>
                    <a:pt x="6276" y="6403"/>
                    <a:pt x="6191" y="6403"/>
                  </a:cubicBezTo>
                  <a:cubicBezTo>
                    <a:pt x="6149" y="6403"/>
                    <a:pt x="6107" y="6387"/>
                    <a:pt x="6071" y="6351"/>
                  </a:cubicBezTo>
                  <a:cubicBezTo>
                    <a:pt x="5972" y="6252"/>
                    <a:pt x="6049" y="6066"/>
                    <a:pt x="6192" y="6066"/>
                  </a:cubicBezTo>
                  <a:close/>
                  <a:moveTo>
                    <a:pt x="6194" y="6855"/>
                  </a:moveTo>
                  <a:cubicBezTo>
                    <a:pt x="6458" y="6855"/>
                    <a:pt x="6708" y="7061"/>
                    <a:pt x="6708" y="7372"/>
                  </a:cubicBezTo>
                  <a:cubicBezTo>
                    <a:pt x="6708" y="7646"/>
                    <a:pt x="6477" y="7877"/>
                    <a:pt x="6192" y="7877"/>
                  </a:cubicBezTo>
                  <a:cubicBezTo>
                    <a:pt x="5731" y="7877"/>
                    <a:pt x="5511" y="7328"/>
                    <a:pt x="5829" y="7010"/>
                  </a:cubicBezTo>
                  <a:cubicBezTo>
                    <a:pt x="5937" y="6903"/>
                    <a:pt x="6067" y="6855"/>
                    <a:pt x="6194" y="6855"/>
                  </a:cubicBezTo>
                  <a:close/>
                  <a:moveTo>
                    <a:pt x="215" y="1"/>
                  </a:moveTo>
                  <a:cubicBezTo>
                    <a:pt x="108" y="1"/>
                    <a:pt x="1" y="72"/>
                    <a:pt x="1" y="215"/>
                  </a:cubicBezTo>
                  <a:cubicBezTo>
                    <a:pt x="1" y="1159"/>
                    <a:pt x="813" y="2344"/>
                    <a:pt x="2416" y="3738"/>
                  </a:cubicBezTo>
                  <a:cubicBezTo>
                    <a:pt x="3425" y="4595"/>
                    <a:pt x="4490" y="5385"/>
                    <a:pt x="5610" y="6099"/>
                  </a:cubicBezTo>
                  <a:cubicBezTo>
                    <a:pt x="5577" y="6252"/>
                    <a:pt x="5599" y="6428"/>
                    <a:pt x="5698" y="6560"/>
                  </a:cubicBezTo>
                  <a:cubicBezTo>
                    <a:pt x="5138" y="6911"/>
                    <a:pt x="5094" y="7690"/>
                    <a:pt x="5610" y="8096"/>
                  </a:cubicBezTo>
                  <a:cubicBezTo>
                    <a:pt x="4018" y="8393"/>
                    <a:pt x="2866" y="9776"/>
                    <a:pt x="2866" y="11390"/>
                  </a:cubicBezTo>
                  <a:lnTo>
                    <a:pt x="2866" y="11554"/>
                  </a:lnTo>
                  <a:cubicBezTo>
                    <a:pt x="2866" y="11675"/>
                    <a:pt x="2964" y="11763"/>
                    <a:pt x="3074" y="11763"/>
                  </a:cubicBezTo>
                  <a:lnTo>
                    <a:pt x="3085" y="11763"/>
                  </a:lnTo>
                  <a:cubicBezTo>
                    <a:pt x="3206" y="11752"/>
                    <a:pt x="3305" y="11653"/>
                    <a:pt x="3294" y="11532"/>
                  </a:cubicBezTo>
                  <a:lnTo>
                    <a:pt x="3294" y="11390"/>
                  </a:lnTo>
                  <a:cubicBezTo>
                    <a:pt x="3305" y="10105"/>
                    <a:pt x="4139" y="8986"/>
                    <a:pt x="5357" y="8612"/>
                  </a:cubicBezTo>
                  <a:cubicBezTo>
                    <a:pt x="5634" y="8531"/>
                    <a:pt x="5915" y="8492"/>
                    <a:pt x="6192" y="8492"/>
                  </a:cubicBezTo>
                  <a:cubicBezTo>
                    <a:pt x="7149" y="8492"/>
                    <a:pt x="8065" y="8959"/>
                    <a:pt x="8618" y="9776"/>
                  </a:cubicBezTo>
                  <a:cubicBezTo>
                    <a:pt x="8663" y="9850"/>
                    <a:pt x="8727" y="9881"/>
                    <a:pt x="8791" y="9881"/>
                  </a:cubicBezTo>
                  <a:cubicBezTo>
                    <a:pt x="8943" y="9881"/>
                    <a:pt x="9093" y="9705"/>
                    <a:pt x="8969" y="9534"/>
                  </a:cubicBezTo>
                  <a:cubicBezTo>
                    <a:pt x="8464" y="8777"/>
                    <a:pt x="7674" y="8261"/>
                    <a:pt x="6774" y="8107"/>
                  </a:cubicBezTo>
                  <a:cubicBezTo>
                    <a:pt x="7289" y="7701"/>
                    <a:pt x="7246" y="6911"/>
                    <a:pt x="6697" y="6560"/>
                  </a:cubicBezTo>
                  <a:cubicBezTo>
                    <a:pt x="6774" y="6439"/>
                    <a:pt x="6806" y="6296"/>
                    <a:pt x="6784" y="6153"/>
                  </a:cubicBezTo>
                  <a:cubicBezTo>
                    <a:pt x="7926" y="5429"/>
                    <a:pt x="9013" y="4628"/>
                    <a:pt x="10045" y="3760"/>
                  </a:cubicBezTo>
                  <a:cubicBezTo>
                    <a:pt x="11658" y="2355"/>
                    <a:pt x="12482" y="1170"/>
                    <a:pt x="12482" y="215"/>
                  </a:cubicBezTo>
                  <a:cubicBezTo>
                    <a:pt x="12482" y="94"/>
                    <a:pt x="12383" y="6"/>
                    <a:pt x="12262" y="6"/>
                  </a:cubicBezTo>
                  <a:cubicBezTo>
                    <a:pt x="12141" y="6"/>
                    <a:pt x="12043" y="94"/>
                    <a:pt x="12043" y="215"/>
                  </a:cubicBezTo>
                  <a:cubicBezTo>
                    <a:pt x="12043" y="1741"/>
                    <a:pt x="9243" y="4068"/>
                    <a:pt x="6576" y="5769"/>
                  </a:cubicBezTo>
                  <a:cubicBezTo>
                    <a:pt x="6464" y="5681"/>
                    <a:pt x="6327" y="5637"/>
                    <a:pt x="6190" y="5637"/>
                  </a:cubicBezTo>
                  <a:cubicBezTo>
                    <a:pt x="6072" y="5637"/>
                    <a:pt x="5953" y="5670"/>
                    <a:pt x="5851" y="5736"/>
                  </a:cubicBezTo>
                  <a:cubicBezTo>
                    <a:pt x="3206" y="4046"/>
                    <a:pt x="429" y="1730"/>
                    <a:pt x="429" y="215"/>
                  </a:cubicBezTo>
                  <a:cubicBezTo>
                    <a:pt x="429" y="72"/>
                    <a:pt x="322" y="1"/>
                    <a:pt x="21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0" name="Google Shape;2190;p71"/>
          <p:cNvGrpSpPr/>
          <p:nvPr/>
        </p:nvGrpSpPr>
        <p:grpSpPr>
          <a:xfrm>
            <a:off x="7890658" y="2883191"/>
            <a:ext cx="330931" cy="380546"/>
            <a:chOff x="7890658" y="2883191"/>
            <a:chExt cx="330931" cy="380546"/>
          </a:xfrm>
        </p:grpSpPr>
        <p:sp>
          <p:nvSpPr>
            <p:cNvPr id="2191" name="Google Shape;2191;p71"/>
            <p:cNvSpPr/>
            <p:nvPr/>
          </p:nvSpPr>
          <p:spPr>
            <a:xfrm>
              <a:off x="7890658" y="2883191"/>
              <a:ext cx="330931" cy="380546"/>
            </a:xfrm>
            <a:custGeom>
              <a:avLst/>
              <a:gdLst/>
              <a:ahLst/>
              <a:cxnLst/>
              <a:rect l="l" t="t" r="r" b="b"/>
              <a:pathLst>
                <a:path w="12833" h="14757" extrusionOk="0">
                  <a:moveTo>
                    <a:pt x="7410" y="4847"/>
                  </a:moveTo>
                  <a:lnTo>
                    <a:pt x="7289" y="6131"/>
                  </a:lnTo>
                  <a:lnTo>
                    <a:pt x="5511" y="6131"/>
                  </a:lnTo>
                  <a:lnTo>
                    <a:pt x="5390" y="4847"/>
                  </a:lnTo>
                  <a:close/>
                  <a:moveTo>
                    <a:pt x="7245" y="6559"/>
                  </a:moveTo>
                  <a:lnTo>
                    <a:pt x="7125" y="7843"/>
                  </a:lnTo>
                  <a:lnTo>
                    <a:pt x="5676" y="7843"/>
                  </a:lnTo>
                  <a:lnTo>
                    <a:pt x="5555" y="6559"/>
                  </a:lnTo>
                  <a:close/>
                  <a:moveTo>
                    <a:pt x="7267" y="8283"/>
                  </a:moveTo>
                  <a:lnTo>
                    <a:pt x="8003" y="9611"/>
                  </a:lnTo>
                  <a:lnTo>
                    <a:pt x="7992" y="12531"/>
                  </a:lnTo>
                  <a:lnTo>
                    <a:pt x="7048" y="13738"/>
                  </a:lnTo>
                  <a:lnTo>
                    <a:pt x="7421" y="12673"/>
                  </a:lnTo>
                  <a:cubicBezTo>
                    <a:pt x="7421" y="12651"/>
                    <a:pt x="7432" y="12630"/>
                    <a:pt x="7432" y="12608"/>
                  </a:cubicBezTo>
                  <a:lnTo>
                    <a:pt x="7432" y="11082"/>
                  </a:lnTo>
                  <a:cubicBezTo>
                    <a:pt x="7432" y="10939"/>
                    <a:pt x="7322" y="10868"/>
                    <a:pt x="7212" y="10868"/>
                  </a:cubicBezTo>
                  <a:cubicBezTo>
                    <a:pt x="7103" y="10868"/>
                    <a:pt x="6993" y="10939"/>
                    <a:pt x="6993" y="11082"/>
                  </a:cubicBezTo>
                  <a:lnTo>
                    <a:pt x="6993" y="12564"/>
                  </a:lnTo>
                  <a:lnTo>
                    <a:pt x="6422" y="14232"/>
                  </a:lnTo>
                  <a:lnTo>
                    <a:pt x="5840" y="12564"/>
                  </a:lnTo>
                  <a:lnTo>
                    <a:pt x="5840" y="9633"/>
                  </a:lnTo>
                  <a:lnTo>
                    <a:pt x="6170" y="8283"/>
                  </a:lnTo>
                  <a:lnTo>
                    <a:pt x="6675" y="8283"/>
                  </a:lnTo>
                  <a:lnTo>
                    <a:pt x="6993" y="9578"/>
                  </a:lnTo>
                  <a:lnTo>
                    <a:pt x="6993" y="10215"/>
                  </a:lnTo>
                  <a:cubicBezTo>
                    <a:pt x="6993" y="10363"/>
                    <a:pt x="7103" y="10437"/>
                    <a:pt x="7212" y="10437"/>
                  </a:cubicBezTo>
                  <a:cubicBezTo>
                    <a:pt x="7322" y="10437"/>
                    <a:pt x="7432" y="10363"/>
                    <a:pt x="7432" y="10215"/>
                  </a:cubicBezTo>
                  <a:lnTo>
                    <a:pt x="7432" y="9556"/>
                  </a:lnTo>
                  <a:cubicBezTo>
                    <a:pt x="7432" y="9534"/>
                    <a:pt x="7432" y="9523"/>
                    <a:pt x="7432" y="9501"/>
                  </a:cubicBezTo>
                  <a:lnTo>
                    <a:pt x="7136" y="8283"/>
                  </a:lnTo>
                  <a:close/>
                  <a:moveTo>
                    <a:pt x="220" y="0"/>
                  </a:moveTo>
                  <a:cubicBezTo>
                    <a:pt x="110" y="0"/>
                    <a:pt x="0" y="72"/>
                    <a:pt x="0" y="214"/>
                  </a:cubicBezTo>
                  <a:cubicBezTo>
                    <a:pt x="0" y="1663"/>
                    <a:pt x="2668" y="3453"/>
                    <a:pt x="4940" y="4737"/>
                  </a:cubicBezTo>
                  <a:lnTo>
                    <a:pt x="5105" y="6362"/>
                  </a:lnTo>
                  <a:lnTo>
                    <a:pt x="5259" y="8008"/>
                  </a:lnTo>
                  <a:lnTo>
                    <a:pt x="4435" y="9490"/>
                  </a:lnTo>
                  <a:cubicBezTo>
                    <a:pt x="4413" y="9523"/>
                    <a:pt x="4402" y="9556"/>
                    <a:pt x="4402" y="9600"/>
                  </a:cubicBezTo>
                  <a:lnTo>
                    <a:pt x="4402" y="10818"/>
                  </a:lnTo>
                  <a:cubicBezTo>
                    <a:pt x="4402" y="10966"/>
                    <a:pt x="4512" y="11041"/>
                    <a:pt x="4622" y="11041"/>
                  </a:cubicBezTo>
                  <a:cubicBezTo>
                    <a:pt x="4732" y="11041"/>
                    <a:pt x="4841" y="10966"/>
                    <a:pt x="4841" y="10818"/>
                  </a:cubicBezTo>
                  <a:lnTo>
                    <a:pt x="4841" y="9655"/>
                  </a:lnTo>
                  <a:lnTo>
                    <a:pt x="5610" y="8283"/>
                  </a:lnTo>
                  <a:lnTo>
                    <a:pt x="5720" y="8283"/>
                  </a:lnTo>
                  <a:lnTo>
                    <a:pt x="5412" y="9545"/>
                  </a:lnTo>
                  <a:cubicBezTo>
                    <a:pt x="5412" y="9567"/>
                    <a:pt x="5412" y="9578"/>
                    <a:pt x="5412" y="9600"/>
                  </a:cubicBezTo>
                  <a:lnTo>
                    <a:pt x="5412" y="12597"/>
                  </a:lnTo>
                  <a:cubicBezTo>
                    <a:pt x="5412" y="12630"/>
                    <a:pt x="5412" y="12651"/>
                    <a:pt x="5423" y="12673"/>
                  </a:cubicBezTo>
                  <a:lnTo>
                    <a:pt x="5796" y="13738"/>
                  </a:lnTo>
                  <a:lnTo>
                    <a:pt x="4852" y="12531"/>
                  </a:lnTo>
                  <a:lnTo>
                    <a:pt x="4852" y="11740"/>
                  </a:lnTo>
                  <a:cubicBezTo>
                    <a:pt x="4852" y="11598"/>
                    <a:pt x="4743" y="11526"/>
                    <a:pt x="4633" y="11526"/>
                  </a:cubicBezTo>
                  <a:cubicBezTo>
                    <a:pt x="4523" y="11526"/>
                    <a:pt x="4413" y="11598"/>
                    <a:pt x="4413" y="11740"/>
                  </a:cubicBezTo>
                  <a:lnTo>
                    <a:pt x="4413" y="12608"/>
                  </a:lnTo>
                  <a:cubicBezTo>
                    <a:pt x="4413" y="12651"/>
                    <a:pt x="4424" y="12706"/>
                    <a:pt x="4457" y="12739"/>
                  </a:cubicBezTo>
                  <a:lnTo>
                    <a:pt x="5763" y="14419"/>
                  </a:lnTo>
                  <a:cubicBezTo>
                    <a:pt x="5884" y="14572"/>
                    <a:pt x="6060" y="14682"/>
                    <a:pt x="6257" y="14715"/>
                  </a:cubicBezTo>
                  <a:cubicBezTo>
                    <a:pt x="6307" y="14743"/>
                    <a:pt x="6364" y="14756"/>
                    <a:pt x="6423" y="14756"/>
                  </a:cubicBezTo>
                  <a:cubicBezTo>
                    <a:pt x="6482" y="14756"/>
                    <a:pt x="6543" y="14743"/>
                    <a:pt x="6598" y="14715"/>
                  </a:cubicBezTo>
                  <a:cubicBezTo>
                    <a:pt x="6784" y="14682"/>
                    <a:pt x="6960" y="14572"/>
                    <a:pt x="7081" y="14419"/>
                  </a:cubicBezTo>
                  <a:lnTo>
                    <a:pt x="8387" y="12739"/>
                  </a:lnTo>
                  <a:cubicBezTo>
                    <a:pt x="8420" y="12706"/>
                    <a:pt x="8431" y="12651"/>
                    <a:pt x="8431" y="12608"/>
                  </a:cubicBezTo>
                  <a:lnTo>
                    <a:pt x="8431" y="9556"/>
                  </a:lnTo>
                  <a:cubicBezTo>
                    <a:pt x="8431" y="9512"/>
                    <a:pt x="8420" y="9479"/>
                    <a:pt x="8409" y="9446"/>
                  </a:cubicBezTo>
                  <a:lnTo>
                    <a:pt x="7575" y="7964"/>
                  </a:lnTo>
                  <a:cubicBezTo>
                    <a:pt x="7575" y="7953"/>
                    <a:pt x="7564" y="7942"/>
                    <a:pt x="7564" y="7931"/>
                  </a:cubicBezTo>
                  <a:lnTo>
                    <a:pt x="7860" y="4748"/>
                  </a:lnTo>
                  <a:cubicBezTo>
                    <a:pt x="8936" y="4166"/>
                    <a:pt x="9968" y="3496"/>
                    <a:pt x="10945" y="2761"/>
                  </a:cubicBezTo>
                  <a:cubicBezTo>
                    <a:pt x="12218" y="1762"/>
                    <a:pt x="12833" y="928"/>
                    <a:pt x="12833" y="214"/>
                  </a:cubicBezTo>
                  <a:cubicBezTo>
                    <a:pt x="12833" y="72"/>
                    <a:pt x="12723" y="0"/>
                    <a:pt x="12613" y="0"/>
                  </a:cubicBezTo>
                  <a:cubicBezTo>
                    <a:pt x="12504" y="0"/>
                    <a:pt x="12394" y="72"/>
                    <a:pt x="12394" y="214"/>
                  </a:cubicBezTo>
                  <a:cubicBezTo>
                    <a:pt x="12394" y="1180"/>
                    <a:pt x="10637" y="2706"/>
                    <a:pt x="7575" y="4408"/>
                  </a:cubicBezTo>
                  <a:lnTo>
                    <a:pt x="5259" y="4408"/>
                  </a:lnTo>
                  <a:cubicBezTo>
                    <a:pt x="2196" y="2706"/>
                    <a:pt x="439" y="1180"/>
                    <a:pt x="439" y="214"/>
                  </a:cubicBezTo>
                  <a:cubicBezTo>
                    <a:pt x="439" y="72"/>
                    <a:pt x="330" y="0"/>
                    <a:pt x="2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7898858" y="3155352"/>
              <a:ext cx="65990" cy="61452"/>
            </a:xfrm>
            <a:custGeom>
              <a:avLst/>
              <a:gdLst/>
              <a:ahLst/>
              <a:cxnLst/>
              <a:rect l="l" t="t" r="r" b="b"/>
              <a:pathLst>
                <a:path w="2559" h="2383" extrusionOk="0">
                  <a:moveTo>
                    <a:pt x="1011" y="429"/>
                  </a:moveTo>
                  <a:lnTo>
                    <a:pt x="1274" y="539"/>
                  </a:lnTo>
                  <a:cubicBezTo>
                    <a:pt x="1337" y="566"/>
                    <a:pt x="1408" y="585"/>
                    <a:pt x="1480" y="585"/>
                  </a:cubicBezTo>
                  <a:cubicBezTo>
                    <a:pt x="1495" y="585"/>
                    <a:pt x="1511" y="585"/>
                    <a:pt x="1527" y="583"/>
                  </a:cubicBezTo>
                  <a:lnTo>
                    <a:pt x="1812" y="561"/>
                  </a:lnTo>
                  <a:cubicBezTo>
                    <a:pt x="1818" y="559"/>
                    <a:pt x="1823" y="559"/>
                    <a:pt x="1829" y="559"/>
                  </a:cubicBezTo>
                  <a:cubicBezTo>
                    <a:pt x="1873" y="559"/>
                    <a:pt x="1900" y="598"/>
                    <a:pt x="1900" y="637"/>
                  </a:cubicBezTo>
                  <a:lnTo>
                    <a:pt x="1878" y="934"/>
                  </a:lnTo>
                  <a:cubicBezTo>
                    <a:pt x="1867" y="1011"/>
                    <a:pt x="1878" y="1099"/>
                    <a:pt x="1911" y="1175"/>
                  </a:cubicBezTo>
                  <a:lnTo>
                    <a:pt x="2032" y="1450"/>
                  </a:lnTo>
                  <a:cubicBezTo>
                    <a:pt x="2043" y="1472"/>
                    <a:pt x="2043" y="1494"/>
                    <a:pt x="2032" y="1516"/>
                  </a:cubicBezTo>
                  <a:cubicBezTo>
                    <a:pt x="2021" y="1538"/>
                    <a:pt x="1999" y="1560"/>
                    <a:pt x="1977" y="1560"/>
                  </a:cubicBezTo>
                  <a:lnTo>
                    <a:pt x="1691" y="1625"/>
                  </a:lnTo>
                  <a:cubicBezTo>
                    <a:pt x="1603" y="1647"/>
                    <a:pt x="1527" y="1680"/>
                    <a:pt x="1472" y="1735"/>
                  </a:cubicBezTo>
                  <a:lnTo>
                    <a:pt x="1252" y="1933"/>
                  </a:lnTo>
                  <a:cubicBezTo>
                    <a:pt x="1235" y="1946"/>
                    <a:pt x="1216" y="1952"/>
                    <a:pt x="1198" y="1952"/>
                  </a:cubicBezTo>
                  <a:cubicBezTo>
                    <a:pt x="1170" y="1952"/>
                    <a:pt x="1145" y="1937"/>
                    <a:pt x="1131" y="1911"/>
                  </a:cubicBezTo>
                  <a:lnTo>
                    <a:pt x="978" y="1658"/>
                  </a:lnTo>
                  <a:cubicBezTo>
                    <a:pt x="934" y="1593"/>
                    <a:pt x="879" y="1527"/>
                    <a:pt x="802" y="1483"/>
                  </a:cubicBezTo>
                  <a:lnTo>
                    <a:pt x="550" y="1329"/>
                  </a:lnTo>
                  <a:cubicBezTo>
                    <a:pt x="506" y="1307"/>
                    <a:pt x="506" y="1252"/>
                    <a:pt x="539" y="1219"/>
                  </a:cubicBezTo>
                  <a:lnTo>
                    <a:pt x="725" y="1000"/>
                  </a:lnTo>
                  <a:cubicBezTo>
                    <a:pt x="780" y="934"/>
                    <a:pt x="824" y="857"/>
                    <a:pt x="835" y="769"/>
                  </a:cubicBezTo>
                  <a:lnTo>
                    <a:pt x="901" y="495"/>
                  </a:lnTo>
                  <a:cubicBezTo>
                    <a:pt x="912" y="462"/>
                    <a:pt x="923" y="451"/>
                    <a:pt x="945" y="440"/>
                  </a:cubicBezTo>
                  <a:cubicBezTo>
                    <a:pt x="956" y="429"/>
                    <a:pt x="967" y="429"/>
                    <a:pt x="978" y="429"/>
                  </a:cubicBezTo>
                  <a:close/>
                  <a:moveTo>
                    <a:pt x="990" y="0"/>
                  </a:moveTo>
                  <a:cubicBezTo>
                    <a:pt x="759" y="0"/>
                    <a:pt x="543" y="159"/>
                    <a:pt x="484" y="396"/>
                  </a:cubicBezTo>
                  <a:lnTo>
                    <a:pt x="418" y="681"/>
                  </a:lnTo>
                  <a:cubicBezTo>
                    <a:pt x="418" y="692"/>
                    <a:pt x="418" y="703"/>
                    <a:pt x="407" y="714"/>
                  </a:cubicBezTo>
                  <a:lnTo>
                    <a:pt x="209" y="934"/>
                  </a:lnTo>
                  <a:cubicBezTo>
                    <a:pt x="1" y="1175"/>
                    <a:pt x="56" y="1549"/>
                    <a:pt x="330" y="1713"/>
                  </a:cubicBezTo>
                  <a:lnTo>
                    <a:pt x="583" y="1867"/>
                  </a:lnTo>
                  <a:cubicBezTo>
                    <a:pt x="594" y="1867"/>
                    <a:pt x="604" y="1878"/>
                    <a:pt x="615" y="1889"/>
                  </a:cubicBezTo>
                  <a:lnTo>
                    <a:pt x="758" y="2141"/>
                  </a:lnTo>
                  <a:cubicBezTo>
                    <a:pt x="835" y="2273"/>
                    <a:pt x="967" y="2361"/>
                    <a:pt x="1120" y="2383"/>
                  </a:cubicBezTo>
                  <a:lnTo>
                    <a:pt x="1208" y="2383"/>
                  </a:lnTo>
                  <a:cubicBezTo>
                    <a:pt x="1329" y="2383"/>
                    <a:pt x="1450" y="2339"/>
                    <a:pt x="1538" y="2262"/>
                  </a:cubicBezTo>
                  <a:lnTo>
                    <a:pt x="1757" y="2065"/>
                  </a:lnTo>
                  <a:cubicBezTo>
                    <a:pt x="1768" y="2054"/>
                    <a:pt x="1779" y="2054"/>
                    <a:pt x="1790" y="2054"/>
                  </a:cubicBezTo>
                  <a:lnTo>
                    <a:pt x="2075" y="1988"/>
                  </a:lnTo>
                  <a:cubicBezTo>
                    <a:pt x="2394" y="1911"/>
                    <a:pt x="2558" y="1582"/>
                    <a:pt x="2438" y="1285"/>
                  </a:cubicBezTo>
                  <a:lnTo>
                    <a:pt x="2317" y="1011"/>
                  </a:lnTo>
                  <a:cubicBezTo>
                    <a:pt x="2317" y="1000"/>
                    <a:pt x="2317" y="989"/>
                    <a:pt x="2317" y="978"/>
                  </a:cubicBezTo>
                  <a:lnTo>
                    <a:pt x="2339" y="692"/>
                  </a:lnTo>
                  <a:cubicBezTo>
                    <a:pt x="2370" y="391"/>
                    <a:pt x="2136" y="130"/>
                    <a:pt x="1842" y="130"/>
                  </a:cubicBezTo>
                  <a:cubicBezTo>
                    <a:pt x="1825" y="130"/>
                    <a:pt x="1807" y="131"/>
                    <a:pt x="1790" y="133"/>
                  </a:cubicBezTo>
                  <a:lnTo>
                    <a:pt x="1494" y="154"/>
                  </a:lnTo>
                  <a:lnTo>
                    <a:pt x="1461" y="154"/>
                  </a:lnTo>
                  <a:lnTo>
                    <a:pt x="1197" y="45"/>
                  </a:lnTo>
                  <a:cubicBezTo>
                    <a:pt x="1129" y="15"/>
                    <a:pt x="1059" y="0"/>
                    <a:pt x="9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8165527" y="3161877"/>
              <a:ext cx="51266" cy="49847"/>
            </a:xfrm>
            <a:custGeom>
              <a:avLst/>
              <a:gdLst/>
              <a:ahLst/>
              <a:cxnLst/>
              <a:rect l="l" t="t" r="r" b="b"/>
              <a:pathLst>
                <a:path w="1988" h="1933" extrusionOk="0">
                  <a:moveTo>
                    <a:pt x="1120" y="439"/>
                  </a:moveTo>
                  <a:lnTo>
                    <a:pt x="1197" y="637"/>
                  </a:lnTo>
                  <a:cubicBezTo>
                    <a:pt x="1230" y="714"/>
                    <a:pt x="1274" y="769"/>
                    <a:pt x="1329" y="813"/>
                  </a:cubicBezTo>
                  <a:lnTo>
                    <a:pt x="1493" y="955"/>
                  </a:lnTo>
                  <a:lnTo>
                    <a:pt x="1493" y="966"/>
                  </a:lnTo>
                  <a:lnTo>
                    <a:pt x="1329" y="1098"/>
                  </a:lnTo>
                  <a:cubicBezTo>
                    <a:pt x="1274" y="1142"/>
                    <a:pt x="1230" y="1208"/>
                    <a:pt x="1197" y="1274"/>
                  </a:cubicBezTo>
                  <a:lnTo>
                    <a:pt x="1120" y="1482"/>
                  </a:lnTo>
                  <a:lnTo>
                    <a:pt x="933" y="1361"/>
                  </a:lnTo>
                  <a:cubicBezTo>
                    <a:pt x="868" y="1318"/>
                    <a:pt x="802" y="1296"/>
                    <a:pt x="725" y="1296"/>
                  </a:cubicBezTo>
                  <a:lnTo>
                    <a:pt x="516" y="1274"/>
                  </a:lnTo>
                  <a:lnTo>
                    <a:pt x="560" y="1065"/>
                  </a:lnTo>
                  <a:cubicBezTo>
                    <a:pt x="582" y="999"/>
                    <a:pt x="582" y="922"/>
                    <a:pt x="560" y="846"/>
                  </a:cubicBezTo>
                  <a:lnTo>
                    <a:pt x="516" y="637"/>
                  </a:lnTo>
                  <a:lnTo>
                    <a:pt x="725" y="626"/>
                  </a:lnTo>
                  <a:cubicBezTo>
                    <a:pt x="802" y="615"/>
                    <a:pt x="868" y="593"/>
                    <a:pt x="933" y="560"/>
                  </a:cubicBezTo>
                  <a:lnTo>
                    <a:pt x="1120" y="439"/>
                  </a:lnTo>
                  <a:close/>
                  <a:moveTo>
                    <a:pt x="1107" y="1"/>
                  </a:moveTo>
                  <a:cubicBezTo>
                    <a:pt x="1029" y="1"/>
                    <a:pt x="950" y="22"/>
                    <a:pt x="879" y="66"/>
                  </a:cubicBezTo>
                  <a:lnTo>
                    <a:pt x="692" y="187"/>
                  </a:lnTo>
                  <a:lnTo>
                    <a:pt x="472" y="198"/>
                  </a:lnTo>
                  <a:cubicBezTo>
                    <a:pt x="198" y="220"/>
                    <a:pt x="0" y="483"/>
                    <a:pt x="77" y="747"/>
                  </a:cubicBezTo>
                  <a:lnTo>
                    <a:pt x="121" y="966"/>
                  </a:lnTo>
                  <a:lnTo>
                    <a:pt x="77" y="1175"/>
                  </a:lnTo>
                  <a:cubicBezTo>
                    <a:pt x="0" y="1449"/>
                    <a:pt x="198" y="1713"/>
                    <a:pt x="472" y="1724"/>
                  </a:cubicBezTo>
                  <a:lnTo>
                    <a:pt x="692" y="1746"/>
                  </a:lnTo>
                  <a:lnTo>
                    <a:pt x="879" y="1866"/>
                  </a:lnTo>
                  <a:cubicBezTo>
                    <a:pt x="951" y="1911"/>
                    <a:pt x="1031" y="1932"/>
                    <a:pt x="1109" y="1932"/>
                  </a:cubicBezTo>
                  <a:cubicBezTo>
                    <a:pt x="1281" y="1932"/>
                    <a:pt x="1447" y="1831"/>
                    <a:pt x="1515" y="1658"/>
                  </a:cubicBezTo>
                  <a:lnTo>
                    <a:pt x="1603" y="1449"/>
                  </a:lnTo>
                  <a:lnTo>
                    <a:pt x="1768" y="1307"/>
                  </a:lnTo>
                  <a:cubicBezTo>
                    <a:pt x="1987" y="1131"/>
                    <a:pt x="1987" y="813"/>
                    <a:pt x="1768" y="637"/>
                  </a:cubicBezTo>
                  <a:lnTo>
                    <a:pt x="1768" y="626"/>
                  </a:lnTo>
                  <a:lnTo>
                    <a:pt x="1603" y="483"/>
                  </a:lnTo>
                  <a:lnTo>
                    <a:pt x="1515" y="286"/>
                  </a:lnTo>
                  <a:cubicBezTo>
                    <a:pt x="1447" y="104"/>
                    <a:pt x="1280" y="1"/>
                    <a:pt x="110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8114854" y="3039360"/>
              <a:ext cx="53535" cy="49125"/>
            </a:xfrm>
            <a:custGeom>
              <a:avLst/>
              <a:gdLst/>
              <a:ahLst/>
              <a:cxnLst/>
              <a:rect l="l" t="t" r="r" b="b"/>
              <a:pathLst>
                <a:path w="2076" h="1905" extrusionOk="0">
                  <a:moveTo>
                    <a:pt x="1087" y="448"/>
                  </a:moveTo>
                  <a:lnTo>
                    <a:pt x="1208" y="624"/>
                  </a:lnTo>
                  <a:cubicBezTo>
                    <a:pt x="1241" y="690"/>
                    <a:pt x="1296" y="734"/>
                    <a:pt x="1362" y="778"/>
                  </a:cubicBezTo>
                  <a:lnTo>
                    <a:pt x="1559" y="876"/>
                  </a:lnTo>
                  <a:lnTo>
                    <a:pt x="1416" y="1052"/>
                  </a:lnTo>
                  <a:cubicBezTo>
                    <a:pt x="1373" y="1107"/>
                    <a:pt x="1340" y="1173"/>
                    <a:pt x="1329" y="1250"/>
                  </a:cubicBezTo>
                  <a:lnTo>
                    <a:pt x="1285" y="1458"/>
                  </a:lnTo>
                  <a:lnTo>
                    <a:pt x="1087" y="1381"/>
                  </a:lnTo>
                  <a:cubicBezTo>
                    <a:pt x="1032" y="1370"/>
                    <a:pt x="988" y="1359"/>
                    <a:pt x="933" y="1359"/>
                  </a:cubicBezTo>
                  <a:lnTo>
                    <a:pt x="868" y="1359"/>
                  </a:lnTo>
                  <a:lnTo>
                    <a:pt x="659" y="1392"/>
                  </a:lnTo>
                  <a:lnTo>
                    <a:pt x="670" y="1173"/>
                  </a:lnTo>
                  <a:cubicBezTo>
                    <a:pt x="670" y="1096"/>
                    <a:pt x="648" y="1030"/>
                    <a:pt x="626" y="964"/>
                  </a:cubicBezTo>
                  <a:lnTo>
                    <a:pt x="527" y="767"/>
                  </a:lnTo>
                  <a:lnTo>
                    <a:pt x="736" y="701"/>
                  </a:lnTo>
                  <a:cubicBezTo>
                    <a:pt x="813" y="679"/>
                    <a:pt x="868" y="646"/>
                    <a:pt x="923" y="602"/>
                  </a:cubicBezTo>
                  <a:lnTo>
                    <a:pt x="1087" y="448"/>
                  </a:lnTo>
                  <a:close/>
                  <a:moveTo>
                    <a:pt x="1081" y="0"/>
                  </a:moveTo>
                  <a:cubicBezTo>
                    <a:pt x="970" y="0"/>
                    <a:pt x="856" y="42"/>
                    <a:pt x="769" y="130"/>
                  </a:cubicBezTo>
                  <a:lnTo>
                    <a:pt x="615" y="273"/>
                  </a:lnTo>
                  <a:lnTo>
                    <a:pt x="396" y="338"/>
                  </a:lnTo>
                  <a:cubicBezTo>
                    <a:pt x="132" y="415"/>
                    <a:pt x="0" y="701"/>
                    <a:pt x="121" y="953"/>
                  </a:cubicBezTo>
                  <a:lnTo>
                    <a:pt x="220" y="1151"/>
                  </a:lnTo>
                  <a:lnTo>
                    <a:pt x="209" y="1370"/>
                  </a:lnTo>
                  <a:cubicBezTo>
                    <a:pt x="199" y="1626"/>
                    <a:pt x="408" y="1835"/>
                    <a:pt x="659" y="1835"/>
                  </a:cubicBezTo>
                  <a:cubicBezTo>
                    <a:pt x="677" y="1835"/>
                    <a:pt x="696" y="1834"/>
                    <a:pt x="714" y="1831"/>
                  </a:cubicBezTo>
                  <a:lnTo>
                    <a:pt x="933" y="1798"/>
                  </a:lnTo>
                  <a:lnTo>
                    <a:pt x="1142" y="1875"/>
                  </a:lnTo>
                  <a:cubicBezTo>
                    <a:pt x="1192" y="1895"/>
                    <a:pt x="1244" y="1904"/>
                    <a:pt x="1295" y="1904"/>
                  </a:cubicBezTo>
                  <a:cubicBezTo>
                    <a:pt x="1499" y="1904"/>
                    <a:pt x="1689" y="1755"/>
                    <a:pt x="1724" y="1535"/>
                  </a:cubicBezTo>
                  <a:lnTo>
                    <a:pt x="1768" y="1326"/>
                  </a:lnTo>
                  <a:lnTo>
                    <a:pt x="1899" y="1151"/>
                  </a:lnTo>
                  <a:cubicBezTo>
                    <a:pt x="2075" y="931"/>
                    <a:pt x="2009" y="613"/>
                    <a:pt x="1768" y="492"/>
                  </a:cubicBezTo>
                  <a:lnTo>
                    <a:pt x="1757" y="492"/>
                  </a:lnTo>
                  <a:lnTo>
                    <a:pt x="1559" y="382"/>
                  </a:lnTo>
                  <a:lnTo>
                    <a:pt x="1438" y="196"/>
                  </a:lnTo>
                  <a:cubicBezTo>
                    <a:pt x="1359" y="67"/>
                    <a:pt x="1221" y="0"/>
                    <a:pt x="108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5" name="Google Shape;2195;p71"/>
          <p:cNvGrpSpPr/>
          <p:nvPr/>
        </p:nvGrpSpPr>
        <p:grpSpPr>
          <a:xfrm>
            <a:off x="5964589" y="2284173"/>
            <a:ext cx="414740" cy="380520"/>
            <a:chOff x="5964589" y="2284173"/>
            <a:chExt cx="414740" cy="380520"/>
          </a:xfrm>
        </p:grpSpPr>
        <p:sp>
          <p:nvSpPr>
            <p:cNvPr id="2196" name="Google Shape;2196;p71"/>
            <p:cNvSpPr/>
            <p:nvPr/>
          </p:nvSpPr>
          <p:spPr>
            <a:xfrm>
              <a:off x="5964589" y="2284173"/>
              <a:ext cx="414740" cy="380520"/>
            </a:xfrm>
            <a:custGeom>
              <a:avLst/>
              <a:gdLst/>
              <a:ahLst/>
              <a:cxnLst/>
              <a:rect l="l" t="t" r="r" b="b"/>
              <a:pathLst>
                <a:path w="16083" h="14756" extrusionOk="0">
                  <a:moveTo>
                    <a:pt x="7367" y="0"/>
                  </a:moveTo>
                  <a:cubicBezTo>
                    <a:pt x="6509" y="0"/>
                    <a:pt x="5643" y="149"/>
                    <a:pt x="4809" y="457"/>
                  </a:cubicBezTo>
                  <a:cubicBezTo>
                    <a:pt x="1911" y="1533"/>
                    <a:pt x="1" y="4288"/>
                    <a:pt x="1" y="7373"/>
                  </a:cubicBezTo>
                  <a:cubicBezTo>
                    <a:pt x="1" y="7548"/>
                    <a:pt x="1" y="7735"/>
                    <a:pt x="12" y="7911"/>
                  </a:cubicBezTo>
                  <a:cubicBezTo>
                    <a:pt x="23" y="8031"/>
                    <a:pt x="122" y="8119"/>
                    <a:pt x="242" y="8119"/>
                  </a:cubicBezTo>
                  <a:lnTo>
                    <a:pt x="253" y="8119"/>
                  </a:lnTo>
                  <a:cubicBezTo>
                    <a:pt x="374" y="8108"/>
                    <a:pt x="473" y="7998"/>
                    <a:pt x="462" y="7878"/>
                  </a:cubicBezTo>
                  <a:cubicBezTo>
                    <a:pt x="451" y="7713"/>
                    <a:pt x="440" y="7548"/>
                    <a:pt x="440" y="7373"/>
                  </a:cubicBezTo>
                  <a:cubicBezTo>
                    <a:pt x="440" y="4464"/>
                    <a:pt x="2262" y="1862"/>
                    <a:pt x="5007" y="863"/>
                  </a:cubicBezTo>
                  <a:lnTo>
                    <a:pt x="5007" y="863"/>
                  </a:lnTo>
                  <a:cubicBezTo>
                    <a:pt x="3788" y="1873"/>
                    <a:pt x="3338" y="3531"/>
                    <a:pt x="3865" y="5024"/>
                  </a:cubicBezTo>
                  <a:cubicBezTo>
                    <a:pt x="4392" y="6516"/>
                    <a:pt x="5797" y="7515"/>
                    <a:pt x="7378" y="7526"/>
                  </a:cubicBezTo>
                  <a:cubicBezTo>
                    <a:pt x="9222" y="7570"/>
                    <a:pt x="10693" y="9074"/>
                    <a:pt x="10693" y="10918"/>
                  </a:cubicBezTo>
                  <a:cubicBezTo>
                    <a:pt x="10693" y="12762"/>
                    <a:pt x="9222" y="14266"/>
                    <a:pt x="7378" y="14310"/>
                  </a:cubicBezTo>
                  <a:cubicBezTo>
                    <a:pt x="4073" y="14310"/>
                    <a:pt x="1230" y="11983"/>
                    <a:pt x="583" y="8745"/>
                  </a:cubicBezTo>
                  <a:cubicBezTo>
                    <a:pt x="555" y="8624"/>
                    <a:pt x="461" y="8570"/>
                    <a:pt x="367" y="8570"/>
                  </a:cubicBezTo>
                  <a:cubicBezTo>
                    <a:pt x="240" y="8570"/>
                    <a:pt x="112" y="8668"/>
                    <a:pt x="144" y="8833"/>
                  </a:cubicBezTo>
                  <a:cubicBezTo>
                    <a:pt x="867" y="12399"/>
                    <a:pt x="3998" y="14756"/>
                    <a:pt x="7381" y="14756"/>
                  </a:cubicBezTo>
                  <a:cubicBezTo>
                    <a:pt x="8309" y="14756"/>
                    <a:pt x="9256" y="14578"/>
                    <a:pt x="10177" y="14200"/>
                  </a:cubicBezTo>
                  <a:cubicBezTo>
                    <a:pt x="14469" y="12433"/>
                    <a:pt x="16083" y="7197"/>
                    <a:pt x="13536" y="3322"/>
                  </a:cubicBezTo>
                  <a:cubicBezTo>
                    <a:pt x="13488" y="3252"/>
                    <a:pt x="13422" y="3222"/>
                    <a:pt x="13357" y="3222"/>
                  </a:cubicBezTo>
                  <a:cubicBezTo>
                    <a:pt x="13199" y="3222"/>
                    <a:pt x="13046" y="3396"/>
                    <a:pt x="13163" y="3575"/>
                  </a:cubicBezTo>
                  <a:cubicBezTo>
                    <a:pt x="15611" y="7296"/>
                    <a:pt x="13964" y="12323"/>
                    <a:pt x="9793" y="13871"/>
                  </a:cubicBezTo>
                  <a:cubicBezTo>
                    <a:pt x="11022" y="12850"/>
                    <a:pt x="11494" y="11149"/>
                    <a:pt x="10945" y="9634"/>
                  </a:cubicBezTo>
                  <a:cubicBezTo>
                    <a:pt x="10407" y="8119"/>
                    <a:pt x="8980" y="7098"/>
                    <a:pt x="7378" y="7076"/>
                  </a:cubicBezTo>
                  <a:cubicBezTo>
                    <a:pt x="5544" y="7076"/>
                    <a:pt x="4051" y="5594"/>
                    <a:pt x="4051" y="3761"/>
                  </a:cubicBezTo>
                  <a:cubicBezTo>
                    <a:pt x="4051" y="1928"/>
                    <a:pt x="5544" y="446"/>
                    <a:pt x="7378" y="446"/>
                  </a:cubicBezTo>
                  <a:cubicBezTo>
                    <a:pt x="9397" y="446"/>
                    <a:pt x="11307" y="1324"/>
                    <a:pt x="12625" y="2861"/>
                  </a:cubicBezTo>
                  <a:cubicBezTo>
                    <a:pt x="12675" y="2917"/>
                    <a:pt x="12734" y="2940"/>
                    <a:pt x="12791" y="2940"/>
                  </a:cubicBezTo>
                  <a:cubicBezTo>
                    <a:pt x="12960" y="2940"/>
                    <a:pt x="13113" y="2737"/>
                    <a:pt x="12965" y="2565"/>
                  </a:cubicBezTo>
                  <a:cubicBezTo>
                    <a:pt x="11537" y="902"/>
                    <a:pt x="9476" y="0"/>
                    <a:pt x="736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6124549" y="2539495"/>
              <a:ext cx="65681" cy="56243"/>
            </a:xfrm>
            <a:custGeom>
              <a:avLst/>
              <a:gdLst/>
              <a:ahLst/>
              <a:cxnLst/>
              <a:rect l="l" t="t" r="r" b="b"/>
              <a:pathLst>
                <a:path w="2547" h="2181" extrusionOk="0">
                  <a:moveTo>
                    <a:pt x="1464" y="445"/>
                  </a:moveTo>
                  <a:cubicBezTo>
                    <a:pt x="1621" y="445"/>
                    <a:pt x="1780" y="503"/>
                    <a:pt x="1910" y="633"/>
                  </a:cubicBezTo>
                  <a:cubicBezTo>
                    <a:pt x="2316" y="1039"/>
                    <a:pt x="2031" y="1731"/>
                    <a:pt x="1460" y="1731"/>
                  </a:cubicBezTo>
                  <a:cubicBezTo>
                    <a:pt x="1109" y="1731"/>
                    <a:pt x="812" y="1445"/>
                    <a:pt x="812" y="1094"/>
                  </a:cubicBezTo>
                  <a:cubicBezTo>
                    <a:pt x="812" y="706"/>
                    <a:pt x="1132" y="445"/>
                    <a:pt x="1464" y="445"/>
                  </a:cubicBezTo>
                  <a:close/>
                  <a:moveTo>
                    <a:pt x="1454" y="0"/>
                  </a:moveTo>
                  <a:cubicBezTo>
                    <a:pt x="1186" y="0"/>
                    <a:pt x="913" y="101"/>
                    <a:pt x="692" y="326"/>
                  </a:cubicBezTo>
                  <a:cubicBezTo>
                    <a:pt x="0" y="1006"/>
                    <a:pt x="483" y="2181"/>
                    <a:pt x="1460" y="2181"/>
                  </a:cubicBezTo>
                  <a:cubicBezTo>
                    <a:pt x="2053" y="2181"/>
                    <a:pt x="2547" y="1687"/>
                    <a:pt x="2547" y="1094"/>
                  </a:cubicBezTo>
                  <a:cubicBezTo>
                    <a:pt x="2547" y="435"/>
                    <a:pt x="2012" y="0"/>
                    <a:pt x="145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6134168" y="2346038"/>
              <a:ext cx="65423" cy="56088"/>
            </a:xfrm>
            <a:custGeom>
              <a:avLst/>
              <a:gdLst/>
              <a:ahLst/>
              <a:cxnLst/>
              <a:rect l="l" t="t" r="r" b="b"/>
              <a:pathLst>
                <a:path w="2537" h="2175" extrusionOk="0">
                  <a:moveTo>
                    <a:pt x="1087" y="440"/>
                  </a:moveTo>
                  <a:cubicBezTo>
                    <a:pt x="1438" y="440"/>
                    <a:pt x="1724" y="736"/>
                    <a:pt x="1724" y="1088"/>
                  </a:cubicBezTo>
                  <a:cubicBezTo>
                    <a:pt x="1724" y="1473"/>
                    <a:pt x="1408" y="1729"/>
                    <a:pt x="1078" y="1729"/>
                  </a:cubicBezTo>
                  <a:cubicBezTo>
                    <a:pt x="920" y="1729"/>
                    <a:pt x="758" y="1670"/>
                    <a:pt x="626" y="1538"/>
                  </a:cubicBezTo>
                  <a:cubicBezTo>
                    <a:pt x="231" y="1132"/>
                    <a:pt x="516" y="440"/>
                    <a:pt x="1087" y="440"/>
                  </a:cubicBezTo>
                  <a:close/>
                  <a:moveTo>
                    <a:pt x="1087" y="1"/>
                  </a:moveTo>
                  <a:cubicBezTo>
                    <a:pt x="483" y="1"/>
                    <a:pt x="0" y="484"/>
                    <a:pt x="0" y="1088"/>
                  </a:cubicBezTo>
                  <a:cubicBezTo>
                    <a:pt x="0" y="1742"/>
                    <a:pt x="539" y="2174"/>
                    <a:pt x="1098" y="2174"/>
                  </a:cubicBezTo>
                  <a:cubicBezTo>
                    <a:pt x="1364" y="2174"/>
                    <a:pt x="1636" y="2076"/>
                    <a:pt x="1855" y="1856"/>
                  </a:cubicBezTo>
                  <a:cubicBezTo>
                    <a:pt x="2536" y="1176"/>
                    <a:pt x="2053" y="1"/>
                    <a:pt x="108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9" name="Google Shape;2199;p71"/>
          <p:cNvSpPr/>
          <p:nvPr/>
        </p:nvSpPr>
        <p:spPr>
          <a:xfrm>
            <a:off x="5330784" y="2334150"/>
            <a:ext cx="380495" cy="282270"/>
          </a:xfrm>
          <a:custGeom>
            <a:avLst/>
            <a:gdLst/>
            <a:ahLst/>
            <a:cxnLst/>
            <a:rect l="l" t="t" r="r" b="b"/>
            <a:pathLst>
              <a:path w="14755" h="10946" extrusionOk="0">
                <a:moveTo>
                  <a:pt x="14315" y="7411"/>
                </a:moveTo>
                <a:lnTo>
                  <a:pt x="14315" y="7597"/>
                </a:lnTo>
                <a:cubicBezTo>
                  <a:pt x="14304" y="8234"/>
                  <a:pt x="13788" y="8750"/>
                  <a:pt x="13151" y="8750"/>
                </a:cubicBezTo>
                <a:lnTo>
                  <a:pt x="13151" y="8739"/>
                </a:lnTo>
                <a:lnTo>
                  <a:pt x="12361" y="8739"/>
                </a:lnTo>
                <a:lnTo>
                  <a:pt x="12361" y="8190"/>
                </a:lnTo>
                <a:cubicBezTo>
                  <a:pt x="12471" y="7729"/>
                  <a:pt x="12877" y="7411"/>
                  <a:pt x="13349" y="7411"/>
                </a:cubicBezTo>
                <a:close/>
                <a:moveTo>
                  <a:pt x="13162" y="9189"/>
                </a:moveTo>
                <a:cubicBezTo>
                  <a:pt x="13788" y="9189"/>
                  <a:pt x="14304" y="9705"/>
                  <a:pt x="14315" y="10341"/>
                </a:cubicBezTo>
                <a:lnTo>
                  <a:pt x="14315" y="10506"/>
                </a:lnTo>
                <a:lnTo>
                  <a:pt x="13349" y="10506"/>
                </a:lnTo>
                <a:cubicBezTo>
                  <a:pt x="12789" y="10506"/>
                  <a:pt x="12339" y="10045"/>
                  <a:pt x="12339" y="9485"/>
                </a:cubicBezTo>
                <a:lnTo>
                  <a:pt x="12339" y="9189"/>
                </a:lnTo>
                <a:close/>
                <a:moveTo>
                  <a:pt x="6181" y="1"/>
                </a:moveTo>
                <a:cubicBezTo>
                  <a:pt x="2767" y="1"/>
                  <a:pt x="1" y="2767"/>
                  <a:pt x="1" y="6181"/>
                </a:cubicBezTo>
                <a:lnTo>
                  <a:pt x="1" y="8969"/>
                </a:lnTo>
                <a:cubicBezTo>
                  <a:pt x="1" y="9079"/>
                  <a:pt x="89" y="9178"/>
                  <a:pt x="209" y="9178"/>
                </a:cubicBezTo>
                <a:lnTo>
                  <a:pt x="7421" y="9178"/>
                </a:lnTo>
                <a:cubicBezTo>
                  <a:pt x="7707" y="9178"/>
                  <a:pt x="7707" y="8750"/>
                  <a:pt x="7421" y="8750"/>
                </a:cubicBezTo>
                <a:lnTo>
                  <a:pt x="429" y="8750"/>
                </a:lnTo>
                <a:lnTo>
                  <a:pt x="429" y="6939"/>
                </a:lnTo>
                <a:lnTo>
                  <a:pt x="2899" y="6939"/>
                </a:lnTo>
                <a:cubicBezTo>
                  <a:pt x="3184" y="6939"/>
                  <a:pt x="3184" y="6499"/>
                  <a:pt x="2899" y="6499"/>
                </a:cubicBezTo>
                <a:lnTo>
                  <a:pt x="429" y="6499"/>
                </a:lnTo>
                <a:lnTo>
                  <a:pt x="429" y="6170"/>
                </a:lnTo>
                <a:cubicBezTo>
                  <a:pt x="484" y="3031"/>
                  <a:pt x="3041" y="517"/>
                  <a:pt x="6181" y="517"/>
                </a:cubicBezTo>
                <a:cubicBezTo>
                  <a:pt x="9320" y="517"/>
                  <a:pt x="11878" y="3031"/>
                  <a:pt x="11922" y="6170"/>
                </a:cubicBezTo>
                <a:lnTo>
                  <a:pt x="11922" y="6499"/>
                </a:lnTo>
                <a:lnTo>
                  <a:pt x="3777" y="6499"/>
                </a:lnTo>
                <a:cubicBezTo>
                  <a:pt x="3480" y="6499"/>
                  <a:pt x="3480" y="6928"/>
                  <a:pt x="3777" y="6928"/>
                </a:cubicBezTo>
                <a:lnTo>
                  <a:pt x="11933" y="6928"/>
                </a:lnTo>
                <a:lnTo>
                  <a:pt x="11933" y="8739"/>
                </a:lnTo>
                <a:lnTo>
                  <a:pt x="8300" y="8739"/>
                </a:lnTo>
                <a:cubicBezTo>
                  <a:pt x="8003" y="8739"/>
                  <a:pt x="8003" y="9178"/>
                  <a:pt x="8300" y="9178"/>
                </a:cubicBezTo>
                <a:lnTo>
                  <a:pt x="11900" y="9178"/>
                </a:lnTo>
                <a:lnTo>
                  <a:pt x="11900" y="9485"/>
                </a:lnTo>
                <a:cubicBezTo>
                  <a:pt x="11900" y="10287"/>
                  <a:pt x="12548" y="10945"/>
                  <a:pt x="13349" y="10945"/>
                </a:cubicBezTo>
                <a:lnTo>
                  <a:pt x="14491" y="10945"/>
                </a:lnTo>
                <a:cubicBezTo>
                  <a:pt x="14633" y="10945"/>
                  <a:pt x="14754" y="10824"/>
                  <a:pt x="14754" y="10682"/>
                </a:cubicBezTo>
                <a:lnTo>
                  <a:pt x="14754" y="10341"/>
                </a:lnTo>
                <a:cubicBezTo>
                  <a:pt x="14754" y="9771"/>
                  <a:pt x="14447" y="9244"/>
                  <a:pt x="13964" y="8969"/>
                </a:cubicBezTo>
                <a:cubicBezTo>
                  <a:pt x="14447" y="8673"/>
                  <a:pt x="14743" y="8157"/>
                  <a:pt x="14754" y="7597"/>
                </a:cubicBezTo>
                <a:lnTo>
                  <a:pt x="14754" y="7246"/>
                </a:lnTo>
                <a:cubicBezTo>
                  <a:pt x="14754" y="7103"/>
                  <a:pt x="14633" y="6993"/>
                  <a:pt x="14491" y="6993"/>
                </a:cubicBezTo>
                <a:lnTo>
                  <a:pt x="13349" y="6993"/>
                </a:lnTo>
                <a:cubicBezTo>
                  <a:pt x="13336" y="6993"/>
                  <a:pt x="13323" y="6993"/>
                  <a:pt x="13310" y="6993"/>
                </a:cubicBezTo>
                <a:cubicBezTo>
                  <a:pt x="12961" y="6993"/>
                  <a:pt x="12615" y="7134"/>
                  <a:pt x="12361" y="7378"/>
                </a:cubicBezTo>
                <a:lnTo>
                  <a:pt x="12361" y="6181"/>
                </a:lnTo>
                <a:cubicBezTo>
                  <a:pt x="12361" y="2767"/>
                  <a:pt x="9595" y="1"/>
                  <a:pt x="618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0" name="Google Shape;2200;p71"/>
          <p:cNvGrpSpPr/>
          <p:nvPr/>
        </p:nvGrpSpPr>
        <p:grpSpPr>
          <a:xfrm>
            <a:off x="4699248" y="2287294"/>
            <a:ext cx="401718" cy="373841"/>
            <a:chOff x="4699248" y="2287294"/>
            <a:chExt cx="401718" cy="373841"/>
          </a:xfrm>
        </p:grpSpPr>
        <p:sp>
          <p:nvSpPr>
            <p:cNvPr id="2201" name="Google Shape;2201;p71"/>
            <p:cNvSpPr/>
            <p:nvPr/>
          </p:nvSpPr>
          <p:spPr>
            <a:xfrm>
              <a:off x="4711497" y="2292735"/>
              <a:ext cx="389469" cy="368400"/>
            </a:xfrm>
            <a:custGeom>
              <a:avLst/>
              <a:gdLst/>
              <a:ahLst/>
              <a:cxnLst/>
              <a:rect l="l" t="t" r="r" b="b"/>
              <a:pathLst>
                <a:path w="15103" h="14286" extrusionOk="0">
                  <a:moveTo>
                    <a:pt x="5157" y="2046"/>
                  </a:moveTo>
                  <a:lnTo>
                    <a:pt x="5662" y="2672"/>
                  </a:lnTo>
                  <a:cubicBezTo>
                    <a:pt x="5223" y="2880"/>
                    <a:pt x="4805" y="3144"/>
                    <a:pt x="4432" y="3440"/>
                  </a:cubicBezTo>
                  <a:cubicBezTo>
                    <a:pt x="4048" y="3747"/>
                    <a:pt x="3708" y="4099"/>
                    <a:pt x="3411" y="4483"/>
                  </a:cubicBezTo>
                  <a:lnTo>
                    <a:pt x="2906" y="3857"/>
                  </a:lnTo>
                  <a:lnTo>
                    <a:pt x="5157" y="2046"/>
                  </a:lnTo>
                  <a:close/>
                  <a:moveTo>
                    <a:pt x="13633" y="1"/>
                  </a:moveTo>
                  <a:cubicBezTo>
                    <a:pt x="13581" y="1"/>
                    <a:pt x="13527" y="21"/>
                    <a:pt x="13477" y="70"/>
                  </a:cubicBezTo>
                  <a:lnTo>
                    <a:pt x="10865" y="2683"/>
                  </a:lnTo>
                  <a:cubicBezTo>
                    <a:pt x="10039" y="2297"/>
                    <a:pt x="9147" y="2103"/>
                    <a:pt x="8252" y="2103"/>
                  </a:cubicBezTo>
                  <a:cubicBezTo>
                    <a:pt x="7518" y="2103"/>
                    <a:pt x="6782" y="2234"/>
                    <a:pt x="6079" y="2496"/>
                  </a:cubicBezTo>
                  <a:lnTo>
                    <a:pt x="5365" y="1607"/>
                  </a:lnTo>
                  <a:cubicBezTo>
                    <a:pt x="5322" y="1551"/>
                    <a:pt x="5258" y="1524"/>
                    <a:pt x="5195" y="1524"/>
                  </a:cubicBezTo>
                  <a:cubicBezTo>
                    <a:pt x="5145" y="1524"/>
                    <a:pt x="5096" y="1540"/>
                    <a:pt x="5058" y="1574"/>
                  </a:cubicBezTo>
                  <a:lnTo>
                    <a:pt x="3411" y="2891"/>
                  </a:lnTo>
                  <a:cubicBezTo>
                    <a:pt x="3323" y="2661"/>
                    <a:pt x="3433" y="2452"/>
                    <a:pt x="3609" y="2167"/>
                  </a:cubicBezTo>
                  <a:cubicBezTo>
                    <a:pt x="3763" y="1903"/>
                    <a:pt x="3960" y="1585"/>
                    <a:pt x="3708" y="1289"/>
                  </a:cubicBezTo>
                  <a:cubicBezTo>
                    <a:pt x="3621" y="1178"/>
                    <a:pt x="3488" y="1118"/>
                    <a:pt x="3351" y="1118"/>
                  </a:cubicBezTo>
                  <a:cubicBezTo>
                    <a:pt x="3298" y="1118"/>
                    <a:pt x="3244" y="1127"/>
                    <a:pt x="3192" y="1146"/>
                  </a:cubicBezTo>
                  <a:cubicBezTo>
                    <a:pt x="3038" y="1201"/>
                    <a:pt x="2895" y="1278"/>
                    <a:pt x="2753" y="1365"/>
                  </a:cubicBezTo>
                  <a:cubicBezTo>
                    <a:pt x="2493" y="1521"/>
                    <a:pt x="2287" y="1631"/>
                    <a:pt x="2103" y="1631"/>
                  </a:cubicBezTo>
                  <a:cubicBezTo>
                    <a:pt x="1976" y="1631"/>
                    <a:pt x="1859" y="1579"/>
                    <a:pt x="1743" y="1453"/>
                  </a:cubicBezTo>
                  <a:cubicBezTo>
                    <a:pt x="1693" y="1395"/>
                    <a:pt x="1635" y="1371"/>
                    <a:pt x="1580" y="1371"/>
                  </a:cubicBezTo>
                  <a:cubicBezTo>
                    <a:pt x="1414" y="1371"/>
                    <a:pt x="1268" y="1585"/>
                    <a:pt x="1424" y="1750"/>
                  </a:cubicBezTo>
                  <a:cubicBezTo>
                    <a:pt x="1600" y="1952"/>
                    <a:pt x="1860" y="2070"/>
                    <a:pt x="2127" y="2070"/>
                  </a:cubicBezTo>
                  <a:cubicBezTo>
                    <a:pt x="2178" y="2070"/>
                    <a:pt x="2230" y="2066"/>
                    <a:pt x="2281" y="2057"/>
                  </a:cubicBezTo>
                  <a:cubicBezTo>
                    <a:pt x="2522" y="1991"/>
                    <a:pt x="2764" y="1881"/>
                    <a:pt x="2983" y="1739"/>
                  </a:cubicBezTo>
                  <a:cubicBezTo>
                    <a:pt x="3085" y="1678"/>
                    <a:pt x="3280" y="1561"/>
                    <a:pt x="3352" y="1561"/>
                  </a:cubicBezTo>
                  <a:cubicBezTo>
                    <a:pt x="3358" y="1561"/>
                    <a:pt x="3363" y="1561"/>
                    <a:pt x="3367" y="1563"/>
                  </a:cubicBezTo>
                  <a:lnTo>
                    <a:pt x="3378" y="1563"/>
                  </a:lnTo>
                  <a:cubicBezTo>
                    <a:pt x="3411" y="1618"/>
                    <a:pt x="3367" y="1706"/>
                    <a:pt x="3236" y="1925"/>
                  </a:cubicBezTo>
                  <a:cubicBezTo>
                    <a:pt x="3060" y="2222"/>
                    <a:pt x="2786" y="2661"/>
                    <a:pt x="3071" y="3166"/>
                  </a:cubicBezTo>
                  <a:lnTo>
                    <a:pt x="2478" y="3638"/>
                  </a:lnTo>
                  <a:cubicBezTo>
                    <a:pt x="2379" y="3715"/>
                    <a:pt x="2368" y="3846"/>
                    <a:pt x="2445" y="3945"/>
                  </a:cubicBezTo>
                  <a:lnTo>
                    <a:pt x="3159" y="4834"/>
                  </a:lnTo>
                  <a:cubicBezTo>
                    <a:pt x="2544" y="5778"/>
                    <a:pt x="2204" y="6854"/>
                    <a:pt x="2160" y="7974"/>
                  </a:cubicBezTo>
                  <a:cubicBezTo>
                    <a:pt x="2154" y="8126"/>
                    <a:pt x="2268" y="8203"/>
                    <a:pt x="2381" y="8203"/>
                  </a:cubicBezTo>
                  <a:cubicBezTo>
                    <a:pt x="2487" y="8203"/>
                    <a:pt x="2594" y="8134"/>
                    <a:pt x="2599" y="7996"/>
                  </a:cubicBezTo>
                  <a:cubicBezTo>
                    <a:pt x="2721" y="4828"/>
                    <a:pt x="5347" y="2542"/>
                    <a:pt x="8255" y="2542"/>
                  </a:cubicBezTo>
                  <a:cubicBezTo>
                    <a:pt x="9005" y="2542"/>
                    <a:pt x="9775" y="2694"/>
                    <a:pt x="10525" y="3023"/>
                  </a:cubicBezTo>
                  <a:lnTo>
                    <a:pt x="3071" y="10487"/>
                  </a:lnTo>
                  <a:cubicBezTo>
                    <a:pt x="2840" y="9972"/>
                    <a:pt x="2687" y="9423"/>
                    <a:pt x="2621" y="8863"/>
                  </a:cubicBezTo>
                  <a:cubicBezTo>
                    <a:pt x="2606" y="8732"/>
                    <a:pt x="2508" y="8671"/>
                    <a:pt x="2409" y="8671"/>
                  </a:cubicBezTo>
                  <a:cubicBezTo>
                    <a:pt x="2293" y="8671"/>
                    <a:pt x="2175" y="8757"/>
                    <a:pt x="2193" y="8918"/>
                  </a:cubicBezTo>
                  <a:cubicBezTo>
                    <a:pt x="2270" y="9576"/>
                    <a:pt x="2456" y="10213"/>
                    <a:pt x="2742" y="10817"/>
                  </a:cubicBezTo>
                  <a:lnTo>
                    <a:pt x="162" y="13396"/>
                  </a:lnTo>
                  <a:cubicBezTo>
                    <a:pt x="1" y="13549"/>
                    <a:pt x="148" y="13768"/>
                    <a:pt x="319" y="13768"/>
                  </a:cubicBezTo>
                  <a:cubicBezTo>
                    <a:pt x="370" y="13768"/>
                    <a:pt x="422" y="13749"/>
                    <a:pt x="469" y="13704"/>
                  </a:cubicBezTo>
                  <a:lnTo>
                    <a:pt x="2950" y="11212"/>
                  </a:lnTo>
                  <a:cubicBezTo>
                    <a:pt x="3115" y="11486"/>
                    <a:pt x="3291" y="11761"/>
                    <a:pt x="3499" y="12013"/>
                  </a:cubicBezTo>
                  <a:cubicBezTo>
                    <a:pt x="4355" y="13078"/>
                    <a:pt x="5541" y="13825"/>
                    <a:pt x="6880" y="14132"/>
                  </a:cubicBezTo>
                  <a:cubicBezTo>
                    <a:pt x="7332" y="14235"/>
                    <a:pt x="7791" y="14286"/>
                    <a:pt x="8249" y="14286"/>
                  </a:cubicBezTo>
                  <a:cubicBezTo>
                    <a:pt x="9113" y="14286"/>
                    <a:pt x="9973" y="14103"/>
                    <a:pt x="10777" y="13737"/>
                  </a:cubicBezTo>
                  <a:cubicBezTo>
                    <a:pt x="11015" y="13642"/>
                    <a:pt x="10907" y="13316"/>
                    <a:pt x="10695" y="13316"/>
                  </a:cubicBezTo>
                  <a:cubicBezTo>
                    <a:pt x="10662" y="13316"/>
                    <a:pt x="10627" y="13324"/>
                    <a:pt x="10590" y="13342"/>
                  </a:cubicBezTo>
                  <a:cubicBezTo>
                    <a:pt x="9852" y="13679"/>
                    <a:pt x="9053" y="13852"/>
                    <a:pt x="8250" y="13852"/>
                  </a:cubicBezTo>
                  <a:cubicBezTo>
                    <a:pt x="7825" y="13852"/>
                    <a:pt x="7398" y="13803"/>
                    <a:pt x="6979" y="13704"/>
                  </a:cubicBezTo>
                  <a:cubicBezTo>
                    <a:pt x="5738" y="13418"/>
                    <a:pt x="4630" y="12727"/>
                    <a:pt x="3839" y="11739"/>
                  </a:cubicBezTo>
                  <a:cubicBezTo>
                    <a:pt x="3631" y="11475"/>
                    <a:pt x="3433" y="11190"/>
                    <a:pt x="3280" y="10894"/>
                  </a:cubicBezTo>
                  <a:lnTo>
                    <a:pt x="10942" y="3221"/>
                  </a:lnTo>
                  <a:cubicBezTo>
                    <a:pt x="14498" y="5153"/>
                    <a:pt x="14937" y="10070"/>
                    <a:pt x="11787" y="12606"/>
                  </a:cubicBezTo>
                  <a:cubicBezTo>
                    <a:pt x="11666" y="12705"/>
                    <a:pt x="11545" y="12793"/>
                    <a:pt x="11414" y="12881"/>
                  </a:cubicBezTo>
                  <a:cubicBezTo>
                    <a:pt x="11199" y="13006"/>
                    <a:pt x="11334" y="13292"/>
                    <a:pt x="11523" y="13292"/>
                  </a:cubicBezTo>
                  <a:cubicBezTo>
                    <a:pt x="11565" y="13292"/>
                    <a:pt x="11611" y="13277"/>
                    <a:pt x="11655" y="13243"/>
                  </a:cubicBezTo>
                  <a:cubicBezTo>
                    <a:pt x="11798" y="13144"/>
                    <a:pt x="11930" y="13045"/>
                    <a:pt x="12061" y="12946"/>
                  </a:cubicBezTo>
                  <a:cubicBezTo>
                    <a:pt x="14685" y="10839"/>
                    <a:pt x="15102" y="6997"/>
                    <a:pt x="13005" y="4373"/>
                  </a:cubicBezTo>
                  <a:lnTo>
                    <a:pt x="13005" y="4373"/>
                  </a:lnTo>
                  <a:lnTo>
                    <a:pt x="12994" y="4384"/>
                  </a:lnTo>
                  <a:cubicBezTo>
                    <a:pt x="12511" y="3780"/>
                    <a:pt x="11930" y="3275"/>
                    <a:pt x="11260" y="2902"/>
                  </a:cubicBezTo>
                  <a:lnTo>
                    <a:pt x="13796" y="377"/>
                  </a:lnTo>
                  <a:cubicBezTo>
                    <a:pt x="13947" y="218"/>
                    <a:pt x="13803" y="1"/>
                    <a:pt x="1363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4992297" y="2421930"/>
              <a:ext cx="62793" cy="183143"/>
            </a:xfrm>
            <a:custGeom>
              <a:avLst/>
              <a:gdLst/>
              <a:ahLst/>
              <a:cxnLst/>
              <a:rect l="l" t="t" r="r" b="b"/>
              <a:pathLst>
                <a:path w="2435" h="7102" extrusionOk="0">
                  <a:moveTo>
                    <a:pt x="1047" y="1"/>
                  </a:moveTo>
                  <a:cubicBezTo>
                    <a:pt x="886" y="1"/>
                    <a:pt x="739" y="193"/>
                    <a:pt x="876" y="362"/>
                  </a:cubicBezTo>
                  <a:cubicBezTo>
                    <a:pt x="2435" y="2305"/>
                    <a:pt x="2127" y="5148"/>
                    <a:pt x="184" y="6707"/>
                  </a:cubicBezTo>
                  <a:cubicBezTo>
                    <a:pt x="1" y="6856"/>
                    <a:pt x="137" y="7101"/>
                    <a:pt x="317" y="7101"/>
                  </a:cubicBezTo>
                  <a:cubicBezTo>
                    <a:pt x="363" y="7101"/>
                    <a:pt x="412" y="7085"/>
                    <a:pt x="459" y="7047"/>
                  </a:cubicBezTo>
                  <a:cubicBezTo>
                    <a:pt x="1480" y="6235"/>
                    <a:pt x="2138" y="5027"/>
                    <a:pt x="2281" y="3721"/>
                  </a:cubicBezTo>
                  <a:cubicBezTo>
                    <a:pt x="2424" y="2415"/>
                    <a:pt x="2040" y="1109"/>
                    <a:pt x="1216" y="88"/>
                  </a:cubicBezTo>
                  <a:cubicBezTo>
                    <a:pt x="1167" y="26"/>
                    <a:pt x="1106" y="1"/>
                    <a:pt x="104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4724726" y="2332319"/>
              <a:ext cx="17432" cy="11785"/>
            </a:xfrm>
            <a:custGeom>
              <a:avLst/>
              <a:gdLst/>
              <a:ahLst/>
              <a:cxnLst/>
              <a:rect l="l" t="t" r="r" b="b"/>
              <a:pathLst>
                <a:path w="676" h="457" extrusionOk="0">
                  <a:moveTo>
                    <a:pt x="371" y="0"/>
                  </a:moveTo>
                  <a:cubicBezTo>
                    <a:pt x="355" y="0"/>
                    <a:pt x="337" y="2"/>
                    <a:pt x="319" y="6"/>
                  </a:cubicBezTo>
                  <a:lnTo>
                    <a:pt x="253" y="28"/>
                  </a:lnTo>
                  <a:cubicBezTo>
                    <a:pt x="0" y="83"/>
                    <a:pt x="44" y="456"/>
                    <a:pt x="297" y="456"/>
                  </a:cubicBezTo>
                  <a:lnTo>
                    <a:pt x="352" y="456"/>
                  </a:lnTo>
                  <a:cubicBezTo>
                    <a:pt x="385" y="445"/>
                    <a:pt x="417" y="434"/>
                    <a:pt x="461" y="423"/>
                  </a:cubicBezTo>
                  <a:cubicBezTo>
                    <a:pt x="676" y="321"/>
                    <a:pt x="596" y="0"/>
                    <a:pt x="37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4745099" y="2309471"/>
              <a:ext cx="11630" cy="13667"/>
            </a:xfrm>
            <a:custGeom>
              <a:avLst/>
              <a:gdLst/>
              <a:ahLst/>
              <a:cxnLst/>
              <a:rect l="l" t="t" r="r" b="b"/>
              <a:pathLst>
                <a:path w="451" h="530" extrusionOk="0">
                  <a:moveTo>
                    <a:pt x="231" y="0"/>
                  </a:moveTo>
                  <a:cubicBezTo>
                    <a:pt x="121" y="0"/>
                    <a:pt x="12" y="74"/>
                    <a:pt x="12" y="222"/>
                  </a:cubicBezTo>
                  <a:lnTo>
                    <a:pt x="12" y="288"/>
                  </a:lnTo>
                  <a:cubicBezTo>
                    <a:pt x="1" y="409"/>
                    <a:pt x="88" y="519"/>
                    <a:pt x="209" y="530"/>
                  </a:cubicBezTo>
                  <a:lnTo>
                    <a:pt x="231" y="530"/>
                  </a:lnTo>
                  <a:cubicBezTo>
                    <a:pt x="341" y="530"/>
                    <a:pt x="429" y="453"/>
                    <a:pt x="451" y="332"/>
                  </a:cubicBezTo>
                  <a:lnTo>
                    <a:pt x="451" y="222"/>
                  </a:lnTo>
                  <a:cubicBezTo>
                    <a:pt x="451" y="74"/>
                    <a:pt x="341" y="0"/>
                    <a:pt x="23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4727150" y="2287294"/>
              <a:ext cx="18438" cy="12146"/>
            </a:xfrm>
            <a:custGeom>
              <a:avLst/>
              <a:gdLst/>
              <a:ahLst/>
              <a:cxnLst/>
              <a:rect l="l" t="t" r="r" b="b"/>
              <a:pathLst>
                <a:path w="715" h="471" extrusionOk="0">
                  <a:moveTo>
                    <a:pt x="304" y="1"/>
                  </a:moveTo>
                  <a:cubicBezTo>
                    <a:pt x="88" y="1"/>
                    <a:pt x="0" y="311"/>
                    <a:pt x="225" y="413"/>
                  </a:cubicBezTo>
                  <a:lnTo>
                    <a:pt x="225" y="424"/>
                  </a:lnTo>
                  <a:lnTo>
                    <a:pt x="291" y="446"/>
                  </a:lnTo>
                  <a:cubicBezTo>
                    <a:pt x="326" y="463"/>
                    <a:pt x="361" y="471"/>
                    <a:pt x="393" y="471"/>
                  </a:cubicBezTo>
                  <a:cubicBezTo>
                    <a:pt x="606" y="471"/>
                    <a:pt x="714" y="135"/>
                    <a:pt x="466" y="40"/>
                  </a:cubicBezTo>
                  <a:cubicBezTo>
                    <a:pt x="433" y="29"/>
                    <a:pt x="400" y="18"/>
                    <a:pt x="356" y="7"/>
                  </a:cubicBezTo>
                  <a:cubicBezTo>
                    <a:pt x="338" y="3"/>
                    <a:pt x="321" y="1"/>
                    <a:pt x="30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4702085" y="2293431"/>
              <a:ext cx="16349" cy="13642"/>
            </a:xfrm>
            <a:custGeom>
              <a:avLst/>
              <a:gdLst/>
              <a:ahLst/>
              <a:cxnLst/>
              <a:rect l="l" t="t" r="r" b="b"/>
              <a:pathLst>
                <a:path w="634" h="529" extrusionOk="0">
                  <a:moveTo>
                    <a:pt x="306" y="1"/>
                  </a:moveTo>
                  <a:cubicBezTo>
                    <a:pt x="249" y="1"/>
                    <a:pt x="190" y="26"/>
                    <a:pt x="143" y="87"/>
                  </a:cubicBezTo>
                  <a:cubicBezTo>
                    <a:pt x="110" y="120"/>
                    <a:pt x="88" y="153"/>
                    <a:pt x="66" y="186"/>
                  </a:cubicBezTo>
                  <a:cubicBezTo>
                    <a:pt x="0" y="274"/>
                    <a:pt x="22" y="416"/>
                    <a:pt x="121" y="482"/>
                  </a:cubicBezTo>
                  <a:cubicBezTo>
                    <a:pt x="157" y="514"/>
                    <a:pt x="202" y="528"/>
                    <a:pt x="247" y="528"/>
                  </a:cubicBezTo>
                  <a:cubicBezTo>
                    <a:pt x="312" y="528"/>
                    <a:pt x="378" y="497"/>
                    <a:pt x="417" y="438"/>
                  </a:cubicBezTo>
                  <a:cubicBezTo>
                    <a:pt x="439" y="416"/>
                    <a:pt x="450" y="394"/>
                    <a:pt x="461" y="383"/>
                  </a:cubicBezTo>
                  <a:cubicBezTo>
                    <a:pt x="633" y="220"/>
                    <a:pt x="475" y="1"/>
                    <a:pt x="30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4699248" y="2321127"/>
              <a:ext cx="16762" cy="13590"/>
            </a:xfrm>
            <a:custGeom>
              <a:avLst/>
              <a:gdLst/>
              <a:ahLst/>
              <a:cxnLst/>
              <a:rect l="l" t="t" r="r" b="b"/>
              <a:pathLst>
                <a:path w="650" h="527" extrusionOk="0">
                  <a:moveTo>
                    <a:pt x="308" y="0"/>
                  </a:moveTo>
                  <a:cubicBezTo>
                    <a:pt x="154" y="0"/>
                    <a:pt x="1" y="168"/>
                    <a:pt x="121" y="341"/>
                  </a:cubicBezTo>
                  <a:cubicBezTo>
                    <a:pt x="132" y="374"/>
                    <a:pt x="154" y="407"/>
                    <a:pt x="176" y="440"/>
                  </a:cubicBezTo>
                  <a:cubicBezTo>
                    <a:pt x="225" y="501"/>
                    <a:pt x="286" y="526"/>
                    <a:pt x="345" y="526"/>
                  </a:cubicBezTo>
                  <a:cubicBezTo>
                    <a:pt x="502" y="526"/>
                    <a:pt x="649" y="351"/>
                    <a:pt x="538" y="177"/>
                  </a:cubicBezTo>
                  <a:lnTo>
                    <a:pt x="538" y="177"/>
                  </a:lnTo>
                  <a:lnTo>
                    <a:pt x="527" y="188"/>
                  </a:lnTo>
                  <a:cubicBezTo>
                    <a:pt x="516" y="166"/>
                    <a:pt x="505" y="144"/>
                    <a:pt x="494" y="122"/>
                  </a:cubicBezTo>
                  <a:cubicBezTo>
                    <a:pt x="449" y="35"/>
                    <a:pt x="379" y="0"/>
                    <a:pt x="30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8" name="Google Shape;2208;p71"/>
          <p:cNvGrpSpPr/>
          <p:nvPr/>
        </p:nvGrpSpPr>
        <p:grpSpPr>
          <a:xfrm>
            <a:off x="1566712" y="3484865"/>
            <a:ext cx="317083" cy="380469"/>
            <a:chOff x="1566712" y="3484865"/>
            <a:chExt cx="317083" cy="380469"/>
          </a:xfrm>
        </p:grpSpPr>
        <p:sp>
          <p:nvSpPr>
            <p:cNvPr id="2209" name="Google Shape;2209;p71"/>
            <p:cNvSpPr/>
            <p:nvPr/>
          </p:nvSpPr>
          <p:spPr>
            <a:xfrm>
              <a:off x="1566712" y="3484865"/>
              <a:ext cx="317083" cy="380469"/>
            </a:xfrm>
            <a:custGeom>
              <a:avLst/>
              <a:gdLst/>
              <a:ahLst/>
              <a:cxnLst/>
              <a:rect l="l" t="t" r="r" b="b"/>
              <a:pathLst>
                <a:path w="12296" h="14754" extrusionOk="0">
                  <a:moveTo>
                    <a:pt x="6796" y="1197"/>
                  </a:moveTo>
                  <a:lnTo>
                    <a:pt x="6796" y="1866"/>
                  </a:lnTo>
                  <a:lnTo>
                    <a:pt x="5445" y="1866"/>
                  </a:lnTo>
                  <a:lnTo>
                    <a:pt x="5445" y="1197"/>
                  </a:lnTo>
                  <a:close/>
                  <a:moveTo>
                    <a:pt x="7421" y="428"/>
                  </a:moveTo>
                  <a:cubicBezTo>
                    <a:pt x="7498" y="428"/>
                    <a:pt x="7564" y="494"/>
                    <a:pt x="7564" y="571"/>
                  </a:cubicBezTo>
                  <a:lnTo>
                    <a:pt x="7564" y="1866"/>
                  </a:lnTo>
                  <a:lnTo>
                    <a:pt x="7235" y="1866"/>
                  </a:lnTo>
                  <a:lnTo>
                    <a:pt x="7235" y="999"/>
                  </a:lnTo>
                  <a:cubicBezTo>
                    <a:pt x="7235" y="867"/>
                    <a:pt x="7125" y="769"/>
                    <a:pt x="6993" y="769"/>
                  </a:cubicBezTo>
                  <a:lnTo>
                    <a:pt x="5248" y="769"/>
                  </a:lnTo>
                  <a:cubicBezTo>
                    <a:pt x="5116" y="769"/>
                    <a:pt x="5017" y="867"/>
                    <a:pt x="5017" y="999"/>
                  </a:cubicBezTo>
                  <a:lnTo>
                    <a:pt x="5017" y="1866"/>
                  </a:lnTo>
                  <a:lnTo>
                    <a:pt x="4688" y="1866"/>
                  </a:lnTo>
                  <a:lnTo>
                    <a:pt x="4677" y="571"/>
                  </a:lnTo>
                  <a:cubicBezTo>
                    <a:pt x="4677" y="494"/>
                    <a:pt x="4743" y="428"/>
                    <a:pt x="4820" y="428"/>
                  </a:cubicBezTo>
                  <a:close/>
                  <a:moveTo>
                    <a:pt x="9485" y="2295"/>
                  </a:moveTo>
                  <a:cubicBezTo>
                    <a:pt x="9507" y="2295"/>
                    <a:pt x="9529" y="2295"/>
                    <a:pt x="9551" y="2316"/>
                  </a:cubicBezTo>
                  <a:cubicBezTo>
                    <a:pt x="9551" y="2316"/>
                    <a:pt x="9551" y="2327"/>
                    <a:pt x="9551" y="2338"/>
                  </a:cubicBezTo>
                  <a:lnTo>
                    <a:pt x="9540" y="3414"/>
                  </a:lnTo>
                  <a:cubicBezTo>
                    <a:pt x="9551" y="5127"/>
                    <a:pt x="8168" y="6521"/>
                    <a:pt x="6455" y="6521"/>
                  </a:cubicBezTo>
                  <a:lnTo>
                    <a:pt x="5786" y="6521"/>
                  </a:lnTo>
                  <a:cubicBezTo>
                    <a:pt x="4106" y="6521"/>
                    <a:pt x="2745" y="5182"/>
                    <a:pt x="2701" y="3502"/>
                  </a:cubicBezTo>
                  <a:lnTo>
                    <a:pt x="6916" y="3502"/>
                  </a:lnTo>
                  <a:cubicBezTo>
                    <a:pt x="7202" y="3502"/>
                    <a:pt x="7202" y="3074"/>
                    <a:pt x="6916" y="3074"/>
                  </a:cubicBezTo>
                  <a:lnTo>
                    <a:pt x="2701" y="3074"/>
                  </a:lnTo>
                  <a:lnTo>
                    <a:pt x="2701" y="2305"/>
                  </a:lnTo>
                  <a:cubicBezTo>
                    <a:pt x="2712" y="2295"/>
                    <a:pt x="2734" y="2295"/>
                    <a:pt x="2756" y="2295"/>
                  </a:cubicBezTo>
                  <a:close/>
                  <a:moveTo>
                    <a:pt x="6543" y="6949"/>
                  </a:moveTo>
                  <a:lnTo>
                    <a:pt x="6543" y="7904"/>
                  </a:lnTo>
                  <a:cubicBezTo>
                    <a:pt x="6543" y="7959"/>
                    <a:pt x="6488" y="8014"/>
                    <a:pt x="6433" y="8014"/>
                  </a:cubicBezTo>
                  <a:lnTo>
                    <a:pt x="6334" y="8014"/>
                  </a:lnTo>
                  <a:cubicBezTo>
                    <a:pt x="5983" y="8014"/>
                    <a:pt x="5698" y="7728"/>
                    <a:pt x="5709" y="7377"/>
                  </a:cubicBezTo>
                  <a:lnTo>
                    <a:pt x="5709" y="6949"/>
                  </a:lnTo>
                  <a:close/>
                  <a:moveTo>
                    <a:pt x="1746" y="6960"/>
                  </a:moveTo>
                  <a:lnTo>
                    <a:pt x="1636" y="8101"/>
                  </a:lnTo>
                  <a:lnTo>
                    <a:pt x="1043" y="8101"/>
                  </a:lnTo>
                  <a:cubicBezTo>
                    <a:pt x="758" y="8101"/>
                    <a:pt x="758" y="8530"/>
                    <a:pt x="1043" y="8530"/>
                  </a:cubicBezTo>
                  <a:lnTo>
                    <a:pt x="1592" y="8530"/>
                  </a:lnTo>
                  <a:lnTo>
                    <a:pt x="1263" y="11867"/>
                  </a:lnTo>
                  <a:cubicBezTo>
                    <a:pt x="1263" y="11932"/>
                    <a:pt x="1252" y="11998"/>
                    <a:pt x="1252" y="12064"/>
                  </a:cubicBezTo>
                  <a:lnTo>
                    <a:pt x="736" y="12064"/>
                  </a:lnTo>
                  <a:cubicBezTo>
                    <a:pt x="571" y="12064"/>
                    <a:pt x="440" y="11932"/>
                    <a:pt x="451" y="11768"/>
                  </a:cubicBezTo>
                  <a:lnTo>
                    <a:pt x="451" y="8255"/>
                  </a:lnTo>
                  <a:cubicBezTo>
                    <a:pt x="440" y="7542"/>
                    <a:pt x="1021" y="6971"/>
                    <a:pt x="1724" y="6960"/>
                  </a:cubicBezTo>
                  <a:close/>
                  <a:moveTo>
                    <a:pt x="10583" y="6960"/>
                  </a:moveTo>
                  <a:cubicBezTo>
                    <a:pt x="11296" y="6960"/>
                    <a:pt x="11867" y="7531"/>
                    <a:pt x="11867" y="8244"/>
                  </a:cubicBezTo>
                  <a:lnTo>
                    <a:pt x="11867" y="11768"/>
                  </a:lnTo>
                  <a:cubicBezTo>
                    <a:pt x="11867" y="11932"/>
                    <a:pt x="11746" y="12053"/>
                    <a:pt x="11582" y="12064"/>
                  </a:cubicBezTo>
                  <a:lnTo>
                    <a:pt x="11000" y="12064"/>
                  </a:lnTo>
                  <a:cubicBezTo>
                    <a:pt x="11000" y="11987"/>
                    <a:pt x="11000" y="11922"/>
                    <a:pt x="10989" y="11856"/>
                  </a:cubicBezTo>
                  <a:lnTo>
                    <a:pt x="10649" y="8530"/>
                  </a:lnTo>
                  <a:lnTo>
                    <a:pt x="11263" y="8530"/>
                  </a:lnTo>
                  <a:cubicBezTo>
                    <a:pt x="11560" y="8530"/>
                    <a:pt x="11560" y="8090"/>
                    <a:pt x="11263" y="8090"/>
                  </a:cubicBezTo>
                  <a:lnTo>
                    <a:pt x="10616" y="8090"/>
                  </a:lnTo>
                  <a:lnTo>
                    <a:pt x="10495" y="6960"/>
                  </a:lnTo>
                  <a:close/>
                  <a:moveTo>
                    <a:pt x="4820" y="0"/>
                  </a:moveTo>
                  <a:cubicBezTo>
                    <a:pt x="4501" y="0"/>
                    <a:pt x="4249" y="253"/>
                    <a:pt x="4249" y="571"/>
                  </a:cubicBezTo>
                  <a:lnTo>
                    <a:pt x="4249" y="1866"/>
                  </a:lnTo>
                  <a:lnTo>
                    <a:pt x="2756" y="1866"/>
                  </a:lnTo>
                  <a:cubicBezTo>
                    <a:pt x="2449" y="1866"/>
                    <a:pt x="2196" y="2119"/>
                    <a:pt x="2196" y="2426"/>
                  </a:cubicBezTo>
                  <a:lnTo>
                    <a:pt x="1922" y="5214"/>
                  </a:lnTo>
                  <a:cubicBezTo>
                    <a:pt x="1904" y="5368"/>
                    <a:pt x="2020" y="5452"/>
                    <a:pt x="2136" y="5452"/>
                  </a:cubicBezTo>
                  <a:cubicBezTo>
                    <a:pt x="2235" y="5452"/>
                    <a:pt x="2335" y="5390"/>
                    <a:pt x="2350" y="5258"/>
                  </a:cubicBezTo>
                  <a:lnTo>
                    <a:pt x="2427" y="4468"/>
                  </a:lnTo>
                  <a:cubicBezTo>
                    <a:pt x="2833" y="5763"/>
                    <a:pt x="3930" y="6718"/>
                    <a:pt x="5270" y="6916"/>
                  </a:cubicBezTo>
                  <a:lnTo>
                    <a:pt x="5270" y="7377"/>
                  </a:lnTo>
                  <a:cubicBezTo>
                    <a:pt x="5270" y="7970"/>
                    <a:pt x="5742" y="8442"/>
                    <a:pt x="6334" y="8442"/>
                  </a:cubicBezTo>
                  <a:lnTo>
                    <a:pt x="6433" y="8442"/>
                  </a:lnTo>
                  <a:cubicBezTo>
                    <a:pt x="6730" y="8442"/>
                    <a:pt x="6971" y="8200"/>
                    <a:pt x="6971" y="7904"/>
                  </a:cubicBezTo>
                  <a:lnTo>
                    <a:pt x="6971" y="6916"/>
                  </a:lnTo>
                  <a:cubicBezTo>
                    <a:pt x="8310" y="6718"/>
                    <a:pt x="9419" y="5763"/>
                    <a:pt x="9814" y="4468"/>
                  </a:cubicBezTo>
                  <a:lnTo>
                    <a:pt x="10550" y="11900"/>
                  </a:lnTo>
                  <a:cubicBezTo>
                    <a:pt x="10638" y="12679"/>
                    <a:pt x="10297" y="13447"/>
                    <a:pt x="9661" y="13908"/>
                  </a:cubicBezTo>
                  <a:cubicBezTo>
                    <a:pt x="9298" y="14183"/>
                    <a:pt x="8859" y="14326"/>
                    <a:pt x="8409" y="14326"/>
                  </a:cubicBezTo>
                  <a:lnTo>
                    <a:pt x="3843" y="14326"/>
                  </a:lnTo>
                  <a:cubicBezTo>
                    <a:pt x="3382" y="14326"/>
                    <a:pt x="2942" y="14183"/>
                    <a:pt x="2580" y="13908"/>
                  </a:cubicBezTo>
                  <a:cubicBezTo>
                    <a:pt x="1944" y="13447"/>
                    <a:pt x="1614" y="12679"/>
                    <a:pt x="1691" y="11900"/>
                  </a:cubicBezTo>
                  <a:lnTo>
                    <a:pt x="2262" y="6148"/>
                  </a:lnTo>
                  <a:cubicBezTo>
                    <a:pt x="2268" y="5999"/>
                    <a:pt x="2152" y="5918"/>
                    <a:pt x="2039" y="5918"/>
                  </a:cubicBezTo>
                  <a:cubicBezTo>
                    <a:pt x="1943" y="5918"/>
                    <a:pt x="1849" y="5977"/>
                    <a:pt x="1834" y="6104"/>
                  </a:cubicBezTo>
                  <a:lnTo>
                    <a:pt x="1790" y="6521"/>
                  </a:lnTo>
                  <a:lnTo>
                    <a:pt x="1724" y="6521"/>
                  </a:lnTo>
                  <a:cubicBezTo>
                    <a:pt x="769" y="6532"/>
                    <a:pt x="1" y="7300"/>
                    <a:pt x="12" y="8255"/>
                  </a:cubicBezTo>
                  <a:lnTo>
                    <a:pt x="12" y="11768"/>
                  </a:lnTo>
                  <a:cubicBezTo>
                    <a:pt x="12" y="12174"/>
                    <a:pt x="330" y="12492"/>
                    <a:pt x="736" y="12492"/>
                  </a:cubicBezTo>
                  <a:lnTo>
                    <a:pt x="1285" y="12492"/>
                  </a:lnTo>
                  <a:cubicBezTo>
                    <a:pt x="1373" y="13206"/>
                    <a:pt x="1757" y="13843"/>
                    <a:pt x="2328" y="14271"/>
                  </a:cubicBezTo>
                  <a:cubicBezTo>
                    <a:pt x="2767" y="14589"/>
                    <a:pt x="3294" y="14754"/>
                    <a:pt x="3843" y="14754"/>
                  </a:cubicBezTo>
                  <a:lnTo>
                    <a:pt x="8409" y="14754"/>
                  </a:lnTo>
                  <a:cubicBezTo>
                    <a:pt x="8947" y="14754"/>
                    <a:pt x="9474" y="14589"/>
                    <a:pt x="9913" y="14271"/>
                  </a:cubicBezTo>
                  <a:cubicBezTo>
                    <a:pt x="10495" y="13843"/>
                    <a:pt x="10868" y="13206"/>
                    <a:pt x="10967" y="12492"/>
                  </a:cubicBezTo>
                  <a:lnTo>
                    <a:pt x="11571" y="12492"/>
                  </a:lnTo>
                  <a:cubicBezTo>
                    <a:pt x="11977" y="12492"/>
                    <a:pt x="12295" y="12174"/>
                    <a:pt x="12295" y="11768"/>
                  </a:cubicBezTo>
                  <a:lnTo>
                    <a:pt x="12295" y="8255"/>
                  </a:lnTo>
                  <a:cubicBezTo>
                    <a:pt x="12295" y="7300"/>
                    <a:pt x="11538" y="6532"/>
                    <a:pt x="10583" y="6521"/>
                  </a:cubicBezTo>
                  <a:lnTo>
                    <a:pt x="10451" y="6521"/>
                  </a:lnTo>
                  <a:lnTo>
                    <a:pt x="10034" y="2426"/>
                  </a:lnTo>
                  <a:cubicBezTo>
                    <a:pt x="10034" y="2119"/>
                    <a:pt x="9781" y="1866"/>
                    <a:pt x="9474" y="1866"/>
                  </a:cubicBezTo>
                  <a:lnTo>
                    <a:pt x="7992" y="1866"/>
                  </a:lnTo>
                  <a:lnTo>
                    <a:pt x="7992" y="571"/>
                  </a:lnTo>
                  <a:cubicBezTo>
                    <a:pt x="7992" y="253"/>
                    <a:pt x="7740" y="0"/>
                    <a:pt x="74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1649077" y="3774433"/>
              <a:ext cx="150908" cy="59775"/>
            </a:xfrm>
            <a:custGeom>
              <a:avLst/>
              <a:gdLst/>
              <a:ahLst/>
              <a:cxnLst/>
              <a:rect l="l" t="t" r="r" b="b"/>
              <a:pathLst>
                <a:path w="5852" h="2318" extrusionOk="0">
                  <a:moveTo>
                    <a:pt x="550" y="1"/>
                  </a:moveTo>
                  <a:cubicBezTo>
                    <a:pt x="242" y="1"/>
                    <a:pt x="1" y="242"/>
                    <a:pt x="1" y="539"/>
                  </a:cubicBezTo>
                  <a:lnTo>
                    <a:pt x="1" y="693"/>
                  </a:lnTo>
                  <a:cubicBezTo>
                    <a:pt x="1" y="1593"/>
                    <a:pt x="725" y="2317"/>
                    <a:pt x="1626" y="2317"/>
                  </a:cubicBezTo>
                  <a:lnTo>
                    <a:pt x="4238" y="2317"/>
                  </a:lnTo>
                  <a:cubicBezTo>
                    <a:pt x="5127" y="2317"/>
                    <a:pt x="5852" y="1593"/>
                    <a:pt x="5852" y="693"/>
                  </a:cubicBezTo>
                  <a:lnTo>
                    <a:pt x="5852" y="539"/>
                  </a:lnTo>
                  <a:cubicBezTo>
                    <a:pt x="5852" y="242"/>
                    <a:pt x="5610" y="1"/>
                    <a:pt x="5314" y="1"/>
                  </a:cubicBezTo>
                  <a:lnTo>
                    <a:pt x="2943" y="1"/>
                  </a:lnTo>
                  <a:cubicBezTo>
                    <a:pt x="2647" y="1"/>
                    <a:pt x="2647" y="429"/>
                    <a:pt x="2943" y="429"/>
                  </a:cubicBezTo>
                  <a:lnTo>
                    <a:pt x="5314" y="429"/>
                  </a:lnTo>
                  <a:cubicBezTo>
                    <a:pt x="5369" y="440"/>
                    <a:pt x="5413" y="484"/>
                    <a:pt x="5413" y="539"/>
                  </a:cubicBezTo>
                  <a:lnTo>
                    <a:pt x="5413" y="693"/>
                  </a:lnTo>
                  <a:cubicBezTo>
                    <a:pt x="5413" y="1351"/>
                    <a:pt x="4886" y="1889"/>
                    <a:pt x="4227" y="1889"/>
                  </a:cubicBezTo>
                  <a:lnTo>
                    <a:pt x="1626" y="1889"/>
                  </a:lnTo>
                  <a:cubicBezTo>
                    <a:pt x="967" y="1889"/>
                    <a:pt x="429" y="1351"/>
                    <a:pt x="429" y="693"/>
                  </a:cubicBezTo>
                  <a:lnTo>
                    <a:pt x="429" y="539"/>
                  </a:lnTo>
                  <a:cubicBezTo>
                    <a:pt x="429" y="484"/>
                    <a:pt x="484" y="440"/>
                    <a:pt x="539" y="429"/>
                  </a:cubicBezTo>
                  <a:lnTo>
                    <a:pt x="2054" y="429"/>
                  </a:lnTo>
                  <a:cubicBezTo>
                    <a:pt x="2339" y="429"/>
                    <a:pt x="2339" y="1"/>
                    <a:pt x="205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1682498" y="3739903"/>
              <a:ext cx="84093" cy="11346"/>
            </a:xfrm>
            <a:custGeom>
              <a:avLst/>
              <a:gdLst/>
              <a:ahLst/>
              <a:cxnLst/>
              <a:rect l="l" t="t" r="r" b="b"/>
              <a:pathLst>
                <a:path w="3261" h="440" extrusionOk="0">
                  <a:moveTo>
                    <a:pt x="297" y="1"/>
                  </a:moveTo>
                  <a:cubicBezTo>
                    <a:pt x="0" y="1"/>
                    <a:pt x="0" y="440"/>
                    <a:pt x="297" y="440"/>
                  </a:cubicBezTo>
                  <a:lnTo>
                    <a:pt x="2975" y="440"/>
                  </a:lnTo>
                  <a:cubicBezTo>
                    <a:pt x="3261" y="440"/>
                    <a:pt x="3261" y="1"/>
                    <a:pt x="297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1682498" y="3714425"/>
              <a:ext cx="84093" cy="11346"/>
            </a:xfrm>
            <a:custGeom>
              <a:avLst/>
              <a:gdLst/>
              <a:ahLst/>
              <a:cxnLst/>
              <a:rect l="l" t="t" r="r" b="b"/>
              <a:pathLst>
                <a:path w="3261" h="440" extrusionOk="0">
                  <a:moveTo>
                    <a:pt x="297" y="1"/>
                  </a:moveTo>
                  <a:cubicBezTo>
                    <a:pt x="0" y="1"/>
                    <a:pt x="0" y="440"/>
                    <a:pt x="297" y="440"/>
                  </a:cubicBezTo>
                  <a:lnTo>
                    <a:pt x="2975" y="440"/>
                  </a:lnTo>
                  <a:cubicBezTo>
                    <a:pt x="3261" y="440"/>
                    <a:pt x="3261" y="1"/>
                    <a:pt x="297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3" name="Google Shape;2213;p71"/>
          <p:cNvGrpSpPr/>
          <p:nvPr/>
        </p:nvGrpSpPr>
        <p:grpSpPr>
          <a:xfrm>
            <a:off x="4045613" y="2283967"/>
            <a:ext cx="402001" cy="380572"/>
            <a:chOff x="4045613" y="2283967"/>
            <a:chExt cx="402001" cy="380572"/>
          </a:xfrm>
        </p:grpSpPr>
        <p:sp>
          <p:nvSpPr>
            <p:cNvPr id="2214" name="Google Shape;2214;p71"/>
            <p:cNvSpPr/>
            <p:nvPr/>
          </p:nvSpPr>
          <p:spPr>
            <a:xfrm>
              <a:off x="4045613" y="2283967"/>
              <a:ext cx="402001" cy="380572"/>
            </a:xfrm>
            <a:custGeom>
              <a:avLst/>
              <a:gdLst/>
              <a:ahLst/>
              <a:cxnLst/>
              <a:rect l="l" t="t" r="r" b="b"/>
              <a:pathLst>
                <a:path w="15589" h="14758" extrusionOk="0">
                  <a:moveTo>
                    <a:pt x="11110" y="1080"/>
                  </a:moveTo>
                  <a:cubicBezTo>
                    <a:pt x="12526" y="1727"/>
                    <a:pt x="13668" y="2825"/>
                    <a:pt x="14381" y="4208"/>
                  </a:cubicBezTo>
                  <a:cubicBezTo>
                    <a:pt x="13953" y="4691"/>
                    <a:pt x="13338" y="4977"/>
                    <a:pt x="12691" y="4977"/>
                  </a:cubicBezTo>
                  <a:cubicBezTo>
                    <a:pt x="10649" y="4977"/>
                    <a:pt x="9650" y="2496"/>
                    <a:pt x="11110" y="1080"/>
                  </a:cubicBezTo>
                  <a:close/>
                  <a:moveTo>
                    <a:pt x="3750" y="9796"/>
                  </a:moveTo>
                  <a:cubicBezTo>
                    <a:pt x="4312" y="9796"/>
                    <a:pt x="4875" y="10003"/>
                    <a:pt x="5314" y="10421"/>
                  </a:cubicBezTo>
                  <a:cubicBezTo>
                    <a:pt x="6258" y="11310"/>
                    <a:pt x="6258" y="12803"/>
                    <a:pt x="5314" y="13704"/>
                  </a:cubicBezTo>
                  <a:cubicBezTo>
                    <a:pt x="3909" y="13056"/>
                    <a:pt x="2756" y="11958"/>
                    <a:pt x="2043" y="10575"/>
                  </a:cubicBezTo>
                  <a:cubicBezTo>
                    <a:pt x="2490" y="10058"/>
                    <a:pt x="3119" y="9796"/>
                    <a:pt x="3750" y="9796"/>
                  </a:cubicBezTo>
                  <a:close/>
                  <a:moveTo>
                    <a:pt x="8194" y="1"/>
                  </a:moveTo>
                  <a:cubicBezTo>
                    <a:pt x="6759" y="1"/>
                    <a:pt x="5304" y="421"/>
                    <a:pt x="4018" y="1310"/>
                  </a:cubicBezTo>
                  <a:cubicBezTo>
                    <a:pt x="3820" y="1437"/>
                    <a:pt x="3955" y="1704"/>
                    <a:pt x="4137" y="1704"/>
                  </a:cubicBezTo>
                  <a:cubicBezTo>
                    <a:pt x="4177" y="1704"/>
                    <a:pt x="4219" y="1691"/>
                    <a:pt x="4260" y="1662"/>
                  </a:cubicBezTo>
                  <a:cubicBezTo>
                    <a:pt x="5439" y="853"/>
                    <a:pt x="6819" y="438"/>
                    <a:pt x="8207" y="438"/>
                  </a:cubicBezTo>
                  <a:cubicBezTo>
                    <a:pt x="9043" y="438"/>
                    <a:pt x="9882" y="588"/>
                    <a:pt x="10682" y="893"/>
                  </a:cubicBezTo>
                  <a:cubicBezTo>
                    <a:pt x="9694" y="1969"/>
                    <a:pt x="9749" y="3648"/>
                    <a:pt x="10813" y="4658"/>
                  </a:cubicBezTo>
                  <a:cubicBezTo>
                    <a:pt x="11333" y="5162"/>
                    <a:pt x="12005" y="5412"/>
                    <a:pt x="12677" y="5412"/>
                  </a:cubicBezTo>
                  <a:cubicBezTo>
                    <a:pt x="13367" y="5412"/>
                    <a:pt x="14056" y="5148"/>
                    <a:pt x="14579" y="4625"/>
                  </a:cubicBezTo>
                  <a:cubicBezTo>
                    <a:pt x="14963" y="5493"/>
                    <a:pt x="15149" y="6426"/>
                    <a:pt x="15149" y="7381"/>
                  </a:cubicBezTo>
                  <a:cubicBezTo>
                    <a:pt x="15149" y="7699"/>
                    <a:pt x="15127" y="8017"/>
                    <a:pt x="15084" y="8325"/>
                  </a:cubicBezTo>
                  <a:cubicBezTo>
                    <a:pt x="14787" y="8215"/>
                    <a:pt x="14469" y="8160"/>
                    <a:pt x="14151" y="8160"/>
                  </a:cubicBezTo>
                  <a:cubicBezTo>
                    <a:pt x="11648" y="8160"/>
                    <a:pt x="10495" y="11289"/>
                    <a:pt x="12405" y="12913"/>
                  </a:cubicBezTo>
                  <a:cubicBezTo>
                    <a:pt x="11177" y="13838"/>
                    <a:pt x="9699" y="14318"/>
                    <a:pt x="8205" y="14318"/>
                  </a:cubicBezTo>
                  <a:cubicBezTo>
                    <a:pt x="7376" y="14318"/>
                    <a:pt x="6541" y="14170"/>
                    <a:pt x="5742" y="13868"/>
                  </a:cubicBezTo>
                  <a:cubicBezTo>
                    <a:pt x="6763" y="12792"/>
                    <a:pt x="6719" y="11091"/>
                    <a:pt x="5643" y="10070"/>
                  </a:cubicBezTo>
                  <a:cubicBezTo>
                    <a:pt x="5121" y="9569"/>
                    <a:pt x="4451" y="9322"/>
                    <a:pt x="3782" y="9322"/>
                  </a:cubicBezTo>
                  <a:cubicBezTo>
                    <a:pt x="3073" y="9322"/>
                    <a:pt x="2365" y="9599"/>
                    <a:pt x="1834" y="10147"/>
                  </a:cubicBezTo>
                  <a:cubicBezTo>
                    <a:pt x="648" y="7425"/>
                    <a:pt x="1329" y="4230"/>
                    <a:pt x="3535" y="2232"/>
                  </a:cubicBezTo>
                  <a:cubicBezTo>
                    <a:pt x="3706" y="2079"/>
                    <a:pt x="3565" y="1852"/>
                    <a:pt x="3395" y="1852"/>
                  </a:cubicBezTo>
                  <a:cubicBezTo>
                    <a:pt x="3347" y="1852"/>
                    <a:pt x="3296" y="1870"/>
                    <a:pt x="3250" y="1914"/>
                  </a:cubicBezTo>
                  <a:cubicBezTo>
                    <a:pt x="286" y="4603"/>
                    <a:pt x="1" y="9170"/>
                    <a:pt x="2624" y="12200"/>
                  </a:cubicBezTo>
                  <a:cubicBezTo>
                    <a:pt x="4079" y="13887"/>
                    <a:pt x="6140" y="14757"/>
                    <a:pt x="8214" y="14757"/>
                  </a:cubicBezTo>
                  <a:cubicBezTo>
                    <a:pt x="9864" y="14757"/>
                    <a:pt x="11521" y="14206"/>
                    <a:pt x="12888" y="13078"/>
                  </a:cubicBezTo>
                  <a:cubicBezTo>
                    <a:pt x="13294" y="12749"/>
                    <a:pt x="13657" y="12375"/>
                    <a:pt x="13975" y="11980"/>
                  </a:cubicBezTo>
                  <a:cubicBezTo>
                    <a:pt x="14104" y="11811"/>
                    <a:pt x="13961" y="11619"/>
                    <a:pt x="13802" y="11619"/>
                  </a:cubicBezTo>
                  <a:cubicBezTo>
                    <a:pt x="13744" y="11619"/>
                    <a:pt x="13684" y="11644"/>
                    <a:pt x="13635" y="11706"/>
                  </a:cubicBezTo>
                  <a:cubicBezTo>
                    <a:pt x="13371" y="12035"/>
                    <a:pt x="13075" y="12342"/>
                    <a:pt x="12745" y="12628"/>
                  </a:cubicBezTo>
                  <a:cubicBezTo>
                    <a:pt x="11066" y="11289"/>
                    <a:pt x="12010" y="8588"/>
                    <a:pt x="14151" y="8588"/>
                  </a:cubicBezTo>
                  <a:cubicBezTo>
                    <a:pt x="14447" y="8588"/>
                    <a:pt x="14743" y="8643"/>
                    <a:pt x="15018" y="8753"/>
                  </a:cubicBezTo>
                  <a:cubicBezTo>
                    <a:pt x="14864" y="9510"/>
                    <a:pt x="14590" y="10246"/>
                    <a:pt x="14194" y="10904"/>
                  </a:cubicBezTo>
                  <a:cubicBezTo>
                    <a:pt x="14089" y="11078"/>
                    <a:pt x="14232" y="11236"/>
                    <a:pt x="14382" y="11236"/>
                  </a:cubicBezTo>
                  <a:cubicBezTo>
                    <a:pt x="14450" y="11236"/>
                    <a:pt x="14520" y="11203"/>
                    <a:pt x="14568" y="11124"/>
                  </a:cubicBezTo>
                  <a:cubicBezTo>
                    <a:pt x="15018" y="10366"/>
                    <a:pt x="15325" y="9532"/>
                    <a:pt x="15479" y="8665"/>
                  </a:cubicBezTo>
                  <a:cubicBezTo>
                    <a:pt x="15556" y="8237"/>
                    <a:pt x="15589" y="7809"/>
                    <a:pt x="15589" y="7370"/>
                  </a:cubicBezTo>
                  <a:cubicBezTo>
                    <a:pt x="15589" y="6250"/>
                    <a:pt x="15325" y="5141"/>
                    <a:pt x="14831" y="4142"/>
                  </a:cubicBezTo>
                  <a:cubicBezTo>
                    <a:pt x="13540" y="1495"/>
                    <a:pt x="10902" y="1"/>
                    <a:pt x="819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4113846" y="2343227"/>
              <a:ext cx="118906" cy="101603"/>
            </a:xfrm>
            <a:custGeom>
              <a:avLst/>
              <a:gdLst/>
              <a:ahLst/>
              <a:cxnLst/>
              <a:rect l="l" t="t" r="r" b="b"/>
              <a:pathLst>
                <a:path w="4611" h="3940" extrusionOk="0">
                  <a:moveTo>
                    <a:pt x="2632" y="426"/>
                  </a:moveTo>
                  <a:cubicBezTo>
                    <a:pt x="3425" y="426"/>
                    <a:pt x="4183" y="1037"/>
                    <a:pt x="4183" y="1965"/>
                  </a:cubicBezTo>
                  <a:cubicBezTo>
                    <a:pt x="4183" y="2821"/>
                    <a:pt x="3491" y="3502"/>
                    <a:pt x="2646" y="3513"/>
                  </a:cubicBezTo>
                  <a:lnTo>
                    <a:pt x="2646" y="3502"/>
                  </a:lnTo>
                  <a:cubicBezTo>
                    <a:pt x="1274" y="3502"/>
                    <a:pt x="582" y="1844"/>
                    <a:pt x="1548" y="878"/>
                  </a:cubicBezTo>
                  <a:cubicBezTo>
                    <a:pt x="1864" y="566"/>
                    <a:pt x="2252" y="426"/>
                    <a:pt x="2632" y="426"/>
                  </a:cubicBezTo>
                  <a:close/>
                  <a:moveTo>
                    <a:pt x="2646" y="0"/>
                  </a:moveTo>
                  <a:cubicBezTo>
                    <a:pt x="889" y="0"/>
                    <a:pt x="0" y="2119"/>
                    <a:pt x="1252" y="3359"/>
                  </a:cubicBezTo>
                  <a:cubicBezTo>
                    <a:pt x="1653" y="3760"/>
                    <a:pt x="2146" y="3940"/>
                    <a:pt x="2629" y="3940"/>
                  </a:cubicBezTo>
                  <a:cubicBezTo>
                    <a:pt x="3641" y="3940"/>
                    <a:pt x="4611" y="3154"/>
                    <a:pt x="4611" y="1965"/>
                  </a:cubicBezTo>
                  <a:cubicBezTo>
                    <a:pt x="4611" y="878"/>
                    <a:pt x="3733" y="0"/>
                    <a:pt x="264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4224243" y="2443153"/>
              <a:ext cx="98250" cy="84222"/>
            </a:xfrm>
            <a:custGeom>
              <a:avLst/>
              <a:gdLst/>
              <a:ahLst/>
              <a:cxnLst/>
              <a:rect l="l" t="t" r="r" b="b"/>
              <a:pathLst>
                <a:path w="3810" h="3266" extrusionOk="0">
                  <a:moveTo>
                    <a:pt x="1625" y="428"/>
                  </a:moveTo>
                  <a:cubicBezTo>
                    <a:pt x="2701" y="428"/>
                    <a:pt x="3228" y="1724"/>
                    <a:pt x="2481" y="2481"/>
                  </a:cubicBezTo>
                  <a:cubicBezTo>
                    <a:pt x="2236" y="2726"/>
                    <a:pt x="1935" y="2835"/>
                    <a:pt x="1640" y="2835"/>
                  </a:cubicBezTo>
                  <a:cubicBezTo>
                    <a:pt x="1022" y="2835"/>
                    <a:pt x="429" y="2356"/>
                    <a:pt x="429" y="1636"/>
                  </a:cubicBezTo>
                  <a:cubicBezTo>
                    <a:pt x="429" y="966"/>
                    <a:pt x="966" y="428"/>
                    <a:pt x="1625" y="428"/>
                  </a:cubicBezTo>
                  <a:close/>
                  <a:moveTo>
                    <a:pt x="1625" y="0"/>
                  </a:moveTo>
                  <a:cubicBezTo>
                    <a:pt x="725" y="0"/>
                    <a:pt x="0" y="725"/>
                    <a:pt x="0" y="1636"/>
                  </a:cubicBezTo>
                  <a:cubicBezTo>
                    <a:pt x="0" y="2617"/>
                    <a:pt x="806" y="3266"/>
                    <a:pt x="1642" y="3266"/>
                  </a:cubicBezTo>
                  <a:cubicBezTo>
                    <a:pt x="2042" y="3266"/>
                    <a:pt x="2448" y="3118"/>
                    <a:pt x="2778" y="2788"/>
                  </a:cubicBezTo>
                  <a:cubicBezTo>
                    <a:pt x="3810" y="1757"/>
                    <a:pt x="3085" y="0"/>
                    <a:pt x="162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4124883" y="2470875"/>
              <a:ext cx="30068" cy="17278"/>
            </a:xfrm>
            <a:custGeom>
              <a:avLst/>
              <a:gdLst/>
              <a:ahLst/>
              <a:cxnLst/>
              <a:rect l="l" t="t" r="r" b="b"/>
              <a:pathLst>
                <a:path w="1166" h="670" extrusionOk="0">
                  <a:moveTo>
                    <a:pt x="302" y="1"/>
                  </a:moveTo>
                  <a:cubicBezTo>
                    <a:pt x="96" y="1"/>
                    <a:pt x="0" y="288"/>
                    <a:pt x="198" y="407"/>
                  </a:cubicBezTo>
                  <a:lnTo>
                    <a:pt x="736" y="638"/>
                  </a:lnTo>
                  <a:cubicBezTo>
                    <a:pt x="775" y="660"/>
                    <a:pt x="813" y="669"/>
                    <a:pt x="848" y="669"/>
                  </a:cubicBezTo>
                  <a:cubicBezTo>
                    <a:pt x="1057" y="669"/>
                    <a:pt x="1165" y="327"/>
                    <a:pt x="912" y="242"/>
                  </a:cubicBezTo>
                  <a:lnTo>
                    <a:pt x="374" y="12"/>
                  </a:lnTo>
                  <a:cubicBezTo>
                    <a:pt x="349" y="4"/>
                    <a:pt x="324" y="1"/>
                    <a:pt x="30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4150104" y="2465769"/>
              <a:ext cx="30042" cy="17252"/>
            </a:xfrm>
            <a:custGeom>
              <a:avLst/>
              <a:gdLst/>
              <a:ahLst/>
              <a:cxnLst/>
              <a:rect l="l" t="t" r="r" b="b"/>
              <a:pathLst>
                <a:path w="1165" h="669" extrusionOk="0">
                  <a:moveTo>
                    <a:pt x="298" y="1"/>
                  </a:moveTo>
                  <a:cubicBezTo>
                    <a:pt x="96" y="1"/>
                    <a:pt x="1" y="313"/>
                    <a:pt x="230" y="418"/>
                  </a:cubicBezTo>
                  <a:lnTo>
                    <a:pt x="757" y="649"/>
                  </a:lnTo>
                  <a:cubicBezTo>
                    <a:pt x="788" y="662"/>
                    <a:pt x="819" y="668"/>
                    <a:pt x="847" y="668"/>
                  </a:cubicBezTo>
                  <a:cubicBezTo>
                    <a:pt x="1056" y="668"/>
                    <a:pt x="1164" y="350"/>
                    <a:pt x="932" y="254"/>
                  </a:cubicBezTo>
                  <a:lnTo>
                    <a:pt x="395" y="23"/>
                  </a:lnTo>
                  <a:cubicBezTo>
                    <a:pt x="360" y="8"/>
                    <a:pt x="328" y="1"/>
                    <a:pt x="29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4238916" y="2583050"/>
              <a:ext cx="29501" cy="17226"/>
            </a:xfrm>
            <a:custGeom>
              <a:avLst/>
              <a:gdLst/>
              <a:ahLst/>
              <a:cxnLst/>
              <a:rect l="l" t="t" r="r" b="b"/>
              <a:pathLst>
                <a:path w="1144" h="668" extrusionOk="0">
                  <a:moveTo>
                    <a:pt x="318" y="1"/>
                  </a:moveTo>
                  <a:cubicBezTo>
                    <a:pt x="109" y="1"/>
                    <a:pt x="1" y="318"/>
                    <a:pt x="233" y="415"/>
                  </a:cubicBezTo>
                  <a:lnTo>
                    <a:pt x="771" y="657"/>
                  </a:lnTo>
                  <a:cubicBezTo>
                    <a:pt x="793" y="668"/>
                    <a:pt x="826" y="668"/>
                    <a:pt x="858" y="668"/>
                  </a:cubicBezTo>
                  <a:cubicBezTo>
                    <a:pt x="1078" y="657"/>
                    <a:pt x="1144" y="360"/>
                    <a:pt x="935" y="261"/>
                  </a:cubicBezTo>
                  <a:lnTo>
                    <a:pt x="946" y="261"/>
                  </a:lnTo>
                  <a:lnTo>
                    <a:pt x="408" y="20"/>
                  </a:lnTo>
                  <a:cubicBezTo>
                    <a:pt x="377" y="7"/>
                    <a:pt x="346" y="1"/>
                    <a:pt x="31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4265374" y="2578383"/>
              <a:ext cx="29011" cy="16865"/>
            </a:xfrm>
            <a:custGeom>
              <a:avLst/>
              <a:gdLst/>
              <a:ahLst/>
              <a:cxnLst/>
              <a:rect l="l" t="t" r="r" b="b"/>
              <a:pathLst>
                <a:path w="1125" h="654" extrusionOk="0">
                  <a:moveTo>
                    <a:pt x="303" y="0"/>
                  </a:moveTo>
                  <a:cubicBezTo>
                    <a:pt x="100" y="0"/>
                    <a:pt x="0" y="292"/>
                    <a:pt x="206" y="409"/>
                  </a:cubicBezTo>
                  <a:lnTo>
                    <a:pt x="744" y="640"/>
                  </a:lnTo>
                  <a:cubicBezTo>
                    <a:pt x="771" y="650"/>
                    <a:pt x="797" y="654"/>
                    <a:pt x="822" y="654"/>
                  </a:cubicBezTo>
                  <a:cubicBezTo>
                    <a:pt x="1025" y="654"/>
                    <a:pt x="1125" y="362"/>
                    <a:pt x="919" y="245"/>
                  </a:cubicBezTo>
                  <a:lnTo>
                    <a:pt x="381" y="14"/>
                  </a:lnTo>
                  <a:cubicBezTo>
                    <a:pt x="354" y="5"/>
                    <a:pt x="328" y="0"/>
                    <a:pt x="30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4227930" y="2325408"/>
              <a:ext cx="30275" cy="17278"/>
            </a:xfrm>
            <a:custGeom>
              <a:avLst/>
              <a:gdLst/>
              <a:ahLst/>
              <a:cxnLst/>
              <a:rect l="l" t="t" r="r" b="b"/>
              <a:pathLst>
                <a:path w="1174" h="670" extrusionOk="0">
                  <a:moveTo>
                    <a:pt x="323" y="1"/>
                  </a:moveTo>
                  <a:cubicBezTo>
                    <a:pt x="108" y="1"/>
                    <a:pt x="0" y="343"/>
                    <a:pt x="264" y="428"/>
                  </a:cubicBezTo>
                  <a:lnTo>
                    <a:pt x="791" y="658"/>
                  </a:lnTo>
                  <a:cubicBezTo>
                    <a:pt x="816" y="666"/>
                    <a:pt x="840" y="669"/>
                    <a:pt x="863" y="669"/>
                  </a:cubicBezTo>
                  <a:cubicBezTo>
                    <a:pt x="1070" y="669"/>
                    <a:pt x="1174" y="382"/>
                    <a:pt x="966" y="263"/>
                  </a:cubicBezTo>
                  <a:lnTo>
                    <a:pt x="977" y="263"/>
                  </a:lnTo>
                  <a:lnTo>
                    <a:pt x="439" y="33"/>
                  </a:lnTo>
                  <a:cubicBezTo>
                    <a:pt x="398" y="11"/>
                    <a:pt x="359" y="1"/>
                    <a:pt x="32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4254569" y="2320559"/>
              <a:ext cx="30300" cy="17510"/>
            </a:xfrm>
            <a:custGeom>
              <a:avLst/>
              <a:gdLst/>
              <a:ahLst/>
              <a:cxnLst/>
              <a:rect l="l" t="t" r="r" b="b"/>
              <a:pathLst>
                <a:path w="1175" h="679" extrusionOk="0">
                  <a:moveTo>
                    <a:pt x="308" y="0"/>
                  </a:moveTo>
                  <a:cubicBezTo>
                    <a:pt x="103" y="0"/>
                    <a:pt x="0" y="313"/>
                    <a:pt x="230" y="418"/>
                  </a:cubicBezTo>
                  <a:lnTo>
                    <a:pt x="778" y="660"/>
                  </a:lnTo>
                  <a:cubicBezTo>
                    <a:pt x="809" y="673"/>
                    <a:pt x="838" y="679"/>
                    <a:pt x="865" y="679"/>
                  </a:cubicBezTo>
                  <a:cubicBezTo>
                    <a:pt x="1067" y="679"/>
                    <a:pt x="1175" y="361"/>
                    <a:pt x="943" y="264"/>
                  </a:cubicBezTo>
                  <a:lnTo>
                    <a:pt x="405" y="23"/>
                  </a:lnTo>
                  <a:cubicBezTo>
                    <a:pt x="371" y="7"/>
                    <a:pt x="338" y="0"/>
                    <a:pt x="30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4332344" y="2454835"/>
              <a:ext cx="30378" cy="17407"/>
            </a:xfrm>
            <a:custGeom>
              <a:avLst/>
              <a:gdLst/>
              <a:ahLst/>
              <a:cxnLst/>
              <a:rect l="l" t="t" r="r" b="b"/>
              <a:pathLst>
                <a:path w="1178" h="675" extrusionOk="0">
                  <a:moveTo>
                    <a:pt x="318" y="0"/>
                  </a:moveTo>
                  <a:cubicBezTo>
                    <a:pt x="109" y="0"/>
                    <a:pt x="0" y="318"/>
                    <a:pt x="232" y="414"/>
                  </a:cubicBezTo>
                  <a:lnTo>
                    <a:pt x="770" y="656"/>
                  </a:lnTo>
                  <a:cubicBezTo>
                    <a:pt x="802" y="669"/>
                    <a:pt x="832" y="675"/>
                    <a:pt x="861" y="675"/>
                  </a:cubicBezTo>
                  <a:cubicBezTo>
                    <a:pt x="1069" y="675"/>
                    <a:pt x="1178" y="357"/>
                    <a:pt x="946" y="261"/>
                  </a:cubicBezTo>
                  <a:lnTo>
                    <a:pt x="408" y="19"/>
                  </a:lnTo>
                  <a:cubicBezTo>
                    <a:pt x="376" y="6"/>
                    <a:pt x="346" y="0"/>
                    <a:pt x="3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4358828" y="2450142"/>
              <a:ext cx="28985" cy="16891"/>
            </a:xfrm>
            <a:custGeom>
              <a:avLst/>
              <a:gdLst/>
              <a:ahLst/>
              <a:cxnLst/>
              <a:rect l="l" t="t" r="r" b="b"/>
              <a:pathLst>
                <a:path w="1124" h="655" extrusionOk="0">
                  <a:moveTo>
                    <a:pt x="304" y="1"/>
                  </a:moveTo>
                  <a:cubicBezTo>
                    <a:pt x="107" y="1"/>
                    <a:pt x="0" y="292"/>
                    <a:pt x="215" y="410"/>
                  </a:cubicBezTo>
                  <a:lnTo>
                    <a:pt x="742" y="640"/>
                  </a:lnTo>
                  <a:cubicBezTo>
                    <a:pt x="770" y="650"/>
                    <a:pt x="796" y="654"/>
                    <a:pt x="821" y="654"/>
                  </a:cubicBezTo>
                  <a:cubicBezTo>
                    <a:pt x="1024" y="654"/>
                    <a:pt x="1123" y="362"/>
                    <a:pt x="918" y="245"/>
                  </a:cubicBezTo>
                  <a:lnTo>
                    <a:pt x="380" y="15"/>
                  </a:lnTo>
                  <a:cubicBezTo>
                    <a:pt x="354" y="5"/>
                    <a:pt x="328" y="1"/>
                    <a:pt x="30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5" name="Google Shape;2225;p71"/>
          <p:cNvGrpSpPr/>
          <p:nvPr/>
        </p:nvGrpSpPr>
        <p:grpSpPr>
          <a:xfrm>
            <a:off x="3429369" y="2292374"/>
            <a:ext cx="380185" cy="365641"/>
            <a:chOff x="3429369" y="2292374"/>
            <a:chExt cx="380185" cy="365641"/>
          </a:xfrm>
        </p:grpSpPr>
        <p:sp>
          <p:nvSpPr>
            <p:cNvPr id="2226" name="Google Shape;2226;p71"/>
            <p:cNvSpPr/>
            <p:nvPr/>
          </p:nvSpPr>
          <p:spPr>
            <a:xfrm>
              <a:off x="3468720" y="2339565"/>
              <a:ext cx="303751" cy="271052"/>
            </a:xfrm>
            <a:custGeom>
              <a:avLst/>
              <a:gdLst/>
              <a:ahLst/>
              <a:cxnLst/>
              <a:rect l="l" t="t" r="r" b="b"/>
              <a:pathLst>
                <a:path w="11779" h="10511" extrusionOk="0">
                  <a:moveTo>
                    <a:pt x="5845" y="1"/>
                  </a:moveTo>
                  <a:cubicBezTo>
                    <a:pt x="3982" y="1"/>
                    <a:pt x="2188" y="993"/>
                    <a:pt x="1240" y="2733"/>
                  </a:cubicBezTo>
                  <a:cubicBezTo>
                    <a:pt x="1122" y="2918"/>
                    <a:pt x="1279" y="3083"/>
                    <a:pt x="1433" y="3083"/>
                  </a:cubicBezTo>
                  <a:cubicBezTo>
                    <a:pt x="1508" y="3083"/>
                    <a:pt x="1582" y="3045"/>
                    <a:pt x="1625" y="2952"/>
                  </a:cubicBezTo>
                  <a:cubicBezTo>
                    <a:pt x="2495" y="1345"/>
                    <a:pt x="4148" y="439"/>
                    <a:pt x="5850" y="439"/>
                  </a:cubicBezTo>
                  <a:cubicBezTo>
                    <a:pt x="6659" y="439"/>
                    <a:pt x="7480" y="644"/>
                    <a:pt x="8233" y="1075"/>
                  </a:cubicBezTo>
                  <a:lnTo>
                    <a:pt x="5950" y="3359"/>
                  </a:lnTo>
                  <a:cubicBezTo>
                    <a:pt x="5812" y="3522"/>
                    <a:pt x="5957" y="3732"/>
                    <a:pt x="6126" y="3732"/>
                  </a:cubicBezTo>
                  <a:cubicBezTo>
                    <a:pt x="6173" y="3732"/>
                    <a:pt x="6223" y="3715"/>
                    <a:pt x="6268" y="3677"/>
                  </a:cubicBezTo>
                  <a:lnTo>
                    <a:pt x="8617" y="1317"/>
                  </a:lnTo>
                  <a:cubicBezTo>
                    <a:pt x="10582" y="2711"/>
                    <a:pt x="11230" y="5334"/>
                    <a:pt x="10110" y="7475"/>
                  </a:cubicBezTo>
                  <a:cubicBezTo>
                    <a:pt x="9264" y="9109"/>
                    <a:pt x="7593" y="10065"/>
                    <a:pt x="5844" y="10065"/>
                  </a:cubicBezTo>
                  <a:cubicBezTo>
                    <a:pt x="5301" y="10065"/>
                    <a:pt x="4751" y="9973"/>
                    <a:pt x="4215" y="9780"/>
                  </a:cubicBezTo>
                  <a:lnTo>
                    <a:pt x="6499" y="7497"/>
                  </a:lnTo>
                  <a:cubicBezTo>
                    <a:pt x="6682" y="7347"/>
                    <a:pt x="6523" y="7108"/>
                    <a:pt x="6345" y="7108"/>
                  </a:cubicBezTo>
                  <a:cubicBezTo>
                    <a:pt x="6289" y="7108"/>
                    <a:pt x="6230" y="7132"/>
                    <a:pt x="6180" y="7190"/>
                  </a:cubicBezTo>
                  <a:lnTo>
                    <a:pt x="3776" y="9594"/>
                  </a:lnTo>
                  <a:cubicBezTo>
                    <a:pt x="3030" y="9242"/>
                    <a:pt x="2393" y="8693"/>
                    <a:pt x="1921" y="8024"/>
                  </a:cubicBezTo>
                  <a:lnTo>
                    <a:pt x="3140" y="6805"/>
                  </a:lnTo>
                  <a:cubicBezTo>
                    <a:pt x="3323" y="6647"/>
                    <a:pt x="3164" y="6405"/>
                    <a:pt x="2985" y="6405"/>
                  </a:cubicBezTo>
                  <a:cubicBezTo>
                    <a:pt x="2929" y="6405"/>
                    <a:pt x="2871" y="6429"/>
                    <a:pt x="2821" y="6487"/>
                  </a:cubicBezTo>
                  <a:lnTo>
                    <a:pt x="1669" y="7640"/>
                  </a:lnTo>
                  <a:cubicBezTo>
                    <a:pt x="1010" y="6476"/>
                    <a:pt x="856" y="5093"/>
                    <a:pt x="1262" y="3820"/>
                  </a:cubicBezTo>
                  <a:cubicBezTo>
                    <a:pt x="1295" y="3699"/>
                    <a:pt x="1229" y="3567"/>
                    <a:pt x="1109" y="3545"/>
                  </a:cubicBezTo>
                  <a:cubicBezTo>
                    <a:pt x="1083" y="3536"/>
                    <a:pt x="1058" y="3531"/>
                    <a:pt x="1033" y="3531"/>
                  </a:cubicBezTo>
                  <a:cubicBezTo>
                    <a:pt x="941" y="3531"/>
                    <a:pt x="860" y="3593"/>
                    <a:pt x="834" y="3688"/>
                  </a:cubicBezTo>
                  <a:cubicBezTo>
                    <a:pt x="0" y="6355"/>
                    <a:pt x="1405" y="9220"/>
                    <a:pt x="4029" y="10186"/>
                  </a:cubicBezTo>
                  <a:cubicBezTo>
                    <a:pt x="4628" y="10406"/>
                    <a:pt x="5241" y="10510"/>
                    <a:pt x="5845" y="10510"/>
                  </a:cubicBezTo>
                  <a:cubicBezTo>
                    <a:pt x="7897" y="10510"/>
                    <a:pt x="9833" y="9304"/>
                    <a:pt x="10681" y="7310"/>
                  </a:cubicBezTo>
                  <a:cubicBezTo>
                    <a:pt x="11779" y="4731"/>
                    <a:pt x="10659" y="1745"/>
                    <a:pt x="8134" y="526"/>
                  </a:cubicBezTo>
                  <a:cubicBezTo>
                    <a:pt x="7396" y="170"/>
                    <a:pt x="6614" y="1"/>
                    <a:pt x="584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3429369" y="2292374"/>
              <a:ext cx="380185" cy="365641"/>
            </a:xfrm>
            <a:custGeom>
              <a:avLst/>
              <a:gdLst/>
              <a:ahLst/>
              <a:cxnLst/>
              <a:rect l="l" t="t" r="r" b="b"/>
              <a:pathLst>
                <a:path w="14743" h="14179" extrusionOk="0">
                  <a:moveTo>
                    <a:pt x="9175" y="1"/>
                  </a:moveTo>
                  <a:cubicBezTo>
                    <a:pt x="8866" y="1"/>
                    <a:pt x="8557" y="81"/>
                    <a:pt x="8244" y="161"/>
                  </a:cubicBezTo>
                  <a:cubicBezTo>
                    <a:pt x="7959" y="254"/>
                    <a:pt x="7662" y="301"/>
                    <a:pt x="7367" y="301"/>
                  </a:cubicBezTo>
                  <a:cubicBezTo>
                    <a:pt x="7072" y="301"/>
                    <a:pt x="6779" y="254"/>
                    <a:pt x="6499" y="161"/>
                  </a:cubicBezTo>
                  <a:cubicBezTo>
                    <a:pt x="6186" y="81"/>
                    <a:pt x="5868" y="6"/>
                    <a:pt x="5558" y="6"/>
                  </a:cubicBezTo>
                  <a:cubicBezTo>
                    <a:pt x="5401" y="6"/>
                    <a:pt x="5245" y="25"/>
                    <a:pt x="5094" y="73"/>
                  </a:cubicBezTo>
                  <a:cubicBezTo>
                    <a:pt x="4611" y="227"/>
                    <a:pt x="4292" y="622"/>
                    <a:pt x="3974" y="995"/>
                  </a:cubicBezTo>
                  <a:cubicBezTo>
                    <a:pt x="3798" y="1215"/>
                    <a:pt x="3601" y="1423"/>
                    <a:pt x="3381" y="1599"/>
                  </a:cubicBezTo>
                  <a:cubicBezTo>
                    <a:pt x="3140" y="1753"/>
                    <a:pt x="2887" y="1884"/>
                    <a:pt x="2613" y="1983"/>
                  </a:cubicBezTo>
                  <a:cubicBezTo>
                    <a:pt x="2163" y="2170"/>
                    <a:pt x="1691" y="2356"/>
                    <a:pt x="1405" y="2752"/>
                  </a:cubicBezTo>
                  <a:cubicBezTo>
                    <a:pt x="1109" y="3147"/>
                    <a:pt x="1076" y="3641"/>
                    <a:pt x="1043" y="4135"/>
                  </a:cubicBezTo>
                  <a:cubicBezTo>
                    <a:pt x="1032" y="4420"/>
                    <a:pt x="988" y="4717"/>
                    <a:pt x="911" y="4991"/>
                  </a:cubicBezTo>
                  <a:cubicBezTo>
                    <a:pt x="813" y="5254"/>
                    <a:pt x="681" y="5496"/>
                    <a:pt x="527" y="5726"/>
                  </a:cubicBezTo>
                  <a:cubicBezTo>
                    <a:pt x="264" y="6144"/>
                    <a:pt x="0" y="6583"/>
                    <a:pt x="0" y="7088"/>
                  </a:cubicBezTo>
                  <a:cubicBezTo>
                    <a:pt x="0" y="7604"/>
                    <a:pt x="275" y="8032"/>
                    <a:pt x="527" y="8460"/>
                  </a:cubicBezTo>
                  <a:cubicBezTo>
                    <a:pt x="681" y="8679"/>
                    <a:pt x="813" y="8932"/>
                    <a:pt x="911" y="9184"/>
                  </a:cubicBezTo>
                  <a:cubicBezTo>
                    <a:pt x="988" y="9470"/>
                    <a:pt x="1032" y="9755"/>
                    <a:pt x="1043" y="10040"/>
                  </a:cubicBezTo>
                  <a:cubicBezTo>
                    <a:pt x="1076" y="10534"/>
                    <a:pt x="1120" y="11028"/>
                    <a:pt x="1405" y="11424"/>
                  </a:cubicBezTo>
                  <a:cubicBezTo>
                    <a:pt x="1691" y="11819"/>
                    <a:pt x="2163" y="12016"/>
                    <a:pt x="2613" y="12203"/>
                  </a:cubicBezTo>
                  <a:cubicBezTo>
                    <a:pt x="2887" y="12302"/>
                    <a:pt x="3140" y="12423"/>
                    <a:pt x="3381" y="12587"/>
                  </a:cubicBezTo>
                  <a:cubicBezTo>
                    <a:pt x="3601" y="12763"/>
                    <a:pt x="3798" y="12960"/>
                    <a:pt x="3974" y="13191"/>
                  </a:cubicBezTo>
                  <a:cubicBezTo>
                    <a:pt x="4292" y="13564"/>
                    <a:pt x="4611" y="13948"/>
                    <a:pt x="5094" y="14102"/>
                  </a:cubicBezTo>
                  <a:cubicBezTo>
                    <a:pt x="5254" y="14154"/>
                    <a:pt x="5414" y="14175"/>
                    <a:pt x="5572" y="14175"/>
                  </a:cubicBezTo>
                  <a:cubicBezTo>
                    <a:pt x="5881" y="14175"/>
                    <a:pt x="6187" y="14098"/>
                    <a:pt x="6499" y="14025"/>
                  </a:cubicBezTo>
                  <a:cubicBezTo>
                    <a:pt x="6779" y="13926"/>
                    <a:pt x="7072" y="13877"/>
                    <a:pt x="7367" y="13877"/>
                  </a:cubicBezTo>
                  <a:cubicBezTo>
                    <a:pt x="7662" y="13877"/>
                    <a:pt x="7959" y="13926"/>
                    <a:pt x="8244" y="14025"/>
                  </a:cubicBezTo>
                  <a:cubicBezTo>
                    <a:pt x="8552" y="14113"/>
                    <a:pt x="8870" y="14157"/>
                    <a:pt x="9188" y="14179"/>
                  </a:cubicBezTo>
                  <a:cubicBezTo>
                    <a:pt x="9342" y="14179"/>
                    <a:pt x="9496" y="14157"/>
                    <a:pt x="9649" y="14113"/>
                  </a:cubicBezTo>
                  <a:cubicBezTo>
                    <a:pt x="10132" y="13959"/>
                    <a:pt x="10451" y="13564"/>
                    <a:pt x="10769" y="13191"/>
                  </a:cubicBezTo>
                  <a:cubicBezTo>
                    <a:pt x="10945" y="12960"/>
                    <a:pt x="11142" y="12763"/>
                    <a:pt x="11362" y="12587"/>
                  </a:cubicBezTo>
                  <a:cubicBezTo>
                    <a:pt x="11574" y="12446"/>
                    <a:pt x="11430" y="12170"/>
                    <a:pt x="11241" y="12170"/>
                  </a:cubicBezTo>
                  <a:cubicBezTo>
                    <a:pt x="11195" y="12170"/>
                    <a:pt x="11146" y="12186"/>
                    <a:pt x="11098" y="12225"/>
                  </a:cubicBezTo>
                  <a:cubicBezTo>
                    <a:pt x="10857" y="12423"/>
                    <a:pt x="10626" y="12653"/>
                    <a:pt x="10429" y="12906"/>
                  </a:cubicBezTo>
                  <a:cubicBezTo>
                    <a:pt x="10143" y="13246"/>
                    <a:pt x="9869" y="13575"/>
                    <a:pt x="9518" y="13685"/>
                  </a:cubicBezTo>
                  <a:cubicBezTo>
                    <a:pt x="9404" y="13723"/>
                    <a:pt x="9288" y="13738"/>
                    <a:pt x="9170" y="13738"/>
                  </a:cubicBezTo>
                  <a:cubicBezTo>
                    <a:pt x="8910" y="13738"/>
                    <a:pt x="8637" y="13665"/>
                    <a:pt x="8343" y="13597"/>
                  </a:cubicBezTo>
                  <a:cubicBezTo>
                    <a:pt x="8030" y="13493"/>
                    <a:pt x="7701" y="13441"/>
                    <a:pt x="7370" y="13441"/>
                  </a:cubicBezTo>
                  <a:cubicBezTo>
                    <a:pt x="7039" y="13441"/>
                    <a:pt x="6707" y="13493"/>
                    <a:pt x="6389" y="13597"/>
                  </a:cubicBezTo>
                  <a:cubicBezTo>
                    <a:pt x="6094" y="13665"/>
                    <a:pt x="5815" y="13733"/>
                    <a:pt x="5559" y="13733"/>
                  </a:cubicBezTo>
                  <a:cubicBezTo>
                    <a:pt x="5443" y="13733"/>
                    <a:pt x="5331" y="13719"/>
                    <a:pt x="5225" y="13685"/>
                  </a:cubicBezTo>
                  <a:cubicBezTo>
                    <a:pt x="4885" y="13575"/>
                    <a:pt x="4600" y="13246"/>
                    <a:pt x="4303" y="12906"/>
                  </a:cubicBezTo>
                  <a:cubicBezTo>
                    <a:pt x="4117" y="12653"/>
                    <a:pt x="3886" y="12423"/>
                    <a:pt x="3645" y="12225"/>
                  </a:cubicBezTo>
                  <a:cubicBezTo>
                    <a:pt x="3370" y="12049"/>
                    <a:pt x="3085" y="11907"/>
                    <a:pt x="2777" y="11797"/>
                  </a:cubicBezTo>
                  <a:cubicBezTo>
                    <a:pt x="2371" y="11621"/>
                    <a:pt x="1976" y="11467"/>
                    <a:pt x="1757" y="11171"/>
                  </a:cubicBezTo>
                  <a:cubicBezTo>
                    <a:pt x="1548" y="10875"/>
                    <a:pt x="1515" y="10458"/>
                    <a:pt x="1482" y="10008"/>
                  </a:cubicBezTo>
                  <a:cubicBezTo>
                    <a:pt x="1471" y="9689"/>
                    <a:pt x="1427" y="9360"/>
                    <a:pt x="1339" y="9053"/>
                  </a:cubicBezTo>
                  <a:cubicBezTo>
                    <a:pt x="1230" y="8756"/>
                    <a:pt x="1087" y="8482"/>
                    <a:pt x="900" y="8218"/>
                  </a:cubicBezTo>
                  <a:cubicBezTo>
                    <a:pt x="670" y="7834"/>
                    <a:pt x="439" y="7472"/>
                    <a:pt x="439" y="7088"/>
                  </a:cubicBezTo>
                  <a:cubicBezTo>
                    <a:pt x="439" y="6703"/>
                    <a:pt x="670" y="6341"/>
                    <a:pt x="900" y="5957"/>
                  </a:cubicBezTo>
                  <a:cubicBezTo>
                    <a:pt x="1087" y="5704"/>
                    <a:pt x="1230" y="5419"/>
                    <a:pt x="1339" y="5134"/>
                  </a:cubicBezTo>
                  <a:cubicBezTo>
                    <a:pt x="1427" y="4815"/>
                    <a:pt x="1471" y="4497"/>
                    <a:pt x="1482" y="4168"/>
                  </a:cubicBezTo>
                  <a:cubicBezTo>
                    <a:pt x="1515" y="3729"/>
                    <a:pt x="1548" y="3311"/>
                    <a:pt x="1757" y="3015"/>
                  </a:cubicBezTo>
                  <a:cubicBezTo>
                    <a:pt x="1965" y="2719"/>
                    <a:pt x="2371" y="2554"/>
                    <a:pt x="2777" y="2389"/>
                  </a:cubicBezTo>
                  <a:cubicBezTo>
                    <a:pt x="3085" y="2280"/>
                    <a:pt x="3370" y="2137"/>
                    <a:pt x="3645" y="1950"/>
                  </a:cubicBezTo>
                  <a:cubicBezTo>
                    <a:pt x="3886" y="1753"/>
                    <a:pt x="4117" y="1533"/>
                    <a:pt x="4303" y="1281"/>
                  </a:cubicBezTo>
                  <a:cubicBezTo>
                    <a:pt x="4600" y="929"/>
                    <a:pt x="4874" y="611"/>
                    <a:pt x="5225" y="490"/>
                  </a:cubicBezTo>
                  <a:cubicBezTo>
                    <a:pt x="5334" y="456"/>
                    <a:pt x="5445" y="442"/>
                    <a:pt x="5560" y="442"/>
                  </a:cubicBezTo>
                  <a:cubicBezTo>
                    <a:pt x="5818" y="442"/>
                    <a:pt x="6093" y="513"/>
                    <a:pt x="6389" y="589"/>
                  </a:cubicBezTo>
                  <a:cubicBezTo>
                    <a:pt x="6707" y="693"/>
                    <a:pt x="7039" y="746"/>
                    <a:pt x="7370" y="746"/>
                  </a:cubicBezTo>
                  <a:cubicBezTo>
                    <a:pt x="7701" y="746"/>
                    <a:pt x="8030" y="693"/>
                    <a:pt x="8343" y="589"/>
                  </a:cubicBezTo>
                  <a:cubicBezTo>
                    <a:pt x="8639" y="513"/>
                    <a:pt x="8925" y="442"/>
                    <a:pt x="9185" y="442"/>
                  </a:cubicBezTo>
                  <a:cubicBezTo>
                    <a:pt x="9302" y="442"/>
                    <a:pt x="9413" y="456"/>
                    <a:pt x="9518" y="490"/>
                  </a:cubicBezTo>
                  <a:cubicBezTo>
                    <a:pt x="9847" y="600"/>
                    <a:pt x="10143" y="929"/>
                    <a:pt x="10429" y="1281"/>
                  </a:cubicBezTo>
                  <a:cubicBezTo>
                    <a:pt x="10626" y="1533"/>
                    <a:pt x="10857" y="1753"/>
                    <a:pt x="11098" y="1950"/>
                  </a:cubicBezTo>
                  <a:cubicBezTo>
                    <a:pt x="11373" y="2137"/>
                    <a:pt x="11658" y="2280"/>
                    <a:pt x="11965" y="2389"/>
                  </a:cubicBezTo>
                  <a:cubicBezTo>
                    <a:pt x="12372" y="2554"/>
                    <a:pt x="12767" y="2719"/>
                    <a:pt x="12975" y="3015"/>
                  </a:cubicBezTo>
                  <a:cubicBezTo>
                    <a:pt x="13195" y="3311"/>
                    <a:pt x="13228" y="3729"/>
                    <a:pt x="13250" y="4168"/>
                  </a:cubicBezTo>
                  <a:cubicBezTo>
                    <a:pt x="13272" y="4497"/>
                    <a:pt x="13316" y="4815"/>
                    <a:pt x="13403" y="5134"/>
                  </a:cubicBezTo>
                  <a:cubicBezTo>
                    <a:pt x="13513" y="5419"/>
                    <a:pt x="13656" y="5704"/>
                    <a:pt x="13832" y="5957"/>
                  </a:cubicBezTo>
                  <a:cubicBezTo>
                    <a:pt x="14073" y="6341"/>
                    <a:pt x="14304" y="6703"/>
                    <a:pt x="14304" y="7088"/>
                  </a:cubicBezTo>
                  <a:cubicBezTo>
                    <a:pt x="14304" y="7472"/>
                    <a:pt x="14073" y="7834"/>
                    <a:pt x="13832" y="8218"/>
                  </a:cubicBezTo>
                  <a:cubicBezTo>
                    <a:pt x="13656" y="8482"/>
                    <a:pt x="13513" y="8756"/>
                    <a:pt x="13403" y="9053"/>
                  </a:cubicBezTo>
                  <a:cubicBezTo>
                    <a:pt x="13316" y="9360"/>
                    <a:pt x="13272" y="9689"/>
                    <a:pt x="13250" y="10008"/>
                  </a:cubicBezTo>
                  <a:cubicBezTo>
                    <a:pt x="13217" y="10458"/>
                    <a:pt x="13195" y="10875"/>
                    <a:pt x="12975" y="11171"/>
                  </a:cubicBezTo>
                  <a:cubicBezTo>
                    <a:pt x="12778" y="11446"/>
                    <a:pt x="12426" y="11599"/>
                    <a:pt x="12064" y="11753"/>
                  </a:cubicBezTo>
                  <a:cubicBezTo>
                    <a:pt x="11822" y="11850"/>
                    <a:pt x="11922" y="12178"/>
                    <a:pt x="12137" y="12178"/>
                  </a:cubicBezTo>
                  <a:cubicBezTo>
                    <a:pt x="12166" y="12178"/>
                    <a:pt x="12197" y="12172"/>
                    <a:pt x="12229" y="12159"/>
                  </a:cubicBezTo>
                  <a:cubicBezTo>
                    <a:pt x="12668" y="11983"/>
                    <a:pt x="13074" y="11797"/>
                    <a:pt x="13338" y="11435"/>
                  </a:cubicBezTo>
                  <a:cubicBezTo>
                    <a:pt x="13623" y="11039"/>
                    <a:pt x="13667" y="10534"/>
                    <a:pt x="13700" y="10051"/>
                  </a:cubicBezTo>
                  <a:cubicBezTo>
                    <a:pt x="13711" y="9755"/>
                    <a:pt x="13755" y="9470"/>
                    <a:pt x="13832" y="9195"/>
                  </a:cubicBezTo>
                  <a:cubicBezTo>
                    <a:pt x="13930" y="8932"/>
                    <a:pt x="14062" y="8690"/>
                    <a:pt x="14216" y="8460"/>
                  </a:cubicBezTo>
                  <a:cubicBezTo>
                    <a:pt x="14479" y="8043"/>
                    <a:pt x="14743" y="7604"/>
                    <a:pt x="14743" y="7099"/>
                  </a:cubicBezTo>
                  <a:cubicBezTo>
                    <a:pt x="14743" y="6583"/>
                    <a:pt x="14479" y="6144"/>
                    <a:pt x="14216" y="5726"/>
                  </a:cubicBezTo>
                  <a:cubicBezTo>
                    <a:pt x="14062" y="5496"/>
                    <a:pt x="13930" y="5243"/>
                    <a:pt x="13832" y="4991"/>
                  </a:cubicBezTo>
                  <a:cubicBezTo>
                    <a:pt x="13755" y="4706"/>
                    <a:pt x="13711" y="4420"/>
                    <a:pt x="13700" y="4135"/>
                  </a:cubicBezTo>
                  <a:cubicBezTo>
                    <a:pt x="13667" y="3652"/>
                    <a:pt x="13623" y="3147"/>
                    <a:pt x="13338" y="2752"/>
                  </a:cubicBezTo>
                  <a:cubicBezTo>
                    <a:pt x="13052" y="2356"/>
                    <a:pt x="12580" y="2159"/>
                    <a:pt x="12130" y="1983"/>
                  </a:cubicBezTo>
                  <a:cubicBezTo>
                    <a:pt x="11856" y="1884"/>
                    <a:pt x="11603" y="1753"/>
                    <a:pt x="11362" y="1599"/>
                  </a:cubicBezTo>
                  <a:cubicBezTo>
                    <a:pt x="11142" y="1423"/>
                    <a:pt x="10945" y="1215"/>
                    <a:pt x="10769" y="995"/>
                  </a:cubicBezTo>
                  <a:cubicBezTo>
                    <a:pt x="10451" y="622"/>
                    <a:pt x="10121" y="227"/>
                    <a:pt x="9649" y="73"/>
                  </a:cubicBezTo>
                  <a:cubicBezTo>
                    <a:pt x="9490" y="21"/>
                    <a:pt x="9333" y="1"/>
                    <a:pt x="917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3535484" y="2392068"/>
              <a:ext cx="48094" cy="43323"/>
            </a:xfrm>
            <a:custGeom>
              <a:avLst/>
              <a:gdLst/>
              <a:ahLst/>
              <a:cxnLst/>
              <a:rect l="l" t="t" r="r" b="b"/>
              <a:pathLst>
                <a:path w="1865" h="1680" extrusionOk="0">
                  <a:moveTo>
                    <a:pt x="1527" y="0"/>
                  </a:moveTo>
                  <a:cubicBezTo>
                    <a:pt x="1471" y="0"/>
                    <a:pt x="1413" y="24"/>
                    <a:pt x="1363" y="82"/>
                  </a:cubicBezTo>
                  <a:lnTo>
                    <a:pt x="144" y="1312"/>
                  </a:lnTo>
                  <a:cubicBezTo>
                    <a:pt x="0" y="1473"/>
                    <a:pt x="138" y="1679"/>
                    <a:pt x="304" y="1679"/>
                  </a:cubicBezTo>
                  <a:cubicBezTo>
                    <a:pt x="353" y="1679"/>
                    <a:pt x="404" y="1661"/>
                    <a:pt x="452" y="1619"/>
                  </a:cubicBezTo>
                  <a:lnTo>
                    <a:pt x="1681" y="400"/>
                  </a:lnTo>
                  <a:cubicBezTo>
                    <a:pt x="1865" y="242"/>
                    <a:pt x="1706" y="0"/>
                    <a:pt x="15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3661559" y="2453623"/>
              <a:ext cx="46650" cy="43452"/>
            </a:xfrm>
            <a:custGeom>
              <a:avLst/>
              <a:gdLst/>
              <a:ahLst/>
              <a:cxnLst/>
              <a:rect l="l" t="t" r="r" b="b"/>
              <a:pathLst>
                <a:path w="1809" h="1685" extrusionOk="0">
                  <a:moveTo>
                    <a:pt x="1563" y="0"/>
                  </a:moveTo>
                  <a:cubicBezTo>
                    <a:pt x="1507" y="0"/>
                    <a:pt x="1452" y="22"/>
                    <a:pt x="1414" y="66"/>
                  </a:cubicBezTo>
                  <a:lnTo>
                    <a:pt x="184" y="1285"/>
                  </a:lnTo>
                  <a:cubicBezTo>
                    <a:pt x="0" y="1443"/>
                    <a:pt x="160" y="1685"/>
                    <a:pt x="334" y="1685"/>
                  </a:cubicBezTo>
                  <a:cubicBezTo>
                    <a:pt x="388" y="1685"/>
                    <a:pt x="444" y="1661"/>
                    <a:pt x="492" y="1603"/>
                  </a:cubicBezTo>
                  <a:lnTo>
                    <a:pt x="1721" y="374"/>
                  </a:lnTo>
                  <a:cubicBezTo>
                    <a:pt x="1809" y="286"/>
                    <a:pt x="1809" y="143"/>
                    <a:pt x="1721" y="66"/>
                  </a:cubicBezTo>
                  <a:cubicBezTo>
                    <a:pt x="1677" y="22"/>
                    <a:pt x="1619" y="0"/>
                    <a:pt x="156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3665299" y="2537536"/>
              <a:ext cx="32338" cy="27361"/>
            </a:xfrm>
            <a:custGeom>
              <a:avLst/>
              <a:gdLst/>
              <a:ahLst/>
              <a:cxnLst/>
              <a:rect l="l" t="t" r="r" b="b"/>
              <a:pathLst>
                <a:path w="1254" h="1061" extrusionOk="0">
                  <a:moveTo>
                    <a:pt x="920" y="0"/>
                  </a:moveTo>
                  <a:cubicBezTo>
                    <a:pt x="863" y="0"/>
                    <a:pt x="804" y="24"/>
                    <a:pt x="753" y="83"/>
                  </a:cubicBezTo>
                  <a:lnTo>
                    <a:pt x="753" y="72"/>
                  </a:lnTo>
                  <a:lnTo>
                    <a:pt x="138" y="687"/>
                  </a:lnTo>
                  <a:cubicBezTo>
                    <a:pt x="1" y="850"/>
                    <a:pt x="145" y="1060"/>
                    <a:pt x="314" y="1060"/>
                  </a:cubicBezTo>
                  <a:cubicBezTo>
                    <a:pt x="362" y="1060"/>
                    <a:pt x="411" y="1044"/>
                    <a:pt x="456" y="1005"/>
                  </a:cubicBezTo>
                  <a:lnTo>
                    <a:pt x="1071" y="391"/>
                  </a:lnTo>
                  <a:cubicBezTo>
                    <a:pt x="1254" y="233"/>
                    <a:pt x="1097" y="0"/>
                    <a:pt x="9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3570039" y="2458316"/>
              <a:ext cx="30816" cy="27593"/>
            </a:xfrm>
            <a:custGeom>
              <a:avLst/>
              <a:gdLst/>
              <a:ahLst/>
              <a:cxnLst/>
              <a:rect l="l" t="t" r="r" b="b"/>
              <a:pathLst>
                <a:path w="1195" h="1070" extrusionOk="0">
                  <a:moveTo>
                    <a:pt x="862" y="0"/>
                  </a:moveTo>
                  <a:cubicBezTo>
                    <a:pt x="807" y="0"/>
                    <a:pt x="751" y="24"/>
                    <a:pt x="703" y="82"/>
                  </a:cubicBezTo>
                  <a:lnTo>
                    <a:pt x="89" y="696"/>
                  </a:lnTo>
                  <a:cubicBezTo>
                    <a:pt x="1" y="784"/>
                    <a:pt x="1" y="916"/>
                    <a:pt x="89" y="1004"/>
                  </a:cubicBezTo>
                  <a:cubicBezTo>
                    <a:pt x="133" y="1048"/>
                    <a:pt x="188" y="1070"/>
                    <a:pt x="242" y="1070"/>
                  </a:cubicBezTo>
                  <a:cubicBezTo>
                    <a:pt x="297" y="1070"/>
                    <a:pt x="352" y="1048"/>
                    <a:pt x="396" y="1004"/>
                  </a:cubicBezTo>
                  <a:lnTo>
                    <a:pt x="1011" y="389"/>
                  </a:lnTo>
                  <a:cubicBezTo>
                    <a:pt x="1194" y="239"/>
                    <a:pt x="1035" y="0"/>
                    <a:pt x="86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2" name="Google Shape;2232;p71"/>
          <p:cNvSpPr/>
          <p:nvPr/>
        </p:nvSpPr>
        <p:spPr>
          <a:xfrm>
            <a:off x="5410055" y="3484581"/>
            <a:ext cx="227626" cy="378767"/>
          </a:xfrm>
          <a:custGeom>
            <a:avLst/>
            <a:gdLst/>
            <a:ahLst/>
            <a:cxnLst/>
            <a:rect l="l" t="t" r="r" b="b"/>
            <a:pathLst>
              <a:path w="8827" h="14688" extrusionOk="0">
                <a:moveTo>
                  <a:pt x="4468" y="450"/>
                </a:moveTo>
                <a:cubicBezTo>
                  <a:pt x="4556" y="450"/>
                  <a:pt x="4699" y="582"/>
                  <a:pt x="4819" y="889"/>
                </a:cubicBezTo>
                <a:cubicBezTo>
                  <a:pt x="4973" y="1318"/>
                  <a:pt x="5039" y="1768"/>
                  <a:pt x="5028" y="2218"/>
                </a:cubicBezTo>
                <a:cubicBezTo>
                  <a:pt x="5028" y="2306"/>
                  <a:pt x="5028" y="2382"/>
                  <a:pt x="5028" y="2470"/>
                </a:cubicBezTo>
                <a:lnTo>
                  <a:pt x="5028" y="2492"/>
                </a:lnTo>
                <a:cubicBezTo>
                  <a:pt x="4808" y="2734"/>
                  <a:pt x="4633" y="2997"/>
                  <a:pt x="4490" y="3282"/>
                </a:cubicBezTo>
                <a:lnTo>
                  <a:pt x="4446" y="3282"/>
                </a:lnTo>
                <a:cubicBezTo>
                  <a:pt x="4303" y="2986"/>
                  <a:pt x="4117" y="2701"/>
                  <a:pt x="3897" y="2448"/>
                </a:cubicBezTo>
                <a:lnTo>
                  <a:pt x="3897" y="2437"/>
                </a:lnTo>
                <a:lnTo>
                  <a:pt x="3897" y="2218"/>
                </a:lnTo>
                <a:cubicBezTo>
                  <a:pt x="3886" y="1768"/>
                  <a:pt x="3963" y="1318"/>
                  <a:pt x="4117" y="889"/>
                </a:cubicBezTo>
                <a:cubicBezTo>
                  <a:pt x="4238" y="582"/>
                  <a:pt x="4380" y="450"/>
                  <a:pt x="4468" y="450"/>
                </a:cubicBezTo>
                <a:close/>
                <a:moveTo>
                  <a:pt x="7100" y="1600"/>
                </a:moveTo>
                <a:cubicBezTo>
                  <a:pt x="7175" y="1600"/>
                  <a:pt x="7228" y="1618"/>
                  <a:pt x="7256" y="1647"/>
                </a:cubicBezTo>
                <a:cubicBezTo>
                  <a:pt x="7322" y="1713"/>
                  <a:pt x="7322" y="1910"/>
                  <a:pt x="7190" y="2207"/>
                </a:cubicBezTo>
                <a:cubicBezTo>
                  <a:pt x="7004" y="2613"/>
                  <a:pt x="6729" y="2986"/>
                  <a:pt x="6411" y="3293"/>
                </a:cubicBezTo>
                <a:cubicBezTo>
                  <a:pt x="6137" y="3568"/>
                  <a:pt x="5829" y="3809"/>
                  <a:pt x="5500" y="3996"/>
                </a:cubicBezTo>
                <a:cubicBezTo>
                  <a:pt x="5390" y="3722"/>
                  <a:pt x="5182" y="3502"/>
                  <a:pt x="4918" y="3381"/>
                </a:cubicBezTo>
                <a:cubicBezTo>
                  <a:pt x="5105" y="3063"/>
                  <a:pt x="5335" y="2756"/>
                  <a:pt x="5610" y="2492"/>
                </a:cubicBezTo>
                <a:cubicBezTo>
                  <a:pt x="5917" y="2174"/>
                  <a:pt x="6290" y="1899"/>
                  <a:pt x="6696" y="1713"/>
                </a:cubicBezTo>
                <a:cubicBezTo>
                  <a:pt x="6865" y="1632"/>
                  <a:pt x="7001" y="1600"/>
                  <a:pt x="7100" y="1600"/>
                </a:cubicBezTo>
                <a:close/>
                <a:moveTo>
                  <a:pt x="2111" y="3808"/>
                </a:moveTo>
                <a:cubicBezTo>
                  <a:pt x="2143" y="3808"/>
                  <a:pt x="2175" y="3809"/>
                  <a:pt x="2207" y="3809"/>
                </a:cubicBezTo>
                <a:lnTo>
                  <a:pt x="2481" y="3809"/>
                </a:lnTo>
                <a:cubicBezTo>
                  <a:pt x="2734" y="4029"/>
                  <a:pt x="3008" y="4227"/>
                  <a:pt x="3315" y="4369"/>
                </a:cubicBezTo>
                <a:cubicBezTo>
                  <a:pt x="2997" y="4512"/>
                  <a:pt x="2701" y="4710"/>
                  <a:pt x="2448" y="4929"/>
                </a:cubicBezTo>
                <a:lnTo>
                  <a:pt x="2207" y="4929"/>
                </a:lnTo>
                <a:cubicBezTo>
                  <a:pt x="2175" y="4930"/>
                  <a:pt x="2143" y="4930"/>
                  <a:pt x="2111" y="4930"/>
                </a:cubicBezTo>
                <a:cubicBezTo>
                  <a:pt x="1693" y="4930"/>
                  <a:pt x="1276" y="4863"/>
                  <a:pt x="879" y="4720"/>
                </a:cubicBezTo>
                <a:cubicBezTo>
                  <a:pt x="571" y="4600"/>
                  <a:pt x="439" y="4457"/>
                  <a:pt x="439" y="4369"/>
                </a:cubicBezTo>
                <a:cubicBezTo>
                  <a:pt x="439" y="4281"/>
                  <a:pt x="571" y="4139"/>
                  <a:pt x="879" y="4018"/>
                </a:cubicBezTo>
                <a:cubicBezTo>
                  <a:pt x="1276" y="3875"/>
                  <a:pt x="1693" y="3808"/>
                  <a:pt x="2111" y="3808"/>
                </a:cubicBezTo>
                <a:close/>
                <a:moveTo>
                  <a:pt x="6704" y="3907"/>
                </a:moveTo>
                <a:cubicBezTo>
                  <a:pt x="7126" y="3907"/>
                  <a:pt x="7546" y="3984"/>
                  <a:pt x="7937" y="4128"/>
                </a:cubicBezTo>
                <a:cubicBezTo>
                  <a:pt x="8244" y="4238"/>
                  <a:pt x="8387" y="4380"/>
                  <a:pt x="8387" y="4468"/>
                </a:cubicBezTo>
                <a:cubicBezTo>
                  <a:pt x="8387" y="4556"/>
                  <a:pt x="8255" y="4699"/>
                  <a:pt x="7948" y="4819"/>
                </a:cubicBezTo>
                <a:cubicBezTo>
                  <a:pt x="7547" y="4963"/>
                  <a:pt x="7126" y="5040"/>
                  <a:pt x="6704" y="5040"/>
                </a:cubicBezTo>
                <a:cubicBezTo>
                  <a:pt x="6676" y="5040"/>
                  <a:pt x="6648" y="5040"/>
                  <a:pt x="6620" y="5039"/>
                </a:cubicBezTo>
                <a:cubicBezTo>
                  <a:pt x="6532" y="5039"/>
                  <a:pt x="6433" y="5039"/>
                  <a:pt x="6345" y="5028"/>
                </a:cubicBezTo>
                <a:cubicBezTo>
                  <a:pt x="6104" y="4830"/>
                  <a:pt x="5851" y="4655"/>
                  <a:pt x="5577" y="4501"/>
                </a:cubicBezTo>
                <a:lnTo>
                  <a:pt x="5577" y="4435"/>
                </a:lnTo>
                <a:cubicBezTo>
                  <a:pt x="5862" y="4292"/>
                  <a:pt x="6137" y="4117"/>
                  <a:pt x="6378" y="3908"/>
                </a:cubicBezTo>
                <a:lnTo>
                  <a:pt x="6620" y="3908"/>
                </a:lnTo>
                <a:cubicBezTo>
                  <a:pt x="6648" y="3907"/>
                  <a:pt x="6676" y="3907"/>
                  <a:pt x="6704" y="3907"/>
                </a:cubicBezTo>
                <a:close/>
                <a:moveTo>
                  <a:pt x="4457" y="3722"/>
                </a:moveTo>
                <a:cubicBezTo>
                  <a:pt x="5072" y="3722"/>
                  <a:pt x="5379" y="4457"/>
                  <a:pt x="4951" y="4896"/>
                </a:cubicBezTo>
                <a:cubicBezTo>
                  <a:pt x="4810" y="5034"/>
                  <a:pt x="4639" y="5095"/>
                  <a:pt x="4471" y="5095"/>
                </a:cubicBezTo>
                <a:cubicBezTo>
                  <a:pt x="4116" y="5095"/>
                  <a:pt x="3777" y="4820"/>
                  <a:pt x="3777" y="4402"/>
                </a:cubicBezTo>
                <a:cubicBezTo>
                  <a:pt x="3777" y="4029"/>
                  <a:pt x="4084" y="3722"/>
                  <a:pt x="4457" y="3722"/>
                </a:cubicBezTo>
                <a:close/>
                <a:moveTo>
                  <a:pt x="3414" y="4797"/>
                </a:moveTo>
                <a:cubicBezTo>
                  <a:pt x="3513" y="5061"/>
                  <a:pt x="3700" y="5269"/>
                  <a:pt x="3941" y="5401"/>
                </a:cubicBezTo>
                <a:cubicBezTo>
                  <a:pt x="3744" y="5752"/>
                  <a:pt x="3502" y="6071"/>
                  <a:pt x="3217" y="6345"/>
                </a:cubicBezTo>
                <a:cubicBezTo>
                  <a:pt x="2909" y="6674"/>
                  <a:pt x="2536" y="6938"/>
                  <a:pt x="2130" y="7135"/>
                </a:cubicBezTo>
                <a:cubicBezTo>
                  <a:pt x="1953" y="7211"/>
                  <a:pt x="1812" y="7240"/>
                  <a:pt x="1714" y="7240"/>
                </a:cubicBezTo>
                <a:cubicBezTo>
                  <a:pt x="1642" y="7240"/>
                  <a:pt x="1593" y="7225"/>
                  <a:pt x="1570" y="7201"/>
                </a:cubicBezTo>
                <a:cubicBezTo>
                  <a:pt x="1504" y="7135"/>
                  <a:pt x="1504" y="6938"/>
                  <a:pt x="1636" y="6631"/>
                </a:cubicBezTo>
                <a:cubicBezTo>
                  <a:pt x="1823" y="6224"/>
                  <a:pt x="2086" y="5862"/>
                  <a:pt x="2415" y="5544"/>
                </a:cubicBezTo>
                <a:cubicBezTo>
                  <a:pt x="2712" y="5247"/>
                  <a:pt x="3041" y="4995"/>
                  <a:pt x="3414" y="4797"/>
                </a:cubicBezTo>
                <a:close/>
                <a:moveTo>
                  <a:pt x="5445" y="4929"/>
                </a:moveTo>
                <a:cubicBezTo>
                  <a:pt x="5709" y="5072"/>
                  <a:pt x="5950" y="5247"/>
                  <a:pt x="6170" y="5445"/>
                </a:cubicBezTo>
                <a:cubicBezTo>
                  <a:pt x="6224" y="5500"/>
                  <a:pt x="6279" y="5555"/>
                  <a:pt x="6334" y="5610"/>
                </a:cubicBezTo>
                <a:cubicBezTo>
                  <a:pt x="6664" y="5928"/>
                  <a:pt x="6927" y="6290"/>
                  <a:pt x="7125" y="6696"/>
                </a:cubicBezTo>
                <a:cubicBezTo>
                  <a:pt x="7256" y="7004"/>
                  <a:pt x="7245" y="7201"/>
                  <a:pt x="7190" y="7267"/>
                </a:cubicBezTo>
                <a:cubicBezTo>
                  <a:pt x="7163" y="7294"/>
                  <a:pt x="7113" y="7310"/>
                  <a:pt x="7042" y="7310"/>
                </a:cubicBezTo>
                <a:cubicBezTo>
                  <a:pt x="6942" y="7310"/>
                  <a:pt x="6800" y="7279"/>
                  <a:pt x="6620" y="7201"/>
                </a:cubicBezTo>
                <a:cubicBezTo>
                  <a:pt x="6213" y="7004"/>
                  <a:pt x="5851" y="6740"/>
                  <a:pt x="5533" y="6422"/>
                </a:cubicBezTo>
                <a:cubicBezTo>
                  <a:pt x="5247" y="6137"/>
                  <a:pt x="5006" y="5818"/>
                  <a:pt x="4819" y="5467"/>
                </a:cubicBezTo>
                <a:cubicBezTo>
                  <a:pt x="5094" y="5379"/>
                  <a:pt x="5313" y="5182"/>
                  <a:pt x="5445" y="4929"/>
                </a:cubicBezTo>
                <a:close/>
                <a:moveTo>
                  <a:pt x="4358" y="5522"/>
                </a:moveTo>
                <a:cubicBezTo>
                  <a:pt x="4512" y="5840"/>
                  <a:pt x="4699" y="6126"/>
                  <a:pt x="4918" y="6389"/>
                </a:cubicBezTo>
                <a:lnTo>
                  <a:pt x="4918" y="6631"/>
                </a:lnTo>
                <a:cubicBezTo>
                  <a:pt x="4929" y="7081"/>
                  <a:pt x="4852" y="7531"/>
                  <a:pt x="4710" y="7959"/>
                </a:cubicBezTo>
                <a:cubicBezTo>
                  <a:pt x="4589" y="8266"/>
                  <a:pt x="4446" y="8398"/>
                  <a:pt x="4358" y="8398"/>
                </a:cubicBezTo>
                <a:cubicBezTo>
                  <a:pt x="4271" y="8398"/>
                  <a:pt x="4128" y="8266"/>
                  <a:pt x="4007" y="7959"/>
                </a:cubicBezTo>
                <a:cubicBezTo>
                  <a:pt x="3853" y="7531"/>
                  <a:pt x="3788" y="7081"/>
                  <a:pt x="3798" y="6631"/>
                </a:cubicBezTo>
                <a:cubicBezTo>
                  <a:pt x="3798" y="6532"/>
                  <a:pt x="3798" y="6444"/>
                  <a:pt x="3809" y="6356"/>
                </a:cubicBezTo>
                <a:cubicBezTo>
                  <a:pt x="4029" y="6104"/>
                  <a:pt x="4216" y="5818"/>
                  <a:pt x="4358" y="5522"/>
                </a:cubicBezTo>
                <a:close/>
                <a:moveTo>
                  <a:pt x="6521" y="10659"/>
                </a:moveTo>
                <a:cubicBezTo>
                  <a:pt x="6675" y="10659"/>
                  <a:pt x="6784" y="10802"/>
                  <a:pt x="6762" y="10945"/>
                </a:cubicBezTo>
                <a:cubicBezTo>
                  <a:pt x="6707" y="11285"/>
                  <a:pt x="6587" y="11757"/>
                  <a:pt x="6257" y="12075"/>
                </a:cubicBezTo>
                <a:cubicBezTo>
                  <a:pt x="5804" y="12529"/>
                  <a:pt x="5301" y="12763"/>
                  <a:pt x="4988" y="12763"/>
                </a:cubicBezTo>
                <a:cubicBezTo>
                  <a:pt x="4937" y="12763"/>
                  <a:pt x="4892" y="12757"/>
                  <a:pt x="4852" y="12745"/>
                </a:cubicBezTo>
                <a:lnTo>
                  <a:pt x="5423" y="12328"/>
                </a:lnTo>
                <a:cubicBezTo>
                  <a:pt x="5611" y="12185"/>
                  <a:pt x="5478" y="11933"/>
                  <a:pt x="5298" y="11933"/>
                </a:cubicBezTo>
                <a:cubicBezTo>
                  <a:pt x="5257" y="11933"/>
                  <a:pt x="5214" y="11946"/>
                  <a:pt x="5171" y="11976"/>
                </a:cubicBezTo>
                <a:lnTo>
                  <a:pt x="4666" y="12350"/>
                </a:lnTo>
                <a:cubicBezTo>
                  <a:pt x="4677" y="12273"/>
                  <a:pt x="4699" y="12196"/>
                  <a:pt x="4721" y="12119"/>
                </a:cubicBezTo>
                <a:cubicBezTo>
                  <a:pt x="4852" y="11768"/>
                  <a:pt x="5072" y="11439"/>
                  <a:pt x="5346" y="11175"/>
                </a:cubicBezTo>
                <a:cubicBezTo>
                  <a:pt x="5676" y="10846"/>
                  <a:pt x="6148" y="10714"/>
                  <a:pt x="6477" y="10659"/>
                </a:cubicBezTo>
                <a:close/>
                <a:moveTo>
                  <a:pt x="4468" y="0"/>
                </a:moveTo>
                <a:cubicBezTo>
                  <a:pt x="4161" y="0"/>
                  <a:pt x="3897" y="264"/>
                  <a:pt x="3711" y="725"/>
                </a:cubicBezTo>
                <a:cubicBezTo>
                  <a:pt x="3568" y="1131"/>
                  <a:pt x="3480" y="1559"/>
                  <a:pt x="3469" y="1987"/>
                </a:cubicBezTo>
                <a:cubicBezTo>
                  <a:pt x="3326" y="1855"/>
                  <a:pt x="3184" y="1724"/>
                  <a:pt x="3019" y="1614"/>
                </a:cubicBezTo>
                <a:cubicBezTo>
                  <a:pt x="2977" y="1586"/>
                  <a:pt x="2935" y="1574"/>
                  <a:pt x="2896" y="1574"/>
                </a:cubicBezTo>
                <a:cubicBezTo>
                  <a:pt x="2716" y="1574"/>
                  <a:pt x="2587" y="1821"/>
                  <a:pt x="2767" y="1965"/>
                </a:cubicBezTo>
                <a:cubicBezTo>
                  <a:pt x="2953" y="2097"/>
                  <a:pt x="3129" y="2251"/>
                  <a:pt x="3294" y="2415"/>
                </a:cubicBezTo>
                <a:cubicBezTo>
                  <a:pt x="3579" y="2701"/>
                  <a:pt x="3831" y="3019"/>
                  <a:pt x="4018" y="3381"/>
                </a:cubicBezTo>
                <a:cubicBezTo>
                  <a:pt x="3766" y="3491"/>
                  <a:pt x="3568" y="3689"/>
                  <a:pt x="3447" y="3941"/>
                </a:cubicBezTo>
                <a:cubicBezTo>
                  <a:pt x="3096" y="3755"/>
                  <a:pt x="2767" y="3513"/>
                  <a:pt x="2492" y="3217"/>
                </a:cubicBezTo>
                <a:cubicBezTo>
                  <a:pt x="2163" y="2909"/>
                  <a:pt x="1899" y="2536"/>
                  <a:pt x="1702" y="2130"/>
                </a:cubicBezTo>
                <a:cubicBezTo>
                  <a:pt x="1570" y="1833"/>
                  <a:pt x="1581" y="1636"/>
                  <a:pt x="1636" y="1570"/>
                </a:cubicBezTo>
                <a:cubicBezTo>
                  <a:pt x="1667" y="1539"/>
                  <a:pt x="1716" y="1525"/>
                  <a:pt x="1778" y="1525"/>
                </a:cubicBezTo>
                <a:cubicBezTo>
                  <a:pt x="1846" y="1525"/>
                  <a:pt x="1928" y="1541"/>
                  <a:pt x="2020" y="1570"/>
                </a:cubicBezTo>
                <a:cubicBezTo>
                  <a:pt x="2057" y="1586"/>
                  <a:pt x="2091" y="1593"/>
                  <a:pt x="2122" y="1593"/>
                </a:cubicBezTo>
                <a:cubicBezTo>
                  <a:pt x="2355" y="1593"/>
                  <a:pt x="2432" y="1211"/>
                  <a:pt x="2152" y="1153"/>
                </a:cubicBezTo>
                <a:cubicBezTo>
                  <a:pt x="2013" y="1112"/>
                  <a:pt x="1894" y="1096"/>
                  <a:pt x="1792" y="1096"/>
                </a:cubicBezTo>
                <a:cubicBezTo>
                  <a:pt x="1563" y="1096"/>
                  <a:pt x="1420" y="1179"/>
                  <a:pt x="1329" y="1263"/>
                </a:cubicBezTo>
                <a:cubicBezTo>
                  <a:pt x="1109" y="1482"/>
                  <a:pt x="1098" y="1855"/>
                  <a:pt x="1307" y="2306"/>
                </a:cubicBezTo>
                <a:cubicBezTo>
                  <a:pt x="1482" y="2701"/>
                  <a:pt x="1724" y="3063"/>
                  <a:pt x="2020" y="3370"/>
                </a:cubicBezTo>
                <a:cubicBezTo>
                  <a:pt x="1581" y="3381"/>
                  <a:pt x="1142" y="3458"/>
                  <a:pt x="725" y="3612"/>
                </a:cubicBezTo>
                <a:cubicBezTo>
                  <a:pt x="253" y="3798"/>
                  <a:pt x="0" y="4062"/>
                  <a:pt x="0" y="4369"/>
                </a:cubicBezTo>
                <a:cubicBezTo>
                  <a:pt x="0" y="4677"/>
                  <a:pt x="253" y="4940"/>
                  <a:pt x="725" y="5127"/>
                </a:cubicBezTo>
                <a:cubicBezTo>
                  <a:pt x="1131" y="5269"/>
                  <a:pt x="1548" y="5357"/>
                  <a:pt x="1987" y="5368"/>
                </a:cubicBezTo>
                <a:cubicBezTo>
                  <a:pt x="1680" y="5686"/>
                  <a:pt x="1416" y="6060"/>
                  <a:pt x="1230" y="6466"/>
                </a:cubicBezTo>
                <a:cubicBezTo>
                  <a:pt x="1032" y="6916"/>
                  <a:pt x="1043" y="7289"/>
                  <a:pt x="1263" y="7509"/>
                </a:cubicBezTo>
                <a:cubicBezTo>
                  <a:pt x="1375" y="7611"/>
                  <a:pt x="1524" y="7675"/>
                  <a:pt x="1677" y="7675"/>
                </a:cubicBezTo>
                <a:cubicBezTo>
                  <a:pt x="1689" y="7675"/>
                  <a:pt x="1701" y="7674"/>
                  <a:pt x="1713" y="7673"/>
                </a:cubicBezTo>
                <a:cubicBezTo>
                  <a:pt x="1921" y="7673"/>
                  <a:pt x="2119" y="7618"/>
                  <a:pt x="2306" y="7542"/>
                </a:cubicBezTo>
                <a:cubicBezTo>
                  <a:pt x="2690" y="7355"/>
                  <a:pt x="3052" y="7114"/>
                  <a:pt x="3359" y="6817"/>
                </a:cubicBezTo>
                <a:cubicBezTo>
                  <a:pt x="3370" y="7256"/>
                  <a:pt x="3458" y="7695"/>
                  <a:pt x="3601" y="8123"/>
                </a:cubicBezTo>
                <a:cubicBezTo>
                  <a:pt x="3744" y="8486"/>
                  <a:pt x="3952" y="8716"/>
                  <a:pt x="4172" y="8804"/>
                </a:cubicBezTo>
                <a:lnTo>
                  <a:pt x="4172" y="9726"/>
                </a:lnTo>
                <a:cubicBezTo>
                  <a:pt x="4007" y="9507"/>
                  <a:pt x="3820" y="9320"/>
                  <a:pt x="3612" y="9155"/>
                </a:cubicBezTo>
                <a:cubicBezTo>
                  <a:pt x="3162" y="8782"/>
                  <a:pt x="2580" y="8683"/>
                  <a:pt x="2174" y="8672"/>
                </a:cubicBezTo>
                <a:cubicBezTo>
                  <a:pt x="2163" y="8672"/>
                  <a:pt x="2152" y="8671"/>
                  <a:pt x="2141" y="8671"/>
                </a:cubicBezTo>
                <a:cubicBezTo>
                  <a:pt x="1707" y="8671"/>
                  <a:pt x="1386" y="9089"/>
                  <a:pt x="1493" y="9518"/>
                </a:cubicBezTo>
                <a:cubicBezTo>
                  <a:pt x="1559" y="9770"/>
                  <a:pt x="1647" y="10012"/>
                  <a:pt x="1768" y="10231"/>
                </a:cubicBezTo>
                <a:cubicBezTo>
                  <a:pt x="1813" y="10310"/>
                  <a:pt x="1881" y="10343"/>
                  <a:pt x="1950" y="10343"/>
                </a:cubicBezTo>
                <a:cubicBezTo>
                  <a:pt x="2100" y="10343"/>
                  <a:pt x="2250" y="10188"/>
                  <a:pt x="2152" y="10022"/>
                </a:cubicBezTo>
                <a:cubicBezTo>
                  <a:pt x="2042" y="9825"/>
                  <a:pt x="1965" y="9627"/>
                  <a:pt x="1910" y="9408"/>
                </a:cubicBezTo>
                <a:cubicBezTo>
                  <a:pt x="1868" y="9259"/>
                  <a:pt x="1990" y="9100"/>
                  <a:pt x="2147" y="9100"/>
                </a:cubicBezTo>
                <a:cubicBezTo>
                  <a:pt x="2152" y="9100"/>
                  <a:pt x="2158" y="9100"/>
                  <a:pt x="2163" y="9100"/>
                </a:cubicBezTo>
                <a:cubicBezTo>
                  <a:pt x="2503" y="9111"/>
                  <a:pt x="2986" y="9199"/>
                  <a:pt x="3337" y="9485"/>
                </a:cubicBezTo>
                <a:cubicBezTo>
                  <a:pt x="3809" y="9869"/>
                  <a:pt x="4095" y="10308"/>
                  <a:pt x="4150" y="10626"/>
                </a:cubicBezTo>
                <a:lnTo>
                  <a:pt x="3678" y="10275"/>
                </a:lnTo>
                <a:cubicBezTo>
                  <a:pt x="3634" y="10241"/>
                  <a:pt x="3588" y="10227"/>
                  <a:pt x="3546" y="10227"/>
                </a:cubicBezTo>
                <a:cubicBezTo>
                  <a:pt x="3365" y="10227"/>
                  <a:pt x="3228" y="10484"/>
                  <a:pt x="3414" y="10626"/>
                </a:cubicBezTo>
                <a:lnTo>
                  <a:pt x="3952" y="11021"/>
                </a:lnTo>
                <a:cubicBezTo>
                  <a:pt x="3905" y="11035"/>
                  <a:pt x="3849" y="11042"/>
                  <a:pt x="3787" y="11042"/>
                </a:cubicBezTo>
                <a:cubicBezTo>
                  <a:pt x="3505" y="11042"/>
                  <a:pt x="3089" y="10897"/>
                  <a:pt x="2657" y="10582"/>
                </a:cubicBezTo>
                <a:cubicBezTo>
                  <a:pt x="2613" y="10549"/>
                  <a:pt x="2568" y="10534"/>
                  <a:pt x="2526" y="10534"/>
                </a:cubicBezTo>
                <a:cubicBezTo>
                  <a:pt x="2348" y="10534"/>
                  <a:pt x="2218" y="10792"/>
                  <a:pt x="2404" y="10934"/>
                </a:cubicBezTo>
                <a:cubicBezTo>
                  <a:pt x="2887" y="11285"/>
                  <a:pt x="3392" y="11471"/>
                  <a:pt x="3788" y="11471"/>
                </a:cubicBezTo>
                <a:cubicBezTo>
                  <a:pt x="3919" y="11471"/>
                  <a:pt x="4051" y="11450"/>
                  <a:pt x="4172" y="11395"/>
                </a:cubicBezTo>
                <a:lnTo>
                  <a:pt x="4172" y="12416"/>
                </a:lnTo>
                <a:cubicBezTo>
                  <a:pt x="4205" y="13678"/>
                  <a:pt x="5237" y="14688"/>
                  <a:pt x="6499" y="14688"/>
                </a:cubicBezTo>
                <a:cubicBezTo>
                  <a:pt x="7761" y="14688"/>
                  <a:pt x="8793" y="13678"/>
                  <a:pt x="8826" y="12416"/>
                </a:cubicBezTo>
                <a:cubicBezTo>
                  <a:pt x="8826" y="12295"/>
                  <a:pt x="8727" y="12196"/>
                  <a:pt x="8607" y="12196"/>
                </a:cubicBezTo>
                <a:cubicBezTo>
                  <a:pt x="8486" y="12196"/>
                  <a:pt x="8398" y="12295"/>
                  <a:pt x="8398" y="12416"/>
                </a:cubicBezTo>
                <a:cubicBezTo>
                  <a:pt x="8398" y="13305"/>
                  <a:pt x="7772" y="14073"/>
                  <a:pt x="6894" y="14260"/>
                </a:cubicBezTo>
                <a:cubicBezTo>
                  <a:pt x="6761" y="14288"/>
                  <a:pt x="6628" y="14302"/>
                  <a:pt x="6497" y="14302"/>
                </a:cubicBezTo>
                <a:cubicBezTo>
                  <a:pt x="5759" y="14302"/>
                  <a:pt x="5074" y="13872"/>
                  <a:pt x="4775" y="13173"/>
                </a:cubicBezTo>
                <a:lnTo>
                  <a:pt x="4775" y="13173"/>
                </a:lnTo>
                <a:cubicBezTo>
                  <a:pt x="4841" y="13195"/>
                  <a:pt x="4918" y="13206"/>
                  <a:pt x="4995" y="13206"/>
                </a:cubicBezTo>
                <a:cubicBezTo>
                  <a:pt x="5445" y="13206"/>
                  <a:pt x="6038" y="12909"/>
                  <a:pt x="6565" y="12383"/>
                </a:cubicBezTo>
                <a:cubicBezTo>
                  <a:pt x="6971" y="11976"/>
                  <a:pt x="7136" y="11406"/>
                  <a:pt x="7190" y="11010"/>
                </a:cubicBezTo>
                <a:cubicBezTo>
                  <a:pt x="7251" y="10594"/>
                  <a:pt x="6928" y="10235"/>
                  <a:pt x="6514" y="10235"/>
                </a:cubicBezTo>
                <a:cubicBezTo>
                  <a:pt x="6480" y="10235"/>
                  <a:pt x="6446" y="10237"/>
                  <a:pt x="6411" y="10242"/>
                </a:cubicBezTo>
                <a:cubicBezTo>
                  <a:pt x="6016" y="10297"/>
                  <a:pt x="5456" y="10462"/>
                  <a:pt x="5039" y="10868"/>
                </a:cubicBezTo>
                <a:cubicBezTo>
                  <a:pt x="4885" y="11032"/>
                  <a:pt x="4743" y="11208"/>
                  <a:pt x="4611" y="11395"/>
                </a:cubicBezTo>
                <a:lnTo>
                  <a:pt x="4611" y="8771"/>
                </a:lnTo>
                <a:cubicBezTo>
                  <a:pt x="4808" y="8672"/>
                  <a:pt x="4984" y="8442"/>
                  <a:pt x="5116" y="8112"/>
                </a:cubicBezTo>
                <a:cubicBezTo>
                  <a:pt x="5269" y="7706"/>
                  <a:pt x="5346" y="7278"/>
                  <a:pt x="5357" y="6850"/>
                </a:cubicBezTo>
                <a:cubicBezTo>
                  <a:pt x="5687" y="7157"/>
                  <a:pt x="6049" y="7410"/>
                  <a:pt x="6455" y="7597"/>
                </a:cubicBezTo>
                <a:cubicBezTo>
                  <a:pt x="6642" y="7684"/>
                  <a:pt x="6839" y="7728"/>
                  <a:pt x="7048" y="7739"/>
                </a:cubicBezTo>
                <a:cubicBezTo>
                  <a:pt x="7060" y="7740"/>
                  <a:pt x="7072" y="7740"/>
                  <a:pt x="7084" y="7740"/>
                </a:cubicBezTo>
                <a:cubicBezTo>
                  <a:pt x="7236" y="7740"/>
                  <a:pt x="7386" y="7676"/>
                  <a:pt x="7498" y="7575"/>
                </a:cubicBezTo>
                <a:cubicBezTo>
                  <a:pt x="7717" y="7355"/>
                  <a:pt x="7728" y="6982"/>
                  <a:pt x="7531" y="6532"/>
                </a:cubicBezTo>
                <a:cubicBezTo>
                  <a:pt x="7344" y="6137"/>
                  <a:pt x="7103" y="5774"/>
                  <a:pt x="6806" y="5467"/>
                </a:cubicBezTo>
                <a:cubicBezTo>
                  <a:pt x="7245" y="5456"/>
                  <a:pt x="7684" y="5379"/>
                  <a:pt x="8102" y="5225"/>
                </a:cubicBezTo>
                <a:cubicBezTo>
                  <a:pt x="8574" y="5039"/>
                  <a:pt x="8826" y="4775"/>
                  <a:pt x="8826" y="4468"/>
                </a:cubicBezTo>
                <a:cubicBezTo>
                  <a:pt x="8826" y="4161"/>
                  <a:pt x="8574" y="3897"/>
                  <a:pt x="8102" y="3711"/>
                </a:cubicBezTo>
                <a:cubicBezTo>
                  <a:pt x="7706" y="3568"/>
                  <a:pt x="7278" y="3480"/>
                  <a:pt x="6839" y="3469"/>
                </a:cubicBezTo>
                <a:cubicBezTo>
                  <a:pt x="7158" y="3151"/>
                  <a:pt x="7410" y="2778"/>
                  <a:pt x="7597" y="2371"/>
                </a:cubicBezTo>
                <a:cubicBezTo>
                  <a:pt x="7794" y="1921"/>
                  <a:pt x="7783" y="1548"/>
                  <a:pt x="7575" y="1329"/>
                </a:cubicBezTo>
                <a:cubicBezTo>
                  <a:pt x="7462" y="1216"/>
                  <a:pt x="7309" y="1161"/>
                  <a:pt x="7126" y="1161"/>
                </a:cubicBezTo>
                <a:cubicBezTo>
                  <a:pt x="6952" y="1161"/>
                  <a:pt x="6751" y="1210"/>
                  <a:pt x="6532" y="1307"/>
                </a:cubicBezTo>
                <a:cubicBezTo>
                  <a:pt x="6137" y="1482"/>
                  <a:pt x="5774" y="1735"/>
                  <a:pt x="5467" y="2031"/>
                </a:cubicBezTo>
                <a:cubicBezTo>
                  <a:pt x="5456" y="1581"/>
                  <a:pt x="5379" y="1142"/>
                  <a:pt x="5226" y="725"/>
                </a:cubicBezTo>
                <a:cubicBezTo>
                  <a:pt x="5039" y="264"/>
                  <a:pt x="4775" y="0"/>
                  <a:pt x="44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3484554" y="3484865"/>
            <a:ext cx="280284" cy="380340"/>
          </a:xfrm>
          <a:custGeom>
            <a:avLst/>
            <a:gdLst/>
            <a:ahLst/>
            <a:cxnLst/>
            <a:rect l="l" t="t" r="r" b="b"/>
            <a:pathLst>
              <a:path w="10869" h="14749" extrusionOk="0">
                <a:moveTo>
                  <a:pt x="4073" y="428"/>
                </a:moveTo>
                <a:cubicBezTo>
                  <a:pt x="4710" y="428"/>
                  <a:pt x="5215" y="944"/>
                  <a:pt x="5226" y="1581"/>
                </a:cubicBezTo>
                <a:lnTo>
                  <a:pt x="5226" y="2393"/>
                </a:lnTo>
                <a:lnTo>
                  <a:pt x="4919" y="2393"/>
                </a:lnTo>
                <a:cubicBezTo>
                  <a:pt x="4359" y="2393"/>
                  <a:pt x="3909" y="1943"/>
                  <a:pt x="3909" y="1383"/>
                </a:cubicBezTo>
                <a:lnTo>
                  <a:pt x="3909" y="428"/>
                </a:lnTo>
                <a:close/>
                <a:moveTo>
                  <a:pt x="6971" y="428"/>
                </a:moveTo>
                <a:lnTo>
                  <a:pt x="6971" y="1394"/>
                </a:lnTo>
                <a:cubicBezTo>
                  <a:pt x="6971" y="1943"/>
                  <a:pt x="6521" y="2393"/>
                  <a:pt x="5961" y="2393"/>
                </a:cubicBezTo>
                <a:lnTo>
                  <a:pt x="5665" y="2393"/>
                </a:lnTo>
                <a:lnTo>
                  <a:pt x="5665" y="1581"/>
                </a:lnTo>
                <a:cubicBezTo>
                  <a:pt x="5654" y="955"/>
                  <a:pt x="6170" y="428"/>
                  <a:pt x="6807" y="428"/>
                </a:cubicBezTo>
                <a:close/>
                <a:moveTo>
                  <a:pt x="6412" y="2767"/>
                </a:moveTo>
                <a:cubicBezTo>
                  <a:pt x="7509" y="3173"/>
                  <a:pt x="8245" y="4216"/>
                  <a:pt x="8245" y="5390"/>
                </a:cubicBezTo>
                <a:cubicBezTo>
                  <a:pt x="8245" y="6016"/>
                  <a:pt x="7740" y="6872"/>
                  <a:pt x="6796" y="7860"/>
                </a:cubicBezTo>
                <a:cubicBezTo>
                  <a:pt x="6368" y="8299"/>
                  <a:pt x="5907" y="8716"/>
                  <a:pt x="5435" y="9111"/>
                </a:cubicBezTo>
                <a:cubicBezTo>
                  <a:pt x="4952" y="8716"/>
                  <a:pt x="4501" y="8299"/>
                  <a:pt x="4073" y="7860"/>
                </a:cubicBezTo>
                <a:cubicBezTo>
                  <a:pt x="3118" y="6861"/>
                  <a:pt x="2624" y="6016"/>
                  <a:pt x="2624" y="5390"/>
                </a:cubicBezTo>
                <a:cubicBezTo>
                  <a:pt x="2624" y="4216"/>
                  <a:pt x="3360" y="3162"/>
                  <a:pt x="4458" y="2767"/>
                </a:cubicBezTo>
                <a:cubicBezTo>
                  <a:pt x="4611" y="2810"/>
                  <a:pt x="4765" y="2832"/>
                  <a:pt x="4919" y="2832"/>
                </a:cubicBezTo>
                <a:lnTo>
                  <a:pt x="5961" y="2832"/>
                </a:lnTo>
                <a:cubicBezTo>
                  <a:pt x="6115" y="2832"/>
                  <a:pt x="6269" y="2810"/>
                  <a:pt x="6412" y="2767"/>
                </a:cubicBezTo>
                <a:close/>
                <a:moveTo>
                  <a:pt x="3722" y="0"/>
                </a:moveTo>
                <a:cubicBezTo>
                  <a:pt x="3579" y="0"/>
                  <a:pt x="3459" y="121"/>
                  <a:pt x="3459" y="264"/>
                </a:cubicBezTo>
                <a:lnTo>
                  <a:pt x="3459" y="1394"/>
                </a:lnTo>
                <a:cubicBezTo>
                  <a:pt x="3459" y="1790"/>
                  <a:pt x="3623" y="2163"/>
                  <a:pt x="3909" y="2437"/>
                </a:cubicBezTo>
                <a:cubicBezTo>
                  <a:pt x="2657" y="2810"/>
                  <a:pt x="1571" y="3623"/>
                  <a:pt x="857" y="4720"/>
                </a:cubicBezTo>
                <a:cubicBezTo>
                  <a:pt x="756" y="4892"/>
                  <a:pt x="903" y="5052"/>
                  <a:pt x="1053" y="5052"/>
                </a:cubicBezTo>
                <a:cubicBezTo>
                  <a:pt x="1114" y="5052"/>
                  <a:pt x="1175" y="5026"/>
                  <a:pt x="1219" y="4962"/>
                </a:cubicBezTo>
                <a:cubicBezTo>
                  <a:pt x="1658" y="4281"/>
                  <a:pt x="2240" y="3722"/>
                  <a:pt x="2932" y="3326"/>
                </a:cubicBezTo>
                <a:lnTo>
                  <a:pt x="2932" y="3326"/>
                </a:lnTo>
                <a:cubicBezTo>
                  <a:pt x="2449" y="3908"/>
                  <a:pt x="2185" y="4633"/>
                  <a:pt x="2185" y="5390"/>
                </a:cubicBezTo>
                <a:cubicBezTo>
                  <a:pt x="2185" y="7157"/>
                  <a:pt x="5171" y="9463"/>
                  <a:pt x="5303" y="9561"/>
                </a:cubicBezTo>
                <a:cubicBezTo>
                  <a:pt x="5341" y="9589"/>
                  <a:pt x="5388" y="9603"/>
                  <a:pt x="5435" y="9603"/>
                </a:cubicBezTo>
                <a:cubicBezTo>
                  <a:pt x="5481" y="9603"/>
                  <a:pt x="5528" y="9589"/>
                  <a:pt x="5566" y="9561"/>
                </a:cubicBezTo>
                <a:cubicBezTo>
                  <a:pt x="5687" y="9463"/>
                  <a:pt x="8673" y="7146"/>
                  <a:pt x="8673" y="5390"/>
                </a:cubicBezTo>
                <a:cubicBezTo>
                  <a:pt x="8673" y="4633"/>
                  <a:pt x="8409" y="3897"/>
                  <a:pt x="7926" y="3315"/>
                </a:cubicBezTo>
                <a:lnTo>
                  <a:pt x="7926" y="3315"/>
                </a:lnTo>
                <a:cubicBezTo>
                  <a:pt x="9112" y="4007"/>
                  <a:pt x="9968" y="5149"/>
                  <a:pt x="10286" y="6477"/>
                </a:cubicBezTo>
                <a:cubicBezTo>
                  <a:pt x="9551" y="8848"/>
                  <a:pt x="6148" y="11669"/>
                  <a:pt x="5435" y="12240"/>
                </a:cubicBezTo>
                <a:cubicBezTo>
                  <a:pt x="4721" y="11669"/>
                  <a:pt x="1318" y="8848"/>
                  <a:pt x="572" y="6477"/>
                </a:cubicBezTo>
                <a:cubicBezTo>
                  <a:pt x="637" y="6224"/>
                  <a:pt x="714" y="5983"/>
                  <a:pt x="813" y="5741"/>
                </a:cubicBezTo>
                <a:cubicBezTo>
                  <a:pt x="884" y="5572"/>
                  <a:pt x="741" y="5443"/>
                  <a:pt x="601" y="5443"/>
                </a:cubicBezTo>
                <a:cubicBezTo>
                  <a:pt x="523" y="5443"/>
                  <a:pt x="446" y="5483"/>
                  <a:pt x="407" y="5577"/>
                </a:cubicBezTo>
                <a:cubicBezTo>
                  <a:pt x="143" y="6235"/>
                  <a:pt x="1" y="6938"/>
                  <a:pt x="1" y="7651"/>
                </a:cubicBezTo>
                <a:cubicBezTo>
                  <a:pt x="1" y="8903"/>
                  <a:pt x="901" y="10484"/>
                  <a:pt x="2668" y="12317"/>
                </a:cubicBezTo>
                <a:cubicBezTo>
                  <a:pt x="3492" y="13173"/>
                  <a:pt x="4370" y="13963"/>
                  <a:pt x="5303" y="14699"/>
                </a:cubicBezTo>
                <a:cubicBezTo>
                  <a:pt x="5341" y="14732"/>
                  <a:pt x="5388" y="14748"/>
                  <a:pt x="5435" y="14748"/>
                </a:cubicBezTo>
                <a:cubicBezTo>
                  <a:pt x="5481" y="14748"/>
                  <a:pt x="5528" y="14732"/>
                  <a:pt x="5566" y="14699"/>
                </a:cubicBezTo>
                <a:cubicBezTo>
                  <a:pt x="6477" y="13985"/>
                  <a:pt x="7345" y="13206"/>
                  <a:pt x="8157" y="12372"/>
                </a:cubicBezTo>
                <a:cubicBezTo>
                  <a:pt x="8332" y="12213"/>
                  <a:pt x="8178" y="11986"/>
                  <a:pt x="8007" y="11986"/>
                </a:cubicBezTo>
                <a:cubicBezTo>
                  <a:pt x="7953" y="11986"/>
                  <a:pt x="7897" y="12009"/>
                  <a:pt x="7850" y="12064"/>
                </a:cubicBezTo>
                <a:cubicBezTo>
                  <a:pt x="7092" y="12844"/>
                  <a:pt x="6280" y="13579"/>
                  <a:pt x="5435" y="14260"/>
                </a:cubicBezTo>
                <a:cubicBezTo>
                  <a:pt x="4567" y="13568"/>
                  <a:pt x="3744" y="12822"/>
                  <a:pt x="2976" y="12020"/>
                </a:cubicBezTo>
                <a:cubicBezTo>
                  <a:pt x="1823" y="10813"/>
                  <a:pt x="440" y="9067"/>
                  <a:pt x="440" y="7651"/>
                </a:cubicBezTo>
                <a:cubicBezTo>
                  <a:pt x="440" y="7542"/>
                  <a:pt x="440" y="7421"/>
                  <a:pt x="451" y="7311"/>
                </a:cubicBezTo>
                <a:cubicBezTo>
                  <a:pt x="934" y="8321"/>
                  <a:pt x="1801" y="9452"/>
                  <a:pt x="3052" y="10703"/>
                </a:cubicBezTo>
                <a:cubicBezTo>
                  <a:pt x="3766" y="11406"/>
                  <a:pt x="4512" y="12064"/>
                  <a:pt x="5292" y="12690"/>
                </a:cubicBezTo>
                <a:cubicBezTo>
                  <a:pt x="5330" y="12717"/>
                  <a:pt x="5377" y="12731"/>
                  <a:pt x="5424" y="12731"/>
                </a:cubicBezTo>
                <a:cubicBezTo>
                  <a:pt x="5470" y="12731"/>
                  <a:pt x="5517" y="12717"/>
                  <a:pt x="5555" y="12690"/>
                </a:cubicBezTo>
                <a:cubicBezTo>
                  <a:pt x="6346" y="12064"/>
                  <a:pt x="7103" y="11395"/>
                  <a:pt x="7817" y="10681"/>
                </a:cubicBezTo>
                <a:cubicBezTo>
                  <a:pt x="9068" y="9452"/>
                  <a:pt x="9935" y="8310"/>
                  <a:pt x="10418" y="7311"/>
                </a:cubicBezTo>
                <a:cubicBezTo>
                  <a:pt x="10418" y="7421"/>
                  <a:pt x="10429" y="7542"/>
                  <a:pt x="10429" y="7651"/>
                </a:cubicBezTo>
                <a:cubicBezTo>
                  <a:pt x="10429" y="8628"/>
                  <a:pt x="9782" y="9869"/>
                  <a:pt x="8508" y="11329"/>
                </a:cubicBezTo>
                <a:cubicBezTo>
                  <a:pt x="8384" y="11494"/>
                  <a:pt x="8527" y="11684"/>
                  <a:pt x="8685" y="11684"/>
                </a:cubicBezTo>
                <a:cubicBezTo>
                  <a:pt x="8738" y="11684"/>
                  <a:pt x="8791" y="11663"/>
                  <a:pt x="8837" y="11614"/>
                </a:cubicBezTo>
                <a:cubicBezTo>
                  <a:pt x="10177" y="10066"/>
                  <a:pt x="10857" y="8727"/>
                  <a:pt x="10857" y="7651"/>
                </a:cubicBezTo>
                <a:cubicBezTo>
                  <a:pt x="10868" y="7245"/>
                  <a:pt x="10824" y="6850"/>
                  <a:pt x="10737" y="6455"/>
                </a:cubicBezTo>
                <a:cubicBezTo>
                  <a:pt x="10737" y="6433"/>
                  <a:pt x="10737" y="6422"/>
                  <a:pt x="10726" y="6411"/>
                </a:cubicBezTo>
                <a:cubicBezTo>
                  <a:pt x="10276" y="4501"/>
                  <a:pt x="8837" y="2975"/>
                  <a:pt x="6960" y="2426"/>
                </a:cubicBezTo>
                <a:cubicBezTo>
                  <a:pt x="7235" y="2163"/>
                  <a:pt x="7399" y="1779"/>
                  <a:pt x="7399" y="1394"/>
                </a:cubicBezTo>
                <a:lnTo>
                  <a:pt x="7399" y="264"/>
                </a:lnTo>
                <a:cubicBezTo>
                  <a:pt x="7399" y="121"/>
                  <a:pt x="7290" y="0"/>
                  <a:pt x="7147" y="0"/>
                </a:cubicBezTo>
                <a:lnTo>
                  <a:pt x="6807" y="0"/>
                </a:lnTo>
                <a:cubicBezTo>
                  <a:pt x="6236" y="0"/>
                  <a:pt x="5720" y="297"/>
                  <a:pt x="5435" y="791"/>
                </a:cubicBezTo>
                <a:cubicBezTo>
                  <a:pt x="5149" y="297"/>
                  <a:pt x="4622" y="0"/>
                  <a:pt x="406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4" name="Google Shape;2234;p71"/>
          <p:cNvGrpSpPr/>
          <p:nvPr/>
        </p:nvGrpSpPr>
        <p:grpSpPr>
          <a:xfrm>
            <a:off x="6692106" y="3485716"/>
            <a:ext cx="195624" cy="380185"/>
            <a:chOff x="6692106" y="3485716"/>
            <a:chExt cx="195624" cy="380185"/>
          </a:xfrm>
        </p:grpSpPr>
        <p:sp>
          <p:nvSpPr>
            <p:cNvPr id="2235" name="Google Shape;2235;p71"/>
            <p:cNvSpPr/>
            <p:nvPr/>
          </p:nvSpPr>
          <p:spPr>
            <a:xfrm>
              <a:off x="6737106" y="3595519"/>
              <a:ext cx="12481" cy="10444"/>
            </a:xfrm>
            <a:custGeom>
              <a:avLst/>
              <a:gdLst/>
              <a:ahLst/>
              <a:cxnLst/>
              <a:rect l="l" t="t" r="r" b="b"/>
              <a:pathLst>
                <a:path w="484" h="405" extrusionOk="0">
                  <a:moveTo>
                    <a:pt x="292" y="1"/>
                  </a:moveTo>
                  <a:cubicBezTo>
                    <a:pt x="287" y="1"/>
                    <a:pt x="281" y="1"/>
                    <a:pt x="275" y="1"/>
                  </a:cubicBezTo>
                  <a:cubicBezTo>
                    <a:pt x="89" y="1"/>
                    <a:pt x="1" y="221"/>
                    <a:pt x="133" y="342"/>
                  </a:cubicBezTo>
                  <a:cubicBezTo>
                    <a:pt x="172" y="385"/>
                    <a:pt x="224" y="405"/>
                    <a:pt x="276" y="405"/>
                  </a:cubicBezTo>
                  <a:cubicBezTo>
                    <a:pt x="380" y="405"/>
                    <a:pt x="484" y="324"/>
                    <a:pt x="484" y="199"/>
                  </a:cubicBezTo>
                  <a:cubicBezTo>
                    <a:pt x="484" y="95"/>
                    <a:pt x="395"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6824577" y="3595519"/>
              <a:ext cx="12197" cy="10444"/>
            </a:xfrm>
            <a:custGeom>
              <a:avLst/>
              <a:gdLst/>
              <a:ahLst/>
              <a:cxnLst/>
              <a:rect l="l" t="t" r="r" b="b"/>
              <a:pathLst>
                <a:path w="473" h="405" extrusionOk="0">
                  <a:moveTo>
                    <a:pt x="292" y="1"/>
                  </a:moveTo>
                  <a:cubicBezTo>
                    <a:pt x="286" y="1"/>
                    <a:pt x="281" y="1"/>
                    <a:pt x="275" y="1"/>
                  </a:cubicBezTo>
                  <a:cubicBezTo>
                    <a:pt x="89" y="1"/>
                    <a:pt x="1" y="221"/>
                    <a:pt x="122" y="342"/>
                  </a:cubicBezTo>
                  <a:cubicBezTo>
                    <a:pt x="165" y="385"/>
                    <a:pt x="218" y="405"/>
                    <a:pt x="270" y="405"/>
                  </a:cubicBezTo>
                  <a:cubicBezTo>
                    <a:pt x="374" y="405"/>
                    <a:pt x="473" y="324"/>
                    <a:pt x="473" y="199"/>
                  </a:cubicBezTo>
                  <a:cubicBezTo>
                    <a:pt x="473" y="95"/>
                    <a:pt x="394"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6692106" y="3485716"/>
              <a:ext cx="195624" cy="380185"/>
            </a:xfrm>
            <a:custGeom>
              <a:avLst/>
              <a:gdLst/>
              <a:ahLst/>
              <a:cxnLst/>
              <a:rect l="l" t="t" r="r" b="b"/>
              <a:pathLst>
                <a:path w="7586" h="14743" extrusionOk="0">
                  <a:moveTo>
                    <a:pt x="2273" y="428"/>
                  </a:moveTo>
                  <a:lnTo>
                    <a:pt x="2273" y="3458"/>
                  </a:lnTo>
                  <a:lnTo>
                    <a:pt x="1691" y="3458"/>
                  </a:lnTo>
                  <a:lnTo>
                    <a:pt x="1691" y="428"/>
                  </a:lnTo>
                  <a:close/>
                  <a:moveTo>
                    <a:pt x="5873" y="428"/>
                  </a:moveTo>
                  <a:lnTo>
                    <a:pt x="5873" y="3458"/>
                  </a:lnTo>
                  <a:lnTo>
                    <a:pt x="5292" y="3458"/>
                  </a:lnTo>
                  <a:lnTo>
                    <a:pt x="5292" y="428"/>
                  </a:lnTo>
                  <a:close/>
                  <a:moveTo>
                    <a:pt x="1482" y="0"/>
                  </a:moveTo>
                  <a:cubicBezTo>
                    <a:pt x="1362" y="0"/>
                    <a:pt x="1263" y="88"/>
                    <a:pt x="1263" y="209"/>
                  </a:cubicBezTo>
                  <a:lnTo>
                    <a:pt x="1263" y="3645"/>
                  </a:lnTo>
                  <a:lnTo>
                    <a:pt x="22" y="7618"/>
                  </a:lnTo>
                  <a:cubicBezTo>
                    <a:pt x="22" y="7640"/>
                    <a:pt x="11" y="7662"/>
                    <a:pt x="11" y="7684"/>
                  </a:cubicBezTo>
                  <a:lnTo>
                    <a:pt x="11" y="9550"/>
                  </a:lnTo>
                  <a:cubicBezTo>
                    <a:pt x="1" y="9710"/>
                    <a:pt x="116" y="9789"/>
                    <a:pt x="231" y="9789"/>
                  </a:cubicBezTo>
                  <a:cubicBezTo>
                    <a:pt x="346" y="9789"/>
                    <a:pt x="462" y="9710"/>
                    <a:pt x="451" y="9550"/>
                  </a:cubicBezTo>
                  <a:lnTo>
                    <a:pt x="451" y="7981"/>
                  </a:lnTo>
                  <a:lnTo>
                    <a:pt x="1340" y="7981"/>
                  </a:lnTo>
                  <a:cubicBezTo>
                    <a:pt x="1347" y="7981"/>
                    <a:pt x="1353" y="7981"/>
                    <a:pt x="1360" y="7981"/>
                  </a:cubicBezTo>
                  <a:cubicBezTo>
                    <a:pt x="1640" y="7981"/>
                    <a:pt x="1640" y="7541"/>
                    <a:pt x="1360" y="7541"/>
                  </a:cubicBezTo>
                  <a:cubicBezTo>
                    <a:pt x="1353" y="7541"/>
                    <a:pt x="1347" y="7541"/>
                    <a:pt x="1340" y="7542"/>
                  </a:cubicBezTo>
                  <a:lnTo>
                    <a:pt x="505" y="7542"/>
                  </a:lnTo>
                  <a:lnTo>
                    <a:pt x="1636" y="3886"/>
                  </a:lnTo>
                  <a:lnTo>
                    <a:pt x="5939" y="3886"/>
                  </a:lnTo>
                  <a:lnTo>
                    <a:pt x="7092" y="7542"/>
                  </a:lnTo>
                  <a:lnTo>
                    <a:pt x="6345" y="7542"/>
                  </a:lnTo>
                  <a:cubicBezTo>
                    <a:pt x="6071" y="7564"/>
                    <a:pt x="6071" y="7959"/>
                    <a:pt x="6345" y="7981"/>
                  </a:cubicBezTo>
                  <a:lnTo>
                    <a:pt x="7136" y="7981"/>
                  </a:lnTo>
                  <a:lnTo>
                    <a:pt x="7136" y="14314"/>
                  </a:lnTo>
                  <a:lnTo>
                    <a:pt x="4918" y="14314"/>
                  </a:lnTo>
                  <a:lnTo>
                    <a:pt x="4007" y="10560"/>
                  </a:lnTo>
                  <a:cubicBezTo>
                    <a:pt x="3980" y="10451"/>
                    <a:pt x="3889" y="10396"/>
                    <a:pt x="3799" y="10396"/>
                  </a:cubicBezTo>
                  <a:cubicBezTo>
                    <a:pt x="3708" y="10396"/>
                    <a:pt x="3618" y="10451"/>
                    <a:pt x="3590" y="10560"/>
                  </a:cubicBezTo>
                  <a:lnTo>
                    <a:pt x="2668" y="14314"/>
                  </a:lnTo>
                  <a:lnTo>
                    <a:pt x="451" y="14314"/>
                  </a:lnTo>
                  <a:lnTo>
                    <a:pt x="451" y="10418"/>
                  </a:lnTo>
                  <a:cubicBezTo>
                    <a:pt x="440" y="10280"/>
                    <a:pt x="338" y="10212"/>
                    <a:pt x="237" y="10212"/>
                  </a:cubicBezTo>
                  <a:cubicBezTo>
                    <a:pt x="135" y="10212"/>
                    <a:pt x="33" y="10280"/>
                    <a:pt x="22" y="10418"/>
                  </a:cubicBezTo>
                  <a:lnTo>
                    <a:pt x="22" y="14534"/>
                  </a:lnTo>
                  <a:cubicBezTo>
                    <a:pt x="22" y="14644"/>
                    <a:pt x="121" y="14743"/>
                    <a:pt x="231" y="14743"/>
                  </a:cubicBezTo>
                  <a:lnTo>
                    <a:pt x="2844" y="14743"/>
                  </a:lnTo>
                  <a:cubicBezTo>
                    <a:pt x="2942" y="14743"/>
                    <a:pt x="3030" y="14677"/>
                    <a:pt x="3052" y="14578"/>
                  </a:cubicBezTo>
                  <a:lnTo>
                    <a:pt x="3799" y="11526"/>
                  </a:lnTo>
                  <a:lnTo>
                    <a:pt x="4545" y="14578"/>
                  </a:lnTo>
                  <a:cubicBezTo>
                    <a:pt x="4578" y="14677"/>
                    <a:pt x="4655" y="14743"/>
                    <a:pt x="4754" y="14743"/>
                  </a:cubicBezTo>
                  <a:lnTo>
                    <a:pt x="7366" y="14743"/>
                  </a:lnTo>
                  <a:cubicBezTo>
                    <a:pt x="7487" y="14743"/>
                    <a:pt x="7586" y="14644"/>
                    <a:pt x="7586" y="14534"/>
                  </a:cubicBezTo>
                  <a:lnTo>
                    <a:pt x="7586" y="7684"/>
                  </a:lnTo>
                  <a:cubicBezTo>
                    <a:pt x="7575" y="7662"/>
                    <a:pt x="7575" y="7640"/>
                    <a:pt x="7564" y="7618"/>
                  </a:cubicBezTo>
                  <a:lnTo>
                    <a:pt x="6301" y="3612"/>
                  </a:lnTo>
                  <a:cubicBezTo>
                    <a:pt x="6301" y="3601"/>
                    <a:pt x="6301" y="3590"/>
                    <a:pt x="6301" y="3579"/>
                  </a:cubicBezTo>
                  <a:lnTo>
                    <a:pt x="6301" y="209"/>
                  </a:lnTo>
                  <a:cubicBezTo>
                    <a:pt x="6301" y="88"/>
                    <a:pt x="6203" y="0"/>
                    <a:pt x="6082" y="0"/>
                  </a:cubicBezTo>
                  <a:lnTo>
                    <a:pt x="5072" y="0"/>
                  </a:lnTo>
                  <a:cubicBezTo>
                    <a:pt x="4951" y="0"/>
                    <a:pt x="4852" y="88"/>
                    <a:pt x="4852" y="209"/>
                  </a:cubicBezTo>
                  <a:lnTo>
                    <a:pt x="4852" y="3458"/>
                  </a:lnTo>
                  <a:lnTo>
                    <a:pt x="2701" y="3458"/>
                  </a:lnTo>
                  <a:lnTo>
                    <a:pt x="2701" y="209"/>
                  </a:lnTo>
                  <a:cubicBezTo>
                    <a:pt x="2701" y="88"/>
                    <a:pt x="2602" y="0"/>
                    <a:pt x="248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6742779" y="3633736"/>
              <a:ext cx="94279" cy="51575"/>
            </a:xfrm>
            <a:custGeom>
              <a:avLst/>
              <a:gdLst/>
              <a:ahLst/>
              <a:cxnLst/>
              <a:rect l="l" t="t" r="r" b="b"/>
              <a:pathLst>
                <a:path w="3656" h="2000" extrusionOk="0">
                  <a:moveTo>
                    <a:pt x="1484" y="1"/>
                  </a:moveTo>
                  <a:cubicBezTo>
                    <a:pt x="1207" y="1"/>
                    <a:pt x="1204" y="431"/>
                    <a:pt x="1475" y="431"/>
                  </a:cubicBezTo>
                  <a:cubicBezTo>
                    <a:pt x="1484" y="431"/>
                    <a:pt x="1494" y="430"/>
                    <a:pt x="1504" y="429"/>
                  </a:cubicBezTo>
                  <a:lnTo>
                    <a:pt x="3206" y="429"/>
                  </a:lnTo>
                  <a:cubicBezTo>
                    <a:pt x="3074" y="1099"/>
                    <a:pt x="2503" y="1571"/>
                    <a:pt x="1834" y="1571"/>
                  </a:cubicBezTo>
                  <a:cubicBezTo>
                    <a:pt x="1153" y="1571"/>
                    <a:pt x="582" y="1099"/>
                    <a:pt x="461" y="429"/>
                  </a:cubicBezTo>
                  <a:lnTo>
                    <a:pt x="637" y="429"/>
                  </a:lnTo>
                  <a:cubicBezTo>
                    <a:pt x="758" y="429"/>
                    <a:pt x="857" y="342"/>
                    <a:pt x="857" y="221"/>
                  </a:cubicBezTo>
                  <a:cubicBezTo>
                    <a:pt x="857" y="100"/>
                    <a:pt x="758" y="1"/>
                    <a:pt x="637" y="1"/>
                  </a:cubicBezTo>
                  <a:lnTo>
                    <a:pt x="220" y="1"/>
                  </a:lnTo>
                  <a:cubicBezTo>
                    <a:pt x="99" y="1"/>
                    <a:pt x="0" y="100"/>
                    <a:pt x="0" y="221"/>
                  </a:cubicBezTo>
                  <a:cubicBezTo>
                    <a:pt x="33" y="1209"/>
                    <a:pt x="846" y="1999"/>
                    <a:pt x="1834" y="1999"/>
                  </a:cubicBezTo>
                  <a:cubicBezTo>
                    <a:pt x="2822" y="1999"/>
                    <a:pt x="3634" y="1209"/>
                    <a:pt x="3656" y="221"/>
                  </a:cubicBezTo>
                  <a:cubicBezTo>
                    <a:pt x="3656" y="100"/>
                    <a:pt x="3557" y="1"/>
                    <a:pt x="3436" y="1"/>
                  </a:cubicBezTo>
                  <a:lnTo>
                    <a:pt x="1504" y="1"/>
                  </a:lnTo>
                  <a:cubicBezTo>
                    <a:pt x="1498" y="1"/>
                    <a:pt x="1491" y="1"/>
                    <a:pt x="148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6715315" y="3759683"/>
              <a:ext cx="48145" cy="68853"/>
            </a:xfrm>
            <a:custGeom>
              <a:avLst/>
              <a:gdLst/>
              <a:ahLst/>
              <a:cxnLst/>
              <a:rect l="l" t="t" r="r" b="b"/>
              <a:pathLst>
                <a:path w="1867" h="2670" extrusionOk="0">
                  <a:moveTo>
                    <a:pt x="989" y="430"/>
                  </a:moveTo>
                  <a:cubicBezTo>
                    <a:pt x="1252" y="452"/>
                    <a:pt x="1417" y="946"/>
                    <a:pt x="1373" y="1374"/>
                  </a:cubicBezTo>
                  <a:cubicBezTo>
                    <a:pt x="1362" y="1616"/>
                    <a:pt x="1285" y="1846"/>
                    <a:pt x="1153" y="2044"/>
                  </a:cubicBezTo>
                  <a:cubicBezTo>
                    <a:pt x="1087" y="2154"/>
                    <a:pt x="978" y="2231"/>
                    <a:pt x="846" y="2241"/>
                  </a:cubicBezTo>
                  <a:cubicBezTo>
                    <a:pt x="747" y="2231"/>
                    <a:pt x="637" y="2143"/>
                    <a:pt x="571" y="1989"/>
                  </a:cubicBezTo>
                  <a:cubicBezTo>
                    <a:pt x="473" y="1780"/>
                    <a:pt x="429" y="1539"/>
                    <a:pt x="451" y="1297"/>
                  </a:cubicBezTo>
                  <a:lnTo>
                    <a:pt x="462" y="1297"/>
                  </a:lnTo>
                  <a:cubicBezTo>
                    <a:pt x="495" y="891"/>
                    <a:pt x="725" y="430"/>
                    <a:pt x="978" y="430"/>
                  </a:cubicBezTo>
                  <a:close/>
                  <a:moveTo>
                    <a:pt x="989" y="1"/>
                  </a:moveTo>
                  <a:cubicBezTo>
                    <a:pt x="503" y="1"/>
                    <a:pt x="87" y="539"/>
                    <a:pt x="34" y="1265"/>
                  </a:cubicBezTo>
                  <a:cubicBezTo>
                    <a:pt x="1" y="1583"/>
                    <a:pt x="45" y="1901"/>
                    <a:pt x="187" y="2187"/>
                  </a:cubicBezTo>
                  <a:cubicBezTo>
                    <a:pt x="286" y="2450"/>
                    <a:pt x="528" y="2637"/>
                    <a:pt x="802" y="2670"/>
                  </a:cubicBezTo>
                  <a:lnTo>
                    <a:pt x="857" y="2670"/>
                  </a:lnTo>
                  <a:cubicBezTo>
                    <a:pt x="1120" y="2659"/>
                    <a:pt x="1362" y="2516"/>
                    <a:pt x="1505" y="2296"/>
                  </a:cubicBezTo>
                  <a:cubicBezTo>
                    <a:pt x="1680" y="2033"/>
                    <a:pt x="1790" y="1726"/>
                    <a:pt x="1812" y="1407"/>
                  </a:cubicBezTo>
                  <a:cubicBezTo>
                    <a:pt x="1867" y="661"/>
                    <a:pt x="1537" y="35"/>
                    <a:pt x="1033" y="2"/>
                  </a:cubicBezTo>
                  <a:cubicBezTo>
                    <a:pt x="1018" y="1"/>
                    <a:pt x="1004" y="1"/>
                    <a:pt x="98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6816660" y="3759657"/>
              <a:ext cx="48145" cy="69162"/>
            </a:xfrm>
            <a:custGeom>
              <a:avLst/>
              <a:gdLst/>
              <a:ahLst/>
              <a:cxnLst/>
              <a:rect l="l" t="t" r="r" b="b"/>
              <a:pathLst>
                <a:path w="1867" h="2682" extrusionOk="0">
                  <a:moveTo>
                    <a:pt x="897" y="430"/>
                  </a:moveTo>
                  <a:cubicBezTo>
                    <a:pt x="1153" y="430"/>
                    <a:pt x="1373" y="880"/>
                    <a:pt x="1406" y="1298"/>
                  </a:cubicBezTo>
                  <a:cubicBezTo>
                    <a:pt x="1428" y="1540"/>
                    <a:pt x="1395" y="1781"/>
                    <a:pt x="1296" y="1990"/>
                  </a:cubicBezTo>
                  <a:cubicBezTo>
                    <a:pt x="1219" y="2144"/>
                    <a:pt x="1120" y="2232"/>
                    <a:pt x="1021" y="2242"/>
                  </a:cubicBezTo>
                  <a:cubicBezTo>
                    <a:pt x="890" y="2232"/>
                    <a:pt x="780" y="2155"/>
                    <a:pt x="714" y="2045"/>
                  </a:cubicBezTo>
                  <a:cubicBezTo>
                    <a:pt x="582" y="1847"/>
                    <a:pt x="505" y="1617"/>
                    <a:pt x="495" y="1375"/>
                  </a:cubicBezTo>
                  <a:cubicBezTo>
                    <a:pt x="451" y="947"/>
                    <a:pt x="615" y="453"/>
                    <a:pt x="879" y="431"/>
                  </a:cubicBezTo>
                  <a:cubicBezTo>
                    <a:pt x="885" y="431"/>
                    <a:pt x="891" y="430"/>
                    <a:pt x="897" y="430"/>
                  </a:cubicBezTo>
                  <a:close/>
                  <a:moveTo>
                    <a:pt x="890" y="1"/>
                  </a:moveTo>
                  <a:cubicBezTo>
                    <a:pt x="872" y="1"/>
                    <a:pt x="853" y="2"/>
                    <a:pt x="835" y="3"/>
                  </a:cubicBezTo>
                  <a:cubicBezTo>
                    <a:pt x="341" y="47"/>
                    <a:pt x="1" y="662"/>
                    <a:pt x="55" y="1408"/>
                  </a:cubicBezTo>
                  <a:cubicBezTo>
                    <a:pt x="77" y="1727"/>
                    <a:pt x="187" y="2034"/>
                    <a:pt x="363" y="2297"/>
                  </a:cubicBezTo>
                  <a:cubicBezTo>
                    <a:pt x="505" y="2517"/>
                    <a:pt x="736" y="2660"/>
                    <a:pt x="1010" y="2682"/>
                  </a:cubicBezTo>
                  <a:lnTo>
                    <a:pt x="1054" y="2682"/>
                  </a:lnTo>
                  <a:cubicBezTo>
                    <a:pt x="1340" y="2638"/>
                    <a:pt x="1581" y="2451"/>
                    <a:pt x="1680" y="2188"/>
                  </a:cubicBezTo>
                  <a:cubicBezTo>
                    <a:pt x="1812" y="1902"/>
                    <a:pt x="1867" y="1584"/>
                    <a:pt x="1834" y="1266"/>
                  </a:cubicBezTo>
                  <a:cubicBezTo>
                    <a:pt x="1781" y="547"/>
                    <a:pt x="1372" y="1"/>
                    <a:pt x="89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 name="Google Shape;2241;p71"/>
          <p:cNvGrpSpPr/>
          <p:nvPr/>
        </p:nvGrpSpPr>
        <p:grpSpPr>
          <a:xfrm>
            <a:off x="2795564" y="2320585"/>
            <a:ext cx="380185" cy="308006"/>
            <a:chOff x="2795564" y="2320585"/>
            <a:chExt cx="380185" cy="308006"/>
          </a:xfrm>
        </p:grpSpPr>
        <p:sp>
          <p:nvSpPr>
            <p:cNvPr id="2242" name="Google Shape;2242;p71"/>
            <p:cNvSpPr/>
            <p:nvPr/>
          </p:nvSpPr>
          <p:spPr>
            <a:xfrm>
              <a:off x="2968237" y="2503161"/>
              <a:ext cx="13048" cy="11114"/>
            </a:xfrm>
            <a:custGeom>
              <a:avLst/>
              <a:gdLst/>
              <a:ahLst/>
              <a:cxnLst/>
              <a:rect l="l" t="t" r="r" b="b"/>
              <a:pathLst>
                <a:path w="506" h="431" extrusionOk="0">
                  <a:moveTo>
                    <a:pt x="286" y="0"/>
                  </a:moveTo>
                  <a:cubicBezTo>
                    <a:pt x="88" y="0"/>
                    <a:pt x="0" y="231"/>
                    <a:pt x="132" y="363"/>
                  </a:cubicBezTo>
                  <a:cubicBezTo>
                    <a:pt x="175" y="410"/>
                    <a:pt x="231" y="430"/>
                    <a:pt x="286" y="430"/>
                  </a:cubicBezTo>
                  <a:cubicBezTo>
                    <a:pt x="397" y="430"/>
                    <a:pt x="505" y="345"/>
                    <a:pt x="505" y="220"/>
                  </a:cubicBezTo>
                  <a:cubicBezTo>
                    <a:pt x="494" y="99"/>
                    <a:pt x="406" y="0"/>
                    <a:pt x="28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968237" y="2530341"/>
              <a:ext cx="13048" cy="11089"/>
            </a:xfrm>
            <a:custGeom>
              <a:avLst/>
              <a:gdLst/>
              <a:ahLst/>
              <a:cxnLst/>
              <a:rect l="l" t="t" r="r" b="b"/>
              <a:pathLst>
                <a:path w="506" h="430" extrusionOk="0">
                  <a:moveTo>
                    <a:pt x="286" y="0"/>
                  </a:moveTo>
                  <a:cubicBezTo>
                    <a:pt x="88" y="0"/>
                    <a:pt x="0" y="231"/>
                    <a:pt x="132" y="362"/>
                  </a:cubicBezTo>
                  <a:cubicBezTo>
                    <a:pt x="175" y="409"/>
                    <a:pt x="230" y="430"/>
                    <a:pt x="284" y="430"/>
                  </a:cubicBezTo>
                  <a:cubicBezTo>
                    <a:pt x="396" y="430"/>
                    <a:pt x="505" y="342"/>
                    <a:pt x="505" y="209"/>
                  </a:cubicBezTo>
                  <a:cubicBezTo>
                    <a:pt x="505" y="99"/>
                    <a:pt x="406" y="0"/>
                    <a:pt x="28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968237" y="2557495"/>
              <a:ext cx="13048" cy="11218"/>
            </a:xfrm>
            <a:custGeom>
              <a:avLst/>
              <a:gdLst/>
              <a:ahLst/>
              <a:cxnLst/>
              <a:rect l="l" t="t" r="r" b="b"/>
              <a:pathLst>
                <a:path w="506" h="435" extrusionOk="0">
                  <a:moveTo>
                    <a:pt x="286" y="1"/>
                  </a:moveTo>
                  <a:cubicBezTo>
                    <a:pt x="88" y="1"/>
                    <a:pt x="0" y="231"/>
                    <a:pt x="132" y="374"/>
                  </a:cubicBezTo>
                  <a:cubicBezTo>
                    <a:pt x="174" y="416"/>
                    <a:pt x="226" y="435"/>
                    <a:pt x="279" y="435"/>
                  </a:cubicBezTo>
                  <a:cubicBezTo>
                    <a:pt x="392" y="435"/>
                    <a:pt x="505" y="348"/>
                    <a:pt x="505" y="220"/>
                  </a:cubicBezTo>
                  <a:cubicBezTo>
                    <a:pt x="494" y="100"/>
                    <a:pt x="406" y="1"/>
                    <a:pt x="28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987190" y="2503161"/>
              <a:ext cx="13048" cy="11114"/>
            </a:xfrm>
            <a:custGeom>
              <a:avLst/>
              <a:gdLst/>
              <a:ahLst/>
              <a:cxnLst/>
              <a:rect l="l" t="t" r="r" b="b"/>
              <a:pathLst>
                <a:path w="506" h="431" extrusionOk="0">
                  <a:moveTo>
                    <a:pt x="286" y="0"/>
                  </a:moveTo>
                  <a:cubicBezTo>
                    <a:pt x="99" y="0"/>
                    <a:pt x="1" y="231"/>
                    <a:pt x="132" y="363"/>
                  </a:cubicBezTo>
                  <a:cubicBezTo>
                    <a:pt x="179" y="410"/>
                    <a:pt x="236" y="430"/>
                    <a:pt x="291" y="430"/>
                  </a:cubicBezTo>
                  <a:cubicBezTo>
                    <a:pt x="402" y="430"/>
                    <a:pt x="506" y="345"/>
                    <a:pt x="506" y="220"/>
                  </a:cubicBezTo>
                  <a:cubicBezTo>
                    <a:pt x="506" y="99"/>
                    <a:pt x="407" y="0"/>
                    <a:pt x="28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987190" y="2530341"/>
              <a:ext cx="13048" cy="11089"/>
            </a:xfrm>
            <a:custGeom>
              <a:avLst/>
              <a:gdLst/>
              <a:ahLst/>
              <a:cxnLst/>
              <a:rect l="l" t="t" r="r" b="b"/>
              <a:pathLst>
                <a:path w="506" h="430" extrusionOk="0">
                  <a:moveTo>
                    <a:pt x="286" y="0"/>
                  </a:moveTo>
                  <a:cubicBezTo>
                    <a:pt x="99" y="0"/>
                    <a:pt x="1" y="231"/>
                    <a:pt x="132" y="362"/>
                  </a:cubicBezTo>
                  <a:cubicBezTo>
                    <a:pt x="179" y="409"/>
                    <a:pt x="235" y="430"/>
                    <a:pt x="289" y="430"/>
                  </a:cubicBezTo>
                  <a:cubicBezTo>
                    <a:pt x="401" y="430"/>
                    <a:pt x="506" y="342"/>
                    <a:pt x="506" y="209"/>
                  </a:cubicBezTo>
                  <a:cubicBezTo>
                    <a:pt x="506" y="99"/>
                    <a:pt x="407" y="0"/>
                    <a:pt x="28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987190" y="2557495"/>
              <a:ext cx="13048" cy="11218"/>
            </a:xfrm>
            <a:custGeom>
              <a:avLst/>
              <a:gdLst/>
              <a:ahLst/>
              <a:cxnLst/>
              <a:rect l="l" t="t" r="r" b="b"/>
              <a:pathLst>
                <a:path w="506" h="435" extrusionOk="0">
                  <a:moveTo>
                    <a:pt x="286" y="1"/>
                  </a:moveTo>
                  <a:cubicBezTo>
                    <a:pt x="99" y="1"/>
                    <a:pt x="1" y="231"/>
                    <a:pt x="132" y="374"/>
                  </a:cubicBezTo>
                  <a:cubicBezTo>
                    <a:pt x="178" y="416"/>
                    <a:pt x="232" y="435"/>
                    <a:pt x="284" y="435"/>
                  </a:cubicBezTo>
                  <a:cubicBezTo>
                    <a:pt x="398" y="435"/>
                    <a:pt x="506" y="348"/>
                    <a:pt x="506" y="220"/>
                  </a:cubicBezTo>
                  <a:cubicBezTo>
                    <a:pt x="506" y="100"/>
                    <a:pt x="407" y="1"/>
                    <a:pt x="28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795564" y="2375771"/>
              <a:ext cx="187140" cy="252821"/>
            </a:xfrm>
            <a:custGeom>
              <a:avLst/>
              <a:gdLst/>
              <a:ahLst/>
              <a:cxnLst/>
              <a:rect l="l" t="t" r="r" b="b"/>
              <a:pathLst>
                <a:path w="7257" h="9804" extrusionOk="0">
                  <a:moveTo>
                    <a:pt x="648" y="1"/>
                  </a:moveTo>
                  <a:cubicBezTo>
                    <a:pt x="285" y="1"/>
                    <a:pt x="0" y="297"/>
                    <a:pt x="0" y="648"/>
                  </a:cubicBezTo>
                  <a:lnTo>
                    <a:pt x="0" y="9156"/>
                  </a:lnTo>
                  <a:cubicBezTo>
                    <a:pt x="0" y="9518"/>
                    <a:pt x="285" y="9803"/>
                    <a:pt x="648" y="9803"/>
                  </a:cubicBezTo>
                  <a:lnTo>
                    <a:pt x="6971" y="9803"/>
                  </a:lnTo>
                  <a:cubicBezTo>
                    <a:pt x="7256" y="9803"/>
                    <a:pt x="7256" y="9375"/>
                    <a:pt x="6971" y="9375"/>
                  </a:cubicBezTo>
                  <a:lnTo>
                    <a:pt x="648" y="9375"/>
                  </a:lnTo>
                  <a:cubicBezTo>
                    <a:pt x="527" y="9375"/>
                    <a:pt x="428" y="9276"/>
                    <a:pt x="428" y="9156"/>
                  </a:cubicBezTo>
                  <a:lnTo>
                    <a:pt x="428" y="648"/>
                  </a:lnTo>
                  <a:cubicBezTo>
                    <a:pt x="428" y="527"/>
                    <a:pt x="527" y="440"/>
                    <a:pt x="648" y="440"/>
                  </a:cubicBezTo>
                  <a:lnTo>
                    <a:pt x="1899" y="440"/>
                  </a:lnTo>
                  <a:cubicBezTo>
                    <a:pt x="2185" y="440"/>
                    <a:pt x="2185" y="1"/>
                    <a:pt x="189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859233" y="2320585"/>
              <a:ext cx="316516" cy="308006"/>
            </a:xfrm>
            <a:custGeom>
              <a:avLst/>
              <a:gdLst/>
              <a:ahLst/>
              <a:cxnLst/>
              <a:rect l="l" t="t" r="r" b="b"/>
              <a:pathLst>
                <a:path w="12274" h="11944" extrusionOk="0">
                  <a:moveTo>
                    <a:pt x="6456" y="1328"/>
                  </a:moveTo>
                  <a:lnTo>
                    <a:pt x="6456" y="2141"/>
                  </a:lnTo>
                  <a:lnTo>
                    <a:pt x="3448" y="2141"/>
                  </a:lnTo>
                  <a:lnTo>
                    <a:pt x="3448" y="1328"/>
                  </a:lnTo>
                  <a:close/>
                  <a:moveTo>
                    <a:pt x="7279" y="428"/>
                  </a:moveTo>
                  <a:cubicBezTo>
                    <a:pt x="7312" y="428"/>
                    <a:pt x="7334" y="461"/>
                    <a:pt x="7334" y="494"/>
                  </a:cubicBezTo>
                  <a:lnTo>
                    <a:pt x="7334" y="2141"/>
                  </a:lnTo>
                  <a:lnTo>
                    <a:pt x="6884" y="2141"/>
                  </a:lnTo>
                  <a:lnTo>
                    <a:pt x="6884" y="1120"/>
                  </a:lnTo>
                  <a:cubicBezTo>
                    <a:pt x="6884" y="999"/>
                    <a:pt x="6785" y="900"/>
                    <a:pt x="6675" y="900"/>
                  </a:cubicBezTo>
                  <a:lnTo>
                    <a:pt x="3228" y="900"/>
                  </a:lnTo>
                  <a:cubicBezTo>
                    <a:pt x="3118" y="900"/>
                    <a:pt x="3020" y="999"/>
                    <a:pt x="3020" y="1120"/>
                  </a:cubicBezTo>
                  <a:lnTo>
                    <a:pt x="3020" y="2141"/>
                  </a:lnTo>
                  <a:lnTo>
                    <a:pt x="2570" y="2141"/>
                  </a:lnTo>
                  <a:lnTo>
                    <a:pt x="2570" y="494"/>
                  </a:lnTo>
                  <a:cubicBezTo>
                    <a:pt x="2559" y="461"/>
                    <a:pt x="2592" y="428"/>
                    <a:pt x="2614" y="428"/>
                  </a:cubicBezTo>
                  <a:close/>
                  <a:moveTo>
                    <a:pt x="2624" y="0"/>
                  </a:moveTo>
                  <a:cubicBezTo>
                    <a:pt x="2350" y="0"/>
                    <a:pt x="2131" y="220"/>
                    <a:pt x="2131" y="494"/>
                  </a:cubicBezTo>
                  <a:lnTo>
                    <a:pt x="2131" y="2141"/>
                  </a:lnTo>
                  <a:lnTo>
                    <a:pt x="297" y="2141"/>
                  </a:lnTo>
                  <a:cubicBezTo>
                    <a:pt x="1" y="2141"/>
                    <a:pt x="1" y="2580"/>
                    <a:pt x="297" y="2580"/>
                  </a:cubicBezTo>
                  <a:lnTo>
                    <a:pt x="11626" y="2580"/>
                  </a:lnTo>
                  <a:cubicBezTo>
                    <a:pt x="11747" y="2580"/>
                    <a:pt x="11845" y="2667"/>
                    <a:pt x="11845" y="2788"/>
                  </a:cubicBezTo>
                  <a:lnTo>
                    <a:pt x="11845" y="11296"/>
                  </a:lnTo>
                  <a:cubicBezTo>
                    <a:pt x="11845" y="11416"/>
                    <a:pt x="11747" y="11515"/>
                    <a:pt x="11626" y="11515"/>
                  </a:cubicBezTo>
                  <a:lnTo>
                    <a:pt x="5358" y="11515"/>
                  </a:lnTo>
                  <a:cubicBezTo>
                    <a:pt x="5072" y="11515"/>
                    <a:pt x="5072" y="11943"/>
                    <a:pt x="5358" y="11943"/>
                  </a:cubicBezTo>
                  <a:lnTo>
                    <a:pt x="11626" y="11943"/>
                  </a:lnTo>
                  <a:cubicBezTo>
                    <a:pt x="11988" y="11943"/>
                    <a:pt x="12274" y="11658"/>
                    <a:pt x="12274" y="11296"/>
                  </a:cubicBezTo>
                  <a:lnTo>
                    <a:pt x="12274" y="2788"/>
                  </a:lnTo>
                  <a:cubicBezTo>
                    <a:pt x="12274" y="2437"/>
                    <a:pt x="11988" y="2141"/>
                    <a:pt x="11626" y="2141"/>
                  </a:cubicBezTo>
                  <a:lnTo>
                    <a:pt x="7773" y="2141"/>
                  </a:lnTo>
                  <a:lnTo>
                    <a:pt x="7773" y="494"/>
                  </a:lnTo>
                  <a:cubicBezTo>
                    <a:pt x="7773" y="220"/>
                    <a:pt x="7553" y="0"/>
                    <a:pt x="7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813950" y="2479385"/>
              <a:ext cx="141857" cy="117307"/>
            </a:xfrm>
            <a:custGeom>
              <a:avLst/>
              <a:gdLst/>
              <a:ahLst/>
              <a:cxnLst/>
              <a:rect l="l" t="t" r="r" b="b"/>
              <a:pathLst>
                <a:path w="5501" h="4549" extrusionOk="0">
                  <a:moveTo>
                    <a:pt x="2459" y="428"/>
                  </a:moveTo>
                  <a:cubicBezTo>
                    <a:pt x="3469" y="428"/>
                    <a:pt x="4293" y="1252"/>
                    <a:pt x="4293" y="2273"/>
                  </a:cubicBezTo>
                  <a:lnTo>
                    <a:pt x="4304" y="2273"/>
                  </a:lnTo>
                  <a:cubicBezTo>
                    <a:pt x="4304" y="3379"/>
                    <a:pt x="3395" y="4113"/>
                    <a:pt x="2450" y="4113"/>
                  </a:cubicBezTo>
                  <a:cubicBezTo>
                    <a:pt x="1998" y="4113"/>
                    <a:pt x="1537" y="3945"/>
                    <a:pt x="1164" y="3568"/>
                  </a:cubicBezTo>
                  <a:cubicBezTo>
                    <a:pt x="1" y="2415"/>
                    <a:pt x="824" y="428"/>
                    <a:pt x="2459" y="428"/>
                  </a:cubicBezTo>
                  <a:close/>
                  <a:moveTo>
                    <a:pt x="2459" y="0"/>
                  </a:moveTo>
                  <a:cubicBezTo>
                    <a:pt x="1197" y="0"/>
                    <a:pt x="187" y="1010"/>
                    <a:pt x="187" y="2273"/>
                  </a:cubicBezTo>
                  <a:cubicBezTo>
                    <a:pt x="187" y="3639"/>
                    <a:pt x="1308" y="4548"/>
                    <a:pt x="2474" y="4548"/>
                  </a:cubicBezTo>
                  <a:cubicBezTo>
                    <a:pt x="3032" y="4548"/>
                    <a:pt x="3601" y="4340"/>
                    <a:pt x="4062" y="3875"/>
                  </a:cubicBezTo>
                  <a:cubicBezTo>
                    <a:pt x="5500" y="2448"/>
                    <a:pt x="4479" y="0"/>
                    <a:pt x="245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840846" y="2501742"/>
              <a:ext cx="85228" cy="72721"/>
            </a:xfrm>
            <a:custGeom>
              <a:avLst/>
              <a:gdLst/>
              <a:ahLst/>
              <a:cxnLst/>
              <a:rect l="l" t="t" r="r" b="b"/>
              <a:pathLst>
                <a:path w="3305" h="2820" extrusionOk="0">
                  <a:moveTo>
                    <a:pt x="1416" y="429"/>
                  </a:moveTo>
                  <a:cubicBezTo>
                    <a:pt x="1954" y="429"/>
                    <a:pt x="2393" y="857"/>
                    <a:pt x="2393" y="1406"/>
                  </a:cubicBezTo>
                  <a:cubicBezTo>
                    <a:pt x="2393" y="1993"/>
                    <a:pt x="1910" y="2384"/>
                    <a:pt x="1407" y="2384"/>
                  </a:cubicBezTo>
                  <a:cubicBezTo>
                    <a:pt x="1167" y="2384"/>
                    <a:pt x="923" y="2295"/>
                    <a:pt x="725" y="2097"/>
                  </a:cubicBezTo>
                  <a:cubicBezTo>
                    <a:pt x="99" y="1482"/>
                    <a:pt x="538" y="429"/>
                    <a:pt x="1416" y="429"/>
                  </a:cubicBezTo>
                  <a:close/>
                  <a:moveTo>
                    <a:pt x="1416" y="0"/>
                  </a:moveTo>
                  <a:cubicBezTo>
                    <a:pt x="637" y="0"/>
                    <a:pt x="0" y="626"/>
                    <a:pt x="0" y="1406"/>
                  </a:cubicBezTo>
                  <a:cubicBezTo>
                    <a:pt x="0" y="2253"/>
                    <a:pt x="696" y="2819"/>
                    <a:pt x="1424" y="2819"/>
                  </a:cubicBezTo>
                  <a:cubicBezTo>
                    <a:pt x="1771" y="2819"/>
                    <a:pt x="2125" y="2691"/>
                    <a:pt x="2415" y="2404"/>
                  </a:cubicBezTo>
                  <a:cubicBezTo>
                    <a:pt x="3305" y="1515"/>
                    <a:pt x="2668" y="0"/>
                    <a:pt x="14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3018058" y="2479385"/>
              <a:ext cx="137035" cy="117307"/>
            </a:xfrm>
            <a:custGeom>
              <a:avLst/>
              <a:gdLst/>
              <a:ahLst/>
              <a:cxnLst/>
              <a:rect l="l" t="t" r="r" b="b"/>
              <a:pathLst>
                <a:path w="5314" h="4549" extrusionOk="0">
                  <a:moveTo>
                    <a:pt x="3032" y="432"/>
                  </a:moveTo>
                  <a:cubicBezTo>
                    <a:pt x="3977" y="432"/>
                    <a:pt x="4885" y="1167"/>
                    <a:pt x="4885" y="2273"/>
                  </a:cubicBezTo>
                  <a:cubicBezTo>
                    <a:pt x="4874" y="3282"/>
                    <a:pt x="4051" y="4106"/>
                    <a:pt x="3041" y="4106"/>
                  </a:cubicBezTo>
                  <a:lnTo>
                    <a:pt x="3041" y="4117"/>
                  </a:lnTo>
                  <a:cubicBezTo>
                    <a:pt x="1405" y="4117"/>
                    <a:pt x="582" y="2130"/>
                    <a:pt x="1746" y="977"/>
                  </a:cubicBezTo>
                  <a:cubicBezTo>
                    <a:pt x="2119" y="600"/>
                    <a:pt x="2580" y="432"/>
                    <a:pt x="3032" y="432"/>
                  </a:cubicBezTo>
                  <a:close/>
                  <a:moveTo>
                    <a:pt x="3041" y="0"/>
                  </a:moveTo>
                  <a:cubicBezTo>
                    <a:pt x="1021" y="0"/>
                    <a:pt x="0" y="2448"/>
                    <a:pt x="1438" y="3875"/>
                  </a:cubicBezTo>
                  <a:cubicBezTo>
                    <a:pt x="1900" y="4340"/>
                    <a:pt x="2468" y="4548"/>
                    <a:pt x="3026" y="4548"/>
                  </a:cubicBezTo>
                  <a:cubicBezTo>
                    <a:pt x="4193" y="4548"/>
                    <a:pt x="5313" y="3639"/>
                    <a:pt x="5313" y="2273"/>
                  </a:cubicBezTo>
                  <a:cubicBezTo>
                    <a:pt x="5313" y="1010"/>
                    <a:pt x="4292" y="0"/>
                    <a:pt x="304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3047765" y="2501742"/>
              <a:ext cx="85228" cy="72721"/>
            </a:xfrm>
            <a:custGeom>
              <a:avLst/>
              <a:gdLst/>
              <a:ahLst/>
              <a:cxnLst/>
              <a:rect l="l" t="t" r="r" b="b"/>
              <a:pathLst>
                <a:path w="3305" h="2820" extrusionOk="0">
                  <a:moveTo>
                    <a:pt x="1884" y="425"/>
                  </a:moveTo>
                  <a:cubicBezTo>
                    <a:pt x="2385" y="425"/>
                    <a:pt x="2866" y="812"/>
                    <a:pt x="2866" y="1406"/>
                  </a:cubicBezTo>
                  <a:cubicBezTo>
                    <a:pt x="2866" y="1943"/>
                    <a:pt x="2427" y="2382"/>
                    <a:pt x="1889" y="2382"/>
                  </a:cubicBezTo>
                  <a:cubicBezTo>
                    <a:pt x="1022" y="2382"/>
                    <a:pt x="583" y="1329"/>
                    <a:pt x="1197" y="714"/>
                  </a:cubicBezTo>
                  <a:cubicBezTo>
                    <a:pt x="1397" y="514"/>
                    <a:pt x="1643" y="425"/>
                    <a:pt x="1884" y="425"/>
                  </a:cubicBezTo>
                  <a:close/>
                  <a:moveTo>
                    <a:pt x="1889" y="0"/>
                  </a:moveTo>
                  <a:cubicBezTo>
                    <a:pt x="637" y="0"/>
                    <a:pt x="1" y="1515"/>
                    <a:pt x="890" y="2404"/>
                  </a:cubicBezTo>
                  <a:cubicBezTo>
                    <a:pt x="1177" y="2691"/>
                    <a:pt x="1529" y="2819"/>
                    <a:pt x="1876" y="2819"/>
                  </a:cubicBezTo>
                  <a:cubicBezTo>
                    <a:pt x="2604" y="2819"/>
                    <a:pt x="3305" y="2253"/>
                    <a:pt x="3305" y="1406"/>
                  </a:cubicBezTo>
                  <a:cubicBezTo>
                    <a:pt x="3305" y="626"/>
                    <a:pt x="2668" y="0"/>
                    <a:pt x="18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950108" y="2483614"/>
              <a:ext cx="69961" cy="103924"/>
            </a:xfrm>
            <a:custGeom>
              <a:avLst/>
              <a:gdLst/>
              <a:ahLst/>
              <a:cxnLst/>
              <a:rect l="l" t="t" r="r" b="b"/>
              <a:pathLst>
                <a:path w="2713" h="4030" extrusionOk="0">
                  <a:moveTo>
                    <a:pt x="2273" y="429"/>
                  </a:moveTo>
                  <a:lnTo>
                    <a:pt x="2284" y="3601"/>
                  </a:lnTo>
                  <a:lnTo>
                    <a:pt x="440" y="3601"/>
                  </a:lnTo>
                  <a:lnTo>
                    <a:pt x="440" y="429"/>
                  </a:lnTo>
                  <a:close/>
                  <a:moveTo>
                    <a:pt x="220" y="1"/>
                  </a:moveTo>
                  <a:cubicBezTo>
                    <a:pt x="99" y="1"/>
                    <a:pt x="1" y="89"/>
                    <a:pt x="1" y="209"/>
                  </a:cubicBezTo>
                  <a:lnTo>
                    <a:pt x="1" y="3821"/>
                  </a:lnTo>
                  <a:cubicBezTo>
                    <a:pt x="1" y="3931"/>
                    <a:pt x="99" y="4030"/>
                    <a:pt x="220" y="4030"/>
                  </a:cubicBezTo>
                  <a:lnTo>
                    <a:pt x="2492" y="4030"/>
                  </a:lnTo>
                  <a:cubicBezTo>
                    <a:pt x="2613" y="4030"/>
                    <a:pt x="2712" y="3931"/>
                    <a:pt x="2712" y="3821"/>
                  </a:cubicBezTo>
                  <a:lnTo>
                    <a:pt x="2712" y="209"/>
                  </a:lnTo>
                  <a:cubicBezTo>
                    <a:pt x="2712" y="100"/>
                    <a:pt x="2613" y="1"/>
                    <a:pt x="24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855571" y="2402951"/>
              <a:ext cx="55778" cy="39378"/>
            </a:xfrm>
            <a:custGeom>
              <a:avLst/>
              <a:gdLst/>
              <a:ahLst/>
              <a:cxnLst/>
              <a:rect l="l" t="t" r="r" b="b"/>
              <a:pathLst>
                <a:path w="2163" h="1527" extrusionOk="0">
                  <a:moveTo>
                    <a:pt x="1724" y="429"/>
                  </a:moveTo>
                  <a:lnTo>
                    <a:pt x="1724" y="1087"/>
                  </a:lnTo>
                  <a:lnTo>
                    <a:pt x="439" y="1087"/>
                  </a:lnTo>
                  <a:lnTo>
                    <a:pt x="439" y="429"/>
                  </a:lnTo>
                  <a:close/>
                  <a:moveTo>
                    <a:pt x="220" y="0"/>
                  </a:moveTo>
                  <a:cubicBezTo>
                    <a:pt x="99" y="0"/>
                    <a:pt x="0" y="99"/>
                    <a:pt x="0" y="220"/>
                  </a:cubicBezTo>
                  <a:lnTo>
                    <a:pt x="0" y="1318"/>
                  </a:lnTo>
                  <a:cubicBezTo>
                    <a:pt x="0" y="1438"/>
                    <a:pt x="99" y="1526"/>
                    <a:pt x="220" y="1526"/>
                  </a:cubicBezTo>
                  <a:lnTo>
                    <a:pt x="1943" y="1526"/>
                  </a:lnTo>
                  <a:cubicBezTo>
                    <a:pt x="2064" y="1526"/>
                    <a:pt x="2152" y="1427"/>
                    <a:pt x="2163" y="1318"/>
                  </a:cubicBezTo>
                  <a:lnTo>
                    <a:pt x="2163" y="220"/>
                  </a:lnTo>
                  <a:cubicBezTo>
                    <a:pt x="2152" y="99"/>
                    <a:pt x="2064" y="0"/>
                    <a:pt x="19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923779" y="2402951"/>
              <a:ext cx="55520" cy="39378"/>
            </a:xfrm>
            <a:custGeom>
              <a:avLst/>
              <a:gdLst/>
              <a:ahLst/>
              <a:cxnLst/>
              <a:rect l="l" t="t" r="r" b="b"/>
              <a:pathLst>
                <a:path w="2153" h="1527" extrusionOk="0">
                  <a:moveTo>
                    <a:pt x="1713" y="429"/>
                  </a:moveTo>
                  <a:lnTo>
                    <a:pt x="1713" y="1087"/>
                  </a:lnTo>
                  <a:lnTo>
                    <a:pt x="429" y="1087"/>
                  </a:lnTo>
                  <a:lnTo>
                    <a:pt x="429" y="429"/>
                  </a:lnTo>
                  <a:close/>
                  <a:moveTo>
                    <a:pt x="220" y="0"/>
                  </a:moveTo>
                  <a:cubicBezTo>
                    <a:pt x="100" y="0"/>
                    <a:pt x="1" y="99"/>
                    <a:pt x="1" y="220"/>
                  </a:cubicBezTo>
                  <a:lnTo>
                    <a:pt x="1" y="1318"/>
                  </a:lnTo>
                  <a:cubicBezTo>
                    <a:pt x="1" y="1427"/>
                    <a:pt x="100" y="1526"/>
                    <a:pt x="220" y="1526"/>
                  </a:cubicBezTo>
                  <a:lnTo>
                    <a:pt x="1944" y="1526"/>
                  </a:lnTo>
                  <a:cubicBezTo>
                    <a:pt x="2053" y="1526"/>
                    <a:pt x="2152" y="1427"/>
                    <a:pt x="2152" y="1318"/>
                  </a:cubicBezTo>
                  <a:lnTo>
                    <a:pt x="2152" y="220"/>
                  </a:lnTo>
                  <a:cubicBezTo>
                    <a:pt x="2152" y="99"/>
                    <a:pt x="2053" y="0"/>
                    <a:pt x="194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992013" y="2402951"/>
              <a:ext cx="55495" cy="39378"/>
            </a:xfrm>
            <a:custGeom>
              <a:avLst/>
              <a:gdLst/>
              <a:ahLst/>
              <a:cxnLst/>
              <a:rect l="l" t="t" r="r" b="b"/>
              <a:pathLst>
                <a:path w="2152" h="1527" extrusionOk="0">
                  <a:moveTo>
                    <a:pt x="1713" y="429"/>
                  </a:moveTo>
                  <a:lnTo>
                    <a:pt x="1713" y="1087"/>
                  </a:lnTo>
                  <a:lnTo>
                    <a:pt x="428" y="1087"/>
                  </a:lnTo>
                  <a:lnTo>
                    <a:pt x="428" y="429"/>
                  </a:lnTo>
                  <a:close/>
                  <a:moveTo>
                    <a:pt x="209" y="0"/>
                  </a:moveTo>
                  <a:cubicBezTo>
                    <a:pt x="99" y="0"/>
                    <a:pt x="0" y="99"/>
                    <a:pt x="0" y="220"/>
                  </a:cubicBezTo>
                  <a:lnTo>
                    <a:pt x="0" y="1318"/>
                  </a:lnTo>
                  <a:cubicBezTo>
                    <a:pt x="0" y="1427"/>
                    <a:pt x="99" y="1526"/>
                    <a:pt x="209" y="1526"/>
                  </a:cubicBezTo>
                  <a:lnTo>
                    <a:pt x="1932" y="1526"/>
                  </a:lnTo>
                  <a:cubicBezTo>
                    <a:pt x="2053" y="1526"/>
                    <a:pt x="2152" y="1427"/>
                    <a:pt x="2152" y="1318"/>
                  </a:cubicBezTo>
                  <a:lnTo>
                    <a:pt x="2152" y="220"/>
                  </a:lnTo>
                  <a:cubicBezTo>
                    <a:pt x="2152" y="99"/>
                    <a:pt x="2053" y="0"/>
                    <a:pt x="193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3059937" y="2402951"/>
              <a:ext cx="55520" cy="39378"/>
            </a:xfrm>
            <a:custGeom>
              <a:avLst/>
              <a:gdLst/>
              <a:ahLst/>
              <a:cxnLst/>
              <a:rect l="l" t="t" r="r" b="b"/>
              <a:pathLst>
                <a:path w="2153" h="1527" extrusionOk="0">
                  <a:moveTo>
                    <a:pt x="1724" y="429"/>
                  </a:moveTo>
                  <a:lnTo>
                    <a:pt x="1724" y="1087"/>
                  </a:lnTo>
                  <a:lnTo>
                    <a:pt x="429" y="1087"/>
                  </a:lnTo>
                  <a:lnTo>
                    <a:pt x="429" y="429"/>
                  </a:lnTo>
                  <a:close/>
                  <a:moveTo>
                    <a:pt x="220" y="0"/>
                  </a:moveTo>
                  <a:cubicBezTo>
                    <a:pt x="100" y="0"/>
                    <a:pt x="1" y="99"/>
                    <a:pt x="1" y="220"/>
                  </a:cubicBezTo>
                  <a:lnTo>
                    <a:pt x="1" y="1318"/>
                  </a:lnTo>
                  <a:cubicBezTo>
                    <a:pt x="1" y="1427"/>
                    <a:pt x="100" y="1526"/>
                    <a:pt x="220" y="1526"/>
                  </a:cubicBezTo>
                  <a:lnTo>
                    <a:pt x="1944" y="1526"/>
                  </a:lnTo>
                  <a:cubicBezTo>
                    <a:pt x="2065" y="1526"/>
                    <a:pt x="2152" y="1427"/>
                    <a:pt x="2152" y="1318"/>
                  </a:cubicBezTo>
                  <a:lnTo>
                    <a:pt x="2152" y="220"/>
                  </a:lnTo>
                  <a:cubicBezTo>
                    <a:pt x="2152" y="99"/>
                    <a:pt x="2065" y="0"/>
                    <a:pt x="194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818772" y="2456176"/>
              <a:ext cx="335753" cy="11063"/>
            </a:xfrm>
            <a:custGeom>
              <a:avLst/>
              <a:gdLst/>
              <a:ahLst/>
              <a:cxnLst/>
              <a:rect l="l" t="t" r="r" b="b"/>
              <a:pathLst>
                <a:path w="13020" h="429" extrusionOk="0">
                  <a:moveTo>
                    <a:pt x="209" y="0"/>
                  </a:moveTo>
                  <a:cubicBezTo>
                    <a:pt x="99" y="0"/>
                    <a:pt x="0" y="99"/>
                    <a:pt x="0" y="209"/>
                  </a:cubicBezTo>
                  <a:cubicBezTo>
                    <a:pt x="0" y="329"/>
                    <a:pt x="99" y="428"/>
                    <a:pt x="209" y="428"/>
                  </a:cubicBezTo>
                  <a:lnTo>
                    <a:pt x="12734" y="428"/>
                  </a:lnTo>
                  <a:cubicBezTo>
                    <a:pt x="13019" y="428"/>
                    <a:pt x="13019" y="0"/>
                    <a:pt x="1273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0" name="Google Shape;2260;p71"/>
          <p:cNvGrpSpPr/>
          <p:nvPr/>
        </p:nvGrpSpPr>
        <p:grpSpPr>
          <a:xfrm>
            <a:off x="4120628" y="3484865"/>
            <a:ext cx="273476" cy="380469"/>
            <a:chOff x="4120628" y="3484865"/>
            <a:chExt cx="273476" cy="380469"/>
          </a:xfrm>
        </p:grpSpPr>
        <p:sp>
          <p:nvSpPr>
            <p:cNvPr id="2261" name="Google Shape;2261;p71"/>
            <p:cNvSpPr/>
            <p:nvPr/>
          </p:nvSpPr>
          <p:spPr>
            <a:xfrm>
              <a:off x="4141594" y="3508925"/>
              <a:ext cx="13048" cy="11192"/>
            </a:xfrm>
            <a:custGeom>
              <a:avLst/>
              <a:gdLst/>
              <a:ahLst/>
              <a:cxnLst/>
              <a:rect l="l" t="t" r="r" b="b"/>
              <a:pathLst>
                <a:path w="506" h="434" extrusionOk="0">
                  <a:moveTo>
                    <a:pt x="296" y="0"/>
                  </a:moveTo>
                  <a:cubicBezTo>
                    <a:pt x="99" y="0"/>
                    <a:pt x="0" y="242"/>
                    <a:pt x="143" y="374"/>
                  </a:cubicBezTo>
                  <a:cubicBezTo>
                    <a:pt x="185" y="415"/>
                    <a:pt x="236" y="434"/>
                    <a:pt x="287" y="434"/>
                  </a:cubicBezTo>
                  <a:cubicBezTo>
                    <a:pt x="397" y="434"/>
                    <a:pt x="505" y="347"/>
                    <a:pt x="505" y="220"/>
                  </a:cubicBezTo>
                  <a:cubicBezTo>
                    <a:pt x="505" y="99"/>
                    <a:pt x="406" y="0"/>
                    <a:pt x="29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4359833" y="3508925"/>
              <a:ext cx="13048" cy="11192"/>
            </a:xfrm>
            <a:custGeom>
              <a:avLst/>
              <a:gdLst/>
              <a:ahLst/>
              <a:cxnLst/>
              <a:rect l="l" t="t" r="r" b="b"/>
              <a:pathLst>
                <a:path w="506" h="434" extrusionOk="0">
                  <a:moveTo>
                    <a:pt x="286" y="0"/>
                  </a:moveTo>
                  <a:cubicBezTo>
                    <a:pt x="88" y="0"/>
                    <a:pt x="1" y="242"/>
                    <a:pt x="132" y="374"/>
                  </a:cubicBezTo>
                  <a:cubicBezTo>
                    <a:pt x="174" y="415"/>
                    <a:pt x="227" y="434"/>
                    <a:pt x="279" y="434"/>
                  </a:cubicBezTo>
                  <a:cubicBezTo>
                    <a:pt x="393" y="434"/>
                    <a:pt x="506" y="347"/>
                    <a:pt x="506" y="220"/>
                  </a:cubicBezTo>
                  <a:cubicBezTo>
                    <a:pt x="495" y="99"/>
                    <a:pt x="407" y="0"/>
                    <a:pt x="28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4141594" y="3826524"/>
              <a:ext cx="13048" cy="11114"/>
            </a:xfrm>
            <a:custGeom>
              <a:avLst/>
              <a:gdLst/>
              <a:ahLst/>
              <a:cxnLst/>
              <a:rect l="l" t="t" r="r" b="b"/>
              <a:pathLst>
                <a:path w="506" h="431" extrusionOk="0">
                  <a:moveTo>
                    <a:pt x="296" y="1"/>
                  </a:moveTo>
                  <a:cubicBezTo>
                    <a:pt x="99" y="1"/>
                    <a:pt x="0" y="231"/>
                    <a:pt x="143" y="363"/>
                  </a:cubicBezTo>
                  <a:cubicBezTo>
                    <a:pt x="186" y="410"/>
                    <a:pt x="241" y="431"/>
                    <a:pt x="294" y="431"/>
                  </a:cubicBezTo>
                  <a:cubicBezTo>
                    <a:pt x="402" y="431"/>
                    <a:pt x="505" y="345"/>
                    <a:pt x="505" y="220"/>
                  </a:cubicBezTo>
                  <a:cubicBezTo>
                    <a:pt x="505" y="100"/>
                    <a:pt x="406" y="1"/>
                    <a:pt x="29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4359833" y="3826524"/>
              <a:ext cx="13048" cy="11114"/>
            </a:xfrm>
            <a:custGeom>
              <a:avLst/>
              <a:gdLst/>
              <a:ahLst/>
              <a:cxnLst/>
              <a:rect l="l" t="t" r="r" b="b"/>
              <a:pathLst>
                <a:path w="506" h="431" extrusionOk="0">
                  <a:moveTo>
                    <a:pt x="286" y="1"/>
                  </a:moveTo>
                  <a:cubicBezTo>
                    <a:pt x="88" y="1"/>
                    <a:pt x="1" y="231"/>
                    <a:pt x="132" y="363"/>
                  </a:cubicBezTo>
                  <a:cubicBezTo>
                    <a:pt x="176" y="410"/>
                    <a:pt x="230" y="431"/>
                    <a:pt x="284" y="431"/>
                  </a:cubicBezTo>
                  <a:cubicBezTo>
                    <a:pt x="392" y="431"/>
                    <a:pt x="498" y="345"/>
                    <a:pt x="506" y="220"/>
                  </a:cubicBezTo>
                  <a:cubicBezTo>
                    <a:pt x="495" y="100"/>
                    <a:pt x="407" y="1"/>
                    <a:pt x="28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4178960" y="3513154"/>
              <a:ext cx="137035" cy="117385"/>
            </a:xfrm>
            <a:custGeom>
              <a:avLst/>
              <a:gdLst/>
              <a:ahLst/>
              <a:cxnLst/>
              <a:rect l="l" t="t" r="r" b="b"/>
              <a:pathLst>
                <a:path w="5314" h="4552" extrusionOk="0">
                  <a:moveTo>
                    <a:pt x="3024" y="433"/>
                  </a:moveTo>
                  <a:cubicBezTo>
                    <a:pt x="3970" y="433"/>
                    <a:pt x="4874" y="1170"/>
                    <a:pt x="4874" y="2284"/>
                  </a:cubicBezTo>
                  <a:cubicBezTo>
                    <a:pt x="4874" y="3294"/>
                    <a:pt x="4051" y="4117"/>
                    <a:pt x="3041" y="4117"/>
                  </a:cubicBezTo>
                  <a:cubicBezTo>
                    <a:pt x="1394" y="4117"/>
                    <a:pt x="571" y="2142"/>
                    <a:pt x="1734" y="978"/>
                  </a:cubicBezTo>
                  <a:cubicBezTo>
                    <a:pt x="2111" y="602"/>
                    <a:pt x="2572" y="433"/>
                    <a:pt x="3024" y="433"/>
                  </a:cubicBezTo>
                  <a:close/>
                  <a:moveTo>
                    <a:pt x="3041" y="1"/>
                  </a:moveTo>
                  <a:cubicBezTo>
                    <a:pt x="1010" y="1"/>
                    <a:pt x="0" y="2449"/>
                    <a:pt x="1427" y="3876"/>
                  </a:cubicBezTo>
                  <a:cubicBezTo>
                    <a:pt x="1894" y="4342"/>
                    <a:pt x="2466" y="4551"/>
                    <a:pt x="3027" y="4551"/>
                  </a:cubicBezTo>
                  <a:cubicBezTo>
                    <a:pt x="4196" y="4551"/>
                    <a:pt x="5313" y="3645"/>
                    <a:pt x="5313" y="2273"/>
                  </a:cubicBezTo>
                  <a:cubicBezTo>
                    <a:pt x="5302" y="1022"/>
                    <a:pt x="4292" y="1"/>
                    <a:pt x="304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4208667" y="3535538"/>
              <a:ext cx="84944" cy="72772"/>
            </a:xfrm>
            <a:custGeom>
              <a:avLst/>
              <a:gdLst/>
              <a:ahLst/>
              <a:cxnLst/>
              <a:rect l="l" t="t" r="r" b="b"/>
              <a:pathLst>
                <a:path w="3294" h="2822" extrusionOk="0">
                  <a:moveTo>
                    <a:pt x="1876" y="427"/>
                  </a:moveTo>
                  <a:cubicBezTo>
                    <a:pt x="2382" y="427"/>
                    <a:pt x="2866" y="818"/>
                    <a:pt x="2866" y="1405"/>
                  </a:cubicBezTo>
                  <a:cubicBezTo>
                    <a:pt x="2866" y="1943"/>
                    <a:pt x="2427" y="2382"/>
                    <a:pt x="1889" y="2382"/>
                  </a:cubicBezTo>
                  <a:cubicBezTo>
                    <a:pt x="1011" y="2382"/>
                    <a:pt x="572" y="1328"/>
                    <a:pt x="1186" y="714"/>
                  </a:cubicBezTo>
                  <a:cubicBezTo>
                    <a:pt x="1388" y="515"/>
                    <a:pt x="1634" y="427"/>
                    <a:pt x="1876" y="427"/>
                  </a:cubicBezTo>
                  <a:close/>
                  <a:moveTo>
                    <a:pt x="1889" y="0"/>
                  </a:moveTo>
                  <a:cubicBezTo>
                    <a:pt x="626" y="0"/>
                    <a:pt x="1" y="1515"/>
                    <a:pt x="890" y="2404"/>
                  </a:cubicBezTo>
                  <a:cubicBezTo>
                    <a:pt x="1178" y="2692"/>
                    <a:pt x="1531" y="2821"/>
                    <a:pt x="1878" y="2821"/>
                  </a:cubicBezTo>
                  <a:cubicBezTo>
                    <a:pt x="2601" y="2821"/>
                    <a:pt x="3294" y="2259"/>
                    <a:pt x="3294" y="1405"/>
                  </a:cubicBezTo>
                  <a:cubicBezTo>
                    <a:pt x="3294" y="626"/>
                    <a:pt x="2657" y="0"/>
                    <a:pt x="18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4174705" y="3672469"/>
              <a:ext cx="193071" cy="165401"/>
            </a:xfrm>
            <a:custGeom>
              <a:avLst/>
              <a:gdLst/>
              <a:ahLst/>
              <a:cxnLst/>
              <a:rect l="l" t="t" r="r" b="b"/>
              <a:pathLst>
                <a:path w="7487" h="6414" extrusionOk="0">
                  <a:moveTo>
                    <a:pt x="3206" y="442"/>
                  </a:moveTo>
                  <a:cubicBezTo>
                    <a:pt x="5665" y="442"/>
                    <a:pt x="6905" y="3428"/>
                    <a:pt x="5160" y="5173"/>
                  </a:cubicBezTo>
                  <a:cubicBezTo>
                    <a:pt x="4596" y="5737"/>
                    <a:pt x="3903" y="5989"/>
                    <a:pt x="3223" y="5989"/>
                  </a:cubicBezTo>
                  <a:cubicBezTo>
                    <a:pt x="1797" y="5989"/>
                    <a:pt x="429" y="4881"/>
                    <a:pt x="429" y="3209"/>
                  </a:cubicBezTo>
                  <a:cubicBezTo>
                    <a:pt x="429" y="1683"/>
                    <a:pt x="1669" y="442"/>
                    <a:pt x="3206" y="442"/>
                  </a:cubicBezTo>
                  <a:close/>
                  <a:moveTo>
                    <a:pt x="3222" y="1"/>
                  </a:moveTo>
                  <a:cubicBezTo>
                    <a:pt x="1577" y="1"/>
                    <a:pt x="0" y="1278"/>
                    <a:pt x="0" y="3209"/>
                  </a:cubicBezTo>
                  <a:cubicBezTo>
                    <a:pt x="0" y="4976"/>
                    <a:pt x="1427" y="6414"/>
                    <a:pt x="3206" y="6414"/>
                  </a:cubicBezTo>
                  <a:cubicBezTo>
                    <a:pt x="6049" y="6414"/>
                    <a:pt x="7487" y="2956"/>
                    <a:pt x="5467" y="947"/>
                  </a:cubicBezTo>
                  <a:cubicBezTo>
                    <a:pt x="4813" y="293"/>
                    <a:pt x="4010" y="1"/>
                    <a:pt x="32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4197063" y="3694982"/>
              <a:ext cx="140722" cy="120247"/>
            </a:xfrm>
            <a:custGeom>
              <a:avLst/>
              <a:gdLst/>
              <a:ahLst/>
              <a:cxnLst/>
              <a:rect l="l" t="t" r="r" b="b"/>
              <a:pathLst>
                <a:path w="5457" h="4663" extrusionOk="0">
                  <a:moveTo>
                    <a:pt x="2339" y="436"/>
                  </a:moveTo>
                  <a:cubicBezTo>
                    <a:pt x="4029" y="436"/>
                    <a:pt x="4875" y="2478"/>
                    <a:pt x="3678" y="3675"/>
                  </a:cubicBezTo>
                  <a:cubicBezTo>
                    <a:pt x="3291" y="4062"/>
                    <a:pt x="2815" y="4235"/>
                    <a:pt x="2348" y="4235"/>
                  </a:cubicBezTo>
                  <a:cubicBezTo>
                    <a:pt x="1374" y="4235"/>
                    <a:pt x="440" y="3479"/>
                    <a:pt x="440" y="2336"/>
                  </a:cubicBezTo>
                  <a:cubicBezTo>
                    <a:pt x="440" y="1293"/>
                    <a:pt x="1285" y="436"/>
                    <a:pt x="2339" y="436"/>
                  </a:cubicBezTo>
                  <a:close/>
                  <a:moveTo>
                    <a:pt x="2351" y="0"/>
                  </a:moveTo>
                  <a:cubicBezTo>
                    <a:pt x="1151" y="0"/>
                    <a:pt x="1" y="932"/>
                    <a:pt x="1" y="2336"/>
                  </a:cubicBezTo>
                  <a:cubicBezTo>
                    <a:pt x="1" y="3620"/>
                    <a:pt x="1043" y="4663"/>
                    <a:pt x="2339" y="4663"/>
                  </a:cubicBezTo>
                  <a:cubicBezTo>
                    <a:pt x="4413" y="4663"/>
                    <a:pt x="5456" y="2149"/>
                    <a:pt x="3985" y="689"/>
                  </a:cubicBezTo>
                  <a:cubicBezTo>
                    <a:pt x="3510" y="213"/>
                    <a:pt x="2925" y="0"/>
                    <a:pt x="235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4120628" y="3617619"/>
              <a:ext cx="273476" cy="247715"/>
            </a:xfrm>
            <a:custGeom>
              <a:avLst/>
              <a:gdLst/>
              <a:ahLst/>
              <a:cxnLst/>
              <a:rect l="l" t="t" r="r" b="b"/>
              <a:pathLst>
                <a:path w="10605" h="9606" extrusionOk="0">
                  <a:moveTo>
                    <a:pt x="10385" y="1"/>
                  </a:moveTo>
                  <a:cubicBezTo>
                    <a:pt x="10265" y="1"/>
                    <a:pt x="10166" y="99"/>
                    <a:pt x="10166" y="220"/>
                  </a:cubicBezTo>
                  <a:lnTo>
                    <a:pt x="10166" y="9068"/>
                  </a:lnTo>
                  <a:cubicBezTo>
                    <a:pt x="10166" y="9123"/>
                    <a:pt x="10122" y="9167"/>
                    <a:pt x="10067" y="9167"/>
                  </a:cubicBezTo>
                  <a:lnTo>
                    <a:pt x="528" y="9167"/>
                  </a:lnTo>
                  <a:cubicBezTo>
                    <a:pt x="473" y="9167"/>
                    <a:pt x="429" y="9123"/>
                    <a:pt x="429" y="9068"/>
                  </a:cubicBezTo>
                  <a:lnTo>
                    <a:pt x="429" y="3173"/>
                  </a:lnTo>
                  <a:cubicBezTo>
                    <a:pt x="429" y="3030"/>
                    <a:pt x="322" y="2959"/>
                    <a:pt x="215" y="2959"/>
                  </a:cubicBezTo>
                  <a:cubicBezTo>
                    <a:pt x="108" y="2959"/>
                    <a:pt x="1" y="3030"/>
                    <a:pt x="1" y="3173"/>
                  </a:cubicBezTo>
                  <a:lnTo>
                    <a:pt x="1" y="9068"/>
                  </a:lnTo>
                  <a:cubicBezTo>
                    <a:pt x="1" y="9364"/>
                    <a:pt x="231" y="9606"/>
                    <a:pt x="528" y="9606"/>
                  </a:cubicBezTo>
                  <a:lnTo>
                    <a:pt x="10067" y="9606"/>
                  </a:lnTo>
                  <a:cubicBezTo>
                    <a:pt x="10363" y="9606"/>
                    <a:pt x="10594" y="9364"/>
                    <a:pt x="10594" y="9068"/>
                  </a:cubicBezTo>
                  <a:lnTo>
                    <a:pt x="10594" y="220"/>
                  </a:lnTo>
                  <a:cubicBezTo>
                    <a:pt x="10605" y="99"/>
                    <a:pt x="10506" y="1"/>
                    <a:pt x="1038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4120628" y="3484865"/>
              <a:ext cx="273193" cy="198022"/>
            </a:xfrm>
            <a:custGeom>
              <a:avLst/>
              <a:gdLst/>
              <a:ahLst/>
              <a:cxnLst/>
              <a:rect l="l" t="t" r="r" b="b"/>
              <a:pathLst>
                <a:path w="10594" h="7679" extrusionOk="0">
                  <a:moveTo>
                    <a:pt x="528" y="0"/>
                  </a:moveTo>
                  <a:cubicBezTo>
                    <a:pt x="231" y="0"/>
                    <a:pt x="1" y="242"/>
                    <a:pt x="1" y="538"/>
                  </a:cubicBezTo>
                  <a:lnTo>
                    <a:pt x="1" y="7465"/>
                  </a:lnTo>
                  <a:cubicBezTo>
                    <a:pt x="1" y="7607"/>
                    <a:pt x="108" y="7679"/>
                    <a:pt x="215" y="7679"/>
                  </a:cubicBezTo>
                  <a:cubicBezTo>
                    <a:pt x="322" y="7679"/>
                    <a:pt x="429" y="7607"/>
                    <a:pt x="429" y="7465"/>
                  </a:cubicBezTo>
                  <a:lnTo>
                    <a:pt x="429" y="538"/>
                  </a:lnTo>
                  <a:cubicBezTo>
                    <a:pt x="429" y="472"/>
                    <a:pt x="473" y="428"/>
                    <a:pt x="528" y="428"/>
                  </a:cubicBezTo>
                  <a:lnTo>
                    <a:pt x="10067" y="428"/>
                  </a:lnTo>
                  <a:cubicBezTo>
                    <a:pt x="10122" y="428"/>
                    <a:pt x="10166" y="472"/>
                    <a:pt x="10166" y="538"/>
                  </a:cubicBezTo>
                  <a:lnTo>
                    <a:pt x="10166" y="4501"/>
                  </a:lnTo>
                  <a:cubicBezTo>
                    <a:pt x="10166" y="4644"/>
                    <a:pt x="10273" y="4715"/>
                    <a:pt x="10380" y="4715"/>
                  </a:cubicBezTo>
                  <a:cubicBezTo>
                    <a:pt x="10487" y="4715"/>
                    <a:pt x="10594" y="4644"/>
                    <a:pt x="10594" y="4501"/>
                  </a:cubicBezTo>
                  <a:lnTo>
                    <a:pt x="10594" y="538"/>
                  </a:lnTo>
                  <a:cubicBezTo>
                    <a:pt x="10594" y="242"/>
                    <a:pt x="10363" y="0"/>
                    <a:pt x="1006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4211504" y="3648177"/>
              <a:ext cx="91468" cy="11089"/>
            </a:xfrm>
            <a:custGeom>
              <a:avLst/>
              <a:gdLst/>
              <a:ahLst/>
              <a:cxnLst/>
              <a:rect l="l" t="t" r="r" b="b"/>
              <a:pathLst>
                <a:path w="3547" h="430" extrusionOk="0">
                  <a:moveTo>
                    <a:pt x="3271" y="1"/>
                  </a:moveTo>
                  <a:cubicBezTo>
                    <a:pt x="3268" y="1"/>
                    <a:pt x="3264" y="1"/>
                    <a:pt x="3261" y="1"/>
                  </a:cubicBezTo>
                  <a:lnTo>
                    <a:pt x="286" y="1"/>
                  </a:lnTo>
                  <a:cubicBezTo>
                    <a:pt x="0" y="1"/>
                    <a:pt x="0" y="429"/>
                    <a:pt x="286" y="429"/>
                  </a:cubicBezTo>
                  <a:lnTo>
                    <a:pt x="3261" y="429"/>
                  </a:lnTo>
                  <a:cubicBezTo>
                    <a:pt x="3543" y="429"/>
                    <a:pt x="3546" y="1"/>
                    <a:pt x="327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2" name="Google Shape;2272;p71"/>
          <p:cNvSpPr/>
          <p:nvPr/>
        </p:nvSpPr>
        <p:spPr>
          <a:xfrm>
            <a:off x="3419724" y="1746710"/>
            <a:ext cx="380778" cy="312338"/>
          </a:xfrm>
          <a:custGeom>
            <a:avLst/>
            <a:gdLst/>
            <a:ahLst/>
            <a:cxnLst/>
            <a:rect l="l" t="t" r="r" b="b"/>
            <a:pathLst>
              <a:path w="14766" h="12112" extrusionOk="0">
                <a:moveTo>
                  <a:pt x="3097" y="5174"/>
                </a:moveTo>
                <a:cubicBezTo>
                  <a:pt x="3053" y="5459"/>
                  <a:pt x="3009" y="5766"/>
                  <a:pt x="2965" y="6096"/>
                </a:cubicBezTo>
                <a:cubicBezTo>
                  <a:pt x="2690" y="7709"/>
                  <a:pt x="2372" y="9037"/>
                  <a:pt x="2043" y="9938"/>
                </a:cubicBezTo>
                <a:lnTo>
                  <a:pt x="901" y="9938"/>
                </a:lnTo>
                <a:lnTo>
                  <a:pt x="3097" y="5174"/>
                </a:lnTo>
                <a:close/>
                <a:moveTo>
                  <a:pt x="7356" y="4756"/>
                </a:moveTo>
                <a:cubicBezTo>
                  <a:pt x="7773" y="5920"/>
                  <a:pt x="8750" y="8642"/>
                  <a:pt x="9101" y="9938"/>
                </a:cubicBezTo>
                <a:lnTo>
                  <a:pt x="5566" y="9938"/>
                </a:lnTo>
                <a:cubicBezTo>
                  <a:pt x="5918" y="8642"/>
                  <a:pt x="6917" y="5920"/>
                  <a:pt x="7356" y="4756"/>
                </a:cubicBezTo>
                <a:close/>
                <a:moveTo>
                  <a:pt x="11571" y="5130"/>
                </a:moveTo>
                <a:lnTo>
                  <a:pt x="13799" y="9938"/>
                </a:lnTo>
                <a:lnTo>
                  <a:pt x="12636" y="9938"/>
                </a:lnTo>
                <a:cubicBezTo>
                  <a:pt x="12307" y="9037"/>
                  <a:pt x="11988" y="7720"/>
                  <a:pt x="11725" y="6107"/>
                </a:cubicBezTo>
                <a:lnTo>
                  <a:pt x="11725" y="6096"/>
                </a:lnTo>
                <a:cubicBezTo>
                  <a:pt x="11670" y="5755"/>
                  <a:pt x="11615" y="5426"/>
                  <a:pt x="11571" y="5130"/>
                </a:cubicBezTo>
                <a:close/>
                <a:moveTo>
                  <a:pt x="6895" y="4734"/>
                </a:moveTo>
                <a:cubicBezTo>
                  <a:pt x="6423" y="5997"/>
                  <a:pt x="5446" y="8697"/>
                  <a:pt x="5116" y="9949"/>
                </a:cubicBezTo>
                <a:lnTo>
                  <a:pt x="4238" y="9949"/>
                </a:lnTo>
                <a:cubicBezTo>
                  <a:pt x="4480" y="9158"/>
                  <a:pt x="4666" y="8357"/>
                  <a:pt x="4798" y="7534"/>
                </a:cubicBezTo>
                <a:cubicBezTo>
                  <a:pt x="4908" y="6864"/>
                  <a:pt x="4974" y="6304"/>
                  <a:pt x="4996" y="6085"/>
                </a:cubicBezTo>
                <a:lnTo>
                  <a:pt x="6895" y="4734"/>
                </a:lnTo>
                <a:close/>
                <a:moveTo>
                  <a:pt x="7795" y="4712"/>
                </a:moveTo>
                <a:lnTo>
                  <a:pt x="9672" y="6085"/>
                </a:lnTo>
                <a:cubicBezTo>
                  <a:pt x="9694" y="6304"/>
                  <a:pt x="9760" y="6875"/>
                  <a:pt x="9881" y="7545"/>
                </a:cubicBezTo>
                <a:cubicBezTo>
                  <a:pt x="9990" y="8357"/>
                  <a:pt x="10177" y="9158"/>
                  <a:pt x="10429" y="9949"/>
                </a:cubicBezTo>
                <a:lnTo>
                  <a:pt x="9551" y="9938"/>
                </a:lnTo>
                <a:cubicBezTo>
                  <a:pt x="9233" y="8697"/>
                  <a:pt x="8256" y="5975"/>
                  <a:pt x="7795" y="4712"/>
                </a:cubicBezTo>
                <a:close/>
                <a:moveTo>
                  <a:pt x="6249" y="0"/>
                </a:moveTo>
                <a:cubicBezTo>
                  <a:pt x="6070" y="0"/>
                  <a:pt x="5943" y="243"/>
                  <a:pt x="6115" y="387"/>
                </a:cubicBezTo>
                <a:lnTo>
                  <a:pt x="7004" y="1024"/>
                </a:lnTo>
                <a:lnTo>
                  <a:pt x="5621" y="2012"/>
                </a:lnTo>
                <a:cubicBezTo>
                  <a:pt x="5407" y="2146"/>
                  <a:pt x="5548" y="2424"/>
                  <a:pt x="5738" y="2424"/>
                </a:cubicBezTo>
                <a:cubicBezTo>
                  <a:pt x="5782" y="2424"/>
                  <a:pt x="5828" y="2409"/>
                  <a:pt x="5874" y="2374"/>
                </a:cubicBezTo>
                <a:lnTo>
                  <a:pt x="7378" y="1299"/>
                </a:lnTo>
                <a:lnTo>
                  <a:pt x="10989" y="3922"/>
                </a:lnTo>
                <a:cubicBezTo>
                  <a:pt x="11055" y="4537"/>
                  <a:pt x="11439" y="7830"/>
                  <a:pt x="12186" y="9938"/>
                </a:cubicBezTo>
                <a:lnTo>
                  <a:pt x="10890" y="9938"/>
                </a:lnTo>
                <a:cubicBezTo>
                  <a:pt x="10364" y="8478"/>
                  <a:pt x="10100" y="5964"/>
                  <a:pt x="10100" y="5942"/>
                </a:cubicBezTo>
                <a:cubicBezTo>
                  <a:pt x="10089" y="5876"/>
                  <a:pt x="10056" y="5821"/>
                  <a:pt x="10012" y="5788"/>
                </a:cubicBezTo>
                <a:lnTo>
                  <a:pt x="7487" y="3955"/>
                </a:lnTo>
                <a:cubicBezTo>
                  <a:pt x="7444" y="3922"/>
                  <a:pt x="7400" y="3911"/>
                  <a:pt x="7356" y="3911"/>
                </a:cubicBezTo>
                <a:cubicBezTo>
                  <a:pt x="7290" y="3911"/>
                  <a:pt x="7224" y="3944"/>
                  <a:pt x="7191" y="3988"/>
                </a:cubicBezTo>
                <a:lnTo>
                  <a:pt x="4666" y="5788"/>
                </a:lnTo>
                <a:cubicBezTo>
                  <a:pt x="4622" y="5821"/>
                  <a:pt x="4589" y="5876"/>
                  <a:pt x="4578" y="5942"/>
                </a:cubicBezTo>
                <a:cubicBezTo>
                  <a:pt x="4578" y="5964"/>
                  <a:pt x="4315" y="8478"/>
                  <a:pt x="3788" y="9938"/>
                </a:cubicBezTo>
                <a:lnTo>
                  <a:pt x="2493" y="9938"/>
                </a:lnTo>
                <a:cubicBezTo>
                  <a:pt x="3239" y="7830"/>
                  <a:pt x="3623" y="4537"/>
                  <a:pt x="3689" y="3922"/>
                </a:cubicBezTo>
                <a:lnTo>
                  <a:pt x="5160" y="2879"/>
                </a:lnTo>
                <a:cubicBezTo>
                  <a:pt x="5332" y="2734"/>
                  <a:pt x="5206" y="2492"/>
                  <a:pt x="5026" y="2492"/>
                </a:cubicBezTo>
                <a:cubicBezTo>
                  <a:pt x="4988" y="2492"/>
                  <a:pt x="4948" y="2503"/>
                  <a:pt x="4908" y="2528"/>
                </a:cubicBezTo>
                <a:lnTo>
                  <a:pt x="3360" y="3626"/>
                </a:lnTo>
                <a:lnTo>
                  <a:pt x="3349" y="3637"/>
                </a:lnTo>
                <a:lnTo>
                  <a:pt x="3338" y="3648"/>
                </a:lnTo>
                <a:cubicBezTo>
                  <a:pt x="3327" y="3659"/>
                  <a:pt x="3316" y="3670"/>
                  <a:pt x="3316" y="3681"/>
                </a:cubicBezTo>
                <a:lnTo>
                  <a:pt x="3316" y="3692"/>
                </a:lnTo>
                <a:lnTo>
                  <a:pt x="3316" y="3703"/>
                </a:lnTo>
                <a:lnTo>
                  <a:pt x="418" y="9938"/>
                </a:lnTo>
                <a:lnTo>
                  <a:pt x="221" y="9938"/>
                </a:lnTo>
                <a:cubicBezTo>
                  <a:pt x="100" y="9938"/>
                  <a:pt x="1" y="10036"/>
                  <a:pt x="1" y="10157"/>
                </a:cubicBezTo>
                <a:lnTo>
                  <a:pt x="1" y="11892"/>
                </a:lnTo>
                <a:cubicBezTo>
                  <a:pt x="1" y="12012"/>
                  <a:pt x="100" y="12111"/>
                  <a:pt x="221" y="12111"/>
                </a:cubicBezTo>
                <a:lnTo>
                  <a:pt x="1724" y="12111"/>
                </a:lnTo>
                <a:cubicBezTo>
                  <a:pt x="2010" y="12111"/>
                  <a:pt x="2010" y="11683"/>
                  <a:pt x="1724" y="11683"/>
                </a:cubicBezTo>
                <a:lnTo>
                  <a:pt x="440" y="11683"/>
                </a:lnTo>
                <a:lnTo>
                  <a:pt x="440" y="10377"/>
                </a:lnTo>
                <a:lnTo>
                  <a:pt x="14326" y="10377"/>
                </a:lnTo>
                <a:lnTo>
                  <a:pt x="14326" y="11683"/>
                </a:lnTo>
                <a:lnTo>
                  <a:pt x="2592" y="11683"/>
                </a:lnTo>
                <a:cubicBezTo>
                  <a:pt x="2306" y="11683"/>
                  <a:pt x="2306" y="12111"/>
                  <a:pt x="2592" y="12111"/>
                </a:cubicBezTo>
                <a:lnTo>
                  <a:pt x="14546" y="12111"/>
                </a:lnTo>
                <a:cubicBezTo>
                  <a:pt x="14667" y="12111"/>
                  <a:pt x="14765" y="12012"/>
                  <a:pt x="14765" y="11892"/>
                </a:cubicBezTo>
                <a:lnTo>
                  <a:pt x="14765" y="10157"/>
                </a:lnTo>
                <a:cubicBezTo>
                  <a:pt x="14765" y="10036"/>
                  <a:pt x="14667" y="9938"/>
                  <a:pt x="14546" y="9938"/>
                </a:cubicBezTo>
                <a:lnTo>
                  <a:pt x="14282" y="9938"/>
                </a:lnTo>
                <a:lnTo>
                  <a:pt x="11428" y="3801"/>
                </a:lnTo>
                <a:cubicBezTo>
                  <a:pt x="11428" y="3779"/>
                  <a:pt x="11406" y="3757"/>
                  <a:pt x="11395" y="3746"/>
                </a:cubicBezTo>
                <a:cubicBezTo>
                  <a:pt x="11384" y="3692"/>
                  <a:pt x="11351" y="3659"/>
                  <a:pt x="11319" y="3626"/>
                </a:cubicBezTo>
                <a:lnTo>
                  <a:pt x="7751" y="1024"/>
                </a:lnTo>
                <a:lnTo>
                  <a:pt x="8640" y="387"/>
                </a:lnTo>
                <a:cubicBezTo>
                  <a:pt x="8812" y="243"/>
                  <a:pt x="8685" y="0"/>
                  <a:pt x="8506" y="0"/>
                </a:cubicBezTo>
                <a:cubicBezTo>
                  <a:pt x="8468" y="0"/>
                  <a:pt x="8428" y="11"/>
                  <a:pt x="8388" y="36"/>
                </a:cubicBezTo>
                <a:lnTo>
                  <a:pt x="7378" y="761"/>
                </a:lnTo>
                <a:lnTo>
                  <a:pt x="6368" y="36"/>
                </a:lnTo>
                <a:cubicBezTo>
                  <a:pt x="6328" y="11"/>
                  <a:pt x="6287" y="0"/>
                  <a:pt x="624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3" name="Google Shape;2273;p71"/>
          <p:cNvGrpSpPr/>
          <p:nvPr/>
        </p:nvGrpSpPr>
        <p:grpSpPr>
          <a:xfrm>
            <a:off x="7966808" y="3484865"/>
            <a:ext cx="179765" cy="379334"/>
            <a:chOff x="7966808" y="3484865"/>
            <a:chExt cx="179765" cy="379334"/>
          </a:xfrm>
        </p:grpSpPr>
        <p:sp>
          <p:nvSpPr>
            <p:cNvPr id="2274" name="Google Shape;2274;p71"/>
            <p:cNvSpPr/>
            <p:nvPr/>
          </p:nvSpPr>
          <p:spPr>
            <a:xfrm>
              <a:off x="7966808" y="3484865"/>
              <a:ext cx="179765" cy="379334"/>
            </a:xfrm>
            <a:custGeom>
              <a:avLst/>
              <a:gdLst/>
              <a:ahLst/>
              <a:cxnLst/>
              <a:rect l="l" t="t" r="r" b="b"/>
              <a:pathLst>
                <a:path w="6971" h="14710" extrusionOk="0">
                  <a:moveTo>
                    <a:pt x="3886" y="428"/>
                  </a:moveTo>
                  <a:cubicBezTo>
                    <a:pt x="3941" y="428"/>
                    <a:pt x="3985" y="472"/>
                    <a:pt x="3985" y="527"/>
                  </a:cubicBezTo>
                  <a:lnTo>
                    <a:pt x="3985" y="2624"/>
                  </a:lnTo>
                  <a:cubicBezTo>
                    <a:pt x="3985" y="2679"/>
                    <a:pt x="3941" y="2723"/>
                    <a:pt x="3886" y="2734"/>
                  </a:cubicBezTo>
                  <a:lnTo>
                    <a:pt x="3041" y="2734"/>
                  </a:lnTo>
                  <a:cubicBezTo>
                    <a:pt x="2986" y="2723"/>
                    <a:pt x="2942" y="2679"/>
                    <a:pt x="2942" y="2624"/>
                  </a:cubicBezTo>
                  <a:lnTo>
                    <a:pt x="2942" y="538"/>
                  </a:lnTo>
                  <a:cubicBezTo>
                    <a:pt x="2942" y="483"/>
                    <a:pt x="2986" y="439"/>
                    <a:pt x="3052" y="439"/>
                  </a:cubicBezTo>
                  <a:lnTo>
                    <a:pt x="3250" y="439"/>
                  </a:lnTo>
                  <a:lnTo>
                    <a:pt x="3250" y="736"/>
                  </a:lnTo>
                  <a:cubicBezTo>
                    <a:pt x="3261" y="867"/>
                    <a:pt x="3362" y="933"/>
                    <a:pt x="3464" y="933"/>
                  </a:cubicBezTo>
                  <a:cubicBezTo>
                    <a:pt x="3565" y="933"/>
                    <a:pt x="3667" y="867"/>
                    <a:pt x="3678" y="736"/>
                  </a:cubicBezTo>
                  <a:lnTo>
                    <a:pt x="3678" y="428"/>
                  </a:lnTo>
                  <a:close/>
                  <a:moveTo>
                    <a:pt x="3041" y="0"/>
                  </a:moveTo>
                  <a:cubicBezTo>
                    <a:pt x="2745" y="0"/>
                    <a:pt x="2503" y="242"/>
                    <a:pt x="2503" y="538"/>
                  </a:cubicBezTo>
                  <a:lnTo>
                    <a:pt x="2503" y="747"/>
                  </a:lnTo>
                  <a:lnTo>
                    <a:pt x="2086" y="747"/>
                  </a:lnTo>
                  <a:cubicBezTo>
                    <a:pt x="1812" y="769"/>
                    <a:pt x="1812" y="1164"/>
                    <a:pt x="2086" y="1186"/>
                  </a:cubicBezTo>
                  <a:lnTo>
                    <a:pt x="2503" y="1186"/>
                  </a:lnTo>
                  <a:lnTo>
                    <a:pt x="2503" y="1757"/>
                  </a:lnTo>
                  <a:lnTo>
                    <a:pt x="2086" y="1757"/>
                  </a:lnTo>
                  <a:cubicBezTo>
                    <a:pt x="1812" y="1779"/>
                    <a:pt x="1812" y="2163"/>
                    <a:pt x="2086" y="2185"/>
                  </a:cubicBezTo>
                  <a:lnTo>
                    <a:pt x="2503" y="2185"/>
                  </a:lnTo>
                  <a:lnTo>
                    <a:pt x="2503" y="2635"/>
                  </a:lnTo>
                  <a:cubicBezTo>
                    <a:pt x="2503" y="2821"/>
                    <a:pt x="2602" y="2986"/>
                    <a:pt x="2756" y="3085"/>
                  </a:cubicBezTo>
                  <a:lnTo>
                    <a:pt x="2756" y="4227"/>
                  </a:lnTo>
                  <a:cubicBezTo>
                    <a:pt x="2767" y="4364"/>
                    <a:pt x="2871" y="4432"/>
                    <a:pt x="2975" y="4432"/>
                  </a:cubicBezTo>
                  <a:cubicBezTo>
                    <a:pt x="3079" y="4432"/>
                    <a:pt x="3184" y="4364"/>
                    <a:pt x="3195" y="4227"/>
                  </a:cubicBezTo>
                  <a:lnTo>
                    <a:pt x="3195" y="3173"/>
                  </a:lnTo>
                  <a:lnTo>
                    <a:pt x="3744" y="3173"/>
                  </a:lnTo>
                  <a:lnTo>
                    <a:pt x="3744" y="6257"/>
                  </a:lnTo>
                  <a:lnTo>
                    <a:pt x="3195" y="6257"/>
                  </a:lnTo>
                  <a:lnTo>
                    <a:pt x="3195" y="5094"/>
                  </a:lnTo>
                  <a:cubicBezTo>
                    <a:pt x="3184" y="4962"/>
                    <a:pt x="3079" y="4896"/>
                    <a:pt x="2975" y="4896"/>
                  </a:cubicBezTo>
                  <a:cubicBezTo>
                    <a:pt x="2871" y="4896"/>
                    <a:pt x="2767" y="4962"/>
                    <a:pt x="2756" y="5094"/>
                  </a:cubicBezTo>
                  <a:lnTo>
                    <a:pt x="2756" y="6356"/>
                  </a:lnTo>
                  <a:cubicBezTo>
                    <a:pt x="1713" y="6663"/>
                    <a:pt x="999" y="7629"/>
                    <a:pt x="999" y="8716"/>
                  </a:cubicBezTo>
                  <a:cubicBezTo>
                    <a:pt x="999" y="8980"/>
                    <a:pt x="922" y="9232"/>
                    <a:pt x="769" y="9452"/>
                  </a:cubicBezTo>
                  <a:cubicBezTo>
                    <a:pt x="198" y="10242"/>
                    <a:pt x="0" y="11241"/>
                    <a:pt x="231" y="12196"/>
                  </a:cubicBezTo>
                  <a:cubicBezTo>
                    <a:pt x="516" y="13392"/>
                    <a:pt x="1449" y="14326"/>
                    <a:pt x="2646" y="14611"/>
                  </a:cubicBezTo>
                  <a:cubicBezTo>
                    <a:pt x="2909" y="14677"/>
                    <a:pt x="3184" y="14710"/>
                    <a:pt x="3458" y="14710"/>
                  </a:cubicBezTo>
                  <a:cubicBezTo>
                    <a:pt x="4567" y="14710"/>
                    <a:pt x="5610" y="14161"/>
                    <a:pt x="6224" y="13228"/>
                  </a:cubicBezTo>
                  <a:cubicBezTo>
                    <a:pt x="6341" y="13057"/>
                    <a:pt x="6194" y="12886"/>
                    <a:pt x="6039" y="12886"/>
                  </a:cubicBezTo>
                  <a:cubicBezTo>
                    <a:pt x="5976" y="12886"/>
                    <a:pt x="5910" y="12916"/>
                    <a:pt x="5862" y="12986"/>
                  </a:cubicBezTo>
                  <a:cubicBezTo>
                    <a:pt x="5315" y="13807"/>
                    <a:pt x="4399" y="14280"/>
                    <a:pt x="3445" y="14280"/>
                  </a:cubicBezTo>
                  <a:cubicBezTo>
                    <a:pt x="3212" y="14280"/>
                    <a:pt x="2977" y="14252"/>
                    <a:pt x="2745" y="14194"/>
                  </a:cubicBezTo>
                  <a:cubicBezTo>
                    <a:pt x="1713" y="13941"/>
                    <a:pt x="911" y="13129"/>
                    <a:pt x="659" y="12097"/>
                  </a:cubicBezTo>
                  <a:cubicBezTo>
                    <a:pt x="450" y="11263"/>
                    <a:pt x="626" y="10385"/>
                    <a:pt x="1120" y="9704"/>
                  </a:cubicBezTo>
                  <a:cubicBezTo>
                    <a:pt x="1329" y="9408"/>
                    <a:pt x="1427" y="9067"/>
                    <a:pt x="1427" y="8716"/>
                  </a:cubicBezTo>
                  <a:cubicBezTo>
                    <a:pt x="1438" y="7603"/>
                    <a:pt x="2339" y="6696"/>
                    <a:pt x="3460" y="6696"/>
                  </a:cubicBezTo>
                  <a:cubicBezTo>
                    <a:pt x="3467" y="6696"/>
                    <a:pt x="3473" y="6696"/>
                    <a:pt x="3480" y="6696"/>
                  </a:cubicBezTo>
                  <a:cubicBezTo>
                    <a:pt x="4600" y="6707"/>
                    <a:pt x="5500" y="7618"/>
                    <a:pt x="5489" y="8749"/>
                  </a:cubicBezTo>
                  <a:lnTo>
                    <a:pt x="5489" y="8771"/>
                  </a:lnTo>
                  <a:cubicBezTo>
                    <a:pt x="5489" y="9089"/>
                    <a:pt x="5588" y="9419"/>
                    <a:pt x="5785" y="9682"/>
                  </a:cubicBezTo>
                  <a:cubicBezTo>
                    <a:pt x="6356" y="10440"/>
                    <a:pt x="6510" y="11439"/>
                    <a:pt x="6202" y="12339"/>
                  </a:cubicBezTo>
                  <a:cubicBezTo>
                    <a:pt x="6168" y="12497"/>
                    <a:pt x="6294" y="12604"/>
                    <a:pt x="6420" y="12604"/>
                  </a:cubicBezTo>
                  <a:cubicBezTo>
                    <a:pt x="6494" y="12604"/>
                    <a:pt x="6568" y="12567"/>
                    <a:pt x="6609" y="12481"/>
                  </a:cubicBezTo>
                  <a:cubicBezTo>
                    <a:pt x="6971" y="11439"/>
                    <a:pt x="6795" y="10297"/>
                    <a:pt x="6148" y="9419"/>
                  </a:cubicBezTo>
                  <a:lnTo>
                    <a:pt x="6137" y="9430"/>
                  </a:lnTo>
                  <a:cubicBezTo>
                    <a:pt x="6005" y="9243"/>
                    <a:pt x="5928" y="9024"/>
                    <a:pt x="5928" y="8782"/>
                  </a:cubicBezTo>
                  <a:lnTo>
                    <a:pt x="5928" y="8760"/>
                  </a:lnTo>
                  <a:cubicBezTo>
                    <a:pt x="5939" y="7662"/>
                    <a:pt x="5225" y="6685"/>
                    <a:pt x="4172" y="6367"/>
                  </a:cubicBezTo>
                  <a:lnTo>
                    <a:pt x="4172" y="3085"/>
                  </a:lnTo>
                  <a:cubicBezTo>
                    <a:pt x="4325" y="2986"/>
                    <a:pt x="4413" y="2821"/>
                    <a:pt x="4413" y="2635"/>
                  </a:cubicBezTo>
                  <a:lnTo>
                    <a:pt x="4413" y="2185"/>
                  </a:lnTo>
                  <a:lnTo>
                    <a:pt x="4841" y="2185"/>
                  </a:lnTo>
                  <a:cubicBezTo>
                    <a:pt x="5116" y="2163"/>
                    <a:pt x="5116" y="1779"/>
                    <a:pt x="4841" y="1757"/>
                  </a:cubicBezTo>
                  <a:lnTo>
                    <a:pt x="4413" y="1757"/>
                  </a:lnTo>
                  <a:lnTo>
                    <a:pt x="4413" y="1186"/>
                  </a:lnTo>
                  <a:lnTo>
                    <a:pt x="4841" y="1186"/>
                  </a:lnTo>
                  <a:cubicBezTo>
                    <a:pt x="5116" y="1164"/>
                    <a:pt x="5116" y="769"/>
                    <a:pt x="4841" y="747"/>
                  </a:cubicBezTo>
                  <a:lnTo>
                    <a:pt x="4413" y="747"/>
                  </a:lnTo>
                  <a:lnTo>
                    <a:pt x="4413" y="538"/>
                  </a:lnTo>
                  <a:cubicBezTo>
                    <a:pt x="4413" y="242"/>
                    <a:pt x="4172" y="0"/>
                    <a:pt x="388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8028234" y="3706509"/>
              <a:ext cx="65423" cy="56062"/>
            </a:xfrm>
            <a:custGeom>
              <a:avLst/>
              <a:gdLst/>
              <a:ahLst/>
              <a:cxnLst/>
              <a:rect l="l" t="t" r="r" b="b"/>
              <a:pathLst>
                <a:path w="2537" h="2174" extrusionOk="0">
                  <a:moveTo>
                    <a:pt x="1087" y="440"/>
                  </a:moveTo>
                  <a:cubicBezTo>
                    <a:pt x="1658" y="440"/>
                    <a:pt x="1954" y="1142"/>
                    <a:pt x="1548" y="1548"/>
                  </a:cubicBezTo>
                  <a:cubicBezTo>
                    <a:pt x="1413" y="1683"/>
                    <a:pt x="1248" y="1744"/>
                    <a:pt x="1087" y="1744"/>
                  </a:cubicBezTo>
                  <a:cubicBezTo>
                    <a:pt x="750" y="1744"/>
                    <a:pt x="428" y="1481"/>
                    <a:pt x="428" y="1087"/>
                  </a:cubicBezTo>
                  <a:cubicBezTo>
                    <a:pt x="428" y="736"/>
                    <a:pt x="725" y="440"/>
                    <a:pt x="1087" y="440"/>
                  </a:cubicBezTo>
                  <a:close/>
                  <a:moveTo>
                    <a:pt x="1093" y="1"/>
                  </a:moveTo>
                  <a:cubicBezTo>
                    <a:pt x="534" y="1"/>
                    <a:pt x="0" y="433"/>
                    <a:pt x="0" y="1087"/>
                  </a:cubicBezTo>
                  <a:cubicBezTo>
                    <a:pt x="0" y="1691"/>
                    <a:pt x="483" y="2174"/>
                    <a:pt x="1087" y="2174"/>
                  </a:cubicBezTo>
                  <a:cubicBezTo>
                    <a:pt x="2053" y="2174"/>
                    <a:pt x="2536" y="1010"/>
                    <a:pt x="1856" y="319"/>
                  </a:cubicBezTo>
                  <a:cubicBezTo>
                    <a:pt x="1632" y="99"/>
                    <a:pt x="1360" y="1"/>
                    <a:pt x="109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8025397" y="3778121"/>
              <a:ext cx="61452" cy="30610"/>
            </a:xfrm>
            <a:custGeom>
              <a:avLst/>
              <a:gdLst/>
              <a:ahLst/>
              <a:cxnLst/>
              <a:rect l="l" t="t" r="r" b="b"/>
              <a:pathLst>
                <a:path w="2383" h="1187" extrusionOk="0">
                  <a:moveTo>
                    <a:pt x="1955" y="429"/>
                  </a:moveTo>
                  <a:lnTo>
                    <a:pt x="1955" y="747"/>
                  </a:lnTo>
                  <a:lnTo>
                    <a:pt x="440" y="747"/>
                  </a:lnTo>
                  <a:lnTo>
                    <a:pt x="440" y="429"/>
                  </a:lnTo>
                  <a:close/>
                  <a:moveTo>
                    <a:pt x="220" y="1"/>
                  </a:moveTo>
                  <a:cubicBezTo>
                    <a:pt x="99" y="1"/>
                    <a:pt x="1" y="99"/>
                    <a:pt x="1" y="220"/>
                  </a:cubicBezTo>
                  <a:lnTo>
                    <a:pt x="1" y="967"/>
                  </a:lnTo>
                  <a:cubicBezTo>
                    <a:pt x="1" y="1087"/>
                    <a:pt x="99" y="1186"/>
                    <a:pt x="220" y="1186"/>
                  </a:cubicBezTo>
                  <a:lnTo>
                    <a:pt x="2163" y="1186"/>
                  </a:lnTo>
                  <a:cubicBezTo>
                    <a:pt x="2284" y="1186"/>
                    <a:pt x="2383" y="1087"/>
                    <a:pt x="2383" y="967"/>
                  </a:cubicBezTo>
                  <a:lnTo>
                    <a:pt x="2383" y="220"/>
                  </a:lnTo>
                  <a:cubicBezTo>
                    <a:pt x="2383" y="99"/>
                    <a:pt x="2284" y="1"/>
                    <a:pt x="216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8035764" y="3822269"/>
              <a:ext cx="40048" cy="11372"/>
            </a:xfrm>
            <a:custGeom>
              <a:avLst/>
              <a:gdLst/>
              <a:ahLst/>
              <a:cxnLst/>
              <a:rect l="l" t="t" r="r" b="b"/>
              <a:pathLst>
                <a:path w="1553" h="441" extrusionOk="0">
                  <a:moveTo>
                    <a:pt x="281" y="0"/>
                  </a:moveTo>
                  <a:cubicBezTo>
                    <a:pt x="0" y="0"/>
                    <a:pt x="0" y="441"/>
                    <a:pt x="281" y="441"/>
                  </a:cubicBezTo>
                  <a:cubicBezTo>
                    <a:pt x="288" y="441"/>
                    <a:pt x="294" y="441"/>
                    <a:pt x="301" y="440"/>
                  </a:cubicBezTo>
                  <a:lnTo>
                    <a:pt x="1278" y="440"/>
                  </a:lnTo>
                  <a:cubicBezTo>
                    <a:pt x="1553" y="418"/>
                    <a:pt x="1553" y="23"/>
                    <a:pt x="1278" y="1"/>
                  </a:cubicBezTo>
                  <a:lnTo>
                    <a:pt x="301" y="1"/>
                  </a:lnTo>
                  <a:cubicBezTo>
                    <a:pt x="294" y="1"/>
                    <a:pt x="288" y="0"/>
                    <a:pt x="28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8" name="Google Shape;2278;p71"/>
          <p:cNvGrpSpPr/>
          <p:nvPr/>
        </p:nvGrpSpPr>
        <p:grpSpPr>
          <a:xfrm>
            <a:off x="2161449" y="2284044"/>
            <a:ext cx="380778" cy="380211"/>
            <a:chOff x="2161449" y="2284044"/>
            <a:chExt cx="380778" cy="380211"/>
          </a:xfrm>
        </p:grpSpPr>
        <p:sp>
          <p:nvSpPr>
            <p:cNvPr id="2279" name="Google Shape;2279;p71"/>
            <p:cNvSpPr/>
            <p:nvPr/>
          </p:nvSpPr>
          <p:spPr>
            <a:xfrm>
              <a:off x="2161449" y="2284044"/>
              <a:ext cx="380778" cy="380211"/>
            </a:xfrm>
            <a:custGeom>
              <a:avLst/>
              <a:gdLst/>
              <a:ahLst/>
              <a:cxnLst/>
              <a:rect l="l" t="t" r="r" b="b"/>
              <a:pathLst>
                <a:path w="14766" h="14744" extrusionOk="0">
                  <a:moveTo>
                    <a:pt x="736" y="440"/>
                  </a:moveTo>
                  <a:lnTo>
                    <a:pt x="4578" y="451"/>
                  </a:lnTo>
                  <a:lnTo>
                    <a:pt x="4578" y="1165"/>
                  </a:lnTo>
                  <a:lnTo>
                    <a:pt x="3075" y="1165"/>
                  </a:lnTo>
                  <a:cubicBezTo>
                    <a:pt x="2778" y="1165"/>
                    <a:pt x="2778" y="1604"/>
                    <a:pt x="3075" y="1604"/>
                  </a:cubicBezTo>
                  <a:lnTo>
                    <a:pt x="4578" y="1604"/>
                  </a:lnTo>
                  <a:lnTo>
                    <a:pt x="4578" y="2098"/>
                  </a:lnTo>
                  <a:lnTo>
                    <a:pt x="736" y="2098"/>
                  </a:lnTo>
                  <a:lnTo>
                    <a:pt x="736" y="1604"/>
                  </a:lnTo>
                  <a:lnTo>
                    <a:pt x="2196" y="1604"/>
                  </a:lnTo>
                  <a:cubicBezTo>
                    <a:pt x="2482" y="1604"/>
                    <a:pt x="2482" y="1165"/>
                    <a:pt x="2196" y="1165"/>
                  </a:cubicBezTo>
                  <a:lnTo>
                    <a:pt x="736" y="1165"/>
                  </a:lnTo>
                  <a:lnTo>
                    <a:pt x="736" y="440"/>
                  </a:lnTo>
                  <a:close/>
                  <a:moveTo>
                    <a:pt x="4578" y="2537"/>
                  </a:moveTo>
                  <a:lnTo>
                    <a:pt x="4578" y="3031"/>
                  </a:lnTo>
                  <a:lnTo>
                    <a:pt x="736" y="3031"/>
                  </a:lnTo>
                  <a:lnTo>
                    <a:pt x="736" y="2537"/>
                  </a:lnTo>
                  <a:close/>
                  <a:moveTo>
                    <a:pt x="4578" y="3470"/>
                  </a:moveTo>
                  <a:lnTo>
                    <a:pt x="4578" y="4392"/>
                  </a:lnTo>
                  <a:lnTo>
                    <a:pt x="736" y="4392"/>
                  </a:lnTo>
                  <a:lnTo>
                    <a:pt x="736" y="3470"/>
                  </a:lnTo>
                  <a:close/>
                  <a:moveTo>
                    <a:pt x="11387" y="9649"/>
                  </a:moveTo>
                  <a:cubicBezTo>
                    <a:pt x="12830" y="9649"/>
                    <a:pt x="14164" y="10734"/>
                    <a:pt x="14315" y="12317"/>
                  </a:cubicBezTo>
                  <a:lnTo>
                    <a:pt x="8475" y="12317"/>
                  </a:lnTo>
                  <a:cubicBezTo>
                    <a:pt x="8541" y="11626"/>
                    <a:pt x="8838" y="10978"/>
                    <a:pt x="9343" y="10495"/>
                  </a:cubicBezTo>
                  <a:cubicBezTo>
                    <a:pt x="9540" y="10298"/>
                    <a:pt x="9771" y="10133"/>
                    <a:pt x="10012" y="10001"/>
                  </a:cubicBezTo>
                  <a:lnTo>
                    <a:pt x="10045" y="9979"/>
                  </a:lnTo>
                  <a:cubicBezTo>
                    <a:pt x="10482" y="9753"/>
                    <a:pt x="10940" y="9649"/>
                    <a:pt x="11387" y="9649"/>
                  </a:cubicBezTo>
                  <a:close/>
                  <a:moveTo>
                    <a:pt x="14315" y="12746"/>
                  </a:moveTo>
                  <a:lnTo>
                    <a:pt x="14315" y="13316"/>
                  </a:lnTo>
                  <a:lnTo>
                    <a:pt x="440" y="13316"/>
                  </a:lnTo>
                  <a:lnTo>
                    <a:pt x="440" y="12746"/>
                  </a:lnTo>
                  <a:close/>
                  <a:moveTo>
                    <a:pt x="14326" y="13755"/>
                  </a:moveTo>
                  <a:lnTo>
                    <a:pt x="14326" y="14096"/>
                  </a:lnTo>
                  <a:cubicBezTo>
                    <a:pt x="14315" y="14216"/>
                    <a:pt x="14227" y="14315"/>
                    <a:pt x="14107" y="14315"/>
                  </a:cubicBezTo>
                  <a:lnTo>
                    <a:pt x="649" y="14315"/>
                  </a:lnTo>
                  <a:cubicBezTo>
                    <a:pt x="528" y="14315"/>
                    <a:pt x="440" y="14216"/>
                    <a:pt x="440" y="14096"/>
                  </a:cubicBezTo>
                  <a:lnTo>
                    <a:pt x="440" y="13755"/>
                  </a:lnTo>
                  <a:close/>
                  <a:moveTo>
                    <a:pt x="517" y="1"/>
                  </a:moveTo>
                  <a:cubicBezTo>
                    <a:pt x="396" y="1"/>
                    <a:pt x="297" y="100"/>
                    <a:pt x="297" y="221"/>
                  </a:cubicBezTo>
                  <a:lnTo>
                    <a:pt x="297" y="4535"/>
                  </a:lnTo>
                  <a:cubicBezTo>
                    <a:pt x="111" y="4666"/>
                    <a:pt x="1" y="4886"/>
                    <a:pt x="1" y="5116"/>
                  </a:cubicBezTo>
                  <a:lnTo>
                    <a:pt x="1" y="9793"/>
                  </a:lnTo>
                  <a:cubicBezTo>
                    <a:pt x="1" y="9935"/>
                    <a:pt x="111" y="10007"/>
                    <a:pt x="220" y="10007"/>
                  </a:cubicBezTo>
                  <a:cubicBezTo>
                    <a:pt x="330" y="10007"/>
                    <a:pt x="440" y="9935"/>
                    <a:pt x="440" y="9793"/>
                  </a:cubicBezTo>
                  <a:lnTo>
                    <a:pt x="440" y="5116"/>
                  </a:lnTo>
                  <a:cubicBezTo>
                    <a:pt x="440" y="4952"/>
                    <a:pt x="572" y="4820"/>
                    <a:pt x="736" y="4820"/>
                  </a:cubicBezTo>
                  <a:lnTo>
                    <a:pt x="4864" y="4820"/>
                  </a:lnTo>
                  <a:cubicBezTo>
                    <a:pt x="5028" y="4820"/>
                    <a:pt x="5149" y="4952"/>
                    <a:pt x="5149" y="5116"/>
                  </a:cubicBezTo>
                  <a:lnTo>
                    <a:pt x="5149" y="5907"/>
                  </a:lnTo>
                  <a:lnTo>
                    <a:pt x="4535" y="5907"/>
                  </a:lnTo>
                  <a:cubicBezTo>
                    <a:pt x="4472" y="5852"/>
                    <a:pt x="4400" y="5827"/>
                    <a:pt x="4329" y="5827"/>
                  </a:cubicBezTo>
                  <a:cubicBezTo>
                    <a:pt x="4174" y="5827"/>
                    <a:pt x="4030" y="5945"/>
                    <a:pt x="4030" y="6126"/>
                  </a:cubicBezTo>
                  <a:cubicBezTo>
                    <a:pt x="4030" y="6302"/>
                    <a:pt x="4178" y="6419"/>
                    <a:pt x="4335" y="6419"/>
                  </a:cubicBezTo>
                  <a:cubicBezTo>
                    <a:pt x="4404" y="6419"/>
                    <a:pt x="4474" y="6396"/>
                    <a:pt x="4535" y="6346"/>
                  </a:cubicBezTo>
                  <a:lnTo>
                    <a:pt x="5160" y="6346"/>
                  </a:lnTo>
                  <a:cubicBezTo>
                    <a:pt x="5171" y="6642"/>
                    <a:pt x="5215" y="6939"/>
                    <a:pt x="5292" y="7235"/>
                  </a:cubicBezTo>
                  <a:lnTo>
                    <a:pt x="4776" y="7301"/>
                  </a:lnTo>
                  <a:cubicBezTo>
                    <a:pt x="4722" y="7266"/>
                    <a:pt x="4663" y="7250"/>
                    <a:pt x="4607" y="7250"/>
                  </a:cubicBezTo>
                  <a:cubicBezTo>
                    <a:pt x="4435" y="7250"/>
                    <a:pt x="4279" y="7396"/>
                    <a:pt x="4304" y="7586"/>
                  </a:cubicBezTo>
                  <a:cubicBezTo>
                    <a:pt x="4332" y="7746"/>
                    <a:pt x="4470" y="7845"/>
                    <a:pt x="4610" y="7845"/>
                  </a:cubicBezTo>
                  <a:cubicBezTo>
                    <a:pt x="4690" y="7845"/>
                    <a:pt x="4771" y="7812"/>
                    <a:pt x="4831" y="7740"/>
                  </a:cubicBezTo>
                  <a:lnTo>
                    <a:pt x="5435" y="7652"/>
                  </a:lnTo>
                  <a:cubicBezTo>
                    <a:pt x="5544" y="7927"/>
                    <a:pt x="5698" y="8179"/>
                    <a:pt x="5863" y="8420"/>
                  </a:cubicBezTo>
                  <a:lnTo>
                    <a:pt x="5347" y="8574"/>
                  </a:lnTo>
                  <a:cubicBezTo>
                    <a:pt x="5304" y="8554"/>
                    <a:pt x="5260" y="8544"/>
                    <a:pt x="5217" y="8544"/>
                  </a:cubicBezTo>
                  <a:cubicBezTo>
                    <a:pt x="5033" y="8544"/>
                    <a:pt x="4876" y="8720"/>
                    <a:pt x="4930" y="8925"/>
                  </a:cubicBezTo>
                  <a:cubicBezTo>
                    <a:pt x="4973" y="9060"/>
                    <a:pt x="5095" y="9134"/>
                    <a:pt x="5219" y="9134"/>
                  </a:cubicBezTo>
                  <a:cubicBezTo>
                    <a:pt x="5316" y="9134"/>
                    <a:pt x="5416" y="9088"/>
                    <a:pt x="5479" y="8991"/>
                  </a:cubicBezTo>
                  <a:lnTo>
                    <a:pt x="6170" y="8794"/>
                  </a:lnTo>
                  <a:cubicBezTo>
                    <a:pt x="6203" y="8827"/>
                    <a:pt x="6236" y="8860"/>
                    <a:pt x="6269" y="8893"/>
                  </a:cubicBezTo>
                  <a:cubicBezTo>
                    <a:pt x="6445" y="9068"/>
                    <a:pt x="6631" y="9233"/>
                    <a:pt x="6840" y="9376"/>
                  </a:cubicBezTo>
                  <a:lnTo>
                    <a:pt x="6477" y="9628"/>
                  </a:lnTo>
                  <a:cubicBezTo>
                    <a:pt x="6463" y="9626"/>
                    <a:pt x="6450" y="9625"/>
                    <a:pt x="6436" y="9625"/>
                  </a:cubicBezTo>
                  <a:cubicBezTo>
                    <a:pt x="6196" y="9625"/>
                    <a:pt x="6047" y="9892"/>
                    <a:pt x="6192" y="10089"/>
                  </a:cubicBezTo>
                  <a:cubicBezTo>
                    <a:pt x="6251" y="10180"/>
                    <a:pt x="6342" y="10222"/>
                    <a:pt x="6433" y="10222"/>
                  </a:cubicBezTo>
                  <a:cubicBezTo>
                    <a:pt x="6561" y="10222"/>
                    <a:pt x="6687" y="10138"/>
                    <a:pt x="6719" y="9990"/>
                  </a:cubicBezTo>
                  <a:lnTo>
                    <a:pt x="7268" y="9606"/>
                  </a:lnTo>
                  <a:cubicBezTo>
                    <a:pt x="7795" y="9869"/>
                    <a:pt x="8366" y="10012"/>
                    <a:pt x="8958" y="10012"/>
                  </a:cubicBezTo>
                  <a:lnTo>
                    <a:pt x="9222" y="10012"/>
                  </a:lnTo>
                  <a:cubicBezTo>
                    <a:pt x="9156" y="10067"/>
                    <a:pt x="9090" y="10122"/>
                    <a:pt x="9035" y="10177"/>
                  </a:cubicBezTo>
                  <a:cubicBezTo>
                    <a:pt x="8453" y="10748"/>
                    <a:pt x="8102" y="11505"/>
                    <a:pt x="8036" y="12306"/>
                  </a:cubicBezTo>
                  <a:lnTo>
                    <a:pt x="440" y="12306"/>
                  </a:lnTo>
                  <a:lnTo>
                    <a:pt x="440" y="10660"/>
                  </a:lnTo>
                  <a:cubicBezTo>
                    <a:pt x="440" y="10517"/>
                    <a:pt x="330" y="10446"/>
                    <a:pt x="220" y="10446"/>
                  </a:cubicBezTo>
                  <a:cubicBezTo>
                    <a:pt x="111" y="10446"/>
                    <a:pt x="1" y="10517"/>
                    <a:pt x="1" y="10660"/>
                  </a:cubicBezTo>
                  <a:lnTo>
                    <a:pt x="1" y="14096"/>
                  </a:lnTo>
                  <a:cubicBezTo>
                    <a:pt x="1" y="14458"/>
                    <a:pt x="297" y="14743"/>
                    <a:pt x="660" y="14743"/>
                  </a:cubicBezTo>
                  <a:lnTo>
                    <a:pt x="14107" y="14743"/>
                  </a:lnTo>
                  <a:cubicBezTo>
                    <a:pt x="14469" y="14743"/>
                    <a:pt x="14765" y="14458"/>
                    <a:pt x="14765" y="14096"/>
                  </a:cubicBezTo>
                  <a:lnTo>
                    <a:pt x="14765" y="12526"/>
                  </a:lnTo>
                  <a:lnTo>
                    <a:pt x="14754" y="12526"/>
                  </a:lnTo>
                  <a:cubicBezTo>
                    <a:pt x="14729" y="10592"/>
                    <a:pt x="13136" y="9207"/>
                    <a:pt x="11388" y="9207"/>
                  </a:cubicBezTo>
                  <a:cubicBezTo>
                    <a:pt x="10883" y="9207"/>
                    <a:pt x="10366" y="9322"/>
                    <a:pt x="9869" y="9573"/>
                  </a:cubicBezTo>
                  <a:lnTo>
                    <a:pt x="8958" y="9573"/>
                  </a:lnTo>
                  <a:cubicBezTo>
                    <a:pt x="7092" y="9573"/>
                    <a:pt x="5588" y="8058"/>
                    <a:pt x="5588" y="6203"/>
                  </a:cubicBezTo>
                  <a:lnTo>
                    <a:pt x="5588" y="5116"/>
                  </a:lnTo>
                  <a:cubicBezTo>
                    <a:pt x="5588" y="4776"/>
                    <a:pt x="5347" y="4480"/>
                    <a:pt x="5018" y="4403"/>
                  </a:cubicBezTo>
                  <a:lnTo>
                    <a:pt x="5018" y="221"/>
                  </a:lnTo>
                  <a:cubicBezTo>
                    <a:pt x="5018" y="100"/>
                    <a:pt x="4919" y="1"/>
                    <a:pt x="479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173904" y="2458987"/>
              <a:ext cx="77311" cy="66274"/>
            </a:xfrm>
            <a:custGeom>
              <a:avLst/>
              <a:gdLst/>
              <a:ahLst/>
              <a:cxnLst/>
              <a:rect l="l" t="t" r="r" b="b"/>
              <a:pathLst>
                <a:path w="2998" h="2570" extrusionOk="0">
                  <a:moveTo>
                    <a:pt x="1723" y="435"/>
                  </a:moveTo>
                  <a:cubicBezTo>
                    <a:pt x="1931" y="435"/>
                    <a:pt x="2144" y="512"/>
                    <a:pt x="2317" y="681"/>
                  </a:cubicBezTo>
                  <a:cubicBezTo>
                    <a:pt x="2844" y="1219"/>
                    <a:pt x="2471" y="2130"/>
                    <a:pt x="1713" y="2130"/>
                  </a:cubicBezTo>
                  <a:cubicBezTo>
                    <a:pt x="1252" y="2130"/>
                    <a:pt x="868" y="1757"/>
                    <a:pt x="868" y="1285"/>
                  </a:cubicBezTo>
                  <a:cubicBezTo>
                    <a:pt x="868" y="772"/>
                    <a:pt x="1286" y="435"/>
                    <a:pt x="1723" y="435"/>
                  </a:cubicBezTo>
                  <a:close/>
                  <a:moveTo>
                    <a:pt x="1700" y="0"/>
                  </a:moveTo>
                  <a:cubicBezTo>
                    <a:pt x="1385" y="0"/>
                    <a:pt x="1064" y="116"/>
                    <a:pt x="802" y="374"/>
                  </a:cubicBezTo>
                  <a:cubicBezTo>
                    <a:pt x="1" y="1186"/>
                    <a:pt x="572" y="2570"/>
                    <a:pt x="1713" y="2570"/>
                  </a:cubicBezTo>
                  <a:cubicBezTo>
                    <a:pt x="2427" y="2570"/>
                    <a:pt x="2998" y="1999"/>
                    <a:pt x="2998" y="1285"/>
                  </a:cubicBezTo>
                  <a:cubicBezTo>
                    <a:pt x="2998" y="512"/>
                    <a:pt x="2363" y="0"/>
                    <a:pt x="170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1" name="Google Shape;2281;p71"/>
          <p:cNvGrpSpPr/>
          <p:nvPr/>
        </p:nvGrpSpPr>
        <p:grpSpPr>
          <a:xfrm>
            <a:off x="1509825" y="2284225"/>
            <a:ext cx="416984" cy="381036"/>
            <a:chOff x="1509825" y="2284225"/>
            <a:chExt cx="416984" cy="381036"/>
          </a:xfrm>
        </p:grpSpPr>
        <p:sp>
          <p:nvSpPr>
            <p:cNvPr id="2282" name="Google Shape;2282;p71"/>
            <p:cNvSpPr/>
            <p:nvPr/>
          </p:nvSpPr>
          <p:spPr>
            <a:xfrm>
              <a:off x="1509825" y="2342247"/>
              <a:ext cx="330905" cy="323014"/>
            </a:xfrm>
            <a:custGeom>
              <a:avLst/>
              <a:gdLst/>
              <a:ahLst/>
              <a:cxnLst/>
              <a:rect l="l" t="t" r="r" b="b"/>
              <a:pathLst>
                <a:path w="12832" h="12526" extrusionOk="0">
                  <a:moveTo>
                    <a:pt x="2854" y="0"/>
                  </a:moveTo>
                  <a:cubicBezTo>
                    <a:pt x="2802" y="0"/>
                    <a:pt x="2748" y="21"/>
                    <a:pt x="2701" y="71"/>
                  </a:cubicBezTo>
                  <a:cubicBezTo>
                    <a:pt x="33" y="2892"/>
                    <a:pt x="0" y="7283"/>
                    <a:pt x="2624" y="10137"/>
                  </a:cubicBezTo>
                  <a:cubicBezTo>
                    <a:pt x="4068" y="11716"/>
                    <a:pt x="6057" y="12525"/>
                    <a:pt x="8059" y="12525"/>
                  </a:cubicBezTo>
                  <a:cubicBezTo>
                    <a:pt x="9676" y="12525"/>
                    <a:pt x="11303" y="11996"/>
                    <a:pt x="12657" y="10917"/>
                  </a:cubicBezTo>
                  <a:cubicBezTo>
                    <a:pt x="12832" y="10768"/>
                    <a:pt x="12693" y="10522"/>
                    <a:pt x="12519" y="10522"/>
                  </a:cubicBezTo>
                  <a:cubicBezTo>
                    <a:pt x="12474" y="10522"/>
                    <a:pt x="12427" y="10538"/>
                    <a:pt x="12383" y="10576"/>
                  </a:cubicBezTo>
                  <a:cubicBezTo>
                    <a:pt x="11109" y="11580"/>
                    <a:pt x="9587" y="12073"/>
                    <a:pt x="8072" y="12073"/>
                  </a:cubicBezTo>
                  <a:cubicBezTo>
                    <a:pt x="6191" y="12073"/>
                    <a:pt x="4321" y="11313"/>
                    <a:pt x="2953" y="9830"/>
                  </a:cubicBezTo>
                  <a:cubicBezTo>
                    <a:pt x="494" y="7151"/>
                    <a:pt x="516" y="3024"/>
                    <a:pt x="3008" y="368"/>
                  </a:cubicBezTo>
                  <a:cubicBezTo>
                    <a:pt x="3158" y="209"/>
                    <a:pt x="3017" y="0"/>
                    <a:pt x="285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1591107" y="2284225"/>
              <a:ext cx="335702" cy="324587"/>
            </a:xfrm>
            <a:custGeom>
              <a:avLst/>
              <a:gdLst/>
              <a:ahLst/>
              <a:cxnLst/>
              <a:rect l="l" t="t" r="r" b="b"/>
              <a:pathLst>
                <a:path w="13018" h="12587" extrusionOk="0">
                  <a:moveTo>
                    <a:pt x="4924" y="0"/>
                  </a:moveTo>
                  <a:cubicBezTo>
                    <a:pt x="3232" y="0"/>
                    <a:pt x="1536" y="579"/>
                    <a:pt x="152" y="1750"/>
                  </a:cubicBezTo>
                  <a:cubicBezTo>
                    <a:pt x="0" y="1894"/>
                    <a:pt x="133" y="2117"/>
                    <a:pt x="306" y="2117"/>
                  </a:cubicBezTo>
                  <a:cubicBezTo>
                    <a:pt x="345" y="2117"/>
                    <a:pt x="386" y="2106"/>
                    <a:pt x="427" y="2080"/>
                  </a:cubicBezTo>
                  <a:cubicBezTo>
                    <a:pt x="1729" y="979"/>
                    <a:pt x="3321" y="438"/>
                    <a:pt x="4906" y="438"/>
                  </a:cubicBezTo>
                  <a:cubicBezTo>
                    <a:pt x="6770" y="438"/>
                    <a:pt x="8624" y="1186"/>
                    <a:pt x="9988" y="2650"/>
                  </a:cubicBezTo>
                  <a:cubicBezTo>
                    <a:pt x="12502" y="5362"/>
                    <a:pt x="12458" y="9577"/>
                    <a:pt x="9878" y="12234"/>
                  </a:cubicBezTo>
                  <a:cubicBezTo>
                    <a:pt x="9751" y="12387"/>
                    <a:pt x="9887" y="12586"/>
                    <a:pt x="10047" y="12586"/>
                  </a:cubicBezTo>
                  <a:cubicBezTo>
                    <a:pt x="10093" y="12586"/>
                    <a:pt x="10141" y="12569"/>
                    <a:pt x="10186" y="12530"/>
                  </a:cubicBezTo>
                  <a:cubicBezTo>
                    <a:pt x="13018" y="9643"/>
                    <a:pt x="12985" y="5011"/>
                    <a:pt x="10131" y="2156"/>
                  </a:cubicBezTo>
                  <a:lnTo>
                    <a:pt x="10142" y="2156"/>
                  </a:lnTo>
                  <a:cubicBezTo>
                    <a:pt x="8704" y="725"/>
                    <a:pt x="6817" y="0"/>
                    <a:pt x="49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1642862" y="2498777"/>
              <a:ext cx="157407" cy="84222"/>
            </a:xfrm>
            <a:custGeom>
              <a:avLst/>
              <a:gdLst/>
              <a:ahLst/>
              <a:cxnLst/>
              <a:rect l="l" t="t" r="r" b="b"/>
              <a:pathLst>
                <a:path w="6104" h="3266" extrusionOk="0">
                  <a:moveTo>
                    <a:pt x="215" y="0"/>
                  </a:moveTo>
                  <a:cubicBezTo>
                    <a:pt x="108" y="0"/>
                    <a:pt x="0" y="72"/>
                    <a:pt x="0" y="214"/>
                  </a:cubicBezTo>
                  <a:cubicBezTo>
                    <a:pt x="0" y="1894"/>
                    <a:pt x="1362" y="3266"/>
                    <a:pt x="3052" y="3266"/>
                  </a:cubicBezTo>
                  <a:cubicBezTo>
                    <a:pt x="4732" y="3266"/>
                    <a:pt x="6104" y="1894"/>
                    <a:pt x="6104" y="214"/>
                  </a:cubicBezTo>
                  <a:cubicBezTo>
                    <a:pt x="6104" y="72"/>
                    <a:pt x="5994" y="0"/>
                    <a:pt x="5884" y="0"/>
                  </a:cubicBezTo>
                  <a:cubicBezTo>
                    <a:pt x="5775" y="0"/>
                    <a:pt x="5665" y="72"/>
                    <a:pt x="5665" y="214"/>
                  </a:cubicBezTo>
                  <a:cubicBezTo>
                    <a:pt x="5665" y="1663"/>
                    <a:pt x="4501" y="2827"/>
                    <a:pt x="3052" y="2827"/>
                  </a:cubicBezTo>
                  <a:cubicBezTo>
                    <a:pt x="1603" y="2827"/>
                    <a:pt x="429" y="1663"/>
                    <a:pt x="429" y="214"/>
                  </a:cubicBezTo>
                  <a:cubicBezTo>
                    <a:pt x="429" y="72"/>
                    <a:pt x="322" y="0"/>
                    <a:pt x="21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1628989" y="2395575"/>
              <a:ext cx="46160" cy="39506"/>
            </a:xfrm>
            <a:custGeom>
              <a:avLst/>
              <a:gdLst/>
              <a:ahLst/>
              <a:cxnLst/>
              <a:rect l="l" t="t" r="r" b="b"/>
              <a:pathLst>
                <a:path w="1790" h="1532" extrusionOk="0">
                  <a:moveTo>
                    <a:pt x="1027" y="429"/>
                  </a:moveTo>
                  <a:cubicBezTo>
                    <a:pt x="1198" y="429"/>
                    <a:pt x="1362" y="559"/>
                    <a:pt x="1362" y="758"/>
                  </a:cubicBezTo>
                  <a:cubicBezTo>
                    <a:pt x="1351" y="945"/>
                    <a:pt x="1208" y="1088"/>
                    <a:pt x="1021" y="1099"/>
                  </a:cubicBezTo>
                  <a:cubicBezTo>
                    <a:pt x="725" y="1099"/>
                    <a:pt x="582" y="736"/>
                    <a:pt x="791" y="528"/>
                  </a:cubicBezTo>
                  <a:cubicBezTo>
                    <a:pt x="859" y="460"/>
                    <a:pt x="944" y="429"/>
                    <a:pt x="1027" y="429"/>
                  </a:cubicBezTo>
                  <a:close/>
                  <a:moveTo>
                    <a:pt x="1021" y="1"/>
                  </a:moveTo>
                  <a:cubicBezTo>
                    <a:pt x="341" y="1"/>
                    <a:pt x="1" y="824"/>
                    <a:pt x="484" y="1307"/>
                  </a:cubicBezTo>
                  <a:cubicBezTo>
                    <a:pt x="638" y="1462"/>
                    <a:pt x="828" y="1531"/>
                    <a:pt x="1015" y="1531"/>
                  </a:cubicBezTo>
                  <a:cubicBezTo>
                    <a:pt x="1410" y="1531"/>
                    <a:pt x="1790" y="1221"/>
                    <a:pt x="1790" y="758"/>
                  </a:cubicBezTo>
                  <a:cubicBezTo>
                    <a:pt x="1790" y="341"/>
                    <a:pt x="1450" y="1"/>
                    <a:pt x="10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1767700" y="2395395"/>
              <a:ext cx="46160" cy="39558"/>
            </a:xfrm>
            <a:custGeom>
              <a:avLst/>
              <a:gdLst/>
              <a:ahLst/>
              <a:cxnLst/>
              <a:rect l="l" t="t" r="r" b="b"/>
              <a:pathLst>
                <a:path w="1790" h="1534" extrusionOk="0">
                  <a:moveTo>
                    <a:pt x="769" y="436"/>
                  </a:moveTo>
                  <a:cubicBezTo>
                    <a:pt x="1065" y="436"/>
                    <a:pt x="1208" y="798"/>
                    <a:pt x="999" y="1007"/>
                  </a:cubicBezTo>
                  <a:cubicBezTo>
                    <a:pt x="931" y="1075"/>
                    <a:pt x="848" y="1106"/>
                    <a:pt x="766" y="1106"/>
                  </a:cubicBezTo>
                  <a:cubicBezTo>
                    <a:pt x="599" y="1106"/>
                    <a:pt x="440" y="976"/>
                    <a:pt x="440" y="776"/>
                  </a:cubicBezTo>
                  <a:cubicBezTo>
                    <a:pt x="429" y="590"/>
                    <a:pt x="582" y="436"/>
                    <a:pt x="769" y="436"/>
                  </a:cubicBezTo>
                  <a:close/>
                  <a:moveTo>
                    <a:pt x="769" y="1"/>
                  </a:moveTo>
                  <a:cubicBezTo>
                    <a:pt x="377" y="1"/>
                    <a:pt x="0" y="305"/>
                    <a:pt x="0" y="765"/>
                  </a:cubicBezTo>
                  <a:cubicBezTo>
                    <a:pt x="0" y="1194"/>
                    <a:pt x="341" y="1534"/>
                    <a:pt x="769" y="1534"/>
                  </a:cubicBezTo>
                  <a:cubicBezTo>
                    <a:pt x="1449" y="1534"/>
                    <a:pt x="1790" y="711"/>
                    <a:pt x="1307" y="228"/>
                  </a:cubicBezTo>
                  <a:cubicBezTo>
                    <a:pt x="1150" y="71"/>
                    <a:pt x="958" y="1"/>
                    <a:pt x="76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1563591" y="2455041"/>
              <a:ext cx="62019" cy="53122"/>
            </a:xfrm>
            <a:custGeom>
              <a:avLst/>
              <a:gdLst/>
              <a:ahLst/>
              <a:cxnLst/>
              <a:rect l="l" t="t" r="r" b="b"/>
              <a:pathLst>
                <a:path w="2405" h="2060" extrusionOk="0">
                  <a:moveTo>
                    <a:pt x="1033" y="439"/>
                  </a:moveTo>
                  <a:cubicBezTo>
                    <a:pt x="1560" y="439"/>
                    <a:pt x="1823" y="1076"/>
                    <a:pt x="1450" y="1449"/>
                  </a:cubicBezTo>
                  <a:cubicBezTo>
                    <a:pt x="1329" y="1570"/>
                    <a:pt x="1179" y="1624"/>
                    <a:pt x="1032" y="1624"/>
                  </a:cubicBezTo>
                  <a:cubicBezTo>
                    <a:pt x="725" y="1624"/>
                    <a:pt x="429" y="1388"/>
                    <a:pt x="429" y="1032"/>
                  </a:cubicBezTo>
                  <a:cubicBezTo>
                    <a:pt x="429" y="703"/>
                    <a:pt x="703" y="439"/>
                    <a:pt x="1033" y="439"/>
                  </a:cubicBezTo>
                  <a:close/>
                  <a:moveTo>
                    <a:pt x="1033" y="0"/>
                  </a:moveTo>
                  <a:cubicBezTo>
                    <a:pt x="462" y="0"/>
                    <a:pt x="1" y="461"/>
                    <a:pt x="1" y="1032"/>
                  </a:cubicBezTo>
                  <a:cubicBezTo>
                    <a:pt x="1" y="1649"/>
                    <a:pt x="509" y="2059"/>
                    <a:pt x="1038" y="2059"/>
                  </a:cubicBezTo>
                  <a:cubicBezTo>
                    <a:pt x="1291" y="2059"/>
                    <a:pt x="1548" y="1966"/>
                    <a:pt x="1757" y="1757"/>
                  </a:cubicBezTo>
                  <a:cubicBezTo>
                    <a:pt x="2405" y="1109"/>
                    <a:pt x="1944" y="0"/>
                    <a:pt x="103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1810455" y="2455093"/>
              <a:ext cx="62019" cy="52890"/>
            </a:xfrm>
            <a:custGeom>
              <a:avLst/>
              <a:gdLst/>
              <a:ahLst/>
              <a:cxnLst/>
              <a:rect l="l" t="t" r="r" b="b"/>
              <a:pathLst>
                <a:path w="2405" h="2051" extrusionOk="0">
                  <a:moveTo>
                    <a:pt x="1384" y="427"/>
                  </a:moveTo>
                  <a:cubicBezTo>
                    <a:pt x="1531" y="427"/>
                    <a:pt x="1680" y="482"/>
                    <a:pt x="1800" y="602"/>
                  </a:cubicBezTo>
                  <a:cubicBezTo>
                    <a:pt x="2174" y="986"/>
                    <a:pt x="1910" y="1623"/>
                    <a:pt x="1372" y="1623"/>
                  </a:cubicBezTo>
                  <a:cubicBezTo>
                    <a:pt x="1043" y="1623"/>
                    <a:pt x="779" y="1359"/>
                    <a:pt x="779" y="1030"/>
                  </a:cubicBezTo>
                  <a:cubicBezTo>
                    <a:pt x="779" y="666"/>
                    <a:pt x="1076" y="427"/>
                    <a:pt x="1384" y="427"/>
                  </a:cubicBezTo>
                  <a:close/>
                  <a:moveTo>
                    <a:pt x="1372" y="0"/>
                  </a:moveTo>
                  <a:cubicBezTo>
                    <a:pt x="1118" y="0"/>
                    <a:pt x="858" y="95"/>
                    <a:pt x="648" y="306"/>
                  </a:cubicBezTo>
                  <a:cubicBezTo>
                    <a:pt x="0" y="953"/>
                    <a:pt x="461" y="2051"/>
                    <a:pt x="1372" y="2051"/>
                  </a:cubicBezTo>
                  <a:cubicBezTo>
                    <a:pt x="1943" y="2051"/>
                    <a:pt x="2404" y="1590"/>
                    <a:pt x="2404" y="1030"/>
                  </a:cubicBezTo>
                  <a:cubicBezTo>
                    <a:pt x="2404" y="408"/>
                    <a:pt x="1899" y="0"/>
                    <a:pt x="137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9" name="Google Shape;2289;p71"/>
          <p:cNvGrpSpPr/>
          <p:nvPr/>
        </p:nvGrpSpPr>
        <p:grpSpPr>
          <a:xfrm>
            <a:off x="892137" y="2314732"/>
            <a:ext cx="384156" cy="318656"/>
            <a:chOff x="892137" y="2314732"/>
            <a:chExt cx="384156" cy="318656"/>
          </a:xfrm>
        </p:grpSpPr>
        <p:sp>
          <p:nvSpPr>
            <p:cNvPr id="2290" name="Google Shape;2290;p71"/>
            <p:cNvSpPr/>
            <p:nvPr/>
          </p:nvSpPr>
          <p:spPr>
            <a:xfrm>
              <a:off x="1069348" y="2445139"/>
              <a:ext cx="16452" cy="14054"/>
            </a:xfrm>
            <a:custGeom>
              <a:avLst/>
              <a:gdLst/>
              <a:ahLst/>
              <a:cxnLst/>
              <a:rect l="l" t="t" r="r" b="b"/>
              <a:pathLst>
                <a:path w="638" h="545" extrusionOk="0">
                  <a:moveTo>
                    <a:pt x="363" y="0"/>
                  </a:moveTo>
                  <a:cubicBezTo>
                    <a:pt x="121" y="0"/>
                    <a:pt x="0" y="285"/>
                    <a:pt x="165" y="461"/>
                  </a:cubicBezTo>
                  <a:cubicBezTo>
                    <a:pt x="223" y="519"/>
                    <a:pt x="293" y="544"/>
                    <a:pt x="362" y="544"/>
                  </a:cubicBezTo>
                  <a:cubicBezTo>
                    <a:pt x="503" y="544"/>
                    <a:pt x="637" y="437"/>
                    <a:pt x="637" y="274"/>
                  </a:cubicBezTo>
                  <a:cubicBezTo>
                    <a:pt x="637" y="121"/>
                    <a:pt x="516" y="0"/>
                    <a:pt x="36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1023498" y="2366435"/>
              <a:ext cx="16427" cy="14286"/>
            </a:xfrm>
            <a:custGeom>
              <a:avLst/>
              <a:gdLst/>
              <a:ahLst/>
              <a:cxnLst/>
              <a:rect l="l" t="t" r="r" b="b"/>
              <a:pathLst>
                <a:path w="637" h="554" extrusionOk="0">
                  <a:moveTo>
                    <a:pt x="362" y="0"/>
                  </a:moveTo>
                  <a:cubicBezTo>
                    <a:pt x="121" y="0"/>
                    <a:pt x="0" y="297"/>
                    <a:pt x="176" y="472"/>
                  </a:cubicBezTo>
                  <a:cubicBezTo>
                    <a:pt x="228" y="528"/>
                    <a:pt x="294" y="553"/>
                    <a:pt x="359" y="553"/>
                  </a:cubicBezTo>
                  <a:cubicBezTo>
                    <a:pt x="499" y="553"/>
                    <a:pt x="637" y="439"/>
                    <a:pt x="637" y="275"/>
                  </a:cubicBezTo>
                  <a:cubicBezTo>
                    <a:pt x="637" y="121"/>
                    <a:pt x="516" y="0"/>
                    <a:pt x="36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1148335" y="2447950"/>
              <a:ext cx="16710" cy="14157"/>
            </a:xfrm>
            <a:custGeom>
              <a:avLst/>
              <a:gdLst/>
              <a:ahLst/>
              <a:cxnLst/>
              <a:rect l="l" t="t" r="r" b="b"/>
              <a:pathLst>
                <a:path w="648" h="549" extrusionOk="0">
                  <a:moveTo>
                    <a:pt x="373" y="1"/>
                  </a:moveTo>
                  <a:cubicBezTo>
                    <a:pt x="121" y="1"/>
                    <a:pt x="0" y="297"/>
                    <a:pt x="176" y="473"/>
                  </a:cubicBezTo>
                  <a:cubicBezTo>
                    <a:pt x="232" y="525"/>
                    <a:pt x="299" y="549"/>
                    <a:pt x="366" y="549"/>
                  </a:cubicBezTo>
                  <a:cubicBezTo>
                    <a:pt x="510" y="549"/>
                    <a:pt x="648" y="440"/>
                    <a:pt x="648" y="275"/>
                  </a:cubicBezTo>
                  <a:cubicBezTo>
                    <a:pt x="648" y="122"/>
                    <a:pt x="527" y="1"/>
                    <a:pt x="37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1151714" y="2393048"/>
              <a:ext cx="16452" cy="14054"/>
            </a:xfrm>
            <a:custGeom>
              <a:avLst/>
              <a:gdLst/>
              <a:ahLst/>
              <a:cxnLst/>
              <a:rect l="l" t="t" r="r" b="b"/>
              <a:pathLst>
                <a:path w="638" h="545" extrusionOk="0">
                  <a:moveTo>
                    <a:pt x="363" y="0"/>
                  </a:moveTo>
                  <a:cubicBezTo>
                    <a:pt x="122" y="0"/>
                    <a:pt x="1" y="297"/>
                    <a:pt x="166" y="461"/>
                  </a:cubicBezTo>
                  <a:cubicBezTo>
                    <a:pt x="223" y="519"/>
                    <a:pt x="294" y="545"/>
                    <a:pt x="363" y="545"/>
                  </a:cubicBezTo>
                  <a:cubicBezTo>
                    <a:pt x="504" y="545"/>
                    <a:pt x="638" y="437"/>
                    <a:pt x="638" y="275"/>
                  </a:cubicBezTo>
                  <a:cubicBezTo>
                    <a:pt x="638" y="121"/>
                    <a:pt x="517" y="0"/>
                    <a:pt x="36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998562" y="2314732"/>
              <a:ext cx="224815" cy="184767"/>
            </a:xfrm>
            <a:custGeom>
              <a:avLst/>
              <a:gdLst/>
              <a:ahLst/>
              <a:cxnLst/>
              <a:rect l="l" t="t" r="r" b="b"/>
              <a:pathLst>
                <a:path w="8718" h="7165" extrusionOk="0">
                  <a:moveTo>
                    <a:pt x="3110" y="0"/>
                  </a:moveTo>
                  <a:cubicBezTo>
                    <a:pt x="2097" y="0"/>
                    <a:pt x="1080" y="301"/>
                    <a:pt x="199" y="908"/>
                  </a:cubicBezTo>
                  <a:cubicBezTo>
                    <a:pt x="0" y="1034"/>
                    <a:pt x="135" y="1301"/>
                    <a:pt x="318" y="1301"/>
                  </a:cubicBezTo>
                  <a:cubicBezTo>
                    <a:pt x="357" y="1301"/>
                    <a:pt x="399" y="1288"/>
                    <a:pt x="440" y="1259"/>
                  </a:cubicBezTo>
                  <a:cubicBezTo>
                    <a:pt x="1242" y="704"/>
                    <a:pt x="2171" y="428"/>
                    <a:pt x="3100" y="428"/>
                  </a:cubicBezTo>
                  <a:cubicBezTo>
                    <a:pt x="4117" y="428"/>
                    <a:pt x="5135" y="758"/>
                    <a:pt x="5984" y="1413"/>
                  </a:cubicBezTo>
                  <a:cubicBezTo>
                    <a:pt x="7597" y="2653"/>
                    <a:pt x="8223" y="4805"/>
                    <a:pt x="7532" y="6726"/>
                  </a:cubicBezTo>
                  <a:lnTo>
                    <a:pt x="5589" y="6726"/>
                  </a:lnTo>
                  <a:cubicBezTo>
                    <a:pt x="5303" y="6726"/>
                    <a:pt x="5303" y="7165"/>
                    <a:pt x="5589" y="7165"/>
                  </a:cubicBezTo>
                  <a:lnTo>
                    <a:pt x="7685" y="7165"/>
                  </a:lnTo>
                  <a:cubicBezTo>
                    <a:pt x="7773" y="7154"/>
                    <a:pt x="7850" y="7110"/>
                    <a:pt x="7883" y="7022"/>
                  </a:cubicBezTo>
                  <a:cubicBezTo>
                    <a:pt x="8717" y="4925"/>
                    <a:pt x="8069" y="2521"/>
                    <a:pt x="6302" y="1116"/>
                  </a:cubicBezTo>
                  <a:cubicBezTo>
                    <a:pt x="5370" y="375"/>
                    <a:pt x="4242" y="0"/>
                    <a:pt x="311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1069065" y="2358802"/>
              <a:ext cx="50698" cy="43323"/>
            </a:xfrm>
            <a:custGeom>
              <a:avLst/>
              <a:gdLst/>
              <a:ahLst/>
              <a:cxnLst/>
              <a:rect l="l" t="t" r="r" b="b"/>
              <a:pathLst>
                <a:path w="1966" h="1680" extrusionOk="0">
                  <a:moveTo>
                    <a:pt x="1138" y="430"/>
                  </a:moveTo>
                  <a:cubicBezTo>
                    <a:pt x="1239" y="430"/>
                    <a:pt x="1342" y="467"/>
                    <a:pt x="1428" y="549"/>
                  </a:cubicBezTo>
                  <a:cubicBezTo>
                    <a:pt x="1680" y="812"/>
                    <a:pt x="1493" y="1251"/>
                    <a:pt x="1131" y="1251"/>
                  </a:cubicBezTo>
                  <a:cubicBezTo>
                    <a:pt x="901" y="1251"/>
                    <a:pt x="725" y="1065"/>
                    <a:pt x="725" y="845"/>
                  </a:cubicBezTo>
                  <a:cubicBezTo>
                    <a:pt x="725" y="593"/>
                    <a:pt x="926" y="430"/>
                    <a:pt x="1138" y="430"/>
                  </a:cubicBezTo>
                  <a:close/>
                  <a:moveTo>
                    <a:pt x="1124" y="1"/>
                  </a:moveTo>
                  <a:cubicBezTo>
                    <a:pt x="918" y="1"/>
                    <a:pt x="709" y="78"/>
                    <a:pt x="538" y="252"/>
                  </a:cubicBezTo>
                  <a:cubicBezTo>
                    <a:pt x="0" y="779"/>
                    <a:pt x="374" y="1679"/>
                    <a:pt x="1131" y="1679"/>
                  </a:cubicBezTo>
                  <a:cubicBezTo>
                    <a:pt x="1592" y="1679"/>
                    <a:pt x="1965" y="1306"/>
                    <a:pt x="1965" y="845"/>
                  </a:cubicBezTo>
                  <a:cubicBezTo>
                    <a:pt x="1965" y="340"/>
                    <a:pt x="1553" y="1"/>
                    <a:pt x="11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988376" y="2404807"/>
              <a:ext cx="50698" cy="43452"/>
            </a:xfrm>
            <a:custGeom>
              <a:avLst/>
              <a:gdLst/>
              <a:ahLst/>
              <a:cxnLst/>
              <a:rect l="l" t="t" r="r" b="b"/>
              <a:pathLst>
                <a:path w="1966" h="1685" extrusionOk="0">
                  <a:moveTo>
                    <a:pt x="835" y="433"/>
                  </a:moveTo>
                  <a:cubicBezTo>
                    <a:pt x="1208" y="433"/>
                    <a:pt x="1384" y="883"/>
                    <a:pt x="1132" y="1136"/>
                  </a:cubicBezTo>
                  <a:cubicBezTo>
                    <a:pt x="1046" y="1221"/>
                    <a:pt x="942" y="1260"/>
                    <a:pt x="840" y="1260"/>
                  </a:cubicBezTo>
                  <a:cubicBezTo>
                    <a:pt x="629" y="1260"/>
                    <a:pt x="429" y="1095"/>
                    <a:pt x="429" y="850"/>
                  </a:cubicBezTo>
                  <a:cubicBezTo>
                    <a:pt x="429" y="620"/>
                    <a:pt x="616" y="433"/>
                    <a:pt x="835" y="433"/>
                  </a:cubicBezTo>
                  <a:close/>
                  <a:moveTo>
                    <a:pt x="845" y="1"/>
                  </a:moveTo>
                  <a:cubicBezTo>
                    <a:pt x="414" y="1"/>
                    <a:pt x="1" y="337"/>
                    <a:pt x="1" y="850"/>
                  </a:cubicBezTo>
                  <a:cubicBezTo>
                    <a:pt x="1" y="1312"/>
                    <a:pt x="374" y="1685"/>
                    <a:pt x="835" y="1685"/>
                  </a:cubicBezTo>
                  <a:cubicBezTo>
                    <a:pt x="1582" y="1685"/>
                    <a:pt x="1966" y="785"/>
                    <a:pt x="1428" y="247"/>
                  </a:cubicBezTo>
                  <a:cubicBezTo>
                    <a:pt x="1258" y="77"/>
                    <a:pt x="1049" y="1"/>
                    <a:pt x="84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892137" y="2353000"/>
              <a:ext cx="384156" cy="280387"/>
            </a:xfrm>
            <a:custGeom>
              <a:avLst/>
              <a:gdLst/>
              <a:ahLst/>
              <a:cxnLst/>
              <a:rect l="l" t="t" r="r" b="b"/>
              <a:pathLst>
                <a:path w="14897" h="10873" extrusionOk="0">
                  <a:moveTo>
                    <a:pt x="1482" y="8512"/>
                  </a:moveTo>
                  <a:cubicBezTo>
                    <a:pt x="1840" y="8512"/>
                    <a:pt x="2184" y="8644"/>
                    <a:pt x="2438" y="8897"/>
                  </a:cubicBezTo>
                  <a:lnTo>
                    <a:pt x="2449" y="8897"/>
                  </a:lnTo>
                  <a:cubicBezTo>
                    <a:pt x="2262" y="9391"/>
                    <a:pt x="2251" y="9929"/>
                    <a:pt x="2427" y="10434"/>
                  </a:cubicBezTo>
                  <a:lnTo>
                    <a:pt x="1603" y="10434"/>
                  </a:lnTo>
                  <a:cubicBezTo>
                    <a:pt x="1735" y="10148"/>
                    <a:pt x="1801" y="9841"/>
                    <a:pt x="1790" y="9534"/>
                  </a:cubicBezTo>
                  <a:cubicBezTo>
                    <a:pt x="1779" y="9160"/>
                    <a:pt x="1658" y="8809"/>
                    <a:pt x="1439" y="8513"/>
                  </a:cubicBezTo>
                  <a:cubicBezTo>
                    <a:pt x="1453" y="8512"/>
                    <a:pt x="1467" y="8512"/>
                    <a:pt x="1482" y="8512"/>
                  </a:cubicBezTo>
                  <a:close/>
                  <a:moveTo>
                    <a:pt x="4573" y="7845"/>
                  </a:moveTo>
                  <a:cubicBezTo>
                    <a:pt x="4633" y="7845"/>
                    <a:pt x="4693" y="7848"/>
                    <a:pt x="4754" y="7854"/>
                  </a:cubicBezTo>
                  <a:cubicBezTo>
                    <a:pt x="4150" y="8579"/>
                    <a:pt x="4062" y="9599"/>
                    <a:pt x="4523" y="10434"/>
                  </a:cubicBezTo>
                  <a:lnTo>
                    <a:pt x="2877" y="10434"/>
                  </a:lnTo>
                  <a:cubicBezTo>
                    <a:pt x="2580" y="9731"/>
                    <a:pt x="2734" y="8919"/>
                    <a:pt x="3283" y="8381"/>
                  </a:cubicBezTo>
                  <a:cubicBezTo>
                    <a:pt x="3625" y="8039"/>
                    <a:pt x="4088" y="7845"/>
                    <a:pt x="4573" y="7845"/>
                  </a:cubicBezTo>
                  <a:close/>
                  <a:moveTo>
                    <a:pt x="7751" y="5681"/>
                  </a:moveTo>
                  <a:lnTo>
                    <a:pt x="7926" y="10434"/>
                  </a:lnTo>
                  <a:lnTo>
                    <a:pt x="6554" y="10434"/>
                  </a:lnTo>
                  <a:lnTo>
                    <a:pt x="6730" y="5681"/>
                  </a:lnTo>
                  <a:close/>
                  <a:moveTo>
                    <a:pt x="10321" y="7836"/>
                  </a:moveTo>
                  <a:cubicBezTo>
                    <a:pt x="11629" y="7836"/>
                    <a:pt x="12558" y="9190"/>
                    <a:pt x="12021" y="10434"/>
                  </a:cubicBezTo>
                  <a:lnTo>
                    <a:pt x="10374" y="10434"/>
                  </a:lnTo>
                  <a:cubicBezTo>
                    <a:pt x="10846" y="9599"/>
                    <a:pt x="10747" y="8579"/>
                    <a:pt x="10144" y="7843"/>
                  </a:cubicBezTo>
                  <a:lnTo>
                    <a:pt x="10155" y="7843"/>
                  </a:lnTo>
                  <a:cubicBezTo>
                    <a:pt x="10211" y="7838"/>
                    <a:pt x="10266" y="7836"/>
                    <a:pt x="10321" y="7836"/>
                  </a:cubicBezTo>
                  <a:close/>
                  <a:moveTo>
                    <a:pt x="13437" y="8512"/>
                  </a:moveTo>
                  <a:cubicBezTo>
                    <a:pt x="13451" y="8512"/>
                    <a:pt x="13466" y="8512"/>
                    <a:pt x="13481" y="8513"/>
                  </a:cubicBezTo>
                  <a:cubicBezTo>
                    <a:pt x="13064" y="9062"/>
                    <a:pt x="12998" y="9808"/>
                    <a:pt x="13305" y="10434"/>
                  </a:cubicBezTo>
                  <a:lnTo>
                    <a:pt x="12482" y="10434"/>
                  </a:lnTo>
                  <a:cubicBezTo>
                    <a:pt x="12658" y="9929"/>
                    <a:pt x="12658" y="9391"/>
                    <a:pt x="12471" y="8897"/>
                  </a:cubicBezTo>
                  <a:cubicBezTo>
                    <a:pt x="12735" y="8644"/>
                    <a:pt x="13070" y="8512"/>
                    <a:pt x="13437" y="8512"/>
                  </a:cubicBezTo>
                  <a:close/>
                  <a:moveTo>
                    <a:pt x="3712" y="0"/>
                  </a:moveTo>
                  <a:cubicBezTo>
                    <a:pt x="3659" y="0"/>
                    <a:pt x="3605" y="21"/>
                    <a:pt x="3557" y="71"/>
                  </a:cubicBezTo>
                  <a:cubicBezTo>
                    <a:pt x="2152" y="1520"/>
                    <a:pt x="1724" y="3661"/>
                    <a:pt x="2471" y="5538"/>
                  </a:cubicBezTo>
                  <a:cubicBezTo>
                    <a:pt x="2504" y="5626"/>
                    <a:pt x="2580" y="5670"/>
                    <a:pt x="2668" y="5681"/>
                  </a:cubicBezTo>
                  <a:lnTo>
                    <a:pt x="3579" y="5681"/>
                  </a:lnTo>
                  <a:cubicBezTo>
                    <a:pt x="3634" y="5670"/>
                    <a:pt x="3689" y="5648"/>
                    <a:pt x="3722" y="5615"/>
                  </a:cubicBezTo>
                  <a:lnTo>
                    <a:pt x="4315" y="5044"/>
                  </a:lnTo>
                  <a:lnTo>
                    <a:pt x="4864" y="5604"/>
                  </a:lnTo>
                  <a:cubicBezTo>
                    <a:pt x="4897" y="5648"/>
                    <a:pt x="4962" y="5670"/>
                    <a:pt x="5017" y="5670"/>
                  </a:cubicBezTo>
                  <a:lnTo>
                    <a:pt x="6302" y="5670"/>
                  </a:lnTo>
                  <a:lnTo>
                    <a:pt x="6115" y="10434"/>
                  </a:lnTo>
                  <a:lnTo>
                    <a:pt x="5039" y="10434"/>
                  </a:lnTo>
                  <a:cubicBezTo>
                    <a:pt x="4479" y="9698"/>
                    <a:pt x="4545" y="8655"/>
                    <a:pt x="5204" y="7997"/>
                  </a:cubicBezTo>
                  <a:cubicBezTo>
                    <a:pt x="5237" y="7953"/>
                    <a:pt x="5281" y="7920"/>
                    <a:pt x="5325" y="7876"/>
                  </a:cubicBezTo>
                  <a:cubicBezTo>
                    <a:pt x="5456" y="7766"/>
                    <a:pt x="5412" y="7558"/>
                    <a:pt x="5248" y="7503"/>
                  </a:cubicBezTo>
                  <a:cubicBezTo>
                    <a:pt x="5032" y="7438"/>
                    <a:pt x="4811" y="7406"/>
                    <a:pt x="4590" y="7406"/>
                  </a:cubicBezTo>
                  <a:cubicBezTo>
                    <a:pt x="3990" y="7406"/>
                    <a:pt x="3398" y="7640"/>
                    <a:pt x="2965" y="8074"/>
                  </a:cubicBezTo>
                  <a:cubicBezTo>
                    <a:pt x="2833" y="8205"/>
                    <a:pt x="2723" y="8337"/>
                    <a:pt x="2635" y="8491"/>
                  </a:cubicBezTo>
                  <a:cubicBezTo>
                    <a:pt x="2298" y="8215"/>
                    <a:pt x="1885" y="8067"/>
                    <a:pt x="1468" y="8067"/>
                  </a:cubicBezTo>
                  <a:cubicBezTo>
                    <a:pt x="1289" y="8067"/>
                    <a:pt x="1109" y="8094"/>
                    <a:pt x="934" y="8150"/>
                  </a:cubicBezTo>
                  <a:cubicBezTo>
                    <a:pt x="769" y="8194"/>
                    <a:pt x="725" y="8414"/>
                    <a:pt x="857" y="8524"/>
                  </a:cubicBezTo>
                  <a:cubicBezTo>
                    <a:pt x="890" y="8557"/>
                    <a:pt x="923" y="8579"/>
                    <a:pt x="945" y="8612"/>
                  </a:cubicBezTo>
                  <a:cubicBezTo>
                    <a:pt x="1439" y="9106"/>
                    <a:pt x="1494" y="9874"/>
                    <a:pt x="1087" y="10434"/>
                  </a:cubicBezTo>
                  <a:lnTo>
                    <a:pt x="286" y="10434"/>
                  </a:lnTo>
                  <a:cubicBezTo>
                    <a:pt x="1" y="10434"/>
                    <a:pt x="1" y="10862"/>
                    <a:pt x="286" y="10862"/>
                  </a:cubicBezTo>
                  <a:lnTo>
                    <a:pt x="6269" y="10862"/>
                  </a:lnTo>
                  <a:cubicBezTo>
                    <a:pt x="6291" y="10873"/>
                    <a:pt x="6302" y="10873"/>
                    <a:pt x="6324" y="10873"/>
                  </a:cubicBezTo>
                  <a:lnTo>
                    <a:pt x="8146" y="10873"/>
                  </a:lnTo>
                  <a:cubicBezTo>
                    <a:pt x="8168" y="10873"/>
                    <a:pt x="8190" y="10873"/>
                    <a:pt x="8212" y="10862"/>
                  </a:cubicBezTo>
                  <a:lnTo>
                    <a:pt x="14611" y="10862"/>
                  </a:lnTo>
                  <a:cubicBezTo>
                    <a:pt x="14897" y="10862"/>
                    <a:pt x="14897" y="10434"/>
                    <a:pt x="14611" y="10434"/>
                  </a:cubicBezTo>
                  <a:lnTo>
                    <a:pt x="13821" y="10434"/>
                  </a:lnTo>
                  <a:cubicBezTo>
                    <a:pt x="13404" y="9874"/>
                    <a:pt x="13470" y="9095"/>
                    <a:pt x="13953" y="8612"/>
                  </a:cubicBezTo>
                  <a:cubicBezTo>
                    <a:pt x="13986" y="8579"/>
                    <a:pt x="14019" y="8557"/>
                    <a:pt x="14052" y="8524"/>
                  </a:cubicBezTo>
                  <a:cubicBezTo>
                    <a:pt x="14183" y="8414"/>
                    <a:pt x="14139" y="8194"/>
                    <a:pt x="13975" y="8150"/>
                  </a:cubicBezTo>
                  <a:cubicBezTo>
                    <a:pt x="13796" y="8094"/>
                    <a:pt x="13614" y="8067"/>
                    <a:pt x="13433" y="8067"/>
                  </a:cubicBezTo>
                  <a:cubicBezTo>
                    <a:pt x="13014" y="8067"/>
                    <a:pt x="12603" y="8215"/>
                    <a:pt x="12273" y="8491"/>
                  </a:cubicBezTo>
                  <a:cubicBezTo>
                    <a:pt x="11847" y="7800"/>
                    <a:pt x="11103" y="7401"/>
                    <a:pt x="10324" y="7401"/>
                  </a:cubicBezTo>
                  <a:cubicBezTo>
                    <a:pt x="10100" y="7401"/>
                    <a:pt x="9873" y="7434"/>
                    <a:pt x="9650" y="7503"/>
                  </a:cubicBezTo>
                  <a:cubicBezTo>
                    <a:pt x="9485" y="7547"/>
                    <a:pt x="9441" y="7766"/>
                    <a:pt x="9584" y="7876"/>
                  </a:cubicBezTo>
                  <a:cubicBezTo>
                    <a:pt x="9628" y="7909"/>
                    <a:pt x="9672" y="7953"/>
                    <a:pt x="9705" y="7997"/>
                  </a:cubicBezTo>
                  <a:cubicBezTo>
                    <a:pt x="10363" y="8644"/>
                    <a:pt x="10429" y="9687"/>
                    <a:pt x="9869" y="10434"/>
                  </a:cubicBezTo>
                  <a:lnTo>
                    <a:pt x="8354" y="10434"/>
                  </a:lnTo>
                  <a:lnTo>
                    <a:pt x="8179" y="5670"/>
                  </a:lnTo>
                  <a:lnTo>
                    <a:pt x="8826" y="5670"/>
                  </a:lnTo>
                  <a:cubicBezTo>
                    <a:pt x="9112" y="5670"/>
                    <a:pt x="9112" y="5242"/>
                    <a:pt x="8826" y="5242"/>
                  </a:cubicBezTo>
                  <a:lnTo>
                    <a:pt x="5105" y="5242"/>
                  </a:lnTo>
                  <a:lnTo>
                    <a:pt x="4468" y="4583"/>
                  </a:lnTo>
                  <a:cubicBezTo>
                    <a:pt x="4430" y="4539"/>
                    <a:pt x="4375" y="4517"/>
                    <a:pt x="4320" y="4517"/>
                  </a:cubicBezTo>
                  <a:cubicBezTo>
                    <a:pt x="4265" y="4517"/>
                    <a:pt x="4210" y="4539"/>
                    <a:pt x="4172" y="4583"/>
                  </a:cubicBezTo>
                  <a:lnTo>
                    <a:pt x="3491" y="5242"/>
                  </a:lnTo>
                  <a:lnTo>
                    <a:pt x="2822" y="5242"/>
                  </a:lnTo>
                  <a:cubicBezTo>
                    <a:pt x="2207" y="3551"/>
                    <a:pt x="2613" y="1663"/>
                    <a:pt x="3865" y="368"/>
                  </a:cubicBezTo>
                  <a:cubicBezTo>
                    <a:pt x="4023" y="209"/>
                    <a:pt x="3878" y="0"/>
                    <a:pt x="371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 name="Google Shape;2298;p71"/>
          <p:cNvGrpSpPr/>
          <p:nvPr/>
        </p:nvGrpSpPr>
        <p:grpSpPr>
          <a:xfrm>
            <a:off x="1556242" y="2883217"/>
            <a:ext cx="409067" cy="380391"/>
            <a:chOff x="1556242" y="2883217"/>
            <a:chExt cx="409067" cy="380391"/>
          </a:xfrm>
        </p:grpSpPr>
        <p:sp>
          <p:nvSpPr>
            <p:cNvPr id="2299" name="Google Shape;2299;p71"/>
            <p:cNvSpPr/>
            <p:nvPr/>
          </p:nvSpPr>
          <p:spPr>
            <a:xfrm>
              <a:off x="1556242" y="2883217"/>
              <a:ext cx="409067" cy="380391"/>
            </a:xfrm>
            <a:custGeom>
              <a:avLst/>
              <a:gdLst/>
              <a:ahLst/>
              <a:cxnLst/>
              <a:rect l="l" t="t" r="r" b="b"/>
              <a:pathLst>
                <a:path w="15863" h="14751" extrusionOk="0">
                  <a:moveTo>
                    <a:pt x="7927" y="0"/>
                  </a:moveTo>
                  <a:cubicBezTo>
                    <a:pt x="6206" y="0"/>
                    <a:pt x="4480" y="598"/>
                    <a:pt x="3085" y="1805"/>
                  </a:cubicBezTo>
                  <a:cubicBezTo>
                    <a:pt x="2936" y="1954"/>
                    <a:pt x="3068" y="2181"/>
                    <a:pt x="3239" y="2181"/>
                  </a:cubicBezTo>
                  <a:cubicBezTo>
                    <a:pt x="3282" y="2181"/>
                    <a:pt x="3327" y="2167"/>
                    <a:pt x="3370" y="2134"/>
                  </a:cubicBezTo>
                  <a:cubicBezTo>
                    <a:pt x="4685" y="993"/>
                    <a:pt x="6310" y="431"/>
                    <a:pt x="7927" y="431"/>
                  </a:cubicBezTo>
                  <a:cubicBezTo>
                    <a:pt x="9793" y="431"/>
                    <a:pt x="11650" y="1180"/>
                    <a:pt x="13009" y="2650"/>
                  </a:cubicBezTo>
                  <a:cubicBezTo>
                    <a:pt x="15555" y="5406"/>
                    <a:pt x="15467" y="9676"/>
                    <a:pt x="12800" y="12310"/>
                  </a:cubicBezTo>
                  <a:cubicBezTo>
                    <a:pt x="11447" y="13647"/>
                    <a:pt x="9680" y="14317"/>
                    <a:pt x="7915" y="14317"/>
                  </a:cubicBezTo>
                  <a:cubicBezTo>
                    <a:pt x="6201" y="14317"/>
                    <a:pt x="4487" y="13685"/>
                    <a:pt x="3151" y="12420"/>
                  </a:cubicBezTo>
                  <a:cubicBezTo>
                    <a:pt x="429" y="9840"/>
                    <a:pt x="242" y="5570"/>
                    <a:pt x="2723" y="2771"/>
                  </a:cubicBezTo>
                  <a:cubicBezTo>
                    <a:pt x="2893" y="2609"/>
                    <a:pt x="2740" y="2393"/>
                    <a:pt x="2573" y="2393"/>
                  </a:cubicBezTo>
                  <a:cubicBezTo>
                    <a:pt x="2514" y="2393"/>
                    <a:pt x="2453" y="2420"/>
                    <a:pt x="2404" y="2486"/>
                  </a:cubicBezTo>
                  <a:cubicBezTo>
                    <a:pt x="450" y="4681"/>
                    <a:pt x="0" y="7842"/>
                    <a:pt x="1241" y="10499"/>
                  </a:cubicBezTo>
                  <a:cubicBezTo>
                    <a:pt x="2461" y="13099"/>
                    <a:pt x="5068" y="14750"/>
                    <a:pt x="7924" y="14750"/>
                  </a:cubicBezTo>
                  <a:cubicBezTo>
                    <a:pt x="7998" y="14750"/>
                    <a:pt x="8072" y="14749"/>
                    <a:pt x="8146" y="14747"/>
                  </a:cubicBezTo>
                  <a:cubicBezTo>
                    <a:pt x="11087" y="14659"/>
                    <a:pt x="13700" y="12826"/>
                    <a:pt x="14787" y="10093"/>
                  </a:cubicBezTo>
                  <a:cubicBezTo>
                    <a:pt x="15863" y="7359"/>
                    <a:pt x="15226" y="4242"/>
                    <a:pt x="13140" y="2156"/>
                  </a:cubicBezTo>
                  <a:cubicBezTo>
                    <a:pt x="11708" y="724"/>
                    <a:pt x="9821" y="0"/>
                    <a:pt x="79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1753259" y="2917024"/>
              <a:ext cx="163931" cy="162074"/>
            </a:xfrm>
            <a:custGeom>
              <a:avLst/>
              <a:gdLst/>
              <a:ahLst/>
              <a:cxnLst/>
              <a:rect l="l" t="t" r="r" b="b"/>
              <a:pathLst>
                <a:path w="6357" h="6285" extrusionOk="0">
                  <a:moveTo>
                    <a:pt x="286" y="0"/>
                  </a:moveTo>
                  <a:cubicBezTo>
                    <a:pt x="1" y="0"/>
                    <a:pt x="1" y="428"/>
                    <a:pt x="286" y="428"/>
                  </a:cubicBezTo>
                  <a:cubicBezTo>
                    <a:pt x="3404" y="428"/>
                    <a:pt x="5917" y="2953"/>
                    <a:pt x="5928" y="6070"/>
                  </a:cubicBezTo>
                  <a:cubicBezTo>
                    <a:pt x="5928" y="6213"/>
                    <a:pt x="6035" y="6284"/>
                    <a:pt x="6142" y="6284"/>
                  </a:cubicBezTo>
                  <a:cubicBezTo>
                    <a:pt x="6249" y="6284"/>
                    <a:pt x="6356" y="6213"/>
                    <a:pt x="6356" y="6070"/>
                  </a:cubicBezTo>
                  <a:cubicBezTo>
                    <a:pt x="6356" y="2711"/>
                    <a:pt x="3634" y="0"/>
                    <a:pt x="28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1643430" y="3067830"/>
              <a:ext cx="124579" cy="122929"/>
            </a:xfrm>
            <a:custGeom>
              <a:avLst/>
              <a:gdLst/>
              <a:ahLst/>
              <a:cxnLst/>
              <a:rect l="l" t="t" r="r" b="b"/>
              <a:pathLst>
                <a:path w="4831" h="4767" extrusionOk="0">
                  <a:moveTo>
                    <a:pt x="214" y="0"/>
                  </a:moveTo>
                  <a:cubicBezTo>
                    <a:pt x="107" y="0"/>
                    <a:pt x="0" y="74"/>
                    <a:pt x="0" y="222"/>
                  </a:cubicBezTo>
                  <a:cubicBezTo>
                    <a:pt x="0" y="2725"/>
                    <a:pt x="2031" y="4767"/>
                    <a:pt x="4545" y="4767"/>
                  </a:cubicBezTo>
                  <a:cubicBezTo>
                    <a:pt x="4830" y="4767"/>
                    <a:pt x="4830" y="4328"/>
                    <a:pt x="4545" y="4328"/>
                  </a:cubicBezTo>
                  <a:cubicBezTo>
                    <a:pt x="2273" y="4328"/>
                    <a:pt x="440" y="2495"/>
                    <a:pt x="429" y="222"/>
                  </a:cubicBezTo>
                  <a:cubicBezTo>
                    <a:pt x="429" y="74"/>
                    <a:pt x="322" y="0"/>
                    <a:pt x="21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1753259" y="2956350"/>
              <a:ext cx="124579" cy="122749"/>
            </a:xfrm>
            <a:custGeom>
              <a:avLst/>
              <a:gdLst/>
              <a:ahLst/>
              <a:cxnLst/>
              <a:rect l="l" t="t" r="r" b="b"/>
              <a:pathLst>
                <a:path w="4831" h="4760" extrusionOk="0">
                  <a:moveTo>
                    <a:pt x="286" y="1"/>
                  </a:moveTo>
                  <a:cubicBezTo>
                    <a:pt x="1" y="1"/>
                    <a:pt x="1" y="429"/>
                    <a:pt x="286" y="429"/>
                  </a:cubicBezTo>
                  <a:cubicBezTo>
                    <a:pt x="2558" y="429"/>
                    <a:pt x="4403" y="2273"/>
                    <a:pt x="4403" y="4545"/>
                  </a:cubicBezTo>
                  <a:cubicBezTo>
                    <a:pt x="4403" y="4688"/>
                    <a:pt x="4510" y="4759"/>
                    <a:pt x="4617" y="4759"/>
                  </a:cubicBezTo>
                  <a:cubicBezTo>
                    <a:pt x="4724" y="4759"/>
                    <a:pt x="4831" y="4688"/>
                    <a:pt x="4831" y="4545"/>
                  </a:cubicBezTo>
                  <a:cubicBezTo>
                    <a:pt x="4831" y="2032"/>
                    <a:pt x="2800" y="1"/>
                    <a:pt x="28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1604078" y="3067881"/>
              <a:ext cx="163931" cy="161946"/>
            </a:xfrm>
            <a:custGeom>
              <a:avLst/>
              <a:gdLst/>
              <a:ahLst/>
              <a:cxnLst/>
              <a:rect l="l" t="t" r="r" b="b"/>
              <a:pathLst>
                <a:path w="6357" h="6280" extrusionOk="0">
                  <a:moveTo>
                    <a:pt x="238" y="0"/>
                  </a:moveTo>
                  <a:cubicBezTo>
                    <a:pt x="232" y="0"/>
                    <a:pt x="226" y="0"/>
                    <a:pt x="220" y="1"/>
                  </a:cubicBezTo>
                  <a:cubicBezTo>
                    <a:pt x="99" y="1"/>
                    <a:pt x="1" y="89"/>
                    <a:pt x="1" y="209"/>
                  </a:cubicBezTo>
                  <a:cubicBezTo>
                    <a:pt x="1" y="3557"/>
                    <a:pt x="2723" y="6280"/>
                    <a:pt x="6071" y="6280"/>
                  </a:cubicBezTo>
                  <a:cubicBezTo>
                    <a:pt x="6356" y="6280"/>
                    <a:pt x="6356" y="5852"/>
                    <a:pt x="6071" y="5852"/>
                  </a:cubicBezTo>
                  <a:cubicBezTo>
                    <a:pt x="2964" y="5841"/>
                    <a:pt x="440" y="3327"/>
                    <a:pt x="440" y="209"/>
                  </a:cubicBezTo>
                  <a:cubicBezTo>
                    <a:pt x="440" y="95"/>
                    <a:pt x="351" y="0"/>
                    <a:pt x="23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1685618" y="2998513"/>
              <a:ext cx="157974" cy="149877"/>
            </a:xfrm>
            <a:custGeom>
              <a:avLst/>
              <a:gdLst/>
              <a:ahLst/>
              <a:cxnLst/>
              <a:rect l="l" t="t" r="r" b="b"/>
              <a:pathLst>
                <a:path w="6126" h="5812" extrusionOk="0">
                  <a:moveTo>
                    <a:pt x="2905" y="0"/>
                  </a:moveTo>
                  <a:cubicBezTo>
                    <a:pt x="2168" y="0"/>
                    <a:pt x="1436" y="280"/>
                    <a:pt x="878" y="825"/>
                  </a:cubicBezTo>
                  <a:cubicBezTo>
                    <a:pt x="719" y="984"/>
                    <a:pt x="861" y="1202"/>
                    <a:pt x="1030" y="1202"/>
                  </a:cubicBezTo>
                  <a:cubicBezTo>
                    <a:pt x="1082" y="1202"/>
                    <a:pt x="1137" y="1181"/>
                    <a:pt x="1186" y="1132"/>
                  </a:cubicBezTo>
                  <a:cubicBezTo>
                    <a:pt x="1658" y="671"/>
                    <a:pt x="2276" y="437"/>
                    <a:pt x="2898" y="437"/>
                  </a:cubicBezTo>
                  <a:cubicBezTo>
                    <a:pt x="3474" y="437"/>
                    <a:pt x="4053" y="638"/>
                    <a:pt x="4523" y="1044"/>
                  </a:cubicBezTo>
                  <a:cubicBezTo>
                    <a:pt x="5489" y="1879"/>
                    <a:pt x="5653" y="3317"/>
                    <a:pt x="4896" y="4359"/>
                  </a:cubicBezTo>
                  <a:cubicBezTo>
                    <a:pt x="4418" y="5020"/>
                    <a:pt x="3661" y="5379"/>
                    <a:pt x="2890" y="5379"/>
                  </a:cubicBezTo>
                  <a:cubicBezTo>
                    <a:pt x="2457" y="5379"/>
                    <a:pt x="2020" y="5266"/>
                    <a:pt x="1625" y="5029"/>
                  </a:cubicBezTo>
                  <a:cubicBezTo>
                    <a:pt x="527" y="4359"/>
                    <a:pt x="121" y="2976"/>
                    <a:pt x="681" y="1824"/>
                  </a:cubicBezTo>
                  <a:cubicBezTo>
                    <a:pt x="736" y="1714"/>
                    <a:pt x="692" y="1593"/>
                    <a:pt x="582" y="1538"/>
                  </a:cubicBezTo>
                  <a:cubicBezTo>
                    <a:pt x="550" y="1522"/>
                    <a:pt x="517" y="1515"/>
                    <a:pt x="485" y="1515"/>
                  </a:cubicBezTo>
                  <a:cubicBezTo>
                    <a:pt x="407" y="1515"/>
                    <a:pt x="335" y="1559"/>
                    <a:pt x="296" y="1637"/>
                  </a:cubicBezTo>
                  <a:cubicBezTo>
                    <a:pt x="99" y="2032"/>
                    <a:pt x="0" y="2471"/>
                    <a:pt x="0" y="2910"/>
                  </a:cubicBezTo>
                  <a:cubicBezTo>
                    <a:pt x="0" y="4294"/>
                    <a:pt x="977" y="5479"/>
                    <a:pt x="2338" y="5753"/>
                  </a:cubicBezTo>
                  <a:cubicBezTo>
                    <a:pt x="2530" y="5792"/>
                    <a:pt x="2722" y="5811"/>
                    <a:pt x="2911" y="5811"/>
                  </a:cubicBezTo>
                  <a:cubicBezTo>
                    <a:pt x="4058" y="5811"/>
                    <a:pt x="5126" y="5123"/>
                    <a:pt x="5587" y="4030"/>
                  </a:cubicBezTo>
                  <a:cubicBezTo>
                    <a:pt x="6125" y="2757"/>
                    <a:pt x="5686" y="1286"/>
                    <a:pt x="4545" y="506"/>
                  </a:cubicBezTo>
                  <a:cubicBezTo>
                    <a:pt x="4047" y="167"/>
                    <a:pt x="3475" y="0"/>
                    <a:pt x="29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1728064" y="3049108"/>
              <a:ext cx="56939" cy="48816"/>
            </a:xfrm>
            <a:custGeom>
              <a:avLst/>
              <a:gdLst/>
              <a:ahLst/>
              <a:cxnLst/>
              <a:rect l="l" t="t" r="r" b="b"/>
              <a:pathLst>
                <a:path w="2208" h="1893" extrusionOk="0">
                  <a:moveTo>
                    <a:pt x="1268" y="431"/>
                  </a:moveTo>
                  <a:cubicBezTo>
                    <a:pt x="1394" y="431"/>
                    <a:pt x="1522" y="479"/>
                    <a:pt x="1625" y="586"/>
                  </a:cubicBezTo>
                  <a:cubicBezTo>
                    <a:pt x="1944" y="904"/>
                    <a:pt x="1724" y="1453"/>
                    <a:pt x="1263" y="1453"/>
                  </a:cubicBezTo>
                  <a:cubicBezTo>
                    <a:pt x="978" y="1453"/>
                    <a:pt x="758" y="1223"/>
                    <a:pt x="758" y="948"/>
                  </a:cubicBezTo>
                  <a:cubicBezTo>
                    <a:pt x="758" y="637"/>
                    <a:pt x="1008" y="431"/>
                    <a:pt x="1268" y="431"/>
                  </a:cubicBezTo>
                  <a:close/>
                  <a:moveTo>
                    <a:pt x="1254" y="1"/>
                  </a:moveTo>
                  <a:cubicBezTo>
                    <a:pt x="1022" y="1"/>
                    <a:pt x="785" y="87"/>
                    <a:pt x="593" y="279"/>
                  </a:cubicBezTo>
                  <a:cubicBezTo>
                    <a:pt x="1" y="872"/>
                    <a:pt x="418" y="1892"/>
                    <a:pt x="1263" y="1892"/>
                  </a:cubicBezTo>
                  <a:cubicBezTo>
                    <a:pt x="1779" y="1892"/>
                    <a:pt x="2207" y="1464"/>
                    <a:pt x="2207" y="948"/>
                  </a:cubicBezTo>
                  <a:cubicBezTo>
                    <a:pt x="2207" y="377"/>
                    <a:pt x="1740" y="1"/>
                    <a:pt x="125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6" name="Google Shape;2306;p71"/>
          <p:cNvSpPr/>
          <p:nvPr/>
        </p:nvSpPr>
        <p:spPr>
          <a:xfrm>
            <a:off x="940540" y="2919552"/>
            <a:ext cx="380778" cy="306897"/>
          </a:xfrm>
          <a:custGeom>
            <a:avLst/>
            <a:gdLst/>
            <a:ahLst/>
            <a:cxnLst/>
            <a:rect l="l" t="t" r="r" b="b"/>
            <a:pathLst>
              <a:path w="14766" h="11901" extrusionOk="0">
                <a:moveTo>
                  <a:pt x="10835" y="7597"/>
                </a:moveTo>
                <a:lnTo>
                  <a:pt x="10835" y="9419"/>
                </a:lnTo>
                <a:lnTo>
                  <a:pt x="9375" y="10473"/>
                </a:lnTo>
                <a:cubicBezTo>
                  <a:pt x="8695" y="9266"/>
                  <a:pt x="9463" y="7751"/>
                  <a:pt x="10835" y="7597"/>
                </a:cubicBezTo>
                <a:close/>
                <a:moveTo>
                  <a:pt x="3492" y="7597"/>
                </a:moveTo>
                <a:lnTo>
                  <a:pt x="3492" y="9419"/>
                </a:lnTo>
                <a:lnTo>
                  <a:pt x="2032" y="10484"/>
                </a:lnTo>
                <a:cubicBezTo>
                  <a:pt x="1340" y="9277"/>
                  <a:pt x="2108" y="7762"/>
                  <a:pt x="3492" y="7597"/>
                </a:cubicBezTo>
                <a:close/>
                <a:moveTo>
                  <a:pt x="3492" y="9957"/>
                </a:moveTo>
                <a:lnTo>
                  <a:pt x="3492" y="11439"/>
                </a:lnTo>
                <a:cubicBezTo>
                  <a:pt x="3031" y="11384"/>
                  <a:pt x="2602" y="11165"/>
                  <a:pt x="2284" y="10824"/>
                </a:cubicBezTo>
                <a:lnTo>
                  <a:pt x="3492" y="9957"/>
                </a:lnTo>
                <a:close/>
                <a:moveTo>
                  <a:pt x="10835" y="9957"/>
                </a:moveTo>
                <a:lnTo>
                  <a:pt x="10835" y="11439"/>
                </a:lnTo>
                <a:cubicBezTo>
                  <a:pt x="10374" y="11384"/>
                  <a:pt x="9946" y="11165"/>
                  <a:pt x="9639" y="10824"/>
                </a:cubicBezTo>
                <a:lnTo>
                  <a:pt x="10835" y="9957"/>
                </a:lnTo>
                <a:close/>
                <a:moveTo>
                  <a:pt x="3920" y="9935"/>
                </a:moveTo>
                <a:lnTo>
                  <a:pt x="5149" y="10824"/>
                </a:lnTo>
                <a:cubicBezTo>
                  <a:pt x="4831" y="11176"/>
                  <a:pt x="4392" y="11395"/>
                  <a:pt x="3920" y="11450"/>
                </a:cubicBezTo>
                <a:lnTo>
                  <a:pt x="3920" y="9935"/>
                </a:lnTo>
                <a:close/>
                <a:moveTo>
                  <a:pt x="11274" y="9935"/>
                </a:moveTo>
                <a:lnTo>
                  <a:pt x="12493" y="10824"/>
                </a:lnTo>
                <a:cubicBezTo>
                  <a:pt x="12175" y="11176"/>
                  <a:pt x="11747" y="11395"/>
                  <a:pt x="11274" y="11450"/>
                </a:cubicBezTo>
                <a:lnTo>
                  <a:pt x="11274" y="9935"/>
                </a:lnTo>
                <a:close/>
                <a:moveTo>
                  <a:pt x="901" y="1"/>
                </a:moveTo>
                <a:cubicBezTo>
                  <a:pt x="396" y="1"/>
                  <a:pt x="1" y="418"/>
                  <a:pt x="12" y="923"/>
                </a:cubicBezTo>
                <a:cubicBezTo>
                  <a:pt x="12" y="1066"/>
                  <a:pt x="122" y="1137"/>
                  <a:pt x="231" y="1137"/>
                </a:cubicBezTo>
                <a:cubicBezTo>
                  <a:pt x="341" y="1137"/>
                  <a:pt x="451" y="1066"/>
                  <a:pt x="451" y="923"/>
                </a:cubicBezTo>
                <a:cubicBezTo>
                  <a:pt x="451" y="621"/>
                  <a:pt x="673" y="470"/>
                  <a:pt x="895" y="470"/>
                </a:cubicBezTo>
                <a:cubicBezTo>
                  <a:pt x="1118" y="470"/>
                  <a:pt x="1340" y="621"/>
                  <a:pt x="1340" y="923"/>
                </a:cubicBezTo>
                <a:lnTo>
                  <a:pt x="1340" y="9529"/>
                </a:lnTo>
                <a:cubicBezTo>
                  <a:pt x="1340" y="10835"/>
                  <a:pt x="2405" y="11900"/>
                  <a:pt x="3722" y="11900"/>
                </a:cubicBezTo>
                <a:cubicBezTo>
                  <a:pt x="5028" y="11900"/>
                  <a:pt x="6093" y="10835"/>
                  <a:pt x="6093" y="9529"/>
                </a:cubicBezTo>
                <a:lnTo>
                  <a:pt x="6093" y="9474"/>
                </a:lnTo>
                <a:cubicBezTo>
                  <a:pt x="6104" y="8756"/>
                  <a:pt x="6686" y="8190"/>
                  <a:pt x="7401" y="8190"/>
                </a:cubicBezTo>
                <a:cubicBezTo>
                  <a:pt x="7408" y="8190"/>
                  <a:pt x="7415" y="8190"/>
                  <a:pt x="7421" y="8190"/>
                </a:cubicBezTo>
                <a:cubicBezTo>
                  <a:pt x="8135" y="8212"/>
                  <a:pt x="8706" y="8805"/>
                  <a:pt x="8695" y="9529"/>
                </a:cubicBezTo>
                <a:cubicBezTo>
                  <a:pt x="8695" y="10835"/>
                  <a:pt x="9760" y="11900"/>
                  <a:pt x="11066" y="11900"/>
                </a:cubicBezTo>
                <a:cubicBezTo>
                  <a:pt x="12383" y="11900"/>
                  <a:pt x="13437" y="10835"/>
                  <a:pt x="13437" y="9529"/>
                </a:cubicBezTo>
                <a:lnTo>
                  <a:pt x="13437" y="923"/>
                </a:lnTo>
                <a:cubicBezTo>
                  <a:pt x="13437" y="621"/>
                  <a:pt x="13662" y="470"/>
                  <a:pt x="13887" y="470"/>
                </a:cubicBezTo>
                <a:cubicBezTo>
                  <a:pt x="14112" y="470"/>
                  <a:pt x="14337" y="621"/>
                  <a:pt x="14337" y="923"/>
                </a:cubicBezTo>
                <a:cubicBezTo>
                  <a:pt x="14337" y="1066"/>
                  <a:pt x="14444" y="1137"/>
                  <a:pt x="14551" y="1137"/>
                </a:cubicBezTo>
                <a:cubicBezTo>
                  <a:pt x="14658" y="1137"/>
                  <a:pt x="14765" y="1066"/>
                  <a:pt x="14765" y="923"/>
                </a:cubicBezTo>
                <a:cubicBezTo>
                  <a:pt x="14765" y="436"/>
                  <a:pt x="14381" y="44"/>
                  <a:pt x="13907" y="44"/>
                </a:cubicBezTo>
                <a:cubicBezTo>
                  <a:pt x="13900" y="44"/>
                  <a:pt x="13894" y="45"/>
                  <a:pt x="13887" y="45"/>
                </a:cubicBezTo>
                <a:cubicBezTo>
                  <a:pt x="13404" y="45"/>
                  <a:pt x="13009" y="429"/>
                  <a:pt x="13009" y="923"/>
                </a:cubicBezTo>
                <a:lnTo>
                  <a:pt x="13009" y="8157"/>
                </a:lnTo>
                <a:cubicBezTo>
                  <a:pt x="12921" y="8036"/>
                  <a:pt x="12822" y="7926"/>
                  <a:pt x="12713" y="7828"/>
                </a:cubicBezTo>
                <a:cubicBezTo>
                  <a:pt x="12664" y="7779"/>
                  <a:pt x="12612" y="7759"/>
                  <a:pt x="12561" y="7759"/>
                </a:cubicBezTo>
                <a:cubicBezTo>
                  <a:pt x="12394" y="7759"/>
                  <a:pt x="12256" y="7983"/>
                  <a:pt x="12416" y="8135"/>
                </a:cubicBezTo>
                <a:cubicBezTo>
                  <a:pt x="13053" y="8750"/>
                  <a:pt x="13185" y="9716"/>
                  <a:pt x="12756" y="10473"/>
                </a:cubicBezTo>
                <a:lnTo>
                  <a:pt x="11274" y="9408"/>
                </a:lnTo>
                <a:lnTo>
                  <a:pt x="11274" y="7597"/>
                </a:lnTo>
                <a:cubicBezTo>
                  <a:pt x="11439" y="7619"/>
                  <a:pt x="11604" y="7652"/>
                  <a:pt x="11757" y="7718"/>
                </a:cubicBezTo>
                <a:cubicBezTo>
                  <a:pt x="11787" y="7728"/>
                  <a:pt x="11815" y="7733"/>
                  <a:pt x="11841" y="7733"/>
                </a:cubicBezTo>
                <a:cubicBezTo>
                  <a:pt x="12062" y="7733"/>
                  <a:pt x="12167" y="7399"/>
                  <a:pt x="11922" y="7301"/>
                </a:cubicBezTo>
                <a:cubicBezTo>
                  <a:pt x="11644" y="7195"/>
                  <a:pt x="11358" y="7144"/>
                  <a:pt x="11077" y="7144"/>
                </a:cubicBezTo>
                <a:cubicBezTo>
                  <a:pt x="10135" y="7144"/>
                  <a:pt x="9242" y="7708"/>
                  <a:pt x="8870" y="8629"/>
                </a:cubicBezTo>
                <a:cubicBezTo>
                  <a:pt x="8530" y="8080"/>
                  <a:pt x="7959" y="7806"/>
                  <a:pt x="7389" y="7806"/>
                </a:cubicBezTo>
                <a:cubicBezTo>
                  <a:pt x="6818" y="7806"/>
                  <a:pt x="6247" y="8080"/>
                  <a:pt x="5907" y="8629"/>
                </a:cubicBezTo>
                <a:cubicBezTo>
                  <a:pt x="5808" y="8387"/>
                  <a:pt x="5665" y="8157"/>
                  <a:pt x="5500" y="7959"/>
                </a:cubicBezTo>
                <a:cubicBezTo>
                  <a:pt x="5451" y="7905"/>
                  <a:pt x="5394" y="7882"/>
                  <a:pt x="5338" y="7882"/>
                </a:cubicBezTo>
                <a:cubicBezTo>
                  <a:pt x="5171" y="7882"/>
                  <a:pt x="5023" y="8088"/>
                  <a:pt x="5171" y="8245"/>
                </a:cubicBezTo>
                <a:cubicBezTo>
                  <a:pt x="5467" y="8596"/>
                  <a:pt x="5643" y="9024"/>
                  <a:pt x="5654" y="9485"/>
                </a:cubicBezTo>
                <a:lnTo>
                  <a:pt x="5654" y="9540"/>
                </a:lnTo>
                <a:cubicBezTo>
                  <a:pt x="5654" y="9551"/>
                  <a:pt x="5654" y="9551"/>
                  <a:pt x="5654" y="9562"/>
                </a:cubicBezTo>
                <a:cubicBezTo>
                  <a:pt x="5654" y="9891"/>
                  <a:pt x="5566" y="10210"/>
                  <a:pt x="5402" y="10495"/>
                </a:cubicBezTo>
                <a:lnTo>
                  <a:pt x="3931" y="9419"/>
                </a:lnTo>
                <a:lnTo>
                  <a:pt x="3931" y="7597"/>
                </a:lnTo>
                <a:cubicBezTo>
                  <a:pt x="4139" y="7619"/>
                  <a:pt x="4337" y="7674"/>
                  <a:pt x="4534" y="7762"/>
                </a:cubicBezTo>
                <a:cubicBezTo>
                  <a:pt x="4568" y="7778"/>
                  <a:pt x="4600" y="7785"/>
                  <a:pt x="4631" y="7785"/>
                </a:cubicBezTo>
                <a:cubicBezTo>
                  <a:pt x="4829" y="7785"/>
                  <a:pt x="4938" y="7482"/>
                  <a:pt x="4710" y="7377"/>
                </a:cubicBezTo>
                <a:cubicBezTo>
                  <a:pt x="4387" y="7228"/>
                  <a:pt x="4046" y="7156"/>
                  <a:pt x="3710" y="7156"/>
                </a:cubicBezTo>
                <a:cubicBezTo>
                  <a:pt x="2961" y="7156"/>
                  <a:pt x="2234" y="7513"/>
                  <a:pt x="1779" y="8157"/>
                </a:cubicBezTo>
                <a:lnTo>
                  <a:pt x="1779" y="923"/>
                </a:lnTo>
                <a:cubicBezTo>
                  <a:pt x="1801" y="418"/>
                  <a:pt x="1395" y="1"/>
                  <a:pt x="90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7" name="Google Shape;2307;p71"/>
          <p:cNvGrpSpPr/>
          <p:nvPr/>
        </p:nvGrpSpPr>
        <p:grpSpPr>
          <a:xfrm>
            <a:off x="1511243" y="1772472"/>
            <a:ext cx="386709" cy="260815"/>
            <a:chOff x="1511243" y="1772472"/>
            <a:chExt cx="386709" cy="260815"/>
          </a:xfrm>
        </p:grpSpPr>
        <p:sp>
          <p:nvSpPr>
            <p:cNvPr id="2308" name="Google Shape;2308;p71"/>
            <p:cNvSpPr/>
            <p:nvPr/>
          </p:nvSpPr>
          <p:spPr>
            <a:xfrm>
              <a:off x="1646266" y="1858319"/>
              <a:ext cx="19547" cy="16813"/>
            </a:xfrm>
            <a:custGeom>
              <a:avLst/>
              <a:gdLst/>
              <a:ahLst/>
              <a:cxnLst/>
              <a:rect l="l" t="t" r="r" b="b"/>
              <a:pathLst>
                <a:path w="758" h="652" extrusionOk="0">
                  <a:moveTo>
                    <a:pt x="439" y="0"/>
                  </a:moveTo>
                  <a:cubicBezTo>
                    <a:pt x="143" y="0"/>
                    <a:pt x="0" y="352"/>
                    <a:pt x="209" y="560"/>
                  </a:cubicBezTo>
                  <a:cubicBezTo>
                    <a:pt x="272" y="623"/>
                    <a:pt x="351" y="652"/>
                    <a:pt x="429" y="652"/>
                  </a:cubicBezTo>
                  <a:cubicBezTo>
                    <a:pt x="595" y="652"/>
                    <a:pt x="758" y="524"/>
                    <a:pt x="758" y="330"/>
                  </a:cubicBezTo>
                  <a:cubicBezTo>
                    <a:pt x="758" y="143"/>
                    <a:pt x="615" y="0"/>
                    <a:pt x="43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651449" y="1772472"/>
              <a:ext cx="246503" cy="260815"/>
            </a:xfrm>
            <a:custGeom>
              <a:avLst/>
              <a:gdLst/>
              <a:ahLst/>
              <a:cxnLst/>
              <a:rect l="l" t="t" r="r" b="b"/>
              <a:pathLst>
                <a:path w="9559" h="10114" extrusionOk="0">
                  <a:moveTo>
                    <a:pt x="8976" y="6611"/>
                  </a:moveTo>
                  <a:cubicBezTo>
                    <a:pt x="8987" y="6809"/>
                    <a:pt x="8987" y="7105"/>
                    <a:pt x="8976" y="7435"/>
                  </a:cubicBezTo>
                  <a:cubicBezTo>
                    <a:pt x="8965" y="7973"/>
                    <a:pt x="8866" y="8511"/>
                    <a:pt x="8691" y="9015"/>
                  </a:cubicBezTo>
                  <a:cubicBezTo>
                    <a:pt x="7768" y="8708"/>
                    <a:pt x="6805" y="8551"/>
                    <a:pt x="5843" y="8551"/>
                  </a:cubicBezTo>
                  <a:cubicBezTo>
                    <a:pt x="5672" y="8551"/>
                    <a:pt x="5502" y="8555"/>
                    <a:pt x="5332" y="8565"/>
                  </a:cubicBezTo>
                  <a:cubicBezTo>
                    <a:pt x="5672" y="8170"/>
                    <a:pt x="5979" y="7753"/>
                    <a:pt x="6243" y="7303"/>
                  </a:cubicBezTo>
                  <a:lnTo>
                    <a:pt x="6276" y="7281"/>
                  </a:lnTo>
                  <a:lnTo>
                    <a:pt x="6287" y="7281"/>
                  </a:lnTo>
                  <a:lnTo>
                    <a:pt x="8976" y="6611"/>
                  </a:lnTo>
                  <a:close/>
                  <a:moveTo>
                    <a:pt x="7151" y="1"/>
                  </a:moveTo>
                  <a:cubicBezTo>
                    <a:pt x="7012" y="1"/>
                    <a:pt x="6873" y="56"/>
                    <a:pt x="6770" y="179"/>
                  </a:cubicBezTo>
                  <a:cubicBezTo>
                    <a:pt x="6221" y="848"/>
                    <a:pt x="5310" y="1375"/>
                    <a:pt x="4651" y="1694"/>
                  </a:cubicBezTo>
                  <a:cubicBezTo>
                    <a:pt x="4476" y="1781"/>
                    <a:pt x="4289" y="1880"/>
                    <a:pt x="4124" y="1968"/>
                  </a:cubicBezTo>
                  <a:cubicBezTo>
                    <a:pt x="3910" y="2089"/>
                    <a:pt x="4028" y="2384"/>
                    <a:pt x="4229" y="2384"/>
                  </a:cubicBezTo>
                  <a:cubicBezTo>
                    <a:pt x="4265" y="2384"/>
                    <a:pt x="4304" y="2374"/>
                    <a:pt x="4344" y="2352"/>
                  </a:cubicBezTo>
                  <a:cubicBezTo>
                    <a:pt x="4497" y="2253"/>
                    <a:pt x="4673" y="2166"/>
                    <a:pt x="4838" y="2089"/>
                  </a:cubicBezTo>
                  <a:cubicBezTo>
                    <a:pt x="5859" y="1584"/>
                    <a:pt x="6627" y="1035"/>
                    <a:pt x="7099" y="453"/>
                  </a:cubicBezTo>
                  <a:cubicBezTo>
                    <a:pt x="7115" y="437"/>
                    <a:pt x="7137" y="427"/>
                    <a:pt x="7156" y="427"/>
                  </a:cubicBezTo>
                  <a:cubicBezTo>
                    <a:pt x="7163" y="427"/>
                    <a:pt x="7170" y="428"/>
                    <a:pt x="7176" y="431"/>
                  </a:cubicBezTo>
                  <a:cubicBezTo>
                    <a:pt x="7209" y="442"/>
                    <a:pt x="7231" y="464"/>
                    <a:pt x="7231" y="497"/>
                  </a:cubicBezTo>
                  <a:cubicBezTo>
                    <a:pt x="7275" y="1112"/>
                    <a:pt x="7319" y="1924"/>
                    <a:pt x="7297" y="2769"/>
                  </a:cubicBezTo>
                  <a:cubicBezTo>
                    <a:pt x="6967" y="3176"/>
                    <a:pt x="6243" y="3209"/>
                    <a:pt x="6232" y="3209"/>
                  </a:cubicBezTo>
                  <a:cubicBezTo>
                    <a:pt x="5939" y="3219"/>
                    <a:pt x="5946" y="3648"/>
                    <a:pt x="6221" y="3648"/>
                  </a:cubicBezTo>
                  <a:cubicBezTo>
                    <a:pt x="6225" y="3648"/>
                    <a:pt x="6228" y="3648"/>
                    <a:pt x="6232" y="3648"/>
                  </a:cubicBezTo>
                  <a:lnTo>
                    <a:pt x="6243" y="3648"/>
                  </a:lnTo>
                  <a:cubicBezTo>
                    <a:pt x="6605" y="3626"/>
                    <a:pt x="6956" y="3527"/>
                    <a:pt x="7264" y="3351"/>
                  </a:cubicBezTo>
                  <a:lnTo>
                    <a:pt x="7264" y="3351"/>
                  </a:lnTo>
                  <a:cubicBezTo>
                    <a:pt x="7253" y="3593"/>
                    <a:pt x="7231" y="3823"/>
                    <a:pt x="7209" y="4054"/>
                  </a:cubicBezTo>
                  <a:cubicBezTo>
                    <a:pt x="7198" y="4098"/>
                    <a:pt x="7198" y="4131"/>
                    <a:pt x="7198" y="4175"/>
                  </a:cubicBezTo>
                  <a:cubicBezTo>
                    <a:pt x="6876" y="4487"/>
                    <a:pt x="6276" y="4504"/>
                    <a:pt x="6139" y="4504"/>
                  </a:cubicBezTo>
                  <a:cubicBezTo>
                    <a:pt x="6122" y="4504"/>
                    <a:pt x="6112" y="4504"/>
                    <a:pt x="6111" y="4504"/>
                  </a:cubicBezTo>
                  <a:cubicBezTo>
                    <a:pt x="6107" y="4504"/>
                    <a:pt x="6104" y="4504"/>
                    <a:pt x="6100" y="4504"/>
                  </a:cubicBezTo>
                  <a:cubicBezTo>
                    <a:pt x="5815" y="4504"/>
                    <a:pt x="5807" y="4932"/>
                    <a:pt x="6089" y="4943"/>
                  </a:cubicBezTo>
                  <a:lnTo>
                    <a:pt x="6144" y="4943"/>
                  </a:lnTo>
                  <a:cubicBezTo>
                    <a:pt x="6473" y="4943"/>
                    <a:pt x="6803" y="4877"/>
                    <a:pt x="7110" y="4745"/>
                  </a:cubicBezTo>
                  <a:lnTo>
                    <a:pt x="7110" y="4745"/>
                  </a:lnTo>
                  <a:cubicBezTo>
                    <a:pt x="6902" y="5843"/>
                    <a:pt x="6539" y="6579"/>
                    <a:pt x="6045" y="6908"/>
                  </a:cubicBezTo>
                  <a:lnTo>
                    <a:pt x="5968" y="6952"/>
                  </a:lnTo>
                  <a:cubicBezTo>
                    <a:pt x="5946" y="6974"/>
                    <a:pt x="5914" y="6996"/>
                    <a:pt x="5903" y="7029"/>
                  </a:cubicBezTo>
                  <a:cubicBezTo>
                    <a:pt x="4667" y="9115"/>
                    <a:pt x="3339" y="9671"/>
                    <a:pt x="2274" y="9671"/>
                  </a:cubicBezTo>
                  <a:cubicBezTo>
                    <a:pt x="1731" y="9671"/>
                    <a:pt x="1257" y="9526"/>
                    <a:pt x="897" y="9367"/>
                  </a:cubicBezTo>
                  <a:cubicBezTo>
                    <a:pt x="732" y="9290"/>
                    <a:pt x="590" y="9191"/>
                    <a:pt x="458" y="9081"/>
                  </a:cubicBezTo>
                  <a:cubicBezTo>
                    <a:pt x="410" y="9038"/>
                    <a:pt x="359" y="9020"/>
                    <a:pt x="312" y="9020"/>
                  </a:cubicBezTo>
                  <a:cubicBezTo>
                    <a:pt x="138" y="9020"/>
                    <a:pt x="1" y="9256"/>
                    <a:pt x="172" y="9411"/>
                  </a:cubicBezTo>
                  <a:cubicBezTo>
                    <a:pt x="337" y="9553"/>
                    <a:pt x="524" y="9674"/>
                    <a:pt x="721" y="9762"/>
                  </a:cubicBezTo>
                  <a:cubicBezTo>
                    <a:pt x="1215" y="9981"/>
                    <a:pt x="1742" y="10102"/>
                    <a:pt x="2291" y="10113"/>
                  </a:cubicBezTo>
                  <a:cubicBezTo>
                    <a:pt x="2664" y="10113"/>
                    <a:pt x="3027" y="10047"/>
                    <a:pt x="3389" y="9927"/>
                  </a:cubicBezTo>
                  <a:cubicBezTo>
                    <a:pt x="3916" y="9740"/>
                    <a:pt x="4410" y="9444"/>
                    <a:pt x="4827" y="9070"/>
                  </a:cubicBezTo>
                  <a:lnTo>
                    <a:pt x="4860" y="9070"/>
                  </a:lnTo>
                  <a:cubicBezTo>
                    <a:pt x="5203" y="9011"/>
                    <a:pt x="5548" y="8986"/>
                    <a:pt x="5882" y="8986"/>
                  </a:cubicBezTo>
                  <a:cubicBezTo>
                    <a:pt x="7398" y="8986"/>
                    <a:pt x="8706" y="9487"/>
                    <a:pt x="8724" y="9487"/>
                  </a:cubicBezTo>
                  <a:cubicBezTo>
                    <a:pt x="8750" y="9499"/>
                    <a:pt x="8778" y="9505"/>
                    <a:pt x="8806" y="9505"/>
                  </a:cubicBezTo>
                  <a:cubicBezTo>
                    <a:pt x="8883" y="9505"/>
                    <a:pt x="8958" y="9464"/>
                    <a:pt x="8998" y="9400"/>
                  </a:cubicBezTo>
                  <a:cubicBezTo>
                    <a:pt x="9558" y="8379"/>
                    <a:pt x="9404" y="6403"/>
                    <a:pt x="9404" y="6326"/>
                  </a:cubicBezTo>
                  <a:cubicBezTo>
                    <a:pt x="9395" y="6207"/>
                    <a:pt x="9301" y="6118"/>
                    <a:pt x="9194" y="6118"/>
                  </a:cubicBezTo>
                  <a:cubicBezTo>
                    <a:pt x="9173" y="6118"/>
                    <a:pt x="9151" y="6121"/>
                    <a:pt x="9130" y="6128"/>
                  </a:cubicBezTo>
                  <a:lnTo>
                    <a:pt x="6858" y="6688"/>
                  </a:lnTo>
                  <a:cubicBezTo>
                    <a:pt x="7835" y="5228"/>
                    <a:pt x="7802" y="2264"/>
                    <a:pt x="7659" y="464"/>
                  </a:cubicBezTo>
                  <a:cubicBezTo>
                    <a:pt x="7638" y="176"/>
                    <a:pt x="7397" y="1"/>
                    <a:pt x="715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511243" y="1795165"/>
              <a:ext cx="238431" cy="202690"/>
            </a:xfrm>
            <a:custGeom>
              <a:avLst/>
              <a:gdLst/>
              <a:ahLst/>
              <a:cxnLst/>
              <a:rect l="l" t="t" r="r" b="b"/>
              <a:pathLst>
                <a:path w="9246" h="7860" extrusionOk="0">
                  <a:moveTo>
                    <a:pt x="757" y="473"/>
                  </a:moveTo>
                  <a:cubicBezTo>
                    <a:pt x="922" y="473"/>
                    <a:pt x="1076" y="517"/>
                    <a:pt x="1229" y="605"/>
                  </a:cubicBezTo>
                  <a:cubicBezTo>
                    <a:pt x="1559" y="770"/>
                    <a:pt x="1691" y="1011"/>
                    <a:pt x="1658" y="1077"/>
                  </a:cubicBezTo>
                  <a:cubicBezTo>
                    <a:pt x="1647" y="1088"/>
                    <a:pt x="1593" y="1120"/>
                    <a:pt x="1487" y="1121"/>
                  </a:cubicBezTo>
                  <a:lnTo>
                    <a:pt x="1487" y="1121"/>
                  </a:lnTo>
                  <a:cubicBezTo>
                    <a:pt x="1324" y="1120"/>
                    <a:pt x="1162" y="1076"/>
                    <a:pt x="1021" y="1000"/>
                  </a:cubicBezTo>
                  <a:cubicBezTo>
                    <a:pt x="681" y="825"/>
                    <a:pt x="549" y="583"/>
                    <a:pt x="582" y="528"/>
                  </a:cubicBezTo>
                  <a:cubicBezTo>
                    <a:pt x="593" y="495"/>
                    <a:pt x="659" y="473"/>
                    <a:pt x="757" y="473"/>
                  </a:cubicBezTo>
                  <a:close/>
                  <a:moveTo>
                    <a:pt x="3205" y="440"/>
                  </a:moveTo>
                  <a:cubicBezTo>
                    <a:pt x="3227" y="440"/>
                    <a:pt x="3282" y="473"/>
                    <a:pt x="3348" y="550"/>
                  </a:cubicBezTo>
                  <a:cubicBezTo>
                    <a:pt x="3436" y="693"/>
                    <a:pt x="3491" y="847"/>
                    <a:pt x="3513" y="1011"/>
                  </a:cubicBezTo>
                  <a:cubicBezTo>
                    <a:pt x="3557" y="1384"/>
                    <a:pt x="3425" y="1626"/>
                    <a:pt x="3359" y="1637"/>
                  </a:cubicBezTo>
                  <a:cubicBezTo>
                    <a:pt x="3357" y="1637"/>
                    <a:pt x="3356" y="1637"/>
                    <a:pt x="3354" y="1637"/>
                  </a:cubicBezTo>
                  <a:cubicBezTo>
                    <a:pt x="3284" y="1637"/>
                    <a:pt x="3106" y="1430"/>
                    <a:pt x="3063" y="1066"/>
                  </a:cubicBezTo>
                  <a:cubicBezTo>
                    <a:pt x="3041" y="901"/>
                    <a:pt x="3052" y="737"/>
                    <a:pt x="3096" y="583"/>
                  </a:cubicBezTo>
                  <a:lnTo>
                    <a:pt x="3107" y="572"/>
                  </a:lnTo>
                  <a:cubicBezTo>
                    <a:pt x="3140" y="484"/>
                    <a:pt x="3194" y="440"/>
                    <a:pt x="3205" y="440"/>
                  </a:cubicBezTo>
                  <a:close/>
                  <a:moveTo>
                    <a:pt x="2602" y="1856"/>
                  </a:moveTo>
                  <a:cubicBezTo>
                    <a:pt x="2711" y="1944"/>
                    <a:pt x="2810" y="2043"/>
                    <a:pt x="2909" y="2142"/>
                  </a:cubicBezTo>
                  <a:cubicBezTo>
                    <a:pt x="2766" y="2241"/>
                    <a:pt x="2602" y="2296"/>
                    <a:pt x="2437" y="2307"/>
                  </a:cubicBezTo>
                  <a:cubicBezTo>
                    <a:pt x="2375" y="2316"/>
                    <a:pt x="2317" y="2320"/>
                    <a:pt x="2263" y="2320"/>
                  </a:cubicBezTo>
                  <a:cubicBezTo>
                    <a:pt x="1990" y="2320"/>
                    <a:pt x="1820" y="2219"/>
                    <a:pt x="1811" y="2164"/>
                  </a:cubicBezTo>
                  <a:cubicBezTo>
                    <a:pt x="1811" y="2142"/>
                    <a:pt x="1833" y="2087"/>
                    <a:pt x="1921" y="2021"/>
                  </a:cubicBezTo>
                  <a:cubicBezTo>
                    <a:pt x="2064" y="1933"/>
                    <a:pt x="2217" y="1878"/>
                    <a:pt x="2382" y="1867"/>
                  </a:cubicBezTo>
                  <a:cubicBezTo>
                    <a:pt x="2459" y="1856"/>
                    <a:pt x="2525" y="1856"/>
                    <a:pt x="2602" y="1856"/>
                  </a:cubicBezTo>
                  <a:close/>
                  <a:moveTo>
                    <a:pt x="4325" y="3075"/>
                  </a:moveTo>
                  <a:cubicBezTo>
                    <a:pt x="4424" y="3305"/>
                    <a:pt x="4424" y="3569"/>
                    <a:pt x="4325" y="3799"/>
                  </a:cubicBezTo>
                  <a:lnTo>
                    <a:pt x="3557" y="3481"/>
                  </a:lnTo>
                  <a:lnTo>
                    <a:pt x="4325" y="3075"/>
                  </a:lnTo>
                  <a:close/>
                  <a:moveTo>
                    <a:pt x="2426" y="4579"/>
                  </a:moveTo>
                  <a:cubicBezTo>
                    <a:pt x="2492" y="4590"/>
                    <a:pt x="2624" y="4831"/>
                    <a:pt x="2569" y="5205"/>
                  </a:cubicBezTo>
                  <a:cubicBezTo>
                    <a:pt x="2547" y="5369"/>
                    <a:pt x="2492" y="5523"/>
                    <a:pt x="2404" y="5666"/>
                  </a:cubicBezTo>
                  <a:cubicBezTo>
                    <a:pt x="2338" y="5753"/>
                    <a:pt x="2283" y="5775"/>
                    <a:pt x="2261" y="5775"/>
                  </a:cubicBezTo>
                  <a:cubicBezTo>
                    <a:pt x="2239" y="5764"/>
                    <a:pt x="2195" y="5731"/>
                    <a:pt x="2163" y="5633"/>
                  </a:cubicBezTo>
                  <a:cubicBezTo>
                    <a:pt x="2108" y="5479"/>
                    <a:pt x="2097" y="5303"/>
                    <a:pt x="2119" y="5139"/>
                  </a:cubicBezTo>
                  <a:lnTo>
                    <a:pt x="2119" y="5139"/>
                  </a:lnTo>
                  <a:lnTo>
                    <a:pt x="2130" y="5150"/>
                  </a:lnTo>
                  <a:cubicBezTo>
                    <a:pt x="2141" y="4985"/>
                    <a:pt x="2195" y="4820"/>
                    <a:pt x="2294" y="4689"/>
                  </a:cubicBezTo>
                  <a:cubicBezTo>
                    <a:pt x="2349" y="4601"/>
                    <a:pt x="2404" y="4579"/>
                    <a:pt x="2426" y="4579"/>
                  </a:cubicBezTo>
                  <a:close/>
                  <a:moveTo>
                    <a:pt x="2997" y="6050"/>
                  </a:moveTo>
                  <a:cubicBezTo>
                    <a:pt x="3063" y="6050"/>
                    <a:pt x="3118" y="6050"/>
                    <a:pt x="3172" y="6061"/>
                  </a:cubicBezTo>
                  <a:cubicBezTo>
                    <a:pt x="3337" y="6083"/>
                    <a:pt x="3491" y="6138"/>
                    <a:pt x="3634" y="6225"/>
                  </a:cubicBezTo>
                  <a:cubicBezTo>
                    <a:pt x="3710" y="6280"/>
                    <a:pt x="3732" y="6335"/>
                    <a:pt x="3732" y="6357"/>
                  </a:cubicBezTo>
                  <a:lnTo>
                    <a:pt x="3743" y="6368"/>
                  </a:lnTo>
                  <a:cubicBezTo>
                    <a:pt x="3743" y="6390"/>
                    <a:pt x="3699" y="6434"/>
                    <a:pt x="3601" y="6467"/>
                  </a:cubicBezTo>
                  <a:cubicBezTo>
                    <a:pt x="3496" y="6504"/>
                    <a:pt x="3380" y="6521"/>
                    <a:pt x="3269" y="6521"/>
                  </a:cubicBezTo>
                  <a:cubicBezTo>
                    <a:pt x="3217" y="6521"/>
                    <a:pt x="3166" y="6518"/>
                    <a:pt x="3118" y="6511"/>
                  </a:cubicBezTo>
                  <a:cubicBezTo>
                    <a:pt x="2788" y="6467"/>
                    <a:pt x="2591" y="6313"/>
                    <a:pt x="2547" y="6236"/>
                  </a:cubicBezTo>
                  <a:cubicBezTo>
                    <a:pt x="2635" y="6182"/>
                    <a:pt x="2722" y="6127"/>
                    <a:pt x="2799" y="6072"/>
                  </a:cubicBezTo>
                  <a:cubicBezTo>
                    <a:pt x="2865" y="6050"/>
                    <a:pt x="2931" y="6050"/>
                    <a:pt x="2997" y="6050"/>
                  </a:cubicBezTo>
                  <a:close/>
                  <a:moveTo>
                    <a:pt x="3215" y="0"/>
                  </a:moveTo>
                  <a:cubicBezTo>
                    <a:pt x="2981" y="0"/>
                    <a:pt x="2750" y="146"/>
                    <a:pt x="2689" y="418"/>
                  </a:cubicBezTo>
                  <a:cubicBezTo>
                    <a:pt x="2613" y="638"/>
                    <a:pt x="2591" y="880"/>
                    <a:pt x="2624" y="1121"/>
                  </a:cubicBezTo>
                  <a:cubicBezTo>
                    <a:pt x="2635" y="1198"/>
                    <a:pt x="2646" y="1286"/>
                    <a:pt x="2668" y="1373"/>
                  </a:cubicBezTo>
                  <a:cubicBezTo>
                    <a:pt x="2492" y="1253"/>
                    <a:pt x="2294" y="1154"/>
                    <a:pt x="2097" y="1077"/>
                  </a:cubicBezTo>
                  <a:cubicBezTo>
                    <a:pt x="2108" y="781"/>
                    <a:pt x="1844" y="429"/>
                    <a:pt x="1416" y="210"/>
                  </a:cubicBezTo>
                  <a:cubicBezTo>
                    <a:pt x="1188" y="91"/>
                    <a:pt x="961" y="34"/>
                    <a:pt x="761" y="34"/>
                  </a:cubicBezTo>
                  <a:cubicBezTo>
                    <a:pt x="499" y="34"/>
                    <a:pt x="286" y="133"/>
                    <a:pt x="187" y="320"/>
                  </a:cubicBezTo>
                  <a:cubicBezTo>
                    <a:pt x="0" y="660"/>
                    <a:pt x="274" y="1110"/>
                    <a:pt x="812" y="1384"/>
                  </a:cubicBezTo>
                  <a:cubicBezTo>
                    <a:pt x="1010" y="1494"/>
                    <a:pt x="1240" y="1549"/>
                    <a:pt x="1471" y="1560"/>
                  </a:cubicBezTo>
                  <a:lnTo>
                    <a:pt x="1504" y="1560"/>
                  </a:lnTo>
                  <a:cubicBezTo>
                    <a:pt x="1625" y="1560"/>
                    <a:pt x="1756" y="1527"/>
                    <a:pt x="1866" y="1461"/>
                  </a:cubicBezTo>
                  <a:lnTo>
                    <a:pt x="1998" y="1505"/>
                  </a:lnTo>
                  <a:cubicBezTo>
                    <a:pt x="1877" y="1538"/>
                    <a:pt x="1767" y="1593"/>
                    <a:pt x="1669" y="1670"/>
                  </a:cubicBezTo>
                  <a:cubicBezTo>
                    <a:pt x="1471" y="1780"/>
                    <a:pt x="1361" y="1988"/>
                    <a:pt x="1383" y="2219"/>
                  </a:cubicBezTo>
                  <a:cubicBezTo>
                    <a:pt x="1416" y="2548"/>
                    <a:pt x="1789" y="2768"/>
                    <a:pt x="2272" y="2768"/>
                  </a:cubicBezTo>
                  <a:cubicBezTo>
                    <a:pt x="2349" y="2768"/>
                    <a:pt x="2426" y="2757"/>
                    <a:pt x="2492" y="2757"/>
                  </a:cubicBezTo>
                  <a:cubicBezTo>
                    <a:pt x="2733" y="2724"/>
                    <a:pt x="2964" y="2636"/>
                    <a:pt x="3172" y="2504"/>
                  </a:cubicBezTo>
                  <a:cubicBezTo>
                    <a:pt x="3271" y="2680"/>
                    <a:pt x="3359" y="2866"/>
                    <a:pt x="3425" y="3053"/>
                  </a:cubicBezTo>
                  <a:lnTo>
                    <a:pt x="2931" y="3316"/>
                  </a:lnTo>
                  <a:cubicBezTo>
                    <a:pt x="2766" y="3404"/>
                    <a:pt x="2777" y="3646"/>
                    <a:pt x="2953" y="3712"/>
                  </a:cubicBezTo>
                  <a:lnTo>
                    <a:pt x="3513" y="3942"/>
                  </a:lnTo>
                  <a:cubicBezTo>
                    <a:pt x="3502" y="4107"/>
                    <a:pt x="3480" y="4271"/>
                    <a:pt x="3436" y="4425"/>
                  </a:cubicBezTo>
                  <a:cubicBezTo>
                    <a:pt x="3348" y="4733"/>
                    <a:pt x="3194" y="5018"/>
                    <a:pt x="2997" y="5270"/>
                  </a:cubicBezTo>
                  <a:lnTo>
                    <a:pt x="2997" y="5259"/>
                  </a:lnTo>
                  <a:cubicBezTo>
                    <a:pt x="3074" y="4667"/>
                    <a:pt x="2854" y="4184"/>
                    <a:pt x="2481" y="4140"/>
                  </a:cubicBezTo>
                  <a:cubicBezTo>
                    <a:pt x="2470" y="4139"/>
                    <a:pt x="2460" y="4139"/>
                    <a:pt x="2449" y="4139"/>
                  </a:cubicBezTo>
                  <a:cubicBezTo>
                    <a:pt x="2231" y="4139"/>
                    <a:pt x="2037" y="4247"/>
                    <a:pt x="1932" y="4425"/>
                  </a:cubicBezTo>
                  <a:cubicBezTo>
                    <a:pt x="1669" y="4831"/>
                    <a:pt x="1603" y="5325"/>
                    <a:pt x="1745" y="5786"/>
                  </a:cubicBezTo>
                  <a:cubicBezTo>
                    <a:pt x="1778" y="5885"/>
                    <a:pt x="1844" y="5973"/>
                    <a:pt x="1910" y="6050"/>
                  </a:cubicBezTo>
                  <a:cubicBezTo>
                    <a:pt x="1652" y="6140"/>
                    <a:pt x="1381" y="6184"/>
                    <a:pt x="1110" y="6184"/>
                  </a:cubicBezTo>
                  <a:cubicBezTo>
                    <a:pt x="884" y="6184"/>
                    <a:pt x="658" y="6153"/>
                    <a:pt x="439" y="6094"/>
                  </a:cubicBezTo>
                  <a:cubicBezTo>
                    <a:pt x="413" y="6086"/>
                    <a:pt x="388" y="6082"/>
                    <a:pt x="365" y="6082"/>
                  </a:cubicBezTo>
                  <a:cubicBezTo>
                    <a:pt x="137" y="6082"/>
                    <a:pt x="69" y="6441"/>
                    <a:pt x="318" y="6511"/>
                  </a:cubicBezTo>
                  <a:cubicBezTo>
                    <a:pt x="571" y="6588"/>
                    <a:pt x="845" y="6621"/>
                    <a:pt x="1109" y="6621"/>
                  </a:cubicBezTo>
                  <a:cubicBezTo>
                    <a:pt x="1460" y="6621"/>
                    <a:pt x="1822" y="6555"/>
                    <a:pt x="2152" y="6423"/>
                  </a:cubicBezTo>
                  <a:cubicBezTo>
                    <a:pt x="2283" y="6675"/>
                    <a:pt x="2613" y="6873"/>
                    <a:pt x="3052" y="6939"/>
                  </a:cubicBezTo>
                  <a:cubicBezTo>
                    <a:pt x="3129" y="6939"/>
                    <a:pt x="3205" y="6950"/>
                    <a:pt x="3282" y="6950"/>
                  </a:cubicBezTo>
                  <a:cubicBezTo>
                    <a:pt x="3436" y="6950"/>
                    <a:pt x="3601" y="6928"/>
                    <a:pt x="3754" y="6873"/>
                  </a:cubicBezTo>
                  <a:cubicBezTo>
                    <a:pt x="4237" y="6763"/>
                    <a:pt x="4336" y="6105"/>
                    <a:pt x="3886" y="5863"/>
                  </a:cubicBezTo>
                  <a:cubicBezTo>
                    <a:pt x="3699" y="5742"/>
                    <a:pt x="3491" y="5655"/>
                    <a:pt x="3271" y="5633"/>
                  </a:cubicBezTo>
                  <a:cubicBezTo>
                    <a:pt x="3634" y="5205"/>
                    <a:pt x="3875" y="4678"/>
                    <a:pt x="3941" y="4118"/>
                  </a:cubicBezTo>
                  <a:lnTo>
                    <a:pt x="4259" y="4261"/>
                  </a:lnTo>
                  <a:lnTo>
                    <a:pt x="4457" y="5918"/>
                  </a:lnTo>
                  <a:cubicBezTo>
                    <a:pt x="4512" y="6555"/>
                    <a:pt x="4698" y="7180"/>
                    <a:pt x="4995" y="7740"/>
                  </a:cubicBezTo>
                  <a:cubicBezTo>
                    <a:pt x="5037" y="7825"/>
                    <a:pt x="5105" y="7860"/>
                    <a:pt x="5174" y="7860"/>
                  </a:cubicBezTo>
                  <a:cubicBezTo>
                    <a:pt x="5319" y="7860"/>
                    <a:pt x="5465" y="7703"/>
                    <a:pt x="5368" y="7532"/>
                  </a:cubicBezTo>
                  <a:cubicBezTo>
                    <a:pt x="5104" y="7016"/>
                    <a:pt x="4940" y="6456"/>
                    <a:pt x="4885" y="5885"/>
                  </a:cubicBezTo>
                  <a:lnTo>
                    <a:pt x="4885" y="5863"/>
                  </a:lnTo>
                  <a:lnTo>
                    <a:pt x="4676" y="4074"/>
                  </a:lnTo>
                  <a:cubicBezTo>
                    <a:pt x="4907" y="3624"/>
                    <a:pt x="4885" y="3097"/>
                    <a:pt x="4610" y="2680"/>
                  </a:cubicBezTo>
                  <a:cubicBezTo>
                    <a:pt x="4808" y="2112"/>
                    <a:pt x="5285" y="1850"/>
                    <a:pt x="5763" y="1850"/>
                  </a:cubicBezTo>
                  <a:cubicBezTo>
                    <a:pt x="6376" y="1850"/>
                    <a:pt x="6990" y="2282"/>
                    <a:pt x="7015" y="3053"/>
                  </a:cubicBezTo>
                  <a:cubicBezTo>
                    <a:pt x="7015" y="3119"/>
                    <a:pt x="7004" y="3196"/>
                    <a:pt x="6993" y="3262"/>
                  </a:cubicBezTo>
                  <a:cubicBezTo>
                    <a:pt x="6962" y="3412"/>
                    <a:pt x="7088" y="3527"/>
                    <a:pt x="7215" y="3527"/>
                  </a:cubicBezTo>
                  <a:cubicBezTo>
                    <a:pt x="7273" y="3527"/>
                    <a:pt x="7332" y="3503"/>
                    <a:pt x="7377" y="3448"/>
                  </a:cubicBezTo>
                  <a:cubicBezTo>
                    <a:pt x="7871" y="2877"/>
                    <a:pt x="8431" y="2361"/>
                    <a:pt x="9056" y="1933"/>
                  </a:cubicBezTo>
                  <a:cubicBezTo>
                    <a:pt x="9246" y="1798"/>
                    <a:pt x="9109" y="1529"/>
                    <a:pt x="8926" y="1529"/>
                  </a:cubicBezTo>
                  <a:cubicBezTo>
                    <a:pt x="8887" y="1529"/>
                    <a:pt x="8845" y="1542"/>
                    <a:pt x="8804" y="1571"/>
                  </a:cubicBezTo>
                  <a:cubicBezTo>
                    <a:pt x="8310" y="1922"/>
                    <a:pt x="7849" y="2318"/>
                    <a:pt x="7432" y="2746"/>
                  </a:cubicBezTo>
                  <a:cubicBezTo>
                    <a:pt x="7263" y="1843"/>
                    <a:pt x="6528" y="1384"/>
                    <a:pt x="5791" y="1384"/>
                  </a:cubicBezTo>
                  <a:cubicBezTo>
                    <a:pt x="5086" y="1384"/>
                    <a:pt x="4381" y="1804"/>
                    <a:pt x="4171" y="2658"/>
                  </a:cubicBezTo>
                  <a:lnTo>
                    <a:pt x="3820" y="2844"/>
                  </a:lnTo>
                  <a:cubicBezTo>
                    <a:pt x="3732" y="2581"/>
                    <a:pt x="3601" y="2329"/>
                    <a:pt x="3436" y="2098"/>
                  </a:cubicBezTo>
                  <a:lnTo>
                    <a:pt x="3436" y="2065"/>
                  </a:lnTo>
                  <a:cubicBezTo>
                    <a:pt x="3798" y="1988"/>
                    <a:pt x="4007" y="1527"/>
                    <a:pt x="3930" y="945"/>
                  </a:cubicBezTo>
                  <a:cubicBezTo>
                    <a:pt x="3908" y="715"/>
                    <a:pt x="3820" y="495"/>
                    <a:pt x="3699" y="298"/>
                  </a:cubicBezTo>
                  <a:cubicBezTo>
                    <a:pt x="3596" y="96"/>
                    <a:pt x="3405" y="0"/>
                    <a:pt x="321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1" name="Google Shape;2311;p71"/>
          <p:cNvGrpSpPr/>
          <p:nvPr/>
        </p:nvGrpSpPr>
        <p:grpSpPr>
          <a:xfrm>
            <a:off x="2784784" y="1734332"/>
            <a:ext cx="380495" cy="336888"/>
            <a:chOff x="2784784" y="1734332"/>
            <a:chExt cx="380495" cy="336888"/>
          </a:xfrm>
        </p:grpSpPr>
        <p:sp>
          <p:nvSpPr>
            <p:cNvPr id="2312" name="Google Shape;2312;p71"/>
            <p:cNvSpPr/>
            <p:nvPr/>
          </p:nvSpPr>
          <p:spPr>
            <a:xfrm>
              <a:off x="2784784" y="1734332"/>
              <a:ext cx="380495" cy="336888"/>
            </a:xfrm>
            <a:custGeom>
              <a:avLst/>
              <a:gdLst/>
              <a:ahLst/>
              <a:cxnLst/>
              <a:rect l="l" t="t" r="r" b="b"/>
              <a:pathLst>
                <a:path w="14755" h="13064" extrusionOk="0">
                  <a:moveTo>
                    <a:pt x="7334" y="5116"/>
                  </a:moveTo>
                  <a:cubicBezTo>
                    <a:pt x="7948" y="5116"/>
                    <a:pt x="8256" y="5851"/>
                    <a:pt x="7817" y="6290"/>
                  </a:cubicBezTo>
                  <a:cubicBezTo>
                    <a:pt x="7679" y="6428"/>
                    <a:pt x="7509" y="6490"/>
                    <a:pt x="7342" y="6490"/>
                  </a:cubicBezTo>
                  <a:cubicBezTo>
                    <a:pt x="6991" y="6490"/>
                    <a:pt x="6653" y="6217"/>
                    <a:pt x="6653" y="5807"/>
                  </a:cubicBezTo>
                  <a:cubicBezTo>
                    <a:pt x="6653" y="5423"/>
                    <a:pt x="6960" y="5116"/>
                    <a:pt x="7334" y="5116"/>
                  </a:cubicBezTo>
                  <a:close/>
                  <a:moveTo>
                    <a:pt x="14315" y="450"/>
                  </a:moveTo>
                  <a:lnTo>
                    <a:pt x="14315" y="5390"/>
                  </a:lnTo>
                  <a:cubicBezTo>
                    <a:pt x="14315" y="6630"/>
                    <a:pt x="13305" y="7640"/>
                    <a:pt x="12065" y="7640"/>
                  </a:cubicBezTo>
                  <a:lnTo>
                    <a:pt x="8453" y="7640"/>
                  </a:lnTo>
                  <a:lnTo>
                    <a:pt x="8453" y="7542"/>
                  </a:lnTo>
                  <a:cubicBezTo>
                    <a:pt x="8453" y="7179"/>
                    <a:pt x="8366" y="6817"/>
                    <a:pt x="8201" y="6510"/>
                  </a:cubicBezTo>
                  <a:cubicBezTo>
                    <a:pt x="8464" y="6180"/>
                    <a:pt x="8530" y="5741"/>
                    <a:pt x="8366" y="5357"/>
                  </a:cubicBezTo>
                  <a:cubicBezTo>
                    <a:pt x="9002" y="2558"/>
                    <a:pt x="11450" y="538"/>
                    <a:pt x="14315" y="450"/>
                  </a:cubicBezTo>
                  <a:close/>
                  <a:moveTo>
                    <a:pt x="7850" y="6784"/>
                  </a:moveTo>
                  <a:cubicBezTo>
                    <a:pt x="7970" y="7026"/>
                    <a:pt x="8025" y="7278"/>
                    <a:pt x="8014" y="7542"/>
                  </a:cubicBezTo>
                  <a:cubicBezTo>
                    <a:pt x="8025" y="7827"/>
                    <a:pt x="7948" y="8112"/>
                    <a:pt x="7806" y="8376"/>
                  </a:cubicBezTo>
                  <a:cubicBezTo>
                    <a:pt x="7806" y="8387"/>
                    <a:pt x="7795" y="8398"/>
                    <a:pt x="7784" y="8409"/>
                  </a:cubicBezTo>
                  <a:cubicBezTo>
                    <a:pt x="7696" y="8584"/>
                    <a:pt x="7531" y="8694"/>
                    <a:pt x="7334" y="8716"/>
                  </a:cubicBezTo>
                  <a:cubicBezTo>
                    <a:pt x="7180" y="8705"/>
                    <a:pt x="7037" y="8617"/>
                    <a:pt x="6950" y="8497"/>
                  </a:cubicBezTo>
                  <a:lnTo>
                    <a:pt x="6928" y="8464"/>
                  </a:lnTo>
                  <a:cubicBezTo>
                    <a:pt x="6917" y="8453"/>
                    <a:pt x="6917" y="8442"/>
                    <a:pt x="6906" y="8431"/>
                  </a:cubicBezTo>
                  <a:cubicBezTo>
                    <a:pt x="6730" y="8167"/>
                    <a:pt x="6653" y="7849"/>
                    <a:pt x="6653" y="7542"/>
                  </a:cubicBezTo>
                  <a:cubicBezTo>
                    <a:pt x="6653" y="7278"/>
                    <a:pt x="6708" y="7026"/>
                    <a:pt x="6818" y="6784"/>
                  </a:cubicBezTo>
                  <a:cubicBezTo>
                    <a:pt x="6982" y="6872"/>
                    <a:pt x="7161" y="6916"/>
                    <a:pt x="7338" y="6916"/>
                  </a:cubicBezTo>
                  <a:cubicBezTo>
                    <a:pt x="7515" y="6916"/>
                    <a:pt x="7690" y="6872"/>
                    <a:pt x="7850" y="6784"/>
                  </a:cubicBezTo>
                  <a:close/>
                  <a:moveTo>
                    <a:pt x="7773" y="9034"/>
                  </a:moveTo>
                  <a:lnTo>
                    <a:pt x="7762" y="11592"/>
                  </a:lnTo>
                  <a:cubicBezTo>
                    <a:pt x="7778" y="11867"/>
                    <a:pt x="7575" y="12004"/>
                    <a:pt x="7372" y="12004"/>
                  </a:cubicBezTo>
                  <a:cubicBezTo>
                    <a:pt x="7169" y="12004"/>
                    <a:pt x="6966" y="11867"/>
                    <a:pt x="6982" y="11592"/>
                  </a:cubicBezTo>
                  <a:lnTo>
                    <a:pt x="6982" y="9067"/>
                  </a:lnTo>
                  <a:cubicBezTo>
                    <a:pt x="7092" y="9122"/>
                    <a:pt x="7213" y="9144"/>
                    <a:pt x="7334" y="9144"/>
                  </a:cubicBezTo>
                  <a:cubicBezTo>
                    <a:pt x="7487" y="9144"/>
                    <a:pt x="7641" y="9111"/>
                    <a:pt x="7773" y="9034"/>
                  </a:cubicBezTo>
                  <a:close/>
                  <a:moveTo>
                    <a:pt x="6280" y="8079"/>
                  </a:moveTo>
                  <a:cubicBezTo>
                    <a:pt x="6324" y="8288"/>
                    <a:pt x="6412" y="8475"/>
                    <a:pt x="6521" y="8661"/>
                  </a:cubicBezTo>
                  <a:lnTo>
                    <a:pt x="6543" y="10330"/>
                  </a:lnTo>
                  <a:cubicBezTo>
                    <a:pt x="6543" y="10934"/>
                    <a:pt x="6313" y="11515"/>
                    <a:pt x="5896" y="11943"/>
                  </a:cubicBezTo>
                  <a:cubicBezTo>
                    <a:pt x="5468" y="12372"/>
                    <a:pt x="4897" y="12624"/>
                    <a:pt x="4293" y="12624"/>
                  </a:cubicBezTo>
                  <a:lnTo>
                    <a:pt x="4271" y="12624"/>
                  </a:lnTo>
                  <a:cubicBezTo>
                    <a:pt x="3020" y="12624"/>
                    <a:pt x="1999" y="11614"/>
                    <a:pt x="1999" y="10363"/>
                  </a:cubicBezTo>
                  <a:cubicBezTo>
                    <a:pt x="1988" y="9111"/>
                    <a:pt x="2998" y="8090"/>
                    <a:pt x="4260" y="8090"/>
                  </a:cubicBezTo>
                  <a:lnTo>
                    <a:pt x="5358" y="8079"/>
                  </a:lnTo>
                  <a:close/>
                  <a:moveTo>
                    <a:pt x="14535" y="0"/>
                  </a:moveTo>
                  <a:cubicBezTo>
                    <a:pt x="11505" y="0"/>
                    <a:pt x="8849" y="2009"/>
                    <a:pt x="8025" y="4918"/>
                  </a:cubicBezTo>
                  <a:cubicBezTo>
                    <a:pt x="7970" y="4874"/>
                    <a:pt x="7905" y="4830"/>
                    <a:pt x="7839" y="4797"/>
                  </a:cubicBezTo>
                  <a:cubicBezTo>
                    <a:pt x="7872" y="3041"/>
                    <a:pt x="8772" y="1394"/>
                    <a:pt x="10232" y="406"/>
                  </a:cubicBezTo>
                  <a:cubicBezTo>
                    <a:pt x="10432" y="279"/>
                    <a:pt x="10300" y="7"/>
                    <a:pt x="10110" y="7"/>
                  </a:cubicBezTo>
                  <a:cubicBezTo>
                    <a:pt x="10072" y="7"/>
                    <a:pt x="10031" y="18"/>
                    <a:pt x="9990" y="44"/>
                  </a:cubicBezTo>
                  <a:cubicBezTo>
                    <a:pt x="8442" y="1098"/>
                    <a:pt x="7476" y="2821"/>
                    <a:pt x="7411" y="4688"/>
                  </a:cubicBezTo>
                  <a:lnTo>
                    <a:pt x="7323" y="4688"/>
                  </a:lnTo>
                  <a:cubicBezTo>
                    <a:pt x="7257" y="2810"/>
                    <a:pt x="6291" y="1087"/>
                    <a:pt x="4743" y="44"/>
                  </a:cubicBezTo>
                  <a:cubicBezTo>
                    <a:pt x="4700" y="15"/>
                    <a:pt x="4657" y="2"/>
                    <a:pt x="4617" y="2"/>
                  </a:cubicBezTo>
                  <a:cubicBezTo>
                    <a:pt x="4431" y="2"/>
                    <a:pt x="4303" y="271"/>
                    <a:pt x="4502" y="406"/>
                  </a:cubicBezTo>
                  <a:cubicBezTo>
                    <a:pt x="5951" y="1383"/>
                    <a:pt x="6851" y="3019"/>
                    <a:pt x="6884" y="4786"/>
                  </a:cubicBezTo>
                  <a:cubicBezTo>
                    <a:pt x="6829" y="4808"/>
                    <a:pt x="6763" y="4841"/>
                    <a:pt x="6708" y="4874"/>
                  </a:cubicBezTo>
                  <a:cubicBezTo>
                    <a:pt x="6269" y="3370"/>
                    <a:pt x="5325" y="2064"/>
                    <a:pt x="4019" y="1175"/>
                  </a:cubicBezTo>
                  <a:cubicBezTo>
                    <a:pt x="3976" y="1145"/>
                    <a:pt x="3933" y="1133"/>
                    <a:pt x="3892" y="1133"/>
                  </a:cubicBezTo>
                  <a:cubicBezTo>
                    <a:pt x="3706" y="1133"/>
                    <a:pt x="3579" y="1402"/>
                    <a:pt x="3777" y="1537"/>
                  </a:cubicBezTo>
                  <a:cubicBezTo>
                    <a:pt x="5072" y="2415"/>
                    <a:pt x="5994" y="3743"/>
                    <a:pt x="6357" y="5258"/>
                  </a:cubicBezTo>
                  <a:cubicBezTo>
                    <a:pt x="6137" y="5654"/>
                    <a:pt x="6181" y="6158"/>
                    <a:pt x="6477" y="6510"/>
                  </a:cubicBezTo>
                  <a:cubicBezTo>
                    <a:pt x="6302" y="6828"/>
                    <a:pt x="6214" y="7179"/>
                    <a:pt x="6225" y="7542"/>
                  </a:cubicBezTo>
                  <a:lnTo>
                    <a:pt x="6225" y="7629"/>
                  </a:lnTo>
                  <a:lnTo>
                    <a:pt x="5358" y="7640"/>
                  </a:lnTo>
                  <a:lnTo>
                    <a:pt x="2679" y="7640"/>
                  </a:lnTo>
                  <a:cubicBezTo>
                    <a:pt x="1439" y="7640"/>
                    <a:pt x="440" y="6630"/>
                    <a:pt x="440" y="5390"/>
                  </a:cubicBezTo>
                  <a:lnTo>
                    <a:pt x="440" y="450"/>
                  </a:lnTo>
                  <a:cubicBezTo>
                    <a:pt x="1362" y="472"/>
                    <a:pt x="2262" y="714"/>
                    <a:pt x="3086" y="1131"/>
                  </a:cubicBezTo>
                  <a:cubicBezTo>
                    <a:pt x="3123" y="1150"/>
                    <a:pt x="3159" y="1158"/>
                    <a:pt x="3193" y="1158"/>
                  </a:cubicBezTo>
                  <a:cubicBezTo>
                    <a:pt x="3396" y="1158"/>
                    <a:pt x="3509" y="860"/>
                    <a:pt x="3283" y="747"/>
                  </a:cubicBezTo>
                  <a:cubicBezTo>
                    <a:pt x="2359" y="263"/>
                    <a:pt x="1329" y="11"/>
                    <a:pt x="287" y="11"/>
                  </a:cubicBezTo>
                  <a:cubicBezTo>
                    <a:pt x="265" y="11"/>
                    <a:pt x="243" y="11"/>
                    <a:pt x="220" y="11"/>
                  </a:cubicBezTo>
                  <a:cubicBezTo>
                    <a:pt x="100" y="11"/>
                    <a:pt x="1" y="99"/>
                    <a:pt x="1" y="220"/>
                  </a:cubicBezTo>
                  <a:lnTo>
                    <a:pt x="1" y="5390"/>
                  </a:lnTo>
                  <a:cubicBezTo>
                    <a:pt x="1" y="6872"/>
                    <a:pt x="1208" y="8068"/>
                    <a:pt x="2679" y="8079"/>
                  </a:cubicBezTo>
                  <a:lnTo>
                    <a:pt x="2822" y="8079"/>
                  </a:lnTo>
                  <a:cubicBezTo>
                    <a:pt x="1812" y="8716"/>
                    <a:pt x="1340" y="9957"/>
                    <a:pt x="1680" y="11109"/>
                  </a:cubicBezTo>
                  <a:cubicBezTo>
                    <a:pt x="2021" y="12262"/>
                    <a:pt x="3075" y="13063"/>
                    <a:pt x="4282" y="13063"/>
                  </a:cubicBezTo>
                  <a:lnTo>
                    <a:pt x="4304" y="13063"/>
                  </a:lnTo>
                  <a:cubicBezTo>
                    <a:pt x="5028" y="13052"/>
                    <a:pt x="5709" y="12767"/>
                    <a:pt x="6214" y="12251"/>
                  </a:cubicBezTo>
                  <a:cubicBezTo>
                    <a:pt x="6346" y="12108"/>
                    <a:pt x="6467" y="11954"/>
                    <a:pt x="6576" y="11790"/>
                  </a:cubicBezTo>
                  <a:cubicBezTo>
                    <a:pt x="6681" y="12207"/>
                    <a:pt x="7029" y="12415"/>
                    <a:pt x="7379" y="12415"/>
                  </a:cubicBezTo>
                  <a:cubicBezTo>
                    <a:pt x="7729" y="12415"/>
                    <a:pt x="8080" y="12207"/>
                    <a:pt x="8190" y="11790"/>
                  </a:cubicBezTo>
                  <a:cubicBezTo>
                    <a:pt x="8708" y="12627"/>
                    <a:pt x="9589" y="13061"/>
                    <a:pt x="10477" y="13061"/>
                  </a:cubicBezTo>
                  <a:cubicBezTo>
                    <a:pt x="11208" y="13061"/>
                    <a:pt x="11942" y="12767"/>
                    <a:pt x="12482" y="12163"/>
                  </a:cubicBezTo>
                  <a:cubicBezTo>
                    <a:pt x="12630" y="12006"/>
                    <a:pt x="12488" y="11800"/>
                    <a:pt x="12324" y="11800"/>
                  </a:cubicBezTo>
                  <a:cubicBezTo>
                    <a:pt x="12270" y="11800"/>
                    <a:pt x="12213" y="11823"/>
                    <a:pt x="12164" y="11878"/>
                  </a:cubicBezTo>
                  <a:cubicBezTo>
                    <a:pt x="11694" y="12395"/>
                    <a:pt x="11093" y="12626"/>
                    <a:pt x="10502" y="12626"/>
                  </a:cubicBezTo>
                  <a:cubicBezTo>
                    <a:pt x="9337" y="12626"/>
                    <a:pt x="8212" y="11728"/>
                    <a:pt x="8212" y="10352"/>
                  </a:cubicBezTo>
                  <a:lnTo>
                    <a:pt x="8212" y="8573"/>
                  </a:lnTo>
                  <a:cubicBezTo>
                    <a:pt x="8289" y="8420"/>
                    <a:pt x="8355" y="8255"/>
                    <a:pt x="8399" y="8090"/>
                  </a:cubicBezTo>
                  <a:lnTo>
                    <a:pt x="10473" y="8090"/>
                  </a:lnTo>
                  <a:cubicBezTo>
                    <a:pt x="12109" y="8090"/>
                    <a:pt x="13196" y="9759"/>
                    <a:pt x="12559" y="11263"/>
                  </a:cubicBezTo>
                  <a:cubicBezTo>
                    <a:pt x="12481" y="11433"/>
                    <a:pt x="12617" y="11566"/>
                    <a:pt x="12757" y="11566"/>
                  </a:cubicBezTo>
                  <a:cubicBezTo>
                    <a:pt x="12833" y="11566"/>
                    <a:pt x="12911" y="11525"/>
                    <a:pt x="12954" y="11428"/>
                  </a:cubicBezTo>
                  <a:cubicBezTo>
                    <a:pt x="13481" y="10209"/>
                    <a:pt x="13053" y="8793"/>
                    <a:pt x="11933" y="8079"/>
                  </a:cubicBezTo>
                  <a:lnTo>
                    <a:pt x="12065" y="8079"/>
                  </a:lnTo>
                  <a:cubicBezTo>
                    <a:pt x="13547" y="8068"/>
                    <a:pt x="14754" y="6872"/>
                    <a:pt x="14754" y="5390"/>
                  </a:cubicBezTo>
                  <a:lnTo>
                    <a:pt x="14754" y="220"/>
                  </a:lnTo>
                  <a:cubicBezTo>
                    <a:pt x="14754" y="99"/>
                    <a:pt x="14656" y="0"/>
                    <a:pt x="1453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2822150" y="1823789"/>
              <a:ext cx="86079" cy="73726"/>
            </a:xfrm>
            <a:custGeom>
              <a:avLst/>
              <a:gdLst/>
              <a:ahLst/>
              <a:cxnLst/>
              <a:rect l="l" t="t" r="r" b="b"/>
              <a:pathLst>
                <a:path w="3338" h="2859" extrusionOk="0">
                  <a:moveTo>
                    <a:pt x="1428" y="439"/>
                  </a:moveTo>
                  <a:cubicBezTo>
                    <a:pt x="1977" y="439"/>
                    <a:pt x="2416" y="878"/>
                    <a:pt x="2416" y="1427"/>
                  </a:cubicBezTo>
                  <a:cubicBezTo>
                    <a:pt x="2416" y="2028"/>
                    <a:pt x="1930" y="2423"/>
                    <a:pt x="1421" y="2423"/>
                  </a:cubicBezTo>
                  <a:cubicBezTo>
                    <a:pt x="1177" y="2423"/>
                    <a:pt x="928" y="2332"/>
                    <a:pt x="725" y="2130"/>
                  </a:cubicBezTo>
                  <a:cubicBezTo>
                    <a:pt x="100" y="1504"/>
                    <a:pt x="539" y="439"/>
                    <a:pt x="1428" y="439"/>
                  </a:cubicBezTo>
                  <a:close/>
                  <a:moveTo>
                    <a:pt x="1428" y="0"/>
                  </a:moveTo>
                  <a:cubicBezTo>
                    <a:pt x="638" y="0"/>
                    <a:pt x="1" y="637"/>
                    <a:pt x="1" y="1427"/>
                  </a:cubicBezTo>
                  <a:cubicBezTo>
                    <a:pt x="1" y="2288"/>
                    <a:pt x="704" y="2859"/>
                    <a:pt x="1438" y="2859"/>
                  </a:cubicBezTo>
                  <a:cubicBezTo>
                    <a:pt x="1789" y="2859"/>
                    <a:pt x="2147" y="2728"/>
                    <a:pt x="2438" y="2437"/>
                  </a:cubicBezTo>
                  <a:cubicBezTo>
                    <a:pt x="3338" y="1537"/>
                    <a:pt x="2701" y="0"/>
                    <a:pt x="14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3049184" y="1823660"/>
              <a:ext cx="86079" cy="73752"/>
            </a:xfrm>
            <a:custGeom>
              <a:avLst/>
              <a:gdLst/>
              <a:ahLst/>
              <a:cxnLst/>
              <a:rect l="l" t="t" r="r" b="b"/>
              <a:pathLst>
                <a:path w="3338" h="2860" extrusionOk="0">
                  <a:moveTo>
                    <a:pt x="1428" y="444"/>
                  </a:moveTo>
                  <a:cubicBezTo>
                    <a:pt x="2306" y="444"/>
                    <a:pt x="2756" y="1509"/>
                    <a:pt x="2130" y="2135"/>
                  </a:cubicBezTo>
                  <a:cubicBezTo>
                    <a:pt x="1927" y="2337"/>
                    <a:pt x="1679" y="2428"/>
                    <a:pt x="1435" y="2428"/>
                  </a:cubicBezTo>
                  <a:cubicBezTo>
                    <a:pt x="926" y="2428"/>
                    <a:pt x="440" y="2033"/>
                    <a:pt x="440" y="1432"/>
                  </a:cubicBezTo>
                  <a:cubicBezTo>
                    <a:pt x="440" y="883"/>
                    <a:pt x="879" y="444"/>
                    <a:pt x="1428" y="444"/>
                  </a:cubicBezTo>
                  <a:close/>
                  <a:moveTo>
                    <a:pt x="1438" y="1"/>
                  </a:moveTo>
                  <a:cubicBezTo>
                    <a:pt x="704" y="1"/>
                    <a:pt x="1" y="571"/>
                    <a:pt x="1" y="1432"/>
                  </a:cubicBezTo>
                  <a:cubicBezTo>
                    <a:pt x="1" y="2222"/>
                    <a:pt x="637" y="2859"/>
                    <a:pt x="1428" y="2859"/>
                  </a:cubicBezTo>
                  <a:cubicBezTo>
                    <a:pt x="2701" y="2859"/>
                    <a:pt x="3338" y="1322"/>
                    <a:pt x="2438" y="422"/>
                  </a:cubicBezTo>
                  <a:cubicBezTo>
                    <a:pt x="2146" y="131"/>
                    <a:pt x="1789" y="1"/>
                    <a:pt x="143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3034175" y="1981170"/>
              <a:ext cx="48996" cy="41930"/>
            </a:xfrm>
            <a:custGeom>
              <a:avLst/>
              <a:gdLst/>
              <a:ahLst/>
              <a:cxnLst/>
              <a:rect l="l" t="t" r="r" b="b"/>
              <a:pathLst>
                <a:path w="1900" h="1626" extrusionOk="0">
                  <a:moveTo>
                    <a:pt x="813" y="428"/>
                  </a:moveTo>
                  <a:cubicBezTo>
                    <a:pt x="1022" y="428"/>
                    <a:pt x="1197" y="604"/>
                    <a:pt x="1197" y="813"/>
                  </a:cubicBezTo>
                  <a:cubicBezTo>
                    <a:pt x="1197" y="1041"/>
                    <a:pt x="1009" y="1191"/>
                    <a:pt x="815" y="1191"/>
                  </a:cubicBezTo>
                  <a:cubicBezTo>
                    <a:pt x="721" y="1191"/>
                    <a:pt x="625" y="1155"/>
                    <a:pt x="550" y="1076"/>
                  </a:cubicBezTo>
                  <a:cubicBezTo>
                    <a:pt x="308" y="846"/>
                    <a:pt x="473" y="428"/>
                    <a:pt x="813" y="428"/>
                  </a:cubicBezTo>
                  <a:close/>
                  <a:moveTo>
                    <a:pt x="813" y="0"/>
                  </a:moveTo>
                  <a:cubicBezTo>
                    <a:pt x="363" y="0"/>
                    <a:pt x="1" y="363"/>
                    <a:pt x="1" y="813"/>
                  </a:cubicBezTo>
                  <a:cubicBezTo>
                    <a:pt x="1" y="1302"/>
                    <a:pt x="401" y="1626"/>
                    <a:pt x="820" y="1626"/>
                  </a:cubicBezTo>
                  <a:cubicBezTo>
                    <a:pt x="1022" y="1626"/>
                    <a:pt x="1227" y="1551"/>
                    <a:pt x="1395" y="1383"/>
                  </a:cubicBezTo>
                  <a:cubicBezTo>
                    <a:pt x="1900" y="879"/>
                    <a:pt x="1538" y="0"/>
                    <a:pt x="8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2866892" y="1980319"/>
              <a:ext cx="49280" cy="42034"/>
            </a:xfrm>
            <a:custGeom>
              <a:avLst/>
              <a:gdLst/>
              <a:ahLst/>
              <a:cxnLst/>
              <a:rect l="l" t="t" r="r" b="b"/>
              <a:pathLst>
                <a:path w="1911" h="1630" extrusionOk="0">
                  <a:moveTo>
                    <a:pt x="1094" y="435"/>
                  </a:moveTo>
                  <a:cubicBezTo>
                    <a:pt x="1288" y="435"/>
                    <a:pt x="1471" y="584"/>
                    <a:pt x="1471" y="813"/>
                  </a:cubicBezTo>
                  <a:cubicBezTo>
                    <a:pt x="1471" y="1021"/>
                    <a:pt x="1296" y="1197"/>
                    <a:pt x="1087" y="1197"/>
                  </a:cubicBezTo>
                  <a:cubicBezTo>
                    <a:pt x="758" y="1197"/>
                    <a:pt x="582" y="780"/>
                    <a:pt x="824" y="549"/>
                  </a:cubicBezTo>
                  <a:cubicBezTo>
                    <a:pt x="903" y="470"/>
                    <a:pt x="1000" y="435"/>
                    <a:pt x="1094" y="435"/>
                  </a:cubicBezTo>
                  <a:close/>
                  <a:moveTo>
                    <a:pt x="1087" y="0"/>
                  </a:moveTo>
                  <a:cubicBezTo>
                    <a:pt x="363" y="0"/>
                    <a:pt x="0" y="879"/>
                    <a:pt x="516" y="1395"/>
                  </a:cubicBezTo>
                  <a:cubicBezTo>
                    <a:pt x="682" y="1557"/>
                    <a:pt x="885" y="1629"/>
                    <a:pt x="1084" y="1629"/>
                  </a:cubicBezTo>
                  <a:cubicBezTo>
                    <a:pt x="1506" y="1629"/>
                    <a:pt x="1910" y="1305"/>
                    <a:pt x="1910" y="813"/>
                  </a:cubicBezTo>
                  <a:cubicBezTo>
                    <a:pt x="1899" y="363"/>
                    <a:pt x="1537" y="0"/>
                    <a:pt x="108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7" name="Google Shape;2317;p71"/>
          <p:cNvGrpSpPr/>
          <p:nvPr/>
        </p:nvGrpSpPr>
        <p:grpSpPr>
          <a:xfrm>
            <a:off x="6606621" y="2883036"/>
            <a:ext cx="380185" cy="380778"/>
            <a:chOff x="6606621" y="2883036"/>
            <a:chExt cx="380185" cy="380778"/>
          </a:xfrm>
        </p:grpSpPr>
        <p:sp>
          <p:nvSpPr>
            <p:cNvPr id="2318" name="Google Shape;2318;p71"/>
            <p:cNvSpPr/>
            <p:nvPr/>
          </p:nvSpPr>
          <p:spPr>
            <a:xfrm>
              <a:off x="6625858" y="2883036"/>
              <a:ext cx="340859" cy="217363"/>
            </a:xfrm>
            <a:custGeom>
              <a:avLst/>
              <a:gdLst/>
              <a:ahLst/>
              <a:cxnLst/>
              <a:rect l="l" t="t" r="r" b="b"/>
              <a:pathLst>
                <a:path w="13218" h="8429" extrusionOk="0">
                  <a:moveTo>
                    <a:pt x="10278" y="897"/>
                  </a:moveTo>
                  <a:cubicBezTo>
                    <a:pt x="10303" y="897"/>
                    <a:pt x="10328" y="898"/>
                    <a:pt x="10352" y="901"/>
                  </a:cubicBezTo>
                  <a:lnTo>
                    <a:pt x="10539" y="901"/>
                  </a:lnTo>
                  <a:cubicBezTo>
                    <a:pt x="10451" y="1044"/>
                    <a:pt x="10341" y="1153"/>
                    <a:pt x="10210" y="1241"/>
                  </a:cubicBezTo>
                  <a:cubicBezTo>
                    <a:pt x="10143" y="1275"/>
                    <a:pt x="10069" y="1289"/>
                    <a:pt x="9999" y="1289"/>
                  </a:cubicBezTo>
                  <a:cubicBezTo>
                    <a:pt x="9977" y="1289"/>
                    <a:pt x="9956" y="1288"/>
                    <a:pt x="9935" y="1285"/>
                  </a:cubicBezTo>
                  <a:cubicBezTo>
                    <a:pt x="9931" y="1286"/>
                    <a:pt x="9926" y="1286"/>
                    <a:pt x="9922" y="1286"/>
                  </a:cubicBezTo>
                  <a:cubicBezTo>
                    <a:pt x="9832" y="1286"/>
                    <a:pt x="9785" y="1183"/>
                    <a:pt x="9858" y="1120"/>
                  </a:cubicBezTo>
                  <a:cubicBezTo>
                    <a:pt x="9902" y="1033"/>
                    <a:pt x="9979" y="978"/>
                    <a:pt x="10067" y="934"/>
                  </a:cubicBezTo>
                  <a:cubicBezTo>
                    <a:pt x="10133" y="909"/>
                    <a:pt x="10205" y="897"/>
                    <a:pt x="10278" y="897"/>
                  </a:cubicBezTo>
                  <a:close/>
                  <a:moveTo>
                    <a:pt x="956" y="1227"/>
                  </a:moveTo>
                  <a:cubicBezTo>
                    <a:pt x="1026" y="1227"/>
                    <a:pt x="1096" y="1232"/>
                    <a:pt x="1164" y="1241"/>
                  </a:cubicBezTo>
                  <a:cubicBezTo>
                    <a:pt x="1252" y="1263"/>
                    <a:pt x="1340" y="1318"/>
                    <a:pt x="1406" y="1395"/>
                  </a:cubicBezTo>
                  <a:cubicBezTo>
                    <a:pt x="1483" y="1461"/>
                    <a:pt x="1450" y="1592"/>
                    <a:pt x="1340" y="1592"/>
                  </a:cubicBezTo>
                  <a:cubicBezTo>
                    <a:pt x="1296" y="1602"/>
                    <a:pt x="1251" y="1608"/>
                    <a:pt x="1208" y="1608"/>
                  </a:cubicBezTo>
                  <a:cubicBezTo>
                    <a:pt x="1155" y="1608"/>
                    <a:pt x="1103" y="1600"/>
                    <a:pt x="1055" y="1581"/>
                  </a:cubicBezTo>
                  <a:cubicBezTo>
                    <a:pt x="901" y="1505"/>
                    <a:pt x="769" y="1395"/>
                    <a:pt x="659" y="1263"/>
                  </a:cubicBezTo>
                  <a:cubicBezTo>
                    <a:pt x="756" y="1237"/>
                    <a:pt x="856" y="1227"/>
                    <a:pt x="956" y="1227"/>
                  </a:cubicBezTo>
                  <a:close/>
                  <a:moveTo>
                    <a:pt x="2032" y="440"/>
                  </a:moveTo>
                  <a:lnTo>
                    <a:pt x="2032" y="517"/>
                  </a:lnTo>
                  <a:cubicBezTo>
                    <a:pt x="2021" y="1384"/>
                    <a:pt x="2635" y="2119"/>
                    <a:pt x="3481" y="2262"/>
                  </a:cubicBezTo>
                  <a:lnTo>
                    <a:pt x="3481" y="2613"/>
                  </a:lnTo>
                  <a:cubicBezTo>
                    <a:pt x="2493" y="2504"/>
                    <a:pt x="1724" y="1603"/>
                    <a:pt x="1724" y="517"/>
                  </a:cubicBezTo>
                  <a:lnTo>
                    <a:pt x="1724" y="440"/>
                  </a:lnTo>
                  <a:close/>
                  <a:moveTo>
                    <a:pt x="12197" y="3601"/>
                  </a:moveTo>
                  <a:cubicBezTo>
                    <a:pt x="12317" y="3612"/>
                    <a:pt x="12438" y="3623"/>
                    <a:pt x="12559" y="3645"/>
                  </a:cubicBezTo>
                  <a:cubicBezTo>
                    <a:pt x="12449" y="3777"/>
                    <a:pt x="12317" y="3887"/>
                    <a:pt x="12164" y="3964"/>
                  </a:cubicBezTo>
                  <a:cubicBezTo>
                    <a:pt x="12109" y="3982"/>
                    <a:pt x="12055" y="3990"/>
                    <a:pt x="12002" y="3990"/>
                  </a:cubicBezTo>
                  <a:cubicBezTo>
                    <a:pt x="11959" y="3990"/>
                    <a:pt x="11918" y="3984"/>
                    <a:pt x="11878" y="3974"/>
                  </a:cubicBezTo>
                  <a:cubicBezTo>
                    <a:pt x="11768" y="3974"/>
                    <a:pt x="11725" y="3843"/>
                    <a:pt x="11812" y="3788"/>
                  </a:cubicBezTo>
                  <a:cubicBezTo>
                    <a:pt x="11878" y="3711"/>
                    <a:pt x="11955" y="3645"/>
                    <a:pt x="12054" y="3623"/>
                  </a:cubicBezTo>
                  <a:cubicBezTo>
                    <a:pt x="12098" y="3612"/>
                    <a:pt x="12153" y="3601"/>
                    <a:pt x="12197" y="3601"/>
                  </a:cubicBezTo>
                  <a:close/>
                  <a:moveTo>
                    <a:pt x="11494" y="2833"/>
                  </a:moveTo>
                  <a:lnTo>
                    <a:pt x="11494" y="2910"/>
                  </a:lnTo>
                  <a:cubicBezTo>
                    <a:pt x="11494" y="3996"/>
                    <a:pt x="10726" y="4886"/>
                    <a:pt x="9727" y="5006"/>
                  </a:cubicBezTo>
                  <a:lnTo>
                    <a:pt x="9738" y="4644"/>
                  </a:lnTo>
                  <a:cubicBezTo>
                    <a:pt x="10583" y="4501"/>
                    <a:pt x="11198" y="3766"/>
                    <a:pt x="11187" y="2910"/>
                  </a:cubicBezTo>
                  <a:lnTo>
                    <a:pt x="11187" y="2833"/>
                  </a:lnTo>
                  <a:close/>
                  <a:moveTo>
                    <a:pt x="1505" y="1"/>
                  </a:moveTo>
                  <a:cubicBezTo>
                    <a:pt x="1384" y="1"/>
                    <a:pt x="1285" y="100"/>
                    <a:pt x="1285" y="220"/>
                  </a:cubicBezTo>
                  <a:lnTo>
                    <a:pt x="1285" y="528"/>
                  </a:lnTo>
                  <a:cubicBezTo>
                    <a:pt x="1285" y="626"/>
                    <a:pt x="1285" y="725"/>
                    <a:pt x="1307" y="824"/>
                  </a:cubicBezTo>
                  <a:cubicBezTo>
                    <a:pt x="1275" y="813"/>
                    <a:pt x="1178" y="787"/>
                    <a:pt x="1006" y="787"/>
                  </a:cubicBezTo>
                  <a:cubicBezTo>
                    <a:pt x="826" y="787"/>
                    <a:pt x="564" y="816"/>
                    <a:pt x="209" y="923"/>
                  </a:cubicBezTo>
                  <a:cubicBezTo>
                    <a:pt x="56" y="967"/>
                    <a:pt x="1" y="1142"/>
                    <a:pt x="89" y="1263"/>
                  </a:cubicBezTo>
                  <a:cubicBezTo>
                    <a:pt x="528" y="1845"/>
                    <a:pt x="857" y="1977"/>
                    <a:pt x="912" y="1999"/>
                  </a:cubicBezTo>
                  <a:cubicBezTo>
                    <a:pt x="1022" y="2032"/>
                    <a:pt x="1121" y="2042"/>
                    <a:pt x="1230" y="2042"/>
                  </a:cubicBezTo>
                  <a:cubicBezTo>
                    <a:pt x="1307" y="2042"/>
                    <a:pt x="1384" y="2032"/>
                    <a:pt x="1472" y="2010"/>
                  </a:cubicBezTo>
                  <a:cubicBezTo>
                    <a:pt x="1538" y="1988"/>
                    <a:pt x="1614" y="1955"/>
                    <a:pt x="1680" y="1911"/>
                  </a:cubicBezTo>
                  <a:cubicBezTo>
                    <a:pt x="2065" y="2558"/>
                    <a:pt x="2745" y="2987"/>
                    <a:pt x="3503" y="3063"/>
                  </a:cubicBezTo>
                  <a:lnTo>
                    <a:pt x="3503" y="5226"/>
                  </a:lnTo>
                  <a:cubicBezTo>
                    <a:pt x="3503" y="5374"/>
                    <a:pt x="3612" y="5448"/>
                    <a:pt x="3722" y="5448"/>
                  </a:cubicBezTo>
                  <a:cubicBezTo>
                    <a:pt x="3832" y="5448"/>
                    <a:pt x="3942" y="5374"/>
                    <a:pt x="3942" y="5226"/>
                  </a:cubicBezTo>
                  <a:lnTo>
                    <a:pt x="3942" y="473"/>
                  </a:lnTo>
                  <a:lnTo>
                    <a:pt x="4721" y="473"/>
                  </a:lnTo>
                  <a:lnTo>
                    <a:pt x="4721" y="7838"/>
                  </a:lnTo>
                  <a:cubicBezTo>
                    <a:pt x="4721" y="7981"/>
                    <a:pt x="4831" y="8053"/>
                    <a:pt x="4941" y="8053"/>
                  </a:cubicBezTo>
                  <a:cubicBezTo>
                    <a:pt x="5050" y="8053"/>
                    <a:pt x="5160" y="7981"/>
                    <a:pt x="5160" y="7838"/>
                  </a:cubicBezTo>
                  <a:lnTo>
                    <a:pt x="5160" y="473"/>
                  </a:lnTo>
                  <a:lnTo>
                    <a:pt x="6390" y="473"/>
                  </a:lnTo>
                  <a:lnTo>
                    <a:pt x="6390" y="5127"/>
                  </a:lnTo>
                  <a:cubicBezTo>
                    <a:pt x="6390" y="5270"/>
                    <a:pt x="6499" y="5341"/>
                    <a:pt x="6609" y="5341"/>
                  </a:cubicBezTo>
                  <a:cubicBezTo>
                    <a:pt x="6719" y="5341"/>
                    <a:pt x="6829" y="5270"/>
                    <a:pt x="6829" y="5127"/>
                  </a:cubicBezTo>
                  <a:lnTo>
                    <a:pt x="6829" y="473"/>
                  </a:lnTo>
                  <a:lnTo>
                    <a:pt x="8168" y="473"/>
                  </a:lnTo>
                  <a:lnTo>
                    <a:pt x="8168" y="6993"/>
                  </a:lnTo>
                  <a:cubicBezTo>
                    <a:pt x="8151" y="7152"/>
                    <a:pt x="8264" y="7232"/>
                    <a:pt x="8378" y="7232"/>
                  </a:cubicBezTo>
                  <a:cubicBezTo>
                    <a:pt x="8492" y="7232"/>
                    <a:pt x="8607" y="7152"/>
                    <a:pt x="8596" y="6993"/>
                  </a:cubicBezTo>
                  <a:lnTo>
                    <a:pt x="8596" y="473"/>
                  </a:lnTo>
                  <a:lnTo>
                    <a:pt x="9288" y="473"/>
                  </a:lnTo>
                  <a:lnTo>
                    <a:pt x="9288" y="8190"/>
                  </a:lnTo>
                  <a:cubicBezTo>
                    <a:pt x="9271" y="8349"/>
                    <a:pt x="9386" y="8428"/>
                    <a:pt x="9502" y="8428"/>
                  </a:cubicBezTo>
                  <a:cubicBezTo>
                    <a:pt x="9617" y="8428"/>
                    <a:pt x="9732" y="8349"/>
                    <a:pt x="9716" y="8190"/>
                  </a:cubicBezTo>
                  <a:lnTo>
                    <a:pt x="9716" y="5434"/>
                  </a:lnTo>
                  <a:cubicBezTo>
                    <a:pt x="10473" y="5369"/>
                    <a:pt x="11154" y="4940"/>
                    <a:pt x="11549" y="4293"/>
                  </a:cubicBezTo>
                  <a:cubicBezTo>
                    <a:pt x="11604" y="4337"/>
                    <a:pt x="11681" y="4370"/>
                    <a:pt x="11758" y="4392"/>
                  </a:cubicBezTo>
                  <a:cubicBezTo>
                    <a:pt x="11834" y="4414"/>
                    <a:pt x="11911" y="4425"/>
                    <a:pt x="11999" y="4425"/>
                  </a:cubicBezTo>
                  <a:cubicBezTo>
                    <a:pt x="12098" y="4425"/>
                    <a:pt x="12208" y="4414"/>
                    <a:pt x="12306" y="4381"/>
                  </a:cubicBezTo>
                  <a:cubicBezTo>
                    <a:pt x="12372" y="4359"/>
                    <a:pt x="12691" y="4227"/>
                    <a:pt x="13130" y="3645"/>
                  </a:cubicBezTo>
                  <a:cubicBezTo>
                    <a:pt x="13217" y="3524"/>
                    <a:pt x="13163" y="3349"/>
                    <a:pt x="13020" y="3305"/>
                  </a:cubicBezTo>
                  <a:cubicBezTo>
                    <a:pt x="12666" y="3198"/>
                    <a:pt x="12404" y="3169"/>
                    <a:pt x="12223" y="3169"/>
                  </a:cubicBezTo>
                  <a:cubicBezTo>
                    <a:pt x="12052" y="3169"/>
                    <a:pt x="11954" y="3195"/>
                    <a:pt x="11922" y="3206"/>
                  </a:cubicBezTo>
                  <a:cubicBezTo>
                    <a:pt x="11933" y="3107"/>
                    <a:pt x="11933" y="3008"/>
                    <a:pt x="11944" y="2899"/>
                  </a:cubicBezTo>
                  <a:lnTo>
                    <a:pt x="11944" y="2602"/>
                  </a:lnTo>
                  <a:cubicBezTo>
                    <a:pt x="11944" y="2482"/>
                    <a:pt x="11845" y="2383"/>
                    <a:pt x="11725" y="2383"/>
                  </a:cubicBezTo>
                  <a:lnTo>
                    <a:pt x="10978" y="2383"/>
                  </a:lnTo>
                  <a:cubicBezTo>
                    <a:pt x="10857" y="2383"/>
                    <a:pt x="10759" y="2482"/>
                    <a:pt x="10759" y="2602"/>
                  </a:cubicBezTo>
                  <a:lnTo>
                    <a:pt x="10759" y="2910"/>
                  </a:lnTo>
                  <a:cubicBezTo>
                    <a:pt x="10770" y="3535"/>
                    <a:pt x="10330" y="4084"/>
                    <a:pt x="9716" y="4205"/>
                  </a:cubicBezTo>
                  <a:lnTo>
                    <a:pt x="9716" y="1680"/>
                  </a:lnTo>
                  <a:cubicBezTo>
                    <a:pt x="9760" y="1691"/>
                    <a:pt x="9815" y="1702"/>
                    <a:pt x="9858" y="1713"/>
                  </a:cubicBezTo>
                  <a:cubicBezTo>
                    <a:pt x="9902" y="1724"/>
                    <a:pt x="9946" y="1724"/>
                    <a:pt x="9990" y="1724"/>
                  </a:cubicBezTo>
                  <a:cubicBezTo>
                    <a:pt x="10133" y="1724"/>
                    <a:pt x="10265" y="1691"/>
                    <a:pt x="10385" y="1636"/>
                  </a:cubicBezTo>
                  <a:cubicBezTo>
                    <a:pt x="10451" y="1614"/>
                    <a:pt x="10748" y="1450"/>
                    <a:pt x="11110" y="846"/>
                  </a:cubicBezTo>
                  <a:cubicBezTo>
                    <a:pt x="11187" y="714"/>
                    <a:pt x="11110" y="550"/>
                    <a:pt x="10967" y="517"/>
                  </a:cubicBezTo>
                  <a:cubicBezTo>
                    <a:pt x="10739" y="474"/>
                    <a:pt x="10551" y="459"/>
                    <a:pt x="10400" y="459"/>
                  </a:cubicBezTo>
                  <a:cubicBezTo>
                    <a:pt x="10086" y="459"/>
                    <a:pt x="9928" y="524"/>
                    <a:pt x="9891" y="539"/>
                  </a:cubicBezTo>
                  <a:cubicBezTo>
                    <a:pt x="9826" y="572"/>
                    <a:pt x="9771" y="604"/>
                    <a:pt x="9716" y="637"/>
                  </a:cubicBezTo>
                  <a:lnTo>
                    <a:pt x="9716" y="253"/>
                  </a:lnTo>
                  <a:cubicBezTo>
                    <a:pt x="9716" y="132"/>
                    <a:pt x="9617" y="45"/>
                    <a:pt x="9496" y="45"/>
                  </a:cubicBezTo>
                  <a:lnTo>
                    <a:pt x="3722" y="45"/>
                  </a:lnTo>
                  <a:cubicBezTo>
                    <a:pt x="3601" y="45"/>
                    <a:pt x="3503" y="132"/>
                    <a:pt x="3503" y="253"/>
                  </a:cubicBezTo>
                  <a:lnTo>
                    <a:pt x="3503" y="1823"/>
                  </a:lnTo>
                  <a:cubicBezTo>
                    <a:pt x="2888" y="1691"/>
                    <a:pt x="2449" y="1153"/>
                    <a:pt x="2471" y="528"/>
                  </a:cubicBezTo>
                  <a:lnTo>
                    <a:pt x="2471" y="220"/>
                  </a:lnTo>
                  <a:cubicBezTo>
                    <a:pt x="2471" y="100"/>
                    <a:pt x="2372" y="1"/>
                    <a:pt x="225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6836465" y="3117419"/>
              <a:ext cx="11089" cy="60884"/>
            </a:xfrm>
            <a:custGeom>
              <a:avLst/>
              <a:gdLst/>
              <a:ahLst/>
              <a:cxnLst/>
              <a:rect l="l" t="t" r="r" b="b"/>
              <a:pathLst>
                <a:path w="430" h="2361" extrusionOk="0">
                  <a:moveTo>
                    <a:pt x="210" y="1"/>
                  </a:moveTo>
                  <a:cubicBezTo>
                    <a:pt x="89" y="1"/>
                    <a:pt x="1" y="89"/>
                    <a:pt x="1" y="209"/>
                  </a:cubicBezTo>
                  <a:lnTo>
                    <a:pt x="1" y="2163"/>
                  </a:lnTo>
                  <a:cubicBezTo>
                    <a:pt x="6" y="2295"/>
                    <a:pt x="108" y="2361"/>
                    <a:pt x="211" y="2361"/>
                  </a:cubicBezTo>
                  <a:cubicBezTo>
                    <a:pt x="314" y="2361"/>
                    <a:pt x="418" y="2295"/>
                    <a:pt x="429" y="2163"/>
                  </a:cubicBezTo>
                  <a:lnTo>
                    <a:pt x="429" y="209"/>
                  </a:lnTo>
                  <a:cubicBezTo>
                    <a:pt x="429" y="89"/>
                    <a:pt x="330" y="1"/>
                    <a:pt x="21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6771093" y="3039592"/>
              <a:ext cx="50415" cy="133063"/>
            </a:xfrm>
            <a:custGeom>
              <a:avLst/>
              <a:gdLst/>
              <a:ahLst/>
              <a:cxnLst/>
              <a:rect l="l" t="t" r="r" b="b"/>
              <a:pathLst>
                <a:path w="1955" h="5160" extrusionOk="0">
                  <a:moveTo>
                    <a:pt x="977" y="428"/>
                  </a:moveTo>
                  <a:cubicBezTo>
                    <a:pt x="1010" y="439"/>
                    <a:pt x="1153" y="571"/>
                    <a:pt x="1274" y="1021"/>
                  </a:cubicBezTo>
                  <a:cubicBezTo>
                    <a:pt x="1515" y="2042"/>
                    <a:pt x="1515" y="3118"/>
                    <a:pt x="1274" y="4139"/>
                  </a:cubicBezTo>
                  <a:cubicBezTo>
                    <a:pt x="1153" y="4600"/>
                    <a:pt x="1010" y="4720"/>
                    <a:pt x="977" y="4731"/>
                  </a:cubicBezTo>
                  <a:cubicBezTo>
                    <a:pt x="944" y="4720"/>
                    <a:pt x="812" y="4589"/>
                    <a:pt x="681" y="4139"/>
                  </a:cubicBezTo>
                  <a:cubicBezTo>
                    <a:pt x="439" y="3118"/>
                    <a:pt x="439" y="2042"/>
                    <a:pt x="681" y="1021"/>
                  </a:cubicBezTo>
                  <a:cubicBezTo>
                    <a:pt x="812" y="571"/>
                    <a:pt x="944" y="439"/>
                    <a:pt x="977" y="428"/>
                  </a:cubicBezTo>
                  <a:close/>
                  <a:moveTo>
                    <a:pt x="977" y="0"/>
                  </a:moveTo>
                  <a:cubicBezTo>
                    <a:pt x="681" y="0"/>
                    <a:pt x="450" y="286"/>
                    <a:pt x="275" y="845"/>
                  </a:cubicBezTo>
                  <a:cubicBezTo>
                    <a:pt x="0" y="1987"/>
                    <a:pt x="0" y="3173"/>
                    <a:pt x="275" y="4314"/>
                  </a:cubicBezTo>
                  <a:cubicBezTo>
                    <a:pt x="439" y="4874"/>
                    <a:pt x="681" y="5159"/>
                    <a:pt x="977" y="5159"/>
                  </a:cubicBezTo>
                  <a:cubicBezTo>
                    <a:pt x="1274" y="5159"/>
                    <a:pt x="1515" y="4874"/>
                    <a:pt x="1680" y="4314"/>
                  </a:cubicBezTo>
                  <a:cubicBezTo>
                    <a:pt x="1954" y="3173"/>
                    <a:pt x="1954" y="1987"/>
                    <a:pt x="1680" y="845"/>
                  </a:cubicBezTo>
                  <a:cubicBezTo>
                    <a:pt x="1515" y="286"/>
                    <a:pt x="1274" y="0"/>
                    <a:pt x="97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6606621" y="3003361"/>
              <a:ext cx="380185" cy="260454"/>
            </a:xfrm>
            <a:custGeom>
              <a:avLst/>
              <a:gdLst/>
              <a:ahLst/>
              <a:cxnLst/>
              <a:rect l="l" t="t" r="r" b="b"/>
              <a:pathLst>
                <a:path w="14743" h="10100" extrusionOk="0">
                  <a:moveTo>
                    <a:pt x="3524" y="1350"/>
                  </a:moveTo>
                  <a:lnTo>
                    <a:pt x="3524" y="1350"/>
                  </a:lnTo>
                  <a:cubicBezTo>
                    <a:pt x="3491" y="1493"/>
                    <a:pt x="3436" y="1636"/>
                    <a:pt x="3359" y="1756"/>
                  </a:cubicBezTo>
                  <a:cubicBezTo>
                    <a:pt x="3294" y="1822"/>
                    <a:pt x="3217" y="1866"/>
                    <a:pt x="3129" y="1899"/>
                  </a:cubicBezTo>
                  <a:cubicBezTo>
                    <a:pt x="3115" y="1907"/>
                    <a:pt x="3100" y="1911"/>
                    <a:pt x="3086" y="1911"/>
                  </a:cubicBezTo>
                  <a:cubicBezTo>
                    <a:pt x="3024" y="1911"/>
                    <a:pt x="2972" y="1841"/>
                    <a:pt x="3008" y="1778"/>
                  </a:cubicBezTo>
                  <a:cubicBezTo>
                    <a:pt x="3030" y="1691"/>
                    <a:pt x="3063" y="1614"/>
                    <a:pt x="3129" y="1548"/>
                  </a:cubicBezTo>
                  <a:cubicBezTo>
                    <a:pt x="3250" y="1460"/>
                    <a:pt x="3381" y="1394"/>
                    <a:pt x="3524" y="1350"/>
                  </a:cubicBezTo>
                  <a:close/>
                  <a:moveTo>
                    <a:pt x="1138" y="2286"/>
                  </a:moveTo>
                  <a:cubicBezTo>
                    <a:pt x="1191" y="2286"/>
                    <a:pt x="1244" y="2289"/>
                    <a:pt x="1296" y="2294"/>
                  </a:cubicBezTo>
                  <a:cubicBezTo>
                    <a:pt x="1537" y="2371"/>
                    <a:pt x="1680" y="2547"/>
                    <a:pt x="1647" y="2646"/>
                  </a:cubicBezTo>
                  <a:cubicBezTo>
                    <a:pt x="1631" y="2725"/>
                    <a:pt x="1511" y="2782"/>
                    <a:pt x="1355" y="2782"/>
                  </a:cubicBezTo>
                  <a:cubicBezTo>
                    <a:pt x="1295" y="2782"/>
                    <a:pt x="1230" y="2773"/>
                    <a:pt x="1164" y="2755"/>
                  </a:cubicBezTo>
                  <a:cubicBezTo>
                    <a:pt x="966" y="2657"/>
                    <a:pt x="802" y="2525"/>
                    <a:pt x="659" y="2360"/>
                  </a:cubicBezTo>
                  <a:cubicBezTo>
                    <a:pt x="815" y="2311"/>
                    <a:pt x="978" y="2286"/>
                    <a:pt x="1138" y="2286"/>
                  </a:cubicBezTo>
                  <a:close/>
                  <a:moveTo>
                    <a:pt x="11120" y="2755"/>
                  </a:moveTo>
                  <a:cubicBezTo>
                    <a:pt x="11263" y="2788"/>
                    <a:pt x="11406" y="2854"/>
                    <a:pt x="11538" y="2942"/>
                  </a:cubicBezTo>
                  <a:cubicBezTo>
                    <a:pt x="11658" y="3085"/>
                    <a:pt x="11691" y="3249"/>
                    <a:pt x="11647" y="3293"/>
                  </a:cubicBezTo>
                  <a:lnTo>
                    <a:pt x="11658" y="3293"/>
                  </a:lnTo>
                  <a:cubicBezTo>
                    <a:pt x="11642" y="3306"/>
                    <a:pt x="11617" y="3313"/>
                    <a:pt x="11586" y="3313"/>
                  </a:cubicBezTo>
                  <a:cubicBezTo>
                    <a:pt x="11513" y="3313"/>
                    <a:pt x="11407" y="3273"/>
                    <a:pt x="11307" y="3172"/>
                  </a:cubicBezTo>
                  <a:cubicBezTo>
                    <a:pt x="11219" y="3041"/>
                    <a:pt x="11153" y="2898"/>
                    <a:pt x="11120" y="2755"/>
                  </a:cubicBezTo>
                  <a:close/>
                  <a:moveTo>
                    <a:pt x="2547" y="439"/>
                  </a:moveTo>
                  <a:lnTo>
                    <a:pt x="2547" y="2086"/>
                  </a:lnTo>
                  <a:cubicBezTo>
                    <a:pt x="2547" y="3052"/>
                    <a:pt x="3283" y="3875"/>
                    <a:pt x="4249" y="3985"/>
                  </a:cubicBezTo>
                  <a:lnTo>
                    <a:pt x="4249" y="4424"/>
                  </a:lnTo>
                  <a:cubicBezTo>
                    <a:pt x="3041" y="4303"/>
                    <a:pt x="2119" y="3293"/>
                    <a:pt x="2119" y="2086"/>
                  </a:cubicBezTo>
                  <a:lnTo>
                    <a:pt x="2119" y="439"/>
                  </a:lnTo>
                  <a:close/>
                  <a:moveTo>
                    <a:pt x="14227" y="3666"/>
                  </a:moveTo>
                  <a:cubicBezTo>
                    <a:pt x="14139" y="3996"/>
                    <a:pt x="14018" y="4369"/>
                    <a:pt x="13876" y="4512"/>
                  </a:cubicBezTo>
                  <a:lnTo>
                    <a:pt x="13865" y="4501"/>
                  </a:lnTo>
                  <a:cubicBezTo>
                    <a:pt x="13708" y="4665"/>
                    <a:pt x="13528" y="4741"/>
                    <a:pt x="13391" y="4741"/>
                  </a:cubicBezTo>
                  <a:cubicBezTo>
                    <a:pt x="13317" y="4741"/>
                    <a:pt x="13255" y="4719"/>
                    <a:pt x="13217" y="4676"/>
                  </a:cubicBezTo>
                  <a:cubicBezTo>
                    <a:pt x="13096" y="4567"/>
                    <a:pt x="13140" y="4270"/>
                    <a:pt x="13393" y="4029"/>
                  </a:cubicBezTo>
                  <a:cubicBezTo>
                    <a:pt x="13524" y="3886"/>
                    <a:pt x="13898" y="3754"/>
                    <a:pt x="14227" y="3666"/>
                  </a:cubicBezTo>
                  <a:close/>
                  <a:moveTo>
                    <a:pt x="3767" y="5958"/>
                  </a:moveTo>
                  <a:cubicBezTo>
                    <a:pt x="3800" y="5958"/>
                    <a:pt x="3832" y="5959"/>
                    <a:pt x="3864" y="5961"/>
                  </a:cubicBezTo>
                  <a:cubicBezTo>
                    <a:pt x="4095" y="6027"/>
                    <a:pt x="4249" y="6180"/>
                    <a:pt x="4216" y="6279"/>
                  </a:cubicBezTo>
                  <a:cubicBezTo>
                    <a:pt x="4191" y="6353"/>
                    <a:pt x="4074" y="6409"/>
                    <a:pt x="3919" y="6409"/>
                  </a:cubicBezTo>
                  <a:cubicBezTo>
                    <a:pt x="3868" y="6409"/>
                    <a:pt x="3812" y="6403"/>
                    <a:pt x="3755" y="6389"/>
                  </a:cubicBezTo>
                  <a:cubicBezTo>
                    <a:pt x="3568" y="6301"/>
                    <a:pt x="3403" y="6180"/>
                    <a:pt x="3261" y="6038"/>
                  </a:cubicBezTo>
                  <a:cubicBezTo>
                    <a:pt x="3426" y="5982"/>
                    <a:pt x="3599" y="5958"/>
                    <a:pt x="3767" y="5958"/>
                  </a:cubicBezTo>
                  <a:close/>
                  <a:moveTo>
                    <a:pt x="12657" y="2338"/>
                  </a:moveTo>
                  <a:lnTo>
                    <a:pt x="12657" y="4599"/>
                  </a:lnTo>
                  <a:cubicBezTo>
                    <a:pt x="12646" y="5829"/>
                    <a:pt x="11713" y="6861"/>
                    <a:pt x="10484" y="6982"/>
                  </a:cubicBezTo>
                  <a:lnTo>
                    <a:pt x="10484" y="6521"/>
                  </a:lnTo>
                  <a:cubicBezTo>
                    <a:pt x="11461" y="6411"/>
                    <a:pt x="12196" y="5587"/>
                    <a:pt x="12207" y="4599"/>
                  </a:cubicBezTo>
                  <a:lnTo>
                    <a:pt x="12207" y="2338"/>
                  </a:lnTo>
                  <a:close/>
                  <a:moveTo>
                    <a:pt x="1910" y="0"/>
                  </a:moveTo>
                  <a:cubicBezTo>
                    <a:pt x="1790" y="0"/>
                    <a:pt x="1691" y="99"/>
                    <a:pt x="1691" y="220"/>
                  </a:cubicBezTo>
                  <a:lnTo>
                    <a:pt x="1691" y="2009"/>
                  </a:lnTo>
                  <a:cubicBezTo>
                    <a:pt x="1603" y="1954"/>
                    <a:pt x="1515" y="1910"/>
                    <a:pt x="1427" y="1888"/>
                  </a:cubicBezTo>
                  <a:cubicBezTo>
                    <a:pt x="1347" y="1864"/>
                    <a:pt x="1254" y="1854"/>
                    <a:pt x="1155" y="1854"/>
                  </a:cubicBezTo>
                  <a:cubicBezTo>
                    <a:pt x="769" y="1854"/>
                    <a:pt x="301" y="2007"/>
                    <a:pt x="187" y="2042"/>
                  </a:cubicBezTo>
                  <a:cubicBezTo>
                    <a:pt x="44" y="2086"/>
                    <a:pt x="0" y="2261"/>
                    <a:pt x="88" y="2382"/>
                  </a:cubicBezTo>
                  <a:cubicBezTo>
                    <a:pt x="176" y="2492"/>
                    <a:pt x="648" y="3063"/>
                    <a:pt x="1043" y="3172"/>
                  </a:cubicBezTo>
                  <a:cubicBezTo>
                    <a:pt x="1142" y="3205"/>
                    <a:pt x="1252" y="3216"/>
                    <a:pt x="1362" y="3216"/>
                  </a:cubicBezTo>
                  <a:cubicBezTo>
                    <a:pt x="1376" y="3217"/>
                    <a:pt x="1391" y="3218"/>
                    <a:pt x="1406" y="3218"/>
                  </a:cubicBezTo>
                  <a:cubicBezTo>
                    <a:pt x="1567" y="3218"/>
                    <a:pt x="1726" y="3163"/>
                    <a:pt x="1867" y="3063"/>
                  </a:cubicBezTo>
                  <a:cubicBezTo>
                    <a:pt x="2240" y="4073"/>
                    <a:pt x="3173" y="4775"/>
                    <a:pt x="4249" y="4863"/>
                  </a:cubicBezTo>
                  <a:lnTo>
                    <a:pt x="4249" y="5653"/>
                  </a:lnTo>
                  <a:cubicBezTo>
                    <a:pt x="4161" y="5609"/>
                    <a:pt x="4062" y="5565"/>
                    <a:pt x="3974" y="5544"/>
                  </a:cubicBezTo>
                  <a:cubicBezTo>
                    <a:pt x="3910" y="5527"/>
                    <a:pt x="3838" y="5520"/>
                    <a:pt x="3762" y="5520"/>
                  </a:cubicBezTo>
                  <a:cubicBezTo>
                    <a:pt x="3382" y="5520"/>
                    <a:pt x="2898" y="5695"/>
                    <a:pt x="2789" y="5741"/>
                  </a:cubicBezTo>
                  <a:cubicBezTo>
                    <a:pt x="2646" y="5796"/>
                    <a:pt x="2602" y="5972"/>
                    <a:pt x="2701" y="6092"/>
                  </a:cubicBezTo>
                  <a:cubicBezTo>
                    <a:pt x="2789" y="6191"/>
                    <a:pt x="3272" y="6718"/>
                    <a:pt x="3656" y="6817"/>
                  </a:cubicBezTo>
                  <a:cubicBezTo>
                    <a:pt x="3744" y="6839"/>
                    <a:pt x="3831" y="6850"/>
                    <a:pt x="3930" y="6850"/>
                  </a:cubicBezTo>
                  <a:cubicBezTo>
                    <a:pt x="4040" y="6850"/>
                    <a:pt x="4150" y="6828"/>
                    <a:pt x="4249" y="6795"/>
                  </a:cubicBezTo>
                  <a:lnTo>
                    <a:pt x="4249" y="8211"/>
                  </a:lnTo>
                  <a:cubicBezTo>
                    <a:pt x="3678" y="8387"/>
                    <a:pt x="3294" y="8914"/>
                    <a:pt x="3294" y="9517"/>
                  </a:cubicBezTo>
                  <a:lnTo>
                    <a:pt x="3294" y="9880"/>
                  </a:lnTo>
                  <a:cubicBezTo>
                    <a:pt x="3294" y="10000"/>
                    <a:pt x="3392" y="10099"/>
                    <a:pt x="3513" y="10099"/>
                  </a:cubicBezTo>
                  <a:lnTo>
                    <a:pt x="11208" y="10099"/>
                  </a:lnTo>
                  <a:cubicBezTo>
                    <a:pt x="11329" y="10099"/>
                    <a:pt x="11428" y="10000"/>
                    <a:pt x="11428" y="9880"/>
                  </a:cubicBezTo>
                  <a:lnTo>
                    <a:pt x="11428" y="9517"/>
                  </a:lnTo>
                  <a:cubicBezTo>
                    <a:pt x="11428" y="8914"/>
                    <a:pt x="11033" y="8387"/>
                    <a:pt x="10462" y="8211"/>
                  </a:cubicBezTo>
                  <a:lnTo>
                    <a:pt x="10462" y="7421"/>
                  </a:lnTo>
                  <a:cubicBezTo>
                    <a:pt x="11757" y="7333"/>
                    <a:pt x="12822" y="6367"/>
                    <a:pt x="13052" y="5093"/>
                  </a:cubicBezTo>
                  <a:cubicBezTo>
                    <a:pt x="13151" y="5148"/>
                    <a:pt x="13272" y="5181"/>
                    <a:pt x="13393" y="5181"/>
                  </a:cubicBezTo>
                  <a:cubicBezTo>
                    <a:pt x="13689" y="5170"/>
                    <a:pt x="13974" y="5039"/>
                    <a:pt x="14183" y="4819"/>
                  </a:cubicBezTo>
                  <a:cubicBezTo>
                    <a:pt x="14534" y="4468"/>
                    <a:pt x="14710" y="3535"/>
                    <a:pt x="14732" y="3425"/>
                  </a:cubicBezTo>
                  <a:cubicBezTo>
                    <a:pt x="14743" y="3359"/>
                    <a:pt x="14721" y="3282"/>
                    <a:pt x="14677" y="3238"/>
                  </a:cubicBezTo>
                  <a:cubicBezTo>
                    <a:pt x="14631" y="3193"/>
                    <a:pt x="14570" y="3170"/>
                    <a:pt x="14513" y="3170"/>
                  </a:cubicBezTo>
                  <a:cubicBezTo>
                    <a:pt x="14502" y="3170"/>
                    <a:pt x="14490" y="3171"/>
                    <a:pt x="14479" y="3172"/>
                  </a:cubicBezTo>
                  <a:cubicBezTo>
                    <a:pt x="14381" y="3194"/>
                    <a:pt x="13459" y="3370"/>
                    <a:pt x="13096" y="3710"/>
                  </a:cubicBezTo>
                  <a:lnTo>
                    <a:pt x="13096" y="2119"/>
                  </a:lnTo>
                  <a:cubicBezTo>
                    <a:pt x="13096" y="1998"/>
                    <a:pt x="12997" y="1899"/>
                    <a:pt x="12877" y="1899"/>
                  </a:cubicBezTo>
                  <a:lnTo>
                    <a:pt x="11999" y="1899"/>
                  </a:lnTo>
                  <a:cubicBezTo>
                    <a:pt x="11878" y="1899"/>
                    <a:pt x="11779" y="1998"/>
                    <a:pt x="11779" y="2119"/>
                  </a:cubicBezTo>
                  <a:lnTo>
                    <a:pt x="11779" y="2580"/>
                  </a:lnTo>
                  <a:cubicBezTo>
                    <a:pt x="11494" y="2404"/>
                    <a:pt x="11186" y="2283"/>
                    <a:pt x="10857" y="2239"/>
                  </a:cubicBezTo>
                  <a:cubicBezTo>
                    <a:pt x="10846" y="2238"/>
                    <a:pt x="10834" y="2237"/>
                    <a:pt x="10823" y="2237"/>
                  </a:cubicBezTo>
                  <a:cubicBezTo>
                    <a:pt x="10685" y="2237"/>
                    <a:pt x="10574" y="2360"/>
                    <a:pt x="10604" y="2492"/>
                  </a:cubicBezTo>
                  <a:cubicBezTo>
                    <a:pt x="10725" y="3183"/>
                    <a:pt x="10945" y="3436"/>
                    <a:pt x="10989" y="3480"/>
                  </a:cubicBezTo>
                  <a:cubicBezTo>
                    <a:pt x="11142" y="3644"/>
                    <a:pt x="11362" y="3732"/>
                    <a:pt x="11581" y="3743"/>
                  </a:cubicBezTo>
                  <a:cubicBezTo>
                    <a:pt x="11647" y="3743"/>
                    <a:pt x="11713" y="3732"/>
                    <a:pt x="11779" y="3710"/>
                  </a:cubicBezTo>
                  <a:lnTo>
                    <a:pt x="11779" y="4599"/>
                  </a:lnTo>
                  <a:cubicBezTo>
                    <a:pt x="11779" y="5357"/>
                    <a:pt x="11219" y="5994"/>
                    <a:pt x="10473" y="6092"/>
                  </a:cubicBezTo>
                  <a:lnTo>
                    <a:pt x="10473" y="4402"/>
                  </a:lnTo>
                  <a:cubicBezTo>
                    <a:pt x="10484" y="4243"/>
                    <a:pt x="10368" y="4163"/>
                    <a:pt x="10253" y="4163"/>
                  </a:cubicBezTo>
                  <a:cubicBezTo>
                    <a:pt x="10138" y="4163"/>
                    <a:pt x="10023" y="4243"/>
                    <a:pt x="10034" y="4402"/>
                  </a:cubicBezTo>
                  <a:lnTo>
                    <a:pt x="10034" y="8376"/>
                  </a:lnTo>
                  <a:cubicBezTo>
                    <a:pt x="10034" y="8485"/>
                    <a:pt x="10110" y="8573"/>
                    <a:pt x="10220" y="8595"/>
                  </a:cubicBezTo>
                  <a:cubicBezTo>
                    <a:pt x="10670" y="8672"/>
                    <a:pt x="11000" y="9056"/>
                    <a:pt x="10989" y="9517"/>
                  </a:cubicBezTo>
                  <a:lnTo>
                    <a:pt x="10989" y="9660"/>
                  </a:lnTo>
                  <a:lnTo>
                    <a:pt x="9342" y="9660"/>
                  </a:lnTo>
                  <a:lnTo>
                    <a:pt x="9342" y="8562"/>
                  </a:lnTo>
                  <a:cubicBezTo>
                    <a:pt x="9342" y="8414"/>
                    <a:pt x="9235" y="8340"/>
                    <a:pt x="9128" y="8340"/>
                  </a:cubicBezTo>
                  <a:cubicBezTo>
                    <a:pt x="9021" y="8340"/>
                    <a:pt x="8914" y="8414"/>
                    <a:pt x="8914" y="8562"/>
                  </a:cubicBezTo>
                  <a:lnTo>
                    <a:pt x="8914" y="9660"/>
                  </a:lnTo>
                  <a:lnTo>
                    <a:pt x="7575" y="9660"/>
                  </a:lnTo>
                  <a:lnTo>
                    <a:pt x="7575" y="7948"/>
                  </a:lnTo>
                  <a:cubicBezTo>
                    <a:pt x="7575" y="7799"/>
                    <a:pt x="7465" y="7725"/>
                    <a:pt x="7355" y="7725"/>
                  </a:cubicBezTo>
                  <a:cubicBezTo>
                    <a:pt x="7245" y="7725"/>
                    <a:pt x="7136" y="7799"/>
                    <a:pt x="7136" y="7948"/>
                  </a:cubicBezTo>
                  <a:lnTo>
                    <a:pt x="7136" y="9660"/>
                  </a:lnTo>
                  <a:lnTo>
                    <a:pt x="5906" y="9660"/>
                  </a:lnTo>
                  <a:lnTo>
                    <a:pt x="5906" y="5873"/>
                  </a:lnTo>
                  <a:cubicBezTo>
                    <a:pt x="5917" y="5714"/>
                    <a:pt x="5802" y="5634"/>
                    <a:pt x="5687" y="5634"/>
                  </a:cubicBezTo>
                  <a:cubicBezTo>
                    <a:pt x="5571" y="5634"/>
                    <a:pt x="5456" y="5714"/>
                    <a:pt x="5467" y="5873"/>
                  </a:cubicBezTo>
                  <a:lnTo>
                    <a:pt x="5467" y="9660"/>
                  </a:lnTo>
                  <a:lnTo>
                    <a:pt x="3733" y="9660"/>
                  </a:lnTo>
                  <a:lnTo>
                    <a:pt x="3733" y="9517"/>
                  </a:lnTo>
                  <a:cubicBezTo>
                    <a:pt x="3733" y="9067"/>
                    <a:pt x="4062" y="8672"/>
                    <a:pt x="4512" y="8595"/>
                  </a:cubicBezTo>
                  <a:cubicBezTo>
                    <a:pt x="4611" y="8573"/>
                    <a:pt x="4688" y="8485"/>
                    <a:pt x="4688" y="8387"/>
                  </a:cubicBezTo>
                  <a:lnTo>
                    <a:pt x="4688" y="1438"/>
                  </a:lnTo>
                  <a:cubicBezTo>
                    <a:pt x="4699" y="1279"/>
                    <a:pt x="4583" y="1199"/>
                    <a:pt x="4468" y="1199"/>
                  </a:cubicBezTo>
                  <a:cubicBezTo>
                    <a:pt x="4353" y="1199"/>
                    <a:pt x="4238" y="1279"/>
                    <a:pt x="4249" y="1438"/>
                  </a:cubicBezTo>
                  <a:lnTo>
                    <a:pt x="4249" y="3546"/>
                  </a:lnTo>
                  <a:cubicBezTo>
                    <a:pt x="3623" y="3458"/>
                    <a:pt x="3129" y="2964"/>
                    <a:pt x="3019" y="2338"/>
                  </a:cubicBezTo>
                  <a:lnTo>
                    <a:pt x="3085" y="2338"/>
                  </a:lnTo>
                  <a:cubicBezTo>
                    <a:pt x="3129" y="2338"/>
                    <a:pt x="3184" y="2327"/>
                    <a:pt x="3228" y="2316"/>
                  </a:cubicBezTo>
                  <a:cubicBezTo>
                    <a:pt x="3403" y="2283"/>
                    <a:pt x="3557" y="2185"/>
                    <a:pt x="3678" y="2053"/>
                  </a:cubicBezTo>
                  <a:cubicBezTo>
                    <a:pt x="3722" y="2009"/>
                    <a:pt x="3930" y="1756"/>
                    <a:pt x="4029" y="1076"/>
                  </a:cubicBezTo>
                  <a:cubicBezTo>
                    <a:pt x="4049" y="948"/>
                    <a:pt x="3945" y="829"/>
                    <a:pt x="3813" y="829"/>
                  </a:cubicBezTo>
                  <a:cubicBezTo>
                    <a:pt x="3798" y="829"/>
                    <a:pt x="3782" y="831"/>
                    <a:pt x="3766" y="834"/>
                  </a:cubicBezTo>
                  <a:cubicBezTo>
                    <a:pt x="3502" y="889"/>
                    <a:pt x="3239" y="977"/>
                    <a:pt x="2997" y="1109"/>
                  </a:cubicBezTo>
                  <a:lnTo>
                    <a:pt x="2997" y="220"/>
                  </a:lnTo>
                  <a:cubicBezTo>
                    <a:pt x="2997" y="99"/>
                    <a:pt x="2898" y="0"/>
                    <a:pt x="277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2" name="Google Shape;2322;p71"/>
          <p:cNvGrpSpPr/>
          <p:nvPr/>
        </p:nvGrpSpPr>
        <p:grpSpPr>
          <a:xfrm>
            <a:off x="2844818" y="3484839"/>
            <a:ext cx="294132" cy="380495"/>
            <a:chOff x="2844818" y="3484839"/>
            <a:chExt cx="294132" cy="380495"/>
          </a:xfrm>
        </p:grpSpPr>
        <p:sp>
          <p:nvSpPr>
            <p:cNvPr id="2323" name="Google Shape;2323;p71"/>
            <p:cNvSpPr/>
            <p:nvPr/>
          </p:nvSpPr>
          <p:spPr>
            <a:xfrm>
              <a:off x="2950675" y="3633968"/>
              <a:ext cx="9645" cy="19702"/>
            </a:xfrm>
            <a:custGeom>
              <a:avLst/>
              <a:gdLst/>
              <a:ahLst/>
              <a:cxnLst/>
              <a:rect l="l" t="t" r="r" b="b"/>
              <a:pathLst>
                <a:path w="374" h="764" extrusionOk="0">
                  <a:moveTo>
                    <a:pt x="187" y="1"/>
                  </a:moveTo>
                  <a:cubicBezTo>
                    <a:pt x="94" y="1"/>
                    <a:pt x="1" y="64"/>
                    <a:pt x="1" y="190"/>
                  </a:cubicBezTo>
                  <a:lnTo>
                    <a:pt x="1" y="574"/>
                  </a:lnTo>
                  <a:cubicBezTo>
                    <a:pt x="1" y="700"/>
                    <a:pt x="94" y="763"/>
                    <a:pt x="187" y="763"/>
                  </a:cubicBezTo>
                  <a:cubicBezTo>
                    <a:pt x="281" y="763"/>
                    <a:pt x="374" y="700"/>
                    <a:pt x="374" y="574"/>
                  </a:cubicBezTo>
                  <a:lnTo>
                    <a:pt x="374" y="190"/>
                  </a:lnTo>
                  <a:cubicBezTo>
                    <a:pt x="374" y="64"/>
                    <a:pt x="281" y="1"/>
                    <a:pt x="18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3022004" y="3633968"/>
              <a:ext cx="9670" cy="19624"/>
            </a:xfrm>
            <a:custGeom>
              <a:avLst/>
              <a:gdLst/>
              <a:ahLst/>
              <a:cxnLst/>
              <a:rect l="l" t="t" r="r" b="b"/>
              <a:pathLst>
                <a:path w="375" h="761" extrusionOk="0">
                  <a:moveTo>
                    <a:pt x="187" y="1"/>
                  </a:moveTo>
                  <a:cubicBezTo>
                    <a:pt x="94" y="1"/>
                    <a:pt x="1" y="64"/>
                    <a:pt x="1" y="190"/>
                  </a:cubicBezTo>
                  <a:lnTo>
                    <a:pt x="1" y="574"/>
                  </a:lnTo>
                  <a:cubicBezTo>
                    <a:pt x="1" y="684"/>
                    <a:pt x="78" y="761"/>
                    <a:pt x="187" y="761"/>
                  </a:cubicBezTo>
                  <a:cubicBezTo>
                    <a:pt x="286" y="761"/>
                    <a:pt x="374" y="684"/>
                    <a:pt x="374" y="574"/>
                  </a:cubicBezTo>
                  <a:lnTo>
                    <a:pt x="374" y="190"/>
                  </a:lnTo>
                  <a:cubicBezTo>
                    <a:pt x="374" y="64"/>
                    <a:pt x="281" y="1"/>
                    <a:pt x="18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2966818" y="3690288"/>
              <a:ext cx="44458" cy="27850"/>
            </a:xfrm>
            <a:custGeom>
              <a:avLst/>
              <a:gdLst/>
              <a:ahLst/>
              <a:cxnLst/>
              <a:rect l="l" t="t" r="r" b="b"/>
              <a:pathLst>
                <a:path w="1724" h="1080" extrusionOk="0">
                  <a:moveTo>
                    <a:pt x="220" y="1"/>
                  </a:moveTo>
                  <a:cubicBezTo>
                    <a:pt x="110" y="1"/>
                    <a:pt x="0" y="75"/>
                    <a:pt x="0" y="223"/>
                  </a:cubicBezTo>
                  <a:cubicBezTo>
                    <a:pt x="0" y="695"/>
                    <a:pt x="384" y="1079"/>
                    <a:pt x="857" y="1079"/>
                  </a:cubicBezTo>
                  <a:cubicBezTo>
                    <a:pt x="1340" y="1079"/>
                    <a:pt x="1724" y="695"/>
                    <a:pt x="1724" y="223"/>
                  </a:cubicBezTo>
                  <a:cubicBezTo>
                    <a:pt x="1724" y="75"/>
                    <a:pt x="1614" y="1"/>
                    <a:pt x="1504" y="1"/>
                  </a:cubicBezTo>
                  <a:cubicBezTo>
                    <a:pt x="1394" y="1"/>
                    <a:pt x="1285" y="75"/>
                    <a:pt x="1285" y="223"/>
                  </a:cubicBezTo>
                  <a:cubicBezTo>
                    <a:pt x="1268" y="487"/>
                    <a:pt x="1062" y="618"/>
                    <a:pt x="858" y="618"/>
                  </a:cubicBezTo>
                  <a:cubicBezTo>
                    <a:pt x="653" y="618"/>
                    <a:pt x="450" y="487"/>
                    <a:pt x="439" y="223"/>
                  </a:cubicBezTo>
                  <a:cubicBezTo>
                    <a:pt x="439" y="75"/>
                    <a:pt x="330" y="1"/>
                    <a:pt x="2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2844818" y="3484839"/>
              <a:ext cx="294132" cy="380495"/>
            </a:xfrm>
            <a:custGeom>
              <a:avLst/>
              <a:gdLst/>
              <a:ahLst/>
              <a:cxnLst/>
              <a:rect l="l" t="t" r="r" b="b"/>
              <a:pathLst>
                <a:path w="11406" h="14755" extrusionOk="0">
                  <a:moveTo>
                    <a:pt x="7629" y="497"/>
                  </a:moveTo>
                  <a:cubicBezTo>
                    <a:pt x="8230" y="497"/>
                    <a:pt x="8827" y="724"/>
                    <a:pt x="9287" y="1165"/>
                  </a:cubicBezTo>
                  <a:cubicBezTo>
                    <a:pt x="10099" y="1944"/>
                    <a:pt x="10253" y="3174"/>
                    <a:pt x="9671" y="4140"/>
                  </a:cubicBezTo>
                  <a:cubicBezTo>
                    <a:pt x="9484" y="3251"/>
                    <a:pt x="9001" y="2438"/>
                    <a:pt x="8321" y="1845"/>
                  </a:cubicBezTo>
                  <a:cubicBezTo>
                    <a:pt x="7739" y="1351"/>
                    <a:pt x="7048" y="1022"/>
                    <a:pt x="6301" y="901"/>
                  </a:cubicBezTo>
                  <a:cubicBezTo>
                    <a:pt x="6706" y="630"/>
                    <a:pt x="7168" y="497"/>
                    <a:pt x="7629" y="497"/>
                  </a:cubicBezTo>
                  <a:close/>
                  <a:moveTo>
                    <a:pt x="3512" y="432"/>
                  </a:moveTo>
                  <a:cubicBezTo>
                    <a:pt x="4007" y="432"/>
                    <a:pt x="4505" y="586"/>
                    <a:pt x="4929" y="901"/>
                  </a:cubicBezTo>
                  <a:cubicBezTo>
                    <a:pt x="4182" y="1022"/>
                    <a:pt x="3491" y="1351"/>
                    <a:pt x="2920" y="1845"/>
                  </a:cubicBezTo>
                  <a:cubicBezTo>
                    <a:pt x="2217" y="2460"/>
                    <a:pt x="1734" y="3283"/>
                    <a:pt x="1559" y="4195"/>
                  </a:cubicBezTo>
                  <a:cubicBezTo>
                    <a:pt x="889" y="3229"/>
                    <a:pt x="1010" y="1922"/>
                    <a:pt x="1844" y="1110"/>
                  </a:cubicBezTo>
                  <a:cubicBezTo>
                    <a:pt x="2304" y="663"/>
                    <a:pt x="2906" y="432"/>
                    <a:pt x="3512" y="432"/>
                  </a:cubicBezTo>
                  <a:close/>
                  <a:moveTo>
                    <a:pt x="1449" y="4754"/>
                  </a:moveTo>
                  <a:lnTo>
                    <a:pt x="1460" y="4776"/>
                  </a:lnTo>
                  <a:lnTo>
                    <a:pt x="1482" y="4787"/>
                  </a:lnTo>
                  <a:lnTo>
                    <a:pt x="1482" y="4875"/>
                  </a:lnTo>
                  <a:cubicBezTo>
                    <a:pt x="1482" y="4886"/>
                    <a:pt x="1482" y="4897"/>
                    <a:pt x="1482" y="4908"/>
                  </a:cubicBezTo>
                  <a:lnTo>
                    <a:pt x="1482" y="6555"/>
                  </a:lnTo>
                  <a:cubicBezTo>
                    <a:pt x="1262" y="6489"/>
                    <a:pt x="1076" y="6357"/>
                    <a:pt x="944" y="6159"/>
                  </a:cubicBezTo>
                  <a:lnTo>
                    <a:pt x="933" y="6149"/>
                  </a:lnTo>
                  <a:cubicBezTo>
                    <a:pt x="736" y="5841"/>
                    <a:pt x="736" y="5457"/>
                    <a:pt x="933" y="5150"/>
                  </a:cubicBezTo>
                  <a:cubicBezTo>
                    <a:pt x="1054" y="4963"/>
                    <a:pt x="1241" y="4820"/>
                    <a:pt x="1449" y="4754"/>
                  </a:cubicBezTo>
                  <a:close/>
                  <a:moveTo>
                    <a:pt x="9748" y="4721"/>
                  </a:moveTo>
                  <a:lnTo>
                    <a:pt x="9748" y="4721"/>
                  </a:lnTo>
                  <a:cubicBezTo>
                    <a:pt x="10033" y="4754"/>
                    <a:pt x="10297" y="4908"/>
                    <a:pt x="10450" y="5150"/>
                  </a:cubicBezTo>
                  <a:cubicBezTo>
                    <a:pt x="10648" y="5457"/>
                    <a:pt x="10648" y="5852"/>
                    <a:pt x="10450" y="6149"/>
                  </a:cubicBezTo>
                  <a:lnTo>
                    <a:pt x="10439" y="6170"/>
                  </a:lnTo>
                  <a:cubicBezTo>
                    <a:pt x="10286" y="6401"/>
                    <a:pt x="10033" y="6555"/>
                    <a:pt x="9759" y="6577"/>
                  </a:cubicBezTo>
                  <a:lnTo>
                    <a:pt x="9759" y="4908"/>
                  </a:lnTo>
                  <a:cubicBezTo>
                    <a:pt x="9759" y="4897"/>
                    <a:pt x="9759" y="4886"/>
                    <a:pt x="9759" y="4875"/>
                  </a:cubicBezTo>
                  <a:cubicBezTo>
                    <a:pt x="9759" y="4831"/>
                    <a:pt x="9759" y="4776"/>
                    <a:pt x="9748" y="4721"/>
                  </a:cubicBezTo>
                  <a:close/>
                  <a:moveTo>
                    <a:pt x="768" y="6642"/>
                  </a:moveTo>
                  <a:cubicBezTo>
                    <a:pt x="834" y="6708"/>
                    <a:pt x="900" y="6752"/>
                    <a:pt x="977" y="6807"/>
                  </a:cubicBezTo>
                  <a:cubicBezTo>
                    <a:pt x="1131" y="6906"/>
                    <a:pt x="1306" y="6972"/>
                    <a:pt x="1493" y="7005"/>
                  </a:cubicBezTo>
                  <a:cubicBezTo>
                    <a:pt x="1526" y="7257"/>
                    <a:pt x="1570" y="7521"/>
                    <a:pt x="1647" y="7773"/>
                  </a:cubicBezTo>
                  <a:cubicBezTo>
                    <a:pt x="1592" y="7773"/>
                    <a:pt x="1537" y="7784"/>
                    <a:pt x="1493" y="7784"/>
                  </a:cubicBezTo>
                  <a:cubicBezTo>
                    <a:pt x="900" y="7784"/>
                    <a:pt x="516" y="7169"/>
                    <a:pt x="768" y="6642"/>
                  </a:cubicBezTo>
                  <a:close/>
                  <a:moveTo>
                    <a:pt x="10615" y="6642"/>
                  </a:moveTo>
                  <a:cubicBezTo>
                    <a:pt x="10876" y="7193"/>
                    <a:pt x="10448" y="7786"/>
                    <a:pt x="9893" y="7786"/>
                  </a:cubicBezTo>
                  <a:cubicBezTo>
                    <a:pt x="9817" y="7786"/>
                    <a:pt x="9739" y="7775"/>
                    <a:pt x="9660" y="7751"/>
                  </a:cubicBezTo>
                  <a:cubicBezTo>
                    <a:pt x="9638" y="7740"/>
                    <a:pt x="9616" y="7740"/>
                    <a:pt x="9605" y="7740"/>
                  </a:cubicBezTo>
                  <a:cubicBezTo>
                    <a:pt x="9671" y="7499"/>
                    <a:pt x="9715" y="7268"/>
                    <a:pt x="9737" y="7016"/>
                  </a:cubicBezTo>
                  <a:cubicBezTo>
                    <a:pt x="9978" y="7005"/>
                    <a:pt x="10209" y="6928"/>
                    <a:pt x="10407" y="6807"/>
                  </a:cubicBezTo>
                  <a:cubicBezTo>
                    <a:pt x="10483" y="6752"/>
                    <a:pt x="10549" y="6708"/>
                    <a:pt x="10615" y="6642"/>
                  </a:cubicBezTo>
                  <a:close/>
                  <a:moveTo>
                    <a:pt x="1262" y="9475"/>
                  </a:moveTo>
                  <a:cubicBezTo>
                    <a:pt x="1493" y="9475"/>
                    <a:pt x="1745" y="9848"/>
                    <a:pt x="1745" y="10386"/>
                  </a:cubicBezTo>
                  <a:cubicBezTo>
                    <a:pt x="1724" y="10627"/>
                    <a:pt x="1614" y="10858"/>
                    <a:pt x="1449" y="11033"/>
                  </a:cubicBezTo>
                  <a:cubicBezTo>
                    <a:pt x="1394" y="11099"/>
                    <a:pt x="1328" y="11165"/>
                    <a:pt x="1262" y="11231"/>
                  </a:cubicBezTo>
                  <a:cubicBezTo>
                    <a:pt x="1087" y="11066"/>
                    <a:pt x="779" y="10737"/>
                    <a:pt x="779" y="10386"/>
                  </a:cubicBezTo>
                  <a:cubicBezTo>
                    <a:pt x="779" y="9848"/>
                    <a:pt x="1032" y="9475"/>
                    <a:pt x="1262" y="9475"/>
                  </a:cubicBezTo>
                  <a:close/>
                  <a:moveTo>
                    <a:pt x="6158" y="10726"/>
                  </a:moveTo>
                  <a:lnTo>
                    <a:pt x="6158" y="11231"/>
                  </a:lnTo>
                  <a:lnTo>
                    <a:pt x="5236" y="11231"/>
                  </a:lnTo>
                  <a:lnTo>
                    <a:pt x="5236" y="10737"/>
                  </a:lnTo>
                  <a:cubicBezTo>
                    <a:pt x="5357" y="10748"/>
                    <a:pt x="5489" y="10759"/>
                    <a:pt x="5620" y="10759"/>
                  </a:cubicBezTo>
                  <a:cubicBezTo>
                    <a:pt x="5796" y="10759"/>
                    <a:pt x="5983" y="10748"/>
                    <a:pt x="6158" y="10726"/>
                  </a:cubicBezTo>
                  <a:close/>
                  <a:moveTo>
                    <a:pt x="9989" y="9475"/>
                  </a:moveTo>
                  <a:cubicBezTo>
                    <a:pt x="10209" y="9475"/>
                    <a:pt x="10461" y="9848"/>
                    <a:pt x="10461" y="10386"/>
                  </a:cubicBezTo>
                  <a:cubicBezTo>
                    <a:pt x="10439" y="10627"/>
                    <a:pt x="10341" y="10858"/>
                    <a:pt x="10176" y="11033"/>
                  </a:cubicBezTo>
                  <a:cubicBezTo>
                    <a:pt x="10110" y="11099"/>
                    <a:pt x="10055" y="11165"/>
                    <a:pt x="9989" y="11231"/>
                  </a:cubicBezTo>
                  <a:cubicBezTo>
                    <a:pt x="9803" y="11066"/>
                    <a:pt x="9506" y="10737"/>
                    <a:pt x="9506" y="10386"/>
                  </a:cubicBezTo>
                  <a:cubicBezTo>
                    <a:pt x="9506" y="9848"/>
                    <a:pt x="9759" y="9475"/>
                    <a:pt x="9989" y="9475"/>
                  </a:cubicBezTo>
                  <a:close/>
                  <a:moveTo>
                    <a:pt x="6817" y="11670"/>
                  </a:moveTo>
                  <a:cubicBezTo>
                    <a:pt x="6817" y="11944"/>
                    <a:pt x="6784" y="12384"/>
                    <a:pt x="6575" y="12614"/>
                  </a:cubicBezTo>
                  <a:cubicBezTo>
                    <a:pt x="6521" y="12669"/>
                    <a:pt x="6455" y="12724"/>
                    <a:pt x="6378" y="12746"/>
                  </a:cubicBezTo>
                  <a:cubicBezTo>
                    <a:pt x="6285" y="12395"/>
                    <a:pt x="5991" y="12219"/>
                    <a:pt x="5697" y="12219"/>
                  </a:cubicBezTo>
                  <a:cubicBezTo>
                    <a:pt x="5404" y="12219"/>
                    <a:pt x="5110" y="12395"/>
                    <a:pt x="5017" y="12746"/>
                  </a:cubicBezTo>
                  <a:cubicBezTo>
                    <a:pt x="4940" y="12724"/>
                    <a:pt x="4874" y="12669"/>
                    <a:pt x="4819" y="12614"/>
                  </a:cubicBezTo>
                  <a:cubicBezTo>
                    <a:pt x="4611" y="12384"/>
                    <a:pt x="4578" y="11955"/>
                    <a:pt x="4578" y="11670"/>
                  </a:cubicBezTo>
                  <a:close/>
                  <a:moveTo>
                    <a:pt x="5697" y="12656"/>
                  </a:moveTo>
                  <a:cubicBezTo>
                    <a:pt x="5763" y="12656"/>
                    <a:pt x="5830" y="12681"/>
                    <a:pt x="5884" y="12735"/>
                  </a:cubicBezTo>
                  <a:cubicBezTo>
                    <a:pt x="6049" y="12899"/>
                    <a:pt x="5928" y="13174"/>
                    <a:pt x="5697" y="13174"/>
                  </a:cubicBezTo>
                  <a:cubicBezTo>
                    <a:pt x="5555" y="13174"/>
                    <a:pt x="5434" y="13064"/>
                    <a:pt x="5434" y="12921"/>
                  </a:cubicBezTo>
                  <a:cubicBezTo>
                    <a:pt x="5434" y="12759"/>
                    <a:pt x="5563" y="12656"/>
                    <a:pt x="5697" y="12656"/>
                  </a:cubicBezTo>
                  <a:close/>
                  <a:moveTo>
                    <a:pt x="7531" y="11670"/>
                  </a:moveTo>
                  <a:cubicBezTo>
                    <a:pt x="8442" y="11681"/>
                    <a:pt x="9177" y="12406"/>
                    <a:pt x="9177" y="13317"/>
                  </a:cubicBezTo>
                  <a:lnTo>
                    <a:pt x="9177" y="14316"/>
                  </a:lnTo>
                  <a:lnTo>
                    <a:pt x="7531" y="14316"/>
                  </a:lnTo>
                  <a:lnTo>
                    <a:pt x="7531" y="13569"/>
                  </a:lnTo>
                  <a:cubicBezTo>
                    <a:pt x="7531" y="13426"/>
                    <a:pt x="7421" y="13355"/>
                    <a:pt x="7311" y="13355"/>
                  </a:cubicBezTo>
                  <a:cubicBezTo>
                    <a:pt x="7201" y="13355"/>
                    <a:pt x="7091" y="13426"/>
                    <a:pt x="7091" y="13569"/>
                  </a:cubicBezTo>
                  <a:lnTo>
                    <a:pt x="7091" y="14316"/>
                  </a:lnTo>
                  <a:lnTo>
                    <a:pt x="4457" y="14316"/>
                  </a:lnTo>
                  <a:lnTo>
                    <a:pt x="4457" y="13569"/>
                  </a:lnTo>
                  <a:cubicBezTo>
                    <a:pt x="4457" y="13426"/>
                    <a:pt x="4347" y="13355"/>
                    <a:pt x="4237" y="13355"/>
                  </a:cubicBezTo>
                  <a:cubicBezTo>
                    <a:pt x="4128" y="13355"/>
                    <a:pt x="4018" y="13426"/>
                    <a:pt x="4018" y="13569"/>
                  </a:cubicBezTo>
                  <a:lnTo>
                    <a:pt x="4018" y="14316"/>
                  </a:lnTo>
                  <a:lnTo>
                    <a:pt x="2217" y="14316"/>
                  </a:lnTo>
                  <a:lnTo>
                    <a:pt x="2217" y="13317"/>
                  </a:lnTo>
                  <a:cubicBezTo>
                    <a:pt x="2217" y="12416"/>
                    <a:pt x="2953" y="11681"/>
                    <a:pt x="3853" y="11670"/>
                  </a:cubicBezTo>
                  <a:lnTo>
                    <a:pt x="4128" y="11670"/>
                  </a:lnTo>
                  <a:cubicBezTo>
                    <a:pt x="4128" y="11758"/>
                    <a:pt x="4128" y="11857"/>
                    <a:pt x="4139" y="11966"/>
                  </a:cubicBezTo>
                  <a:cubicBezTo>
                    <a:pt x="4149" y="12307"/>
                    <a:pt x="4270" y="12636"/>
                    <a:pt x="4479" y="12899"/>
                  </a:cubicBezTo>
                  <a:cubicBezTo>
                    <a:pt x="4632" y="13064"/>
                    <a:pt x="4830" y="13174"/>
                    <a:pt x="5050" y="13207"/>
                  </a:cubicBezTo>
                  <a:cubicBezTo>
                    <a:pt x="5176" y="13481"/>
                    <a:pt x="5434" y="13618"/>
                    <a:pt x="5692" y="13618"/>
                  </a:cubicBezTo>
                  <a:cubicBezTo>
                    <a:pt x="5950" y="13618"/>
                    <a:pt x="6208" y="13481"/>
                    <a:pt x="6334" y="13207"/>
                  </a:cubicBezTo>
                  <a:cubicBezTo>
                    <a:pt x="6554" y="13174"/>
                    <a:pt x="6751" y="13064"/>
                    <a:pt x="6905" y="12899"/>
                  </a:cubicBezTo>
                  <a:cubicBezTo>
                    <a:pt x="7113" y="12636"/>
                    <a:pt x="7234" y="12307"/>
                    <a:pt x="7245" y="11966"/>
                  </a:cubicBezTo>
                  <a:cubicBezTo>
                    <a:pt x="7256" y="11857"/>
                    <a:pt x="7256" y="11758"/>
                    <a:pt x="7256" y="11670"/>
                  </a:cubicBezTo>
                  <a:close/>
                  <a:moveTo>
                    <a:pt x="3515" y="0"/>
                  </a:moveTo>
                  <a:cubicBezTo>
                    <a:pt x="2883" y="0"/>
                    <a:pt x="2248" y="211"/>
                    <a:pt x="1724" y="638"/>
                  </a:cubicBezTo>
                  <a:cubicBezTo>
                    <a:pt x="604" y="1560"/>
                    <a:pt x="362" y="3185"/>
                    <a:pt x="1164" y="4403"/>
                  </a:cubicBezTo>
                  <a:cubicBezTo>
                    <a:pt x="450" y="4710"/>
                    <a:pt x="132" y="5556"/>
                    <a:pt x="483" y="6258"/>
                  </a:cubicBezTo>
                  <a:cubicBezTo>
                    <a:pt x="0" y="6917"/>
                    <a:pt x="275" y="7850"/>
                    <a:pt x="1032" y="8146"/>
                  </a:cubicBezTo>
                  <a:lnTo>
                    <a:pt x="1032" y="9079"/>
                  </a:lnTo>
                  <a:cubicBezTo>
                    <a:pt x="626" y="9211"/>
                    <a:pt x="340" y="9738"/>
                    <a:pt x="340" y="10386"/>
                  </a:cubicBezTo>
                  <a:cubicBezTo>
                    <a:pt x="340" y="11110"/>
                    <a:pt x="1098" y="11670"/>
                    <a:pt x="1131" y="11692"/>
                  </a:cubicBezTo>
                  <a:cubicBezTo>
                    <a:pt x="1169" y="11719"/>
                    <a:pt x="1213" y="11733"/>
                    <a:pt x="1257" y="11733"/>
                  </a:cubicBezTo>
                  <a:cubicBezTo>
                    <a:pt x="1301" y="11733"/>
                    <a:pt x="1345" y="11719"/>
                    <a:pt x="1383" y="11692"/>
                  </a:cubicBezTo>
                  <a:cubicBezTo>
                    <a:pt x="1416" y="11670"/>
                    <a:pt x="2174" y="11110"/>
                    <a:pt x="2174" y="10386"/>
                  </a:cubicBezTo>
                  <a:cubicBezTo>
                    <a:pt x="2174" y="9738"/>
                    <a:pt x="1888" y="9211"/>
                    <a:pt x="1482" y="9079"/>
                  </a:cubicBezTo>
                  <a:lnTo>
                    <a:pt x="1482" y="8223"/>
                  </a:lnTo>
                  <a:lnTo>
                    <a:pt x="1493" y="8223"/>
                  </a:lnTo>
                  <a:cubicBezTo>
                    <a:pt x="1592" y="8223"/>
                    <a:pt x="1691" y="8212"/>
                    <a:pt x="1789" y="8190"/>
                  </a:cubicBezTo>
                  <a:cubicBezTo>
                    <a:pt x="2316" y="9464"/>
                    <a:pt x="3436" y="10397"/>
                    <a:pt x="4786" y="10671"/>
                  </a:cubicBezTo>
                  <a:lnTo>
                    <a:pt x="4786" y="11231"/>
                  </a:lnTo>
                  <a:lnTo>
                    <a:pt x="3853" y="11231"/>
                  </a:lnTo>
                  <a:cubicBezTo>
                    <a:pt x="2700" y="11242"/>
                    <a:pt x="1767" y="12164"/>
                    <a:pt x="1767" y="13317"/>
                  </a:cubicBezTo>
                  <a:lnTo>
                    <a:pt x="1767" y="14535"/>
                  </a:lnTo>
                  <a:cubicBezTo>
                    <a:pt x="1767" y="14656"/>
                    <a:pt x="1866" y="14755"/>
                    <a:pt x="1987" y="14755"/>
                  </a:cubicBezTo>
                  <a:lnTo>
                    <a:pt x="9397" y="14755"/>
                  </a:lnTo>
                  <a:cubicBezTo>
                    <a:pt x="9517" y="14755"/>
                    <a:pt x="9616" y="14656"/>
                    <a:pt x="9616" y="14535"/>
                  </a:cubicBezTo>
                  <a:lnTo>
                    <a:pt x="9616" y="13317"/>
                  </a:lnTo>
                  <a:cubicBezTo>
                    <a:pt x="9605" y="12164"/>
                    <a:pt x="8683" y="11242"/>
                    <a:pt x="7531" y="11231"/>
                  </a:cubicBezTo>
                  <a:lnTo>
                    <a:pt x="6597" y="11231"/>
                  </a:lnTo>
                  <a:lnTo>
                    <a:pt x="6597" y="10638"/>
                  </a:lnTo>
                  <a:cubicBezTo>
                    <a:pt x="6960" y="10550"/>
                    <a:pt x="7322" y="10408"/>
                    <a:pt x="7651" y="10221"/>
                  </a:cubicBezTo>
                  <a:cubicBezTo>
                    <a:pt x="7873" y="10101"/>
                    <a:pt x="7753" y="9802"/>
                    <a:pt x="7552" y="9802"/>
                  </a:cubicBezTo>
                  <a:cubicBezTo>
                    <a:pt x="7514" y="9802"/>
                    <a:pt x="7473" y="9813"/>
                    <a:pt x="7432" y="9837"/>
                  </a:cubicBezTo>
                  <a:cubicBezTo>
                    <a:pt x="6845" y="10167"/>
                    <a:pt x="6225" y="10318"/>
                    <a:pt x="5621" y="10318"/>
                  </a:cubicBezTo>
                  <a:cubicBezTo>
                    <a:pt x="3713" y="10318"/>
                    <a:pt x="1960" y="8815"/>
                    <a:pt x="1910" y="6697"/>
                  </a:cubicBezTo>
                  <a:lnTo>
                    <a:pt x="1910" y="6675"/>
                  </a:lnTo>
                  <a:lnTo>
                    <a:pt x="1910" y="4919"/>
                  </a:lnTo>
                  <a:lnTo>
                    <a:pt x="1910" y="4908"/>
                  </a:lnTo>
                  <a:cubicBezTo>
                    <a:pt x="1910" y="4798"/>
                    <a:pt x="1921" y="4700"/>
                    <a:pt x="1932" y="4590"/>
                  </a:cubicBezTo>
                  <a:lnTo>
                    <a:pt x="3513" y="4590"/>
                  </a:lnTo>
                  <a:cubicBezTo>
                    <a:pt x="3809" y="4590"/>
                    <a:pt x="3809" y="4151"/>
                    <a:pt x="3513" y="4151"/>
                  </a:cubicBezTo>
                  <a:lnTo>
                    <a:pt x="2009" y="4151"/>
                  </a:lnTo>
                  <a:cubicBezTo>
                    <a:pt x="2404" y="2482"/>
                    <a:pt x="3897" y="1297"/>
                    <a:pt x="5609" y="1297"/>
                  </a:cubicBezTo>
                  <a:cubicBezTo>
                    <a:pt x="7333" y="1297"/>
                    <a:pt x="8826" y="2482"/>
                    <a:pt x="9221" y="4151"/>
                  </a:cubicBezTo>
                  <a:lnTo>
                    <a:pt x="4402" y="4151"/>
                  </a:lnTo>
                  <a:cubicBezTo>
                    <a:pt x="4106" y="4151"/>
                    <a:pt x="4106" y="4590"/>
                    <a:pt x="4402" y="4590"/>
                  </a:cubicBezTo>
                  <a:lnTo>
                    <a:pt x="9298" y="4590"/>
                  </a:lnTo>
                  <a:cubicBezTo>
                    <a:pt x="9309" y="4700"/>
                    <a:pt x="9309" y="4798"/>
                    <a:pt x="9320" y="4908"/>
                  </a:cubicBezTo>
                  <a:lnTo>
                    <a:pt x="9320" y="4919"/>
                  </a:lnTo>
                  <a:lnTo>
                    <a:pt x="9320" y="6675"/>
                  </a:lnTo>
                  <a:lnTo>
                    <a:pt x="9320" y="6697"/>
                  </a:lnTo>
                  <a:cubicBezTo>
                    <a:pt x="9287" y="7718"/>
                    <a:pt x="8848" y="8684"/>
                    <a:pt x="8079" y="9365"/>
                  </a:cubicBezTo>
                  <a:cubicBezTo>
                    <a:pt x="7907" y="9520"/>
                    <a:pt x="8052" y="9755"/>
                    <a:pt x="8228" y="9755"/>
                  </a:cubicBezTo>
                  <a:cubicBezTo>
                    <a:pt x="8277" y="9755"/>
                    <a:pt x="8328" y="9737"/>
                    <a:pt x="8376" y="9694"/>
                  </a:cubicBezTo>
                  <a:cubicBezTo>
                    <a:pt x="8848" y="9266"/>
                    <a:pt x="9221" y="8739"/>
                    <a:pt x="9463" y="8135"/>
                  </a:cubicBezTo>
                  <a:cubicBezTo>
                    <a:pt x="9473" y="8146"/>
                    <a:pt x="9495" y="8157"/>
                    <a:pt x="9517" y="8168"/>
                  </a:cubicBezTo>
                  <a:cubicBezTo>
                    <a:pt x="9594" y="8190"/>
                    <a:pt x="9671" y="8212"/>
                    <a:pt x="9759" y="8212"/>
                  </a:cubicBezTo>
                  <a:lnTo>
                    <a:pt x="9759" y="9079"/>
                  </a:lnTo>
                  <a:cubicBezTo>
                    <a:pt x="9342" y="9211"/>
                    <a:pt x="9056" y="9738"/>
                    <a:pt x="9056" y="10386"/>
                  </a:cubicBezTo>
                  <a:cubicBezTo>
                    <a:pt x="9056" y="11110"/>
                    <a:pt x="9814" y="11670"/>
                    <a:pt x="9847" y="11692"/>
                  </a:cubicBezTo>
                  <a:cubicBezTo>
                    <a:pt x="9885" y="11719"/>
                    <a:pt x="9932" y="11733"/>
                    <a:pt x="9978" y="11733"/>
                  </a:cubicBezTo>
                  <a:cubicBezTo>
                    <a:pt x="10025" y="11733"/>
                    <a:pt x="10072" y="11719"/>
                    <a:pt x="10110" y="11692"/>
                  </a:cubicBezTo>
                  <a:cubicBezTo>
                    <a:pt x="10143" y="11670"/>
                    <a:pt x="10901" y="11110"/>
                    <a:pt x="10901" y="10386"/>
                  </a:cubicBezTo>
                  <a:cubicBezTo>
                    <a:pt x="10901" y="9738"/>
                    <a:pt x="10615" y="9211"/>
                    <a:pt x="10209" y="9079"/>
                  </a:cubicBezTo>
                  <a:lnTo>
                    <a:pt x="10209" y="8179"/>
                  </a:lnTo>
                  <a:cubicBezTo>
                    <a:pt x="11043" y="7960"/>
                    <a:pt x="11405" y="6961"/>
                    <a:pt x="10890" y="6258"/>
                  </a:cubicBezTo>
                  <a:cubicBezTo>
                    <a:pt x="10944" y="6159"/>
                    <a:pt x="10977" y="6050"/>
                    <a:pt x="10999" y="5951"/>
                  </a:cubicBezTo>
                  <a:cubicBezTo>
                    <a:pt x="11153" y="5248"/>
                    <a:pt x="10736" y="4546"/>
                    <a:pt x="10055" y="4337"/>
                  </a:cubicBezTo>
                  <a:cubicBezTo>
                    <a:pt x="10769" y="3130"/>
                    <a:pt x="10494" y="1582"/>
                    <a:pt x="9408" y="693"/>
                  </a:cubicBezTo>
                  <a:cubicBezTo>
                    <a:pt x="8887" y="272"/>
                    <a:pt x="8256" y="63"/>
                    <a:pt x="7626" y="63"/>
                  </a:cubicBezTo>
                  <a:cubicBezTo>
                    <a:pt x="6941" y="63"/>
                    <a:pt x="6257" y="311"/>
                    <a:pt x="5719" y="803"/>
                  </a:cubicBezTo>
                  <a:cubicBezTo>
                    <a:pt x="5697" y="814"/>
                    <a:pt x="5686" y="825"/>
                    <a:pt x="5675" y="847"/>
                  </a:cubicBezTo>
                  <a:lnTo>
                    <a:pt x="5533" y="847"/>
                  </a:lnTo>
                  <a:lnTo>
                    <a:pt x="5522" y="836"/>
                  </a:lnTo>
                  <a:cubicBezTo>
                    <a:pt x="4974" y="282"/>
                    <a:pt x="4246" y="0"/>
                    <a:pt x="351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2911633" y="3665042"/>
              <a:ext cx="25813" cy="20862"/>
            </a:xfrm>
            <a:custGeom>
              <a:avLst/>
              <a:gdLst/>
              <a:ahLst/>
              <a:cxnLst/>
              <a:rect l="l" t="t" r="r" b="b"/>
              <a:pathLst>
                <a:path w="1001" h="809" extrusionOk="0">
                  <a:moveTo>
                    <a:pt x="687" y="0"/>
                  </a:moveTo>
                  <a:cubicBezTo>
                    <a:pt x="637" y="0"/>
                    <a:pt x="585" y="18"/>
                    <a:pt x="538" y="61"/>
                  </a:cubicBezTo>
                  <a:lnTo>
                    <a:pt x="175" y="423"/>
                  </a:lnTo>
                  <a:cubicBezTo>
                    <a:pt x="0" y="581"/>
                    <a:pt x="148" y="809"/>
                    <a:pt x="320" y="809"/>
                  </a:cubicBezTo>
                  <a:cubicBezTo>
                    <a:pt x="375" y="809"/>
                    <a:pt x="432" y="786"/>
                    <a:pt x="483" y="730"/>
                  </a:cubicBezTo>
                  <a:lnTo>
                    <a:pt x="856" y="368"/>
                  </a:lnTo>
                  <a:cubicBezTo>
                    <a:pt x="1000" y="207"/>
                    <a:pt x="856" y="0"/>
                    <a:pt x="68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2933449" y="3664810"/>
              <a:ext cx="25040" cy="20785"/>
            </a:xfrm>
            <a:custGeom>
              <a:avLst/>
              <a:gdLst/>
              <a:ahLst/>
              <a:cxnLst/>
              <a:rect l="l" t="t" r="r" b="b"/>
              <a:pathLst>
                <a:path w="971" h="806" extrusionOk="0">
                  <a:moveTo>
                    <a:pt x="650" y="0"/>
                  </a:moveTo>
                  <a:cubicBezTo>
                    <a:pt x="597" y="0"/>
                    <a:pt x="542" y="21"/>
                    <a:pt x="493" y="70"/>
                  </a:cubicBezTo>
                  <a:lnTo>
                    <a:pt x="142" y="432"/>
                  </a:lnTo>
                  <a:cubicBezTo>
                    <a:pt x="0" y="573"/>
                    <a:pt x="96" y="801"/>
                    <a:pt x="290" y="805"/>
                  </a:cubicBezTo>
                  <a:lnTo>
                    <a:pt x="290" y="805"/>
                  </a:lnTo>
                  <a:cubicBezTo>
                    <a:pt x="353" y="804"/>
                    <a:pt x="406" y="782"/>
                    <a:pt x="438" y="739"/>
                  </a:cubicBezTo>
                  <a:lnTo>
                    <a:pt x="811" y="377"/>
                  </a:lnTo>
                  <a:cubicBezTo>
                    <a:pt x="971" y="217"/>
                    <a:pt x="822" y="0"/>
                    <a:pt x="650" y="0"/>
                  </a:cubicBezTo>
                  <a:close/>
                  <a:moveTo>
                    <a:pt x="290" y="805"/>
                  </a:moveTo>
                  <a:cubicBezTo>
                    <a:pt x="288" y="805"/>
                    <a:pt x="286" y="805"/>
                    <a:pt x="284" y="805"/>
                  </a:cubicBezTo>
                  <a:lnTo>
                    <a:pt x="295" y="805"/>
                  </a:lnTo>
                  <a:cubicBezTo>
                    <a:pt x="294" y="805"/>
                    <a:pt x="292" y="805"/>
                    <a:pt x="290" y="805"/>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3020044" y="3665042"/>
              <a:ext cx="23544" cy="20553"/>
            </a:xfrm>
            <a:custGeom>
              <a:avLst/>
              <a:gdLst/>
              <a:ahLst/>
              <a:cxnLst/>
              <a:rect l="l" t="t" r="r" b="b"/>
              <a:pathLst>
                <a:path w="913" h="797" extrusionOk="0">
                  <a:moveTo>
                    <a:pt x="600" y="0"/>
                  </a:moveTo>
                  <a:cubicBezTo>
                    <a:pt x="550" y="0"/>
                    <a:pt x="498" y="18"/>
                    <a:pt x="450" y="61"/>
                  </a:cubicBezTo>
                  <a:lnTo>
                    <a:pt x="88" y="423"/>
                  </a:lnTo>
                  <a:cubicBezTo>
                    <a:pt x="0" y="511"/>
                    <a:pt x="0" y="653"/>
                    <a:pt x="88" y="730"/>
                  </a:cubicBezTo>
                  <a:cubicBezTo>
                    <a:pt x="132" y="774"/>
                    <a:pt x="189" y="796"/>
                    <a:pt x="246" y="796"/>
                  </a:cubicBezTo>
                  <a:cubicBezTo>
                    <a:pt x="302" y="796"/>
                    <a:pt x="357" y="774"/>
                    <a:pt x="395" y="730"/>
                  </a:cubicBezTo>
                  <a:lnTo>
                    <a:pt x="768" y="368"/>
                  </a:lnTo>
                  <a:cubicBezTo>
                    <a:pt x="913" y="207"/>
                    <a:pt x="769" y="0"/>
                    <a:pt x="60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3039565" y="3664810"/>
              <a:ext cx="25091" cy="20785"/>
            </a:xfrm>
            <a:custGeom>
              <a:avLst/>
              <a:gdLst/>
              <a:ahLst/>
              <a:cxnLst/>
              <a:rect l="l" t="t" r="r" b="b"/>
              <a:pathLst>
                <a:path w="973" h="806" extrusionOk="0">
                  <a:moveTo>
                    <a:pt x="656" y="0"/>
                  </a:moveTo>
                  <a:cubicBezTo>
                    <a:pt x="605" y="0"/>
                    <a:pt x="552" y="21"/>
                    <a:pt x="505" y="70"/>
                  </a:cubicBezTo>
                  <a:lnTo>
                    <a:pt x="143" y="432"/>
                  </a:lnTo>
                  <a:cubicBezTo>
                    <a:pt x="0" y="575"/>
                    <a:pt x="99" y="805"/>
                    <a:pt x="297" y="805"/>
                  </a:cubicBezTo>
                  <a:cubicBezTo>
                    <a:pt x="352" y="805"/>
                    <a:pt x="407" y="783"/>
                    <a:pt x="451" y="739"/>
                  </a:cubicBezTo>
                  <a:lnTo>
                    <a:pt x="813" y="377"/>
                  </a:lnTo>
                  <a:cubicBezTo>
                    <a:pt x="972" y="217"/>
                    <a:pt x="824" y="0"/>
                    <a:pt x="65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1" name="Google Shape;2331;p71"/>
          <p:cNvGrpSpPr/>
          <p:nvPr/>
        </p:nvGrpSpPr>
        <p:grpSpPr>
          <a:xfrm>
            <a:off x="2197964" y="3484814"/>
            <a:ext cx="310585" cy="380520"/>
            <a:chOff x="2197964" y="3484814"/>
            <a:chExt cx="310585" cy="380520"/>
          </a:xfrm>
        </p:grpSpPr>
        <p:sp>
          <p:nvSpPr>
            <p:cNvPr id="2332" name="Google Shape;2332;p71"/>
            <p:cNvSpPr/>
            <p:nvPr/>
          </p:nvSpPr>
          <p:spPr>
            <a:xfrm>
              <a:off x="2312332" y="3596602"/>
              <a:ext cx="10212" cy="20063"/>
            </a:xfrm>
            <a:custGeom>
              <a:avLst/>
              <a:gdLst/>
              <a:ahLst/>
              <a:cxnLst/>
              <a:rect l="l" t="t" r="r" b="b"/>
              <a:pathLst>
                <a:path w="396" h="778" extrusionOk="0">
                  <a:moveTo>
                    <a:pt x="194" y="1"/>
                  </a:moveTo>
                  <a:cubicBezTo>
                    <a:pt x="100" y="1"/>
                    <a:pt x="6" y="64"/>
                    <a:pt x="1" y="190"/>
                  </a:cubicBezTo>
                  <a:lnTo>
                    <a:pt x="1" y="596"/>
                  </a:lnTo>
                  <a:cubicBezTo>
                    <a:pt x="6" y="717"/>
                    <a:pt x="100" y="777"/>
                    <a:pt x="194" y="777"/>
                  </a:cubicBezTo>
                  <a:cubicBezTo>
                    <a:pt x="289" y="777"/>
                    <a:pt x="385" y="717"/>
                    <a:pt x="396" y="596"/>
                  </a:cubicBezTo>
                  <a:lnTo>
                    <a:pt x="396" y="190"/>
                  </a:lnTo>
                  <a:cubicBezTo>
                    <a:pt x="385" y="64"/>
                    <a:pt x="289" y="1"/>
                    <a:pt x="19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2387347" y="3595751"/>
              <a:ext cx="11063" cy="21765"/>
            </a:xfrm>
            <a:custGeom>
              <a:avLst/>
              <a:gdLst/>
              <a:ahLst/>
              <a:cxnLst/>
              <a:rect l="l" t="t" r="r" b="b"/>
              <a:pathLst>
                <a:path w="429" h="844" extrusionOk="0">
                  <a:moveTo>
                    <a:pt x="215" y="1"/>
                  </a:moveTo>
                  <a:cubicBezTo>
                    <a:pt x="108" y="1"/>
                    <a:pt x="1" y="75"/>
                    <a:pt x="12" y="223"/>
                  </a:cubicBezTo>
                  <a:lnTo>
                    <a:pt x="12" y="629"/>
                  </a:lnTo>
                  <a:cubicBezTo>
                    <a:pt x="1" y="772"/>
                    <a:pt x="108" y="843"/>
                    <a:pt x="215" y="843"/>
                  </a:cubicBezTo>
                  <a:cubicBezTo>
                    <a:pt x="322" y="843"/>
                    <a:pt x="429" y="772"/>
                    <a:pt x="418" y="629"/>
                  </a:cubicBezTo>
                  <a:lnTo>
                    <a:pt x="418" y="223"/>
                  </a:lnTo>
                  <a:cubicBezTo>
                    <a:pt x="429" y="75"/>
                    <a:pt x="322" y="1"/>
                    <a:pt x="21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2197964" y="3484814"/>
              <a:ext cx="310585" cy="380520"/>
            </a:xfrm>
            <a:custGeom>
              <a:avLst/>
              <a:gdLst/>
              <a:ahLst/>
              <a:cxnLst/>
              <a:rect l="l" t="t" r="r" b="b"/>
              <a:pathLst>
                <a:path w="12044" h="14756" extrusionOk="0">
                  <a:moveTo>
                    <a:pt x="1746" y="4239"/>
                  </a:moveTo>
                  <a:lnTo>
                    <a:pt x="1746" y="4272"/>
                  </a:lnTo>
                  <a:cubicBezTo>
                    <a:pt x="1746" y="4283"/>
                    <a:pt x="1746" y="4294"/>
                    <a:pt x="1746" y="4305"/>
                  </a:cubicBezTo>
                  <a:lnTo>
                    <a:pt x="1746" y="4393"/>
                  </a:lnTo>
                  <a:lnTo>
                    <a:pt x="1746" y="4404"/>
                  </a:lnTo>
                  <a:lnTo>
                    <a:pt x="1746" y="6182"/>
                  </a:lnTo>
                  <a:cubicBezTo>
                    <a:pt x="627" y="6018"/>
                    <a:pt x="627" y="4415"/>
                    <a:pt x="1746" y="4239"/>
                  </a:cubicBezTo>
                  <a:close/>
                  <a:moveTo>
                    <a:pt x="10517" y="4250"/>
                  </a:moveTo>
                  <a:cubicBezTo>
                    <a:pt x="10759" y="4283"/>
                    <a:pt x="10967" y="4404"/>
                    <a:pt x="11121" y="4591"/>
                  </a:cubicBezTo>
                  <a:lnTo>
                    <a:pt x="10956" y="4690"/>
                  </a:lnTo>
                  <a:cubicBezTo>
                    <a:pt x="10718" y="4809"/>
                    <a:pt x="10847" y="5126"/>
                    <a:pt x="11055" y="5126"/>
                  </a:cubicBezTo>
                  <a:cubicBezTo>
                    <a:pt x="11097" y="5126"/>
                    <a:pt x="11141" y="5114"/>
                    <a:pt x="11187" y="5085"/>
                  </a:cubicBezTo>
                  <a:lnTo>
                    <a:pt x="11330" y="5008"/>
                  </a:lnTo>
                  <a:cubicBezTo>
                    <a:pt x="11340" y="5072"/>
                    <a:pt x="11351" y="5147"/>
                    <a:pt x="11351" y="5222"/>
                  </a:cubicBezTo>
                  <a:lnTo>
                    <a:pt x="11351" y="5222"/>
                  </a:lnTo>
                  <a:cubicBezTo>
                    <a:pt x="11349" y="5703"/>
                    <a:pt x="10998" y="6117"/>
                    <a:pt x="10517" y="6193"/>
                  </a:cubicBezTo>
                  <a:lnTo>
                    <a:pt x="10517" y="4415"/>
                  </a:lnTo>
                  <a:cubicBezTo>
                    <a:pt x="10517" y="4371"/>
                    <a:pt x="10517" y="4338"/>
                    <a:pt x="10517" y="4305"/>
                  </a:cubicBezTo>
                  <a:lnTo>
                    <a:pt x="10517" y="4250"/>
                  </a:lnTo>
                  <a:close/>
                  <a:moveTo>
                    <a:pt x="11011" y="6523"/>
                  </a:moveTo>
                  <a:cubicBezTo>
                    <a:pt x="11088" y="6633"/>
                    <a:pt x="11143" y="6764"/>
                    <a:pt x="11143" y="6907"/>
                  </a:cubicBezTo>
                  <a:cubicBezTo>
                    <a:pt x="11172" y="7328"/>
                    <a:pt x="10825" y="7665"/>
                    <a:pt x="10423" y="7665"/>
                  </a:cubicBezTo>
                  <a:cubicBezTo>
                    <a:pt x="10364" y="7665"/>
                    <a:pt x="10304" y="7658"/>
                    <a:pt x="10243" y="7642"/>
                  </a:cubicBezTo>
                  <a:cubicBezTo>
                    <a:pt x="10364" y="7335"/>
                    <a:pt x="10440" y="7006"/>
                    <a:pt x="10484" y="6665"/>
                  </a:cubicBezTo>
                  <a:cubicBezTo>
                    <a:pt x="10671" y="6654"/>
                    <a:pt x="10847" y="6600"/>
                    <a:pt x="11011" y="6523"/>
                  </a:cubicBezTo>
                  <a:close/>
                  <a:moveTo>
                    <a:pt x="1219" y="6501"/>
                  </a:moveTo>
                  <a:cubicBezTo>
                    <a:pt x="1395" y="6589"/>
                    <a:pt x="1582" y="6643"/>
                    <a:pt x="1768" y="6665"/>
                  </a:cubicBezTo>
                  <a:cubicBezTo>
                    <a:pt x="1812" y="6995"/>
                    <a:pt x="1889" y="7324"/>
                    <a:pt x="2010" y="7642"/>
                  </a:cubicBezTo>
                  <a:lnTo>
                    <a:pt x="1977" y="7642"/>
                  </a:lnTo>
                  <a:cubicBezTo>
                    <a:pt x="1921" y="7658"/>
                    <a:pt x="1870" y="7669"/>
                    <a:pt x="1817" y="7669"/>
                  </a:cubicBezTo>
                  <a:cubicBezTo>
                    <a:pt x="1798" y="7669"/>
                    <a:pt x="1778" y="7667"/>
                    <a:pt x="1757" y="7664"/>
                  </a:cubicBezTo>
                  <a:cubicBezTo>
                    <a:pt x="1176" y="7642"/>
                    <a:pt x="868" y="6962"/>
                    <a:pt x="1219" y="6501"/>
                  </a:cubicBezTo>
                  <a:close/>
                  <a:moveTo>
                    <a:pt x="5259" y="10420"/>
                  </a:moveTo>
                  <a:cubicBezTo>
                    <a:pt x="5544" y="10475"/>
                    <a:pt x="5841" y="10507"/>
                    <a:pt x="6137" y="10507"/>
                  </a:cubicBezTo>
                  <a:cubicBezTo>
                    <a:pt x="6423" y="10507"/>
                    <a:pt x="6719" y="10486"/>
                    <a:pt x="7004" y="10431"/>
                  </a:cubicBezTo>
                  <a:lnTo>
                    <a:pt x="7004" y="11012"/>
                  </a:lnTo>
                  <a:lnTo>
                    <a:pt x="5259" y="11012"/>
                  </a:lnTo>
                  <a:lnTo>
                    <a:pt x="5259" y="10420"/>
                  </a:lnTo>
                  <a:close/>
                  <a:moveTo>
                    <a:pt x="7476" y="11484"/>
                  </a:moveTo>
                  <a:cubicBezTo>
                    <a:pt x="7356" y="11825"/>
                    <a:pt x="7147" y="12264"/>
                    <a:pt x="6862" y="12385"/>
                  </a:cubicBezTo>
                  <a:cubicBezTo>
                    <a:pt x="6714" y="12083"/>
                    <a:pt x="6423" y="11932"/>
                    <a:pt x="6132" y="11932"/>
                  </a:cubicBezTo>
                  <a:cubicBezTo>
                    <a:pt x="5841" y="11932"/>
                    <a:pt x="5550" y="12083"/>
                    <a:pt x="5402" y="12385"/>
                  </a:cubicBezTo>
                  <a:cubicBezTo>
                    <a:pt x="5116" y="12264"/>
                    <a:pt x="4908" y="11825"/>
                    <a:pt x="4798" y="11484"/>
                  </a:cubicBezTo>
                  <a:close/>
                  <a:moveTo>
                    <a:pt x="6137" y="12396"/>
                  </a:moveTo>
                  <a:cubicBezTo>
                    <a:pt x="6324" y="12396"/>
                    <a:pt x="6489" y="12549"/>
                    <a:pt x="6489" y="12747"/>
                  </a:cubicBezTo>
                  <a:cubicBezTo>
                    <a:pt x="6489" y="12835"/>
                    <a:pt x="6346" y="13109"/>
                    <a:pt x="6137" y="13405"/>
                  </a:cubicBezTo>
                  <a:cubicBezTo>
                    <a:pt x="5918" y="13109"/>
                    <a:pt x="5786" y="12835"/>
                    <a:pt x="5786" y="12747"/>
                  </a:cubicBezTo>
                  <a:cubicBezTo>
                    <a:pt x="5786" y="12549"/>
                    <a:pt x="5940" y="12396"/>
                    <a:pt x="6137" y="12396"/>
                  </a:cubicBezTo>
                  <a:close/>
                  <a:moveTo>
                    <a:pt x="8091" y="11484"/>
                  </a:moveTo>
                  <a:cubicBezTo>
                    <a:pt x="9046" y="11484"/>
                    <a:pt x="9826" y="12264"/>
                    <a:pt x="9826" y="13230"/>
                  </a:cubicBezTo>
                  <a:lnTo>
                    <a:pt x="9826" y="14295"/>
                  </a:lnTo>
                  <a:lnTo>
                    <a:pt x="8080" y="14295"/>
                  </a:lnTo>
                  <a:lnTo>
                    <a:pt x="8080" y="13504"/>
                  </a:lnTo>
                  <a:cubicBezTo>
                    <a:pt x="8080" y="13351"/>
                    <a:pt x="7965" y="13274"/>
                    <a:pt x="7850" y="13274"/>
                  </a:cubicBezTo>
                  <a:cubicBezTo>
                    <a:pt x="7734" y="13274"/>
                    <a:pt x="7619" y="13351"/>
                    <a:pt x="7619" y="13504"/>
                  </a:cubicBezTo>
                  <a:lnTo>
                    <a:pt x="7619" y="14295"/>
                  </a:lnTo>
                  <a:lnTo>
                    <a:pt x="4820" y="14295"/>
                  </a:lnTo>
                  <a:lnTo>
                    <a:pt x="4820" y="13504"/>
                  </a:lnTo>
                  <a:cubicBezTo>
                    <a:pt x="4820" y="13351"/>
                    <a:pt x="4702" y="13274"/>
                    <a:pt x="4584" y="13274"/>
                  </a:cubicBezTo>
                  <a:cubicBezTo>
                    <a:pt x="4466" y="13274"/>
                    <a:pt x="4348" y="13351"/>
                    <a:pt x="4348" y="13504"/>
                  </a:cubicBezTo>
                  <a:lnTo>
                    <a:pt x="4348" y="14295"/>
                  </a:lnTo>
                  <a:lnTo>
                    <a:pt x="2438" y="14295"/>
                  </a:lnTo>
                  <a:lnTo>
                    <a:pt x="2438" y="13230"/>
                  </a:lnTo>
                  <a:cubicBezTo>
                    <a:pt x="2438" y="12264"/>
                    <a:pt x="3217" y="11484"/>
                    <a:pt x="4183" y="11484"/>
                  </a:cubicBezTo>
                  <a:lnTo>
                    <a:pt x="4304" y="11484"/>
                  </a:lnTo>
                  <a:cubicBezTo>
                    <a:pt x="4359" y="11682"/>
                    <a:pt x="4436" y="11869"/>
                    <a:pt x="4524" y="12055"/>
                  </a:cubicBezTo>
                  <a:cubicBezTo>
                    <a:pt x="4776" y="12571"/>
                    <a:pt x="5072" y="12780"/>
                    <a:pt x="5325" y="12846"/>
                  </a:cubicBezTo>
                  <a:cubicBezTo>
                    <a:pt x="5402" y="13219"/>
                    <a:pt x="5819" y="13768"/>
                    <a:pt x="5951" y="13943"/>
                  </a:cubicBezTo>
                  <a:cubicBezTo>
                    <a:pt x="6000" y="13998"/>
                    <a:pt x="6069" y="14026"/>
                    <a:pt x="6136" y="14026"/>
                  </a:cubicBezTo>
                  <a:cubicBezTo>
                    <a:pt x="6203" y="14026"/>
                    <a:pt x="6269" y="13998"/>
                    <a:pt x="6313" y="13943"/>
                  </a:cubicBezTo>
                  <a:cubicBezTo>
                    <a:pt x="6456" y="13768"/>
                    <a:pt x="6873" y="13230"/>
                    <a:pt x="6939" y="12846"/>
                  </a:cubicBezTo>
                  <a:cubicBezTo>
                    <a:pt x="7191" y="12780"/>
                    <a:pt x="7487" y="12571"/>
                    <a:pt x="7740" y="12055"/>
                  </a:cubicBezTo>
                  <a:cubicBezTo>
                    <a:pt x="7828" y="11869"/>
                    <a:pt x="7905" y="11682"/>
                    <a:pt x="7959" y="11484"/>
                  </a:cubicBezTo>
                  <a:close/>
                  <a:moveTo>
                    <a:pt x="6122" y="0"/>
                  </a:moveTo>
                  <a:cubicBezTo>
                    <a:pt x="5322" y="0"/>
                    <a:pt x="4504" y="222"/>
                    <a:pt x="3755" y="705"/>
                  </a:cubicBezTo>
                  <a:cubicBezTo>
                    <a:pt x="3537" y="841"/>
                    <a:pt x="3673" y="1129"/>
                    <a:pt x="3877" y="1129"/>
                  </a:cubicBezTo>
                  <a:cubicBezTo>
                    <a:pt x="3918" y="1129"/>
                    <a:pt x="3963" y="1117"/>
                    <a:pt x="4008" y="1089"/>
                  </a:cubicBezTo>
                  <a:cubicBezTo>
                    <a:pt x="4676" y="662"/>
                    <a:pt x="5401" y="467"/>
                    <a:pt x="6110" y="467"/>
                  </a:cubicBezTo>
                  <a:cubicBezTo>
                    <a:pt x="8078" y="467"/>
                    <a:pt x="9916" y="1970"/>
                    <a:pt x="10045" y="4174"/>
                  </a:cubicBezTo>
                  <a:lnTo>
                    <a:pt x="9266" y="4174"/>
                  </a:lnTo>
                  <a:cubicBezTo>
                    <a:pt x="9134" y="4174"/>
                    <a:pt x="9035" y="4283"/>
                    <a:pt x="9035" y="4404"/>
                  </a:cubicBezTo>
                  <a:lnTo>
                    <a:pt x="9035" y="5776"/>
                  </a:lnTo>
                  <a:cubicBezTo>
                    <a:pt x="9035" y="6073"/>
                    <a:pt x="8794" y="6303"/>
                    <a:pt x="8497" y="6314"/>
                  </a:cubicBezTo>
                  <a:lnTo>
                    <a:pt x="3755" y="6314"/>
                  </a:lnTo>
                  <a:cubicBezTo>
                    <a:pt x="3459" y="6303"/>
                    <a:pt x="3217" y="6073"/>
                    <a:pt x="3217" y="5776"/>
                  </a:cubicBezTo>
                  <a:lnTo>
                    <a:pt x="3217" y="4415"/>
                  </a:lnTo>
                  <a:cubicBezTo>
                    <a:pt x="3217" y="4283"/>
                    <a:pt x="3119" y="4174"/>
                    <a:pt x="2987" y="4174"/>
                  </a:cubicBezTo>
                  <a:lnTo>
                    <a:pt x="2218" y="4174"/>
                  </a:lnTo>
                  <a:cubicBezTo>
                    <a:pt x="2262" y="3186"/>
                    <a:pt x="2690" y="2253"/>
                    <a:pt x="3404" y="1572"/>
                  </a:cubicBezTo>
                  <a:cubicBezTo>
                    <a:pt x="3574" y="1402"/>
                    <a:pt x="3421" y="1165"/>
                    <a:pt x="3241" y="1165"/>
                  </a:cubicBezTo>
                  <a:cubicBezTo>
                    <a:pt x="3189" y="1165"/>
                    <a:pt x="3135" y="1185"/>
                    <a:pt x="3086" y="1232"/>
                  </a:cubicBezTo>
                  <a:cubicBezTo>
                    <a:pt x="2383" y="1912"/>
                    <a:pt x="1922" y="2812"/>
                    <a:pt x="1790" y="3778"/>
                  </a:cubicBezTo>
                  <a:cubicBezTo>
                    <a:pt x="561" y="3866"/>
                    <a:pt x="1" y="5348"/>
                    <a:pt x="857" y="6226"/>
                  </a:cubicBezTo>
                  <a:cubicBezTo>
                    <a:pt x="275" y="6984"/>
                    <a:pt x="780" y="8081"/>
                    <a:pt x="1735" y="8136"/>
                  </a:cubicBezTo>
                  <a:lnTo>
                    <a:pt x="1801" y="8136"/>
                  </a:lnTo>
                  <a:cubicBezTo>
                    <a:pt x="1900" y="8136"/>
                    <a:pt x="1999" y="8125"/>
                    <a:pt x="2098" y="8092"/>
                  </a:cubicBezTo>
                  <a:cubicBezTo>
                    <a:pt x="2131" y="8092"/>
                    <a:pt x="2163" y="8071"/>
                    <a:pt x="2196" y="8049"/>
                  </a:cubicBezTo>
                  <a:cubicBezTo>
                    <a:pt x="2723" y="9113"/>
                    <a:pt x="3656" y="9937"/>
                    <a:pt x="4798" y="10299"/>
                  </a:cubicBezTo>
                  <a:lnTo>
                    <a:pt x="4798" y="11023"/>
                  </a:lnTo>
                  <a:lnTo>
                    <a:pt x="4183" y="11023"/>
                  </a:lnTo>
                  <a:cubicBezTo>
                    <a:pt x="2965" y="11023"/>
                    <a:pt x="1977" y="12011"/>
                    <a:pt x="1977" y="13219"/>
                  </a:cubicBezTo>
                  <a:lnTo>
                    <a:pt x="1977" y="14514"/>
                  </a:lnTo>
                  <a:cubicBezTo>
                    <a:pt x="1977" y="14646"/>
                    <a:pt x="2076" y="14756"/>
                    <a:pt x="2207" y="14756"/>
                  </a:cubicBezTo>
                  <a:lnTo>
                    <a:pt x="10056" y="14756"/>
                  </a:lnTo>
                  <a:cubicBezTo>
                    <a:pt x="10188" y="14745"/>
                    <a:pt x="10287" y="14646"/>
                    <a:pt x="10287" y="14514"/>
                  </a:cubicBezTo>
                  <a:lnTo>
                    <a:pt x="10287" y="13219"/>
                  </a:lnTo>
                  <a:cubicBezTo>
                    <a:pt x="10287" y="12011"/>
                    <a:pt x="9299" y="11023"/>
                    <a:pt x="8091" y="11023"/>
                  </a:cubicBezTo>
                  <a:lnTo>
                    <a:pt x="7466" y="11023"/>
                  </a:lnTo>
                  <a:lnTo>
                    <a:pt x="7466" y="10310"/>
                  </a:lnTo>
                  <a:cubicBezTo>
                    <a:pt x="8014" y="10134"/>
                    <a:pt x="8530" y="9849"/>
                    <a:pt x="8969" y="9476"/>
                  </a:cubicBezTo>
                  <a:cubicBezTo>
                    <a:pt x="9151" y="9320"/>
                    <a:pt x="9005" y="9062"/>
                    <a:pt x="8823" y="9062"/>
                  </a:cubicBezTo>
                  <a:cubicBezTo>
                    <a:pt x="8773" y="9062"/>
                    <a:pt x="8722" y="9080"/>
                    <a:pt x="8673" y="9124"/>
                  </a:cubicBezTo>
                  <a:cubicBezTo>
                    <a:pt x="7910" y="9768"/>
                    <a:pt x="7026" y="10057"/>
                    <a:pt x="6160" y="10057"/>
                  </a:cubicBezTo>
                  <a:cubicBezTo>
                    <a:pt x="4159" y="10057"/>
                    <a:pt x="2261" y="8511"/>
                    <a:pt x="2207" y="6204"/>
                  </a:cubicBezTo>
                  <a:lnTo>
                    <a:pt x="2207" y="6193"/>
                  </a:lnTo>
                  <a:lnTo>
                    <a:pt x="2207" y="4646"/>
                  </a:lnTo>
                  <a:lnTo>
                    <a:pt x="2756" y="4646"/>
                  </a:lnTo>
                  <a:lnTo>
                    <a:pt x="2756" y="5776"/>
                  </a:lnTo>
                  <a:cubicBezTo>
                    <a:pt x="2756" y="6325"/>
                    <a:pt x="3206" y="6775"/>
                    <a:pt x="3755" y="6775"/>
                  </a:cubicBezTo>
                  <a:lnTo>
                    <a:pt x="8508" y="6775"/>
                  </a:lnTo>
                  <a:cubicBezTo>
                    <a:pt x="9068" y="6775"/>
                    <a:pt x="9518" y="6325"/>
                    <a:pt x="9518" y="5776"/>
                  </a:cubicBezTo>
                  <a:lnTo>
                    <a:pt x="9518" y="4646"/>
                  </a:lnTo>
                  <a:lnTo>
                    <a:pt x="10067" y="4646"/>
                  </a:lnTo>
                  <a:lnTo>
                    <a:pt x="10067" y="6193"/>
                  </a:lnTo>
                  <a:lnTo>
                    <a:pt x="10067" y="6215"/>
                  </a:lnTo>
                  <a:cubicBezTo>
                    <a:pt x="10045" y="7028"/>
                    <a:pt x="9771" y="7818"/>
                    <a:pt x="9288" y="8466"/>
                  </a:cubicBezTo>
                  <a:cubicBezTo>
                    <a:pt x="9131" y="8646"/>
                    <a:pt x="9299" y="8855"/>
                    <a:pt x="9472" y="8855"/>
                  </a:cubicBezTo>
                  <a:cubicBezTo>
                    <a:pt x="9541" y="8855"/>
                    <a:pt x="9611" y="8822"/>
                    <a:pt x="9661" y="8740"/>
                  </a:cubicBezTo>
                  <a:cubicBezTo>
                    <a:pt x="9815" y="8532"/>
                    <a:pt x="9957" y="8312"/>
                    <a:pt x="10067" y="8081"/>
                  </a:cubicBezTo>
                  <a:cubicBezTo>
                    <a:pt x="10089" y="8092"/>
                    <a:pt x="10111" y="8103"/>
                    <a:pt x="10144" y="8103"/>
                  </a:cubicBezTo>
                  <a:cubicBezTo>
                    <a:pt x="10232" y="8125"/>
                    <a:pt x="10331" y="8147"/>
                    <a:pt x="10429" y="8147"/>
                  </a:cubicBezTo>
                  <a:lnTo>
                    <a:pt x="10495" y="8147"/>
                  </a:lnTo>
                  <a:cubicBezTo>
                    <a:pt x="11428" y="8092"/>
                    <a:pt x="11944" y="7028"/>
                    <a:pt x="11395" y="6259"/>
                  </a:cubicBezTo>
                  <a:cubicBezTo>
                    <a:pt x="11791" y="5875"/>
                    <a:pt x="11922" y="5293"/>
                    <a:pt x="11747" y="4766"/>
                  </a:cubicBezTo>
                  <a:lnTo>
                    <a:pt x="11900" y="4679"/>
                  </a:lnTo>
                  <a:cubicBezTo>
                    <a:pt x="12010" y="4613"/>
                    <a:pt x="12043" y="4470"/>
                    <a:pt x="11977" y="4360"/>
                  </a:cubicBezTo>
                  <a:cubicBezTo>
                    <a:pt x="11932" y="4286"/>
                    <a:pt x="11852" y="4241"/>
                    <a:pt x="11771" y="4241"/>
                  </a:cubicBezTo>
                  <a:cubicBezTo>
                    <a:pt x="11733" y="4241"/>
                    <a:pt x="11694" y="4251"/>
                    <a:pt x="11659" y="4272"/>
                  </a:cubicBezTo>
                  <a:lnTo>
                    <a:pt x="11516" y="4349"/>
                  </a:lnTo>
                  <a:cubicBezTo>
                    <a:pt x="11264" y="4020"/>
                    <a:pt x="10890" y="3811"/>
                    <a:pt x="10473" y="3778"/>
                  </a:cubicBezTo>
                  <a:cubicBezTo>
                    <a:pt x="10149" y="1489"/>
                    <a:pt x="8195" y="0"/>
                    <a:pt x="61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2332446" y="3679896"/>
              <a:ext cx="47294" cy="28624"/>
            </a:xfrm>
            <a:custGeom>
              <a:avLst/>
              <a:gdLst/>
              <a:ahLst/>
              <a:cxnLst/>
              <a:rect l="l" t="t" r="r" b="b"/>
              <a:pathLst>
                <a:path w="1834" h="1110" extrusionOk="0">
                  <a:moveTo>
                    <a:pt x="236" y="1"/>
                  </a:moveTo>
                  <a:cubicBezTo>
                    <a:pt x="118" y="1"/>
                    <a:pt x="0" y="77"/>
                    <a:pt x="0" y="231"/>
                  </a:cubicBezTo>
                  <a:cubicBezTo>
                    <a:pt x="22" y="725"/>
                    <a:pt x="428" y="1109"/>
                    <a:pt x="922" y="1109"/>
                  </a:cubicBezTo>
                  <a:cubicBezTo>
                    <a:pt x="1405" y="1109"/>
                    <a:pt x="1811" y="725"/>
                    <a:pt x="1833" y="231"/>
                  </a:cubicBezTo>
                  <a:cubicBezTo>
                    <a:pt x="1833" y="77"/>
                    <a:pt x="1718" y="1"/>
                    <a:pt x="1603" y="1"/>
                  </a:cubicBezTo>
                  <a:cubicBezTo>
                    <a:pt x="1488" y="1"/>
                    <a:pt x="1372" y="77"/>
                    <a:pt x="1372" y="231"/>
                  </a:cubicBezTo>
                  <a:cubicBezTo>
                    <a:pt x="1350" y="506"/>
                    <a:pt x="1134" y="643"/>
                    <a:pt x="918" y="643"/>
                  </a:cubicBezTo>
                  <a:cubicBezTo>
                    <a:pt x="703" y="643"/>
                    <a:pt x="489" y="506"/>
                    <a:pt x="472" y="231"/>
                  </a:cubicBezTo>
                  <a:cubicBezTo>
                    <a:pt x="472" y="77"/>
                    <a:pt x="354" y="1"/>
                    <a:pt x="23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6" name="Google Shape;2336;p71"/>
          <p:cNvGrpSpPr/>
          <p:nvPr/>
        </p:nvGrpSpPr>
        <p:grpSpPr>
          <a:xfrm>
            <a:off x="7860074" y="1731083"/>
            <a:ext cx="386426" cy="343232"/>
            <a:chOff x="7860074" y="1731083"/>
            <a:chExt cx="386426" cy="343232"/>
          </a:xfrm>
        </p:grpSpPr>
        <p:sp>
          <p:nvSpPr>
            <p:cNvPr id="2337" name="Google Shape;2337;p71"/>
            <p:cNvSpPr/>
            <p:nvPr/>
          </p:nvSpPr>
          <p:spPr>
            <a:xfrm>
              <a:off x="8070139" y="1768681"/>
              <a:ext cx="56629" cy="54953"/>
            </a:xfrm>
            <a:custGeom>
              <a:avLst/>
              <a:gdLst/>
              <a:ahLst/>
              <a:cxnLst/>
              <a:rect l="l" t="t" r="r" b="b"/>
              <a:pathLst>
                <a:path w="2196" h="2131" extrusionOk="0">
                  <a:moveTo>
                    <a:pt x="988" y="425"/>
                  </a:moveTo>
                  <a:lnTo>
                    <a:pt x="1197" y="556"/>
                  </a:lnTo>
                  <a:cubicBezTo>
                    <a:pt x="1262" y="600"/>
                    <a:pt x="1339" y="633"/>
                    <a:pt x="1416" y="633"/>
                  </a:cubicBezTo>
                  <a:lnTo>
                    <a:pt x="1669" y="655"/>
                  </a:lnTo>
                  <a:cubicBezTo>
                    <a:pt x="1691" y="655"/>
                    <a:pt x="1712" y="677"/>
                    <a:pt x="1701" y="699"/>
                  </a:cubicBezTo>
                  <a:lnTo>
                    <a:pt x="1647" y="952"/>
                  </a:lnTo>
                  <a:cubicBezTo>
                    <a:pt x="1625" y="1028"/>
                    <a:pt x="1625" y="1105"/>
                    <a:pt x="1647" y="1182"/>
                  </a:cubicBezTo>
                  <a:lnTo>
                    <a:pt x="1701" y="1424"/>
                  </a:lnTo>
                  <a:cubicBezTo>
                    <a:pt x="1712" y="1445"/>
                    <a:pt x="1691" y="1467"/>
                    <a:pt x="1669" y="1478"/>
                  </a:cubicBezTo>
                  <a:lnTo>
                    <a:pt x="1416" y="1489"/>
                  </a:lnTo>
                  <a:cubicBezTo>
                    <a:pt x="1339" y="1500"/>
                    <a:pt x="1262" y="1522"/>
                    <a:pt x="1197" y="1566"/>
                  </a:cubicBezTo>
                  <a:lnTo>
                    <a:pt x="977" y="1698"/>
                  </a:lnTo>
                  <a:cubicBezTo>
                    <a:pt x="971" y="1701"/>
                    <a:pt x="965" y="1702"/>
                    <a:pt x="960" y="1702"/>
                  </a:cubicBezTo>
                  <a:cubicBezTo>
                    <a:pt x="944" y="1702"/>
                    <a:pt x="930" y="1692"/>
                    <a:pt x="922" y="1676"/>
                  </a:cubicBezTo>
                  <a:lnTo>
                    <a:pt x="823" y="1445"/>
                  </a:lnTo>
                  <a:cubicBezTo>
                    <a:pt x="790" y="1369"/>
                    <a:pt x="746" y="1303"/>
                    <a:pt x="692" y="1259"/>
                  </a:cubicBezTo>
                  <a:lnTo>
                    <a:pt x="494" y="1094"/>
                  </a:lnTo>
                  <a:cubicBezTo>
                    <a:pt x="472" y="1072"/>
                    <a:pt x="472" y="1050"/>
                    <a:pt x="494" y="1028"/>
                  </a:cubicBezTo>
                  <a:lnTo>
                    <a:pt x="692" y="864"/>
                  </a:lnTo>
                  <a:cubicBezTo>
                    <a:pt x="746" y="820"/>
                    <a:pt x="801" y="754"/>
                    <a:pt x="823" y="677"/>
                  </a:cubicBezTo>
                  <a:lnTo>
                    <a:pt x="922" y="447"/>
                  </a:lnTo>
                  <a:cubicBezTo>
                    <a:pt x="922" y="436"/>
                    <a:pt x="933" y="425"/>
                    <a:pt x="944" y="425"/>
                  </a:cubicBezTo>
                  <a:close/>
                  <a:moveTo>
                    <a:pt x="962" y="1"/>
                  </a:moveTo>
                  <a:cubicBezTo>
                    <a:pt x="778" y="1"/>
                    <a:pt x="602" y="106"/>
                    <a:pt x="527" y="293"/>
                  </a:cubicBezTo>
                  <a:lnTo>
                    <a:pt x="439" y="523"/>
                  </a:lnTo>
                  <a:cubicBezTo>
                    <a:pt x="428" y="534"/>
                    <a:pt x="428" y="534"/>
                    <a:pt x="417" y="545"/>
                  </a:cubicBezTo>
                  <a:lnTo>
                    <a:pt x="231" y="699"/>
                  </a:lnTo>
                  <a:cubicBezTo>
                    <a:pt x="0" y="886"/>
                    <a:pt x="0" y="1237"/>
                    <a:pt x="231" y="1424"/>
                  </a:cubicBezTo>
                  <a:lnTo>
                    <a:pt x="220" y="1424"/>
                  </a:lnTo>
                  <a:lnTo>
                    <a:pt x="417" y="1588"/>
                  </a:lnTo>
                  <a:cubicBezTo>
                    <a:pt x="417" y="1588"/>
                    <a:pt x="428" y="1599"/>
                    <a:pt x="428" y="1599"/>
                  </a:cubicBezTo>
                  <a:lnTo>
                    <a:pt x="516" y="1841"/>
                  </a:lnTo>
                  <a:cubicBezTo>
                    <a:pt x="591" y="2022"/>
                    <a:pt x="771" y="2130"/>
                    <a:pt x="958" y="2130"/>
                  </a:cubicBezTo>
                  <a:cubicBezTo>
                    <a:pt x="1043" y="2130"/>
                    <a:pt x="1129" y="2108"/>
                    <a:pt x="1208" y="2060"/>
                  </a:cubicBezTo>
                  <a:lnTo>
                    <a:pt x="1416" y="1928"/>
                  </a:lnTo>
                  <a:lnTo>
                    <a:pt x="1438" y="1928"/>
                  </a:lnTo>
                  <a:lnTo>
                    <a:pt x="1691" y="1907"/>
                  </a:lnTo>
                  <a:cubicBezTo>
                    <a:pt x="1987" y="1896"/>
                    <a:pt x="2195" y="1610"/>
                    <a:pt x="2119" y="1325"/>
                  </a:cubicBezTo>
                  <a:lnTo>
                    <a:pt x="2064" y="1083"/>
                  </a:lnTo>
                  <a:cubicBezTo>
                    <a:pt x="2064" y="1072"/>
                    <a:pt x="2064" y="1061"/>
                    <a:pt x="2064" y="1061"/>
                  </a:cubicBezTo>
                  <a:lnTo>
                    <a:pt x="2130" y="820"/>
                  </a:lnTo>
                  <a:cubicBezTo>
                    <a:pt x="2195" y="523"/>
                    <a:pt x="1998" y="249"/>
                    <a:pt x="1701" y="227"/>
                  </a:cubicBezTo>
                  <a:lnTo>
                    <a:pt x="1449" y="205"/>
                  </a:lnTo>
                  <a:lnTo>
                    <a:pt x="1427" y="205"/>
                  </a:lnTo>
                  <a:lnTo>
                    <a:pt x="1218" y="73"/>
                  </a:lnTo>
                  <a:cubicBezTo>
                    <a:pt x="1138" y="24"/>
                    <a:pt x="1049" y="1"/>
                    <a:pt x="96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8153355" y="1824924"/>
              <a:ext cx="50698" cy="48970"/>
            </a:xfrm>
            <a:custGeom>
              <a:avLst/>
              <a:gdLst/>
              <a:ahLst/>
              <a:cxnLst/>
              <a:rect l="l" t="t" r="r" b="b"/>
              <a:pathLst>
                <a:path w="1966" h="1899" extrusionOk="0">
                  <a:moveTo>
                    <a:pt x="1087" y="439"/>
                  </a:moveTo>
                  <a:lnTo>
                    <a:pt x="1175" y="637"/>
                  </a:lnTo>
                  <a:cubicBezTo>
                    <a:pt x="1197" y="702"/>
                    <a:pt x="1241" y="768"/>
                    <a:pt x="1296" y="812"/>
                  </a:cubicBezTo>
                  <a:lnTo>
                    <a:pt x="1460" y="944"/>
                  </a:lnTo>
                  <a:lnTo>
                    <a:pt x="1460" y="955"/>
                  </a:lnTo>
                  <a:lnTo>
                    <a:pt x="1296" y="1098"/>
                  </a:lnTo>
                  <a:cubicBezTo>
                    <a:pt x="1241" y="1142"/>
                    <a:pt x="1197" y="1196"/>
                    <a:pt x="1175" y="1262"/>
                  </a:cubicBezTo>
                  <a:lnTo>
                    <a:pt x="1087" y="1471"/>
                  </a:lnTo>
                  <a:lnTo>
                    <a:pt x="900" y="1350"/>
                  </a:lnTo>
                  <a:cubicBezTo>
                    <a:pt x="846" y="1317"/>
                    <a:pt x="780" y="1295"/>
                    <a:pt x="703" y="1284"/>
                  </a:cubicBezTo>
                  <a:lnTo>
                    <a:pt x="483" y="1273"/>
                  </a:lnTo>
                  <a:lnTo>
                    <a:pt x="483" y="1262"/>
                  </a:lnTo>
                  <a:lnTo>
                    <a:pt x="538" y="1054"/>
                  </a:lnTo>
                  <a:cubicBezTo>
                    <a:pt x="560" y="988"/>
                    <a:pt x="560" y="911"/>
                    <a:pt x="538" y="845"/>
                  </a:cubicBezTo>
                  <a:lnTo>
                    <a:pt x="483" y="637"/>
                  </a:lnTo>
                  <a:lnTo>
                    <a:pt x="703" y="615"/>
                  </a:lnTo>
                  <a:cubicBezTo>
                    <a:pt x="780" y="615"/>
                    <a:pt x="846" y="593"/>
                    <a:pt x="911" y="549"/>
                  </a:cubicBezTo>
                  <a:lnTo>
                    <a:pt x="1087" y="439"/>
                  </a:lnTo>
                  <a:close/>
                  <a:moveTo>
                    <a:pt x="1098" y="0"/>
                  </a:moveTo>
                  <a:cubicBezTo>
                    <a:pt x="1020" y="0"/>
                    <a:pt x="940" y="21"/>
                    <a:pt x="868" y="66"/>
                  </a:cubicBezTo>
                  <a:lnTo>
                    <a:pt x="681" y="187"/>
                  </a:lnTo>
                  <a:lnTo>
                    <a:pt x="461" y="198"/>
                  </a:lnTo>
                  <a:cubicBezTo>
                    <a:pt x="187" y="219"/>
                    <a:pt x="0" y="483"/>
                    <a:pt x="66" y="746"/>
                  </a:cubicBezTo>
                  <a:lnTo>
                    <a:pt x="121" y="966"/>
                  </a:lnTo>
                  <a:lnTo>
                    <a:pt x="66" y="1175"/>
                  </a:lnTo>
                  <a:cubicBezTo>
                    <a:pt x="33" y="1295"/>
                    <a:pt x="66" y="1427"/>
                    <a:pt x="132" y="1526"/>
                  </a:cubicBezTo>
                  <a:cubicBezTo>
                    <a:pt x="209" y="1625"/>
                    <a:pt x="330" y="1690"/>
                    <a:pt x="461" y="1701"/>
                  </a:cubicBezTo>
                  <a:lnTo>
                    <a:pt x="681" y="1723"/>
                  </a:lnTo>
                  <a:lnTo>
                    <a:pt x="868" y="1833"/>
                  </a:lnTo>
                  <a:cubicBezTo>
                    <a:pt x="940" y="1878"/>
                    <a:pt x="1020" y="1899"/>
                    <a:pt x="1098" y="1899"/>
                  </a:cubicBezTo>
                  <a:cubicBezTo>
                    <a:pt x="1270" y="1899"/>
                    <a:pt x="1436" y="1798"/>
                    <a:pt x="1504" y="1625"/>
                  </a:cubicBezTo>
                  <a:lnTo>
                    <a:pt x="1581" y="1427"/>
                  </a:lnTo>
                  <a:lnTo>
                    <a:pt x="1757" y="1284"/>
                  </a:lnTo>
                  <a:cubicBezTo>
                    <a:pt x="1965" y="1109"/>
                    <a:pt x="1965" y="790"/>
                    <a:pt x="1757" y="615"/>
                  </a:cubicBezTo>
                  <a:lnTo>
                    <a:pt x="1581" y="483"/>
                  </a:lnTo>
                  <a:lnTo>
                    <a:pt x="1504" y="274"/>
                  </a:lnTo>
                  <a:cubicBezTo>
                    <a:pt x="1436" y="101"/>
                    <a:pt x="1270" y="0"/>
                    <a:pt x="109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7866031" y="1814712"/>
              <a:ext cx="380469" cy="259603"/>
            </a:xfrm>
            <a:custGeom>
              <a:avLst/>
              <a:gdLst/>
              <a:ahLst/>
              <a:cxnLst/>
              <a:rect l="l" t="t" r="r" b="b"/>
              <a:pathLst>
                <a:path w="14754" h="10067" extrusionOk="0">
                  <a:moveTo>
                    <a:pt x="5523" y="434"/>
                  </a:moveTo>
                  <a:cubicBezTo>
                    <a:pt x="5623" y="434"/>
                    <a:pt x="5720" y="487"/>
                    <a:pt x="5774" y="583"/>
                  </a:cubicBezTo>
                  <a:lnTo>
                    <a:pt x="7147" y="2965"/>
                  </a:lnTo>
                  <a:lnTo>
                    <a:pt x="6773" y="3645"/>
                  </a:lnTo>
                  <a:cubicBezTo>
                    <a:pt x="6727" y="3726"/>
                    <a:pt x="6647" y="3768"/>
                    <a:pt x="6567" y="3768"/>
                  </a:cubicBezTo>
                  <a:cubicBezTo>
                    <a:pt x="6496" y="3768"/>
                    <a:pt x="6425" y="3735"/>
                    <a:pt x="6378" y="3667"/>
                  </a:cubicBezTo>
                  <a:lnTo>
                    <a:pt x="5928" y="3052"/>
                  </a:lnTo>
                  <a:cubicBezTo>
                    <a:pt x="5807" y="2877"/>
                    <a:pt x="5599" y="2778"/>
                    <a:pt x="5390" y="2778"/>
                  </a:cubicBezTo>
                  <a:cubicBezTo>
                    <a:pt x="5182" y="2778"/>
                    <a:pt x="4973" y="2877"/>
                    <a:pt x="4852" y="3052"/>
                  </a:cubicBezTo>
                  <a:lnTo>
                    <a:pt x="4677" y="3294"/>
                  </a:lnTo>
                  <a:cubicBezTo>
                    <a:pt x="4634" y="3360"/>
                    <a:pt x="4562" y="3394"/>
                    <a:pt x="4489" y="3394"/>
                  </a:cubicBezTo>
                  <a:cubicBezTo>
                    <a:pt x="4430" y="3394"/>
                    <a:pt x="4370" y="3371"/>
                    <a:pt x="4325" y="3327"/>
                  </a:cubicBezTo>
                  <a:lnTo>
                    <a:pt x="3908" y="2921"/>
                  </a:lnTo>
                  <a:lnTo>
                    <a:pt x="4194" y="2449"/>
                  </a:lnTo>
                  <a:lnTo>
                    <a:pt x="5269" y="583"/>
                  </a:lnTo>
                  <a:cubicBezTo>
                    <a:pt x="5291" y="550"/>
                    <a:pt x="5313" y="517"/>
                    <a:pt x="5346" y="495"/>
                  </a:cubicBezTo>
                  <a:cubicBezTo>
                    <a:pt x="5400" y="453"/>
                    <a:pt x="5462" y="434"/>
                    <a:pt x="5523" y="434"/>
                  </a:cubicBezTo>
                  <a:close/>
                  <a:moveTo>
                    <a:pt x="3788" y="5248"/>
                  </a:moveTo>
                  <a:lnTo>
                    <a:pt x="4490" y="6466"/>
                  </a:lnTo>
                  <a:lnTo>
                    <a:pt x="4325" y="6466"/>
                  </a:lnTo>
                  <a:cubicBezTo>
                    <a:pt x="4150" y="6466"/>
                    <a:pt x="4051" y="6642"/>
                    <a:pt x="4139" y="6785"/>
                  </a:cubicBezTo>
                  <a:lnTo>
                    <a:pt x="4786" y="7926"/>
                  </a:lnTo>
                  <a:lnTo>
                    <a:pt x="2789" y="7926"/>
                  </a:lnTo>
                  <a:lnTo>
                    <a:pt x="3447" y="6785"/>
                  </a:lnTo>
                  <a:cubicBezTo>
                    <a:pt x="3480" y="6719"/>
                    <a:pt x="3480" y="6642"/>
                    <a:pt x="3447" y="6576"/>
                  </a:cubicBezTo>
                  <a:cubicBezTo>
                    <a:pt x="3403" y="6510"/>
                    <a:pt x="3337" y="6466"/>
                    <a:pt x="3261" y="6466"/>
                  </a:cubicBezTo>
                  <a:lnTo>
                    <a:pt x="3085" y="6466"/>
                  </a:lnTo>
                  <a:lnTo>
                    <a:pt x="3788" y="5248"/>
                  </a:lnTo>
                  <a:close/>
                  <a:moveTo>
                    <a:pt x="7333" y="5248"/>
                  </a:moveTo>
                  <a:lnTo>
                    <a:pt x="8036" y="6466"/>
                  </a:lnTo>
                  <a:lnTo>
                    <a:pt x="7860" y="6466"/>
                  </a:lnTo>
                  <a:cubicBezTo>
                    <a:pt x="7695" y="6466"/>
                    <a:pt x="7597" y="6642"/>
                    <a:pt x="7673" y="6785"/>
                  </a:cubicBezTo>
                  <a:lnTo>
                    <a:pt x="8332" y="7926"/>
                  </a:lnTo>
                  <a:lnTo>
                    <a:pt x="6334" y="7926"/>
                  </a:lnTo>
                  <a:lnTo>
                    <a:pt x="6982" y="6785"/>
                  </a:lnTo>
                  <a:cubicBezTo>
                    <a:pt x="7026" y="6719"/>
                    <a:pt x="7026" y="6642"/>
                    <a:pt x="6993" y="6576"/>
                  </a:cubicBezTo>
                  <a:lnTo>
                    <a:pt x="6982" y="6576"/>
                  </a:lnTo>
                  <a:cubicBezTo>
                    <a:pt x="6949" y="6510"/>
                    <a:pt x="6872" y="6466"/>
                    <a:pt x="6795" y="6466"/>
                  </a:cubicBezTo>
                  <a:lnTo>
                    <a:pt x="6631" y="6466"/>
                  </a:lnTo>
                  <a:lnTo>
                    <a:pt x="7333" y="5248"/>
                  </a:lnTo>
                  <a:close/>
                  <a:moveTo>
                    <a:pt x="9452" y="6027"/>
                  </a:moveTo>
                  <a:lnTo>
                    <a:pt x="9562" y="6093"/>
                  </a:lnTo>
                  <a:lnTo>
                    <a:pt x="9573" y="6093"/>
                  </a:lnTo>
                  <a:lnTo>
                    <a:pt x="9693" y="6104"/>
                  </a:lnTo>
                  <a:lnTo>
                    <a:pt x="9704" y="6104"/>
                  </a:lnTo>
                  <a:lnTo>
                    <a:pt x="9814" y="6126"/>
                  </a:lnTo>
                  <a:lnTo>
                    <a:pt x="9836" y="6126"/>
                  </a:lnTo>
                  <a:lnTo>
                    <a:pt x="9946" y="6148"/>
                  </a:lnTo>
                  <a:lnTo>
                    <a:pt x="9968" y="6148"/>
                  </a:lnTo>
                  <a:lnTo>
                    <a:pt x="10078" y="6181"/>
                  </a:lnTo>
                  <a:lnTo>
                    <a:pt x="10089" y="6181"/>
                  </a:lnTo>
                  <a:lnTo>
                    <a:pt x="10198" y="6214"/>
                  </a:lnTo>
                  <a:lnTo>
                    <a:pt x="10220" y="6214"/>
                  </a:lnTo>
                  <a:lnTo>
                    <a:pt x="10330" y="6247"/>
                  </a:lnTo>
                  <a:lnTo>
                    <a:pt x="10341" y="6247"/>
                  </a:lnTo>
                  <a:lnTo>
                    <a:pt x="10451" y="6291"/>
                  </a:lnTo>
                  <a:lnTo>
                    <a:pt x="10561" y="6346"/>
                  </a:lnTo>
                  <a:lnTo>
                    <a:pt x="10670" y="6400"/>
                  </a:lnTo>
                  <a:lnTo>
                    <a:pt x="10780" y="6466"/>
                  </a:lnTo>
                  <a:lnTo>
                    <a:pt x="10879" y="6532"/>
                  </a:lnTo>
                  <a:lnTo>
                    <a:pt x="10890" y="6532"/>
                  </a:lnTo>
                  <a:lnTo>
                    <a:pt x="10989" y="6598"/>
                  </a:lnTo>
                  <a:lnTo>
                    <a:pt x="11000" y="6609"/>
                  </a:lnTo>
                  <a:lnTo>
                    <a:pt x="11087" y="6675"/>
                  </a:lnTo>
                  <a:lnTo>
                    <a:pt x="11098" y="6686"/>
                  </a:lnTo>
                  <a:lnTo>
                    <a:pt x="11186" y="6763"/>
                  </a:lnTo>
                  <a:lnTo>
                    <a:pt x="11197" y="6774"/>
                  </a:lnTo>
                  <a:lnTo>
                    <a:pt x="11274" y="6851"/>
                  </a:lnTo>
                  <a:lnTo>
                    <a:pt x="11285" y="6862"/>
                  </a:lnTo>
                  <a:lnTo>
                    <a:pt x="11362" y="6938"/>
                  </a:lnTo>
                  <a:lnTo>
                    <a:pt x="11373" y="6949"/>
                  </a:lnTo>
                  <a:lnTo>
                    <a:pt x="11450" y="7037"/>
                  </a:lnTo>
                  <a:cubicBezTo>
                    <a:pt x="11472" y="7070"/>
                    <a:pt x="11505" y="7103"/>
                    <a:pt x="11527" y="7125"/>
                  </a:cubicBezTo>
                  <a:cubicBezTo>
                    <a:pt x="11548" y="7158"/>
                    <a:pt x="11570" y="7202"/>
                    <a:pt x="11603" y="7235"/>
                  </a:cubicBezTo>
                  <a:cubicBezTo>
                    <a:pt x="11625" y="7268"/>
                    <a:pt x="11647" y="7301"/>
                    <a:pt x="11669" y="7334"/>
                  </a:cubicBezTo>
                  <a:cubicBezTo>
                    <a:pt x="11691" y="7366"/>
                    <a:pt x="11702" y="7399"/>
                    <a:pt x="11724" y="7432"/>
                  </a:cubicBezTo>
                  <a:lnTo>
                    <a:pt x="11724" y="7443"/>
                  </a:lnTo>
                  <a:cubicBezTo>
                    <a:pt x="11746" y="7476"/>
                    <a:pt x="11768" y="7509"/>
                    <a:pt x="11779" y="7542"/>
                  </a:cubicBezTo>
                  <a:lnTo>
                    <a:pt x="11779" y="7553"/>
                  </a:lnTo>
                  <a:cubicBezTo>
                    <a:pt x="11801" y="7586"/>
                    <a:pt x="11812" y="7619"/>
                    <a:pt x="11834" y="7652"/>
                  </a:cubicBezTo>
                  <a:lnTo>
                    <a:pt x="11834" y="7674"/>
                  </a:lnTo>
                  <a:cubicBezTo>
                    <a:pt x="11845" y="7707"/>
                    <a:pt x="11867" y="7740"/>
                    <a:pt x="11878" y="7773"/>
                  </a:cubicBezTo>
                  <a:lnTo>
                    <a:pt x="11878" y="7795"/>
                  </a:lnTo>
                  <a:cubicBezTo>
                    <a:pt x="11889" y="7828"/>
                    <a:pt x="11900" y="7860"/>
                    <a:pt x="11911" y="7893"/>
                  </a:cubicBezTo>
                  <a:lnTo>
                    <a:pt x="11911" y="7915"/>
                  </a:lnTo>
                  <a:cubicBezTo>
                    <a:pt x="11933" y="7948"/>
                    <a:pt x="11944" y="7992"/>
                    <a:pt x="11955" y="8025"/>
                  </a:cubicBezTo>
                  <a:lnTo>
                    <a:pt x="11955" y="8036"/>
                  </a:lnTo>
                  <a:cubicBezTo>
                    <a:pt x="11966" y="8080"/>
                    <a:pt x="11977" y="8113"/>
                    <a:pt x="11988" y="8146"/>
                  </a:cubicBezTo>
                  <a:lnTo>
                    <a:pt x="11988" y="8157"/>
                  </a:lnTo>
                  <a:cubicBezTo>
                    <a:pt x="11988" y="8201"/>
                    <a:pt x="11999" y="8245"/>
                    <a:pt x="12010" y="8278"/>
                  </a:cubicBezTo>
                  <a:cubicBezTo>
                    <a:pt x="12021" y="8321"/>
                    <a:pt x="12031" y="8365"/>
                    <a:pt x="12031" y="8409"/>
                  </a:cubicBezTo>
                  <a:cubicBezTo>
                    <a:pt x="12031" y="8442"/>
                    <a:pt x="12042" y="8486"/>
                    <a:pt x="12053" y="8530"/>
                  </a:cubicBezTo>
                  <a:lnTo>
                    <a:pt x="12053" y="8541"/>
                  </a:lnTo>
                  <a:lnTo>
                    <a:pt x="11527" y="8541"/>
                  </a:lnTo>
                  <a:cubicBezTo>
                    <a:pt x="11417" y="7707"/>
                    <a:pt x="10846" y="7015"/>
                    <a:pt x="10067" y="6730"/>
                  </a:cubicBezTo>
                  <a:lnTo>
                    <a:pt x="9990" y="6697"/>
                  </a:lnTo>
                  <a:lnTo>
                    <a:pt x="9968" y="6697"/>
                  </a:lnTo>
                  <a:lnTo>
                    <a:pt x="9913" y="6675"/>
                  </a:lnTo>
                  <a:lnTo>
                    <a:pt x="9869" y="6664"/>
                  </a:lnTo>
                  <a:lnTo>
                    <a:pt x="9825" y="6653"/>
                  </a:lnTo>
                  <a:lnTo>
                    <a:pt x="9814" y="6653"/>
                  </a:lnTo>
                  <a:lnTo>
                    <a:pt x="9452" y="6027"/>
                  </a:lnTo>
                  <a:close/>
                  <a:moveTo>
                    <a:pt x="9825" y="4962"/>
                  </a:moveTo>
                  <a:lnTo>
                    <a:pt x="9880" y="4973"/>
                  </a:lnTo>
                  <a:lnTo>
                    <a:pt x="9924" y="4984"/>
                  </a:lnTo>
                  <a:lnTo>
                    <a:pt x="9968" y="4984"/>
                  </a:lnTo>
                  <a:lnTo>
                    <a:pt x="10012" y="4995"/>
                  </a:lnTo>
                  <a:lnTo>
                    <a:pt x="10067" y="5006"/>
                  </a:lnTo>
                  <a:lnTo>
                    <a:pt x="10110" y="5017"/>
                  </a:lnTo>
                  <a:lnTo>
                    <a:pt x="10154" y="5028"/>
                  </a:lnTo>
                  <a:lnTo>
                    <a:pt x="10198" y="5039"/>
                  </a:lnTo>
                  <a:lnTo>
                    <a:pt x="10253" y="5050"/>
                  </a:lnTo>
                  <a:lnTo>
                    <a:pt x="10297" y="5061"/>
                  </a:lnTo>
                  <a:lnTo>
                    <a:pt x="10341" y="5072"/>
                  </a:lnTo>
                  <a:lnTo>
                    <a:pt x="10385" y="5083"/>
                  </a:lnTo>
                  <a:lnTo>
                    <a:pt x="10429" y="5094"/>
                  </a:lnTo>
                  <a:lnTo>
                    <a:pt x="10473" y="5116"/>
                  </a:lnTo>
                  <a:lnTo>
                    <a:pt x="10517" y="5127"/>
                  </a:lnTo>
                  <a:lnTo>
                    <a:pt x="10561" y="5138"/>
                  </a:lnTo>
                  <a:lnTo>
                    <a:pt x="10604" y="5160"/>
                  </a:lnTo>
                  <a:lnTo>
                    <a:pt x="10648" y="5171"/>
                  </a:lnTo>
                  <a:lnTo>
                    <a:pt x="10692" y="5193"/>
                  </a:lnTo>
                  <a:lnTo>
                    <a:pt x="10736" y="5204"/>
                  </a:lnTo>
                  <a:lnTo>
                    <a:pt x="10780" y="5226"/>
                  </a:lnTo>
                  <a:lnTo>
                    <a:pt x="10824" y="5248"/>
                  </a:lnTo>
                  <a:lnTo>
                    <a:pt x="10868" y="5259"/>
                  </a:lnTo>
                  <a:lnTo>
                    <a:pt x="10912" y="5281"/>
                  </a:lnTo>
                  <a:lnTo>
                    <a:pt x="10956" y="5303"/>
                  </a:lnTo>
                  <a:lnTo>
                    <a:pt x="11000" y="5325"/>
                  </a:lnTo>
                  <a:lnTo>
                    <a:pt x="11033" y="5347"/>
                  </a:lnTo>
                  <a:lnTo>
                    <a:pt x="11076" y="5369"/>
                  </a:lnTo>
                  <a:lnTo>
                    <a:pt x="11120" y="5391"/>
                  </a:lnTo>
                  <a:lnTo>
                    <a:pt x="11164" y="5413"/>
                  </a:lnTo>
                  <a:lnTo>
                    <a:pt x="11208" y="5434"/>
                  </a:lnTo>
                  <a:lnTo>
                    <a:pt x="11241" y="5456"/>
                  </a:lnTo>
                  <a:lnTo>
                    <a:pt x="11285" y="5478"/>
                  </a:lnTo>
                  <a:lnTo>
                    <a:pt x="11318" y="5500"/>
                  </a:lnTo>
                  <a:lnTo>
                    <a:pt x="11362" y="5522"/>
                  </a:lnTo>
                  <a:lnTo>
                    <a:pt x="11406" y="5544"/>
                  </a:lnTo>
                  <a:lnTo>
                    <a:pt x="11439" y="5577"/>
                  </a:lnTo>
                  <a:lnTo>
                    <a:pt x="11483" y="5599"/>
                  </a:lnTo>
                  <a:lnTo>
                    <a:pt x="11516" y="5621"/>
                  </a:lnTo>
                  <a:lnTo>
                    <a:pt x="11559" y="5654"/>
                  </a:lnTo>
                  <a:lnTo>
                    <a:pt x="11592" y="5676"/>
                  </a:lnTo>
                  <a:lnTo>
                    <a:pt x="11636" y="5709"/>
                  </a:lnTo>
                  <a:lnTo>
                    <a:pt x="11669" y="5731"/>
                  </a:lnTo>
                  <a:lnTo>
                    <a:pt x="11702" y="5764"/>
                  </a:lnTo>
                  <a:lnTo>
                    <a:pt x="11724" y="5775"/>
                  </a:lnTo>
                  <a:lnTo>
                    <a:pt x="11823" y="5863"/>
                  </a:lnTo>
                  <a:lnTo>
                    <a:pt x="11845" y="5874"/>
                  </a:lnTo>
                  <a:lnTo>
                    <a:pt x="11889" y="5917"/>
                  </a:lnTo>
                  <a:lnTo>
                    <a:pt x="11922" y="5939"/>
                  </a:lnTo>
                  <a:lnTo>
                    <a:pt x="11955" y="5972"/>
                  </a:lnTo>
                  <a:lnTo>
                    <a:pt x="11988" y="6005"/>
                  </a:lnTo>
                  <a:lnTo>
                    <a:pt x="12021" y="6038"/>
                  </a:lnTo>
                  <a:lnTo>
                    <a:pt x="12053" y="6060"/>
                  </a:lnTo>
                  <a:lnTo>
                    <a:pt x="12086" y="6104"/>
                  </a:lnTo>
                  <a:lnTo>
                    <a:pt x="12119" y="6126"/>
                  </a:lnTo>
                  <a:lnTo>
                    <a:pt x="12152" y="6170"/>
                  </a:lnTo>
                  <a:lnTo>
                    <a:pt x="12185" y="6192"/>
                  </a:lnTo>
                  <a:lnTo>
                    <a:pt x="12218" y="6236"/>
                  </a:lnTo>
                  <a:lnTo>
                    <a:pt x="12240" y="6269"/>
                  </a:lnTo>
                  <a:lnTo>
                    <a:pt x="12273" y="6302"/>
                  </a:lnTo>
                  <a:lnTo>
                    <a:pt x="12306" y="6335"/>
                  </a:lnTo>
                  <a:lnTo>
                    <a:pt x="12339" y="6379"/>
                  </a:lnTo>
                  <a:lnTo>
                    <a:pt x="12361" y="6411"/>
                  </a:lnTo>
                  <a:lnTo>
                    <a:pt x="12394" y="6444"/>
                  </a:lnTo>
                  <a:lnTo>
                    <a:pt x="12416" y="6477"/>
                  </a:lnTo>
                  <a:lnTo>
                    <a:pt x="12449" y="6521"/>
                  </a:lnTo>
                  <a:lnTo>
                    <a:pt x="12482" y="6554"/>
                  </a:lnTo>
                  <a:lnTo>
                    <a:pt x="12504" y="6598"/>
                  </a:lnTo>
                  <a:lnTo>
                    <a:pt x="12525" y="6631"/>
                  </a:lnTo>
                  <a:lnTo>
                    <a:pt x="12558" y="6675"/>
                  </a:lnTo>
                  <a:lnTo>
                    <a:pt x="12580" y="6708"/>
                  </a:lnTo>
                  <a:lnTo>
                    <a:pt x="12613" y="6752"/>
                  </a:lnTo>
                  <a:lnTo>
                    <a:pt x="12635" y="6785"/>
                  </a:lnTo>
                  <a:lnTo>
                    <a:pt x="12657" y="6829"/>
                  </a:lnTo>
                  <a:lnTo>
                    <a:pt x="12679" y="6862"/>
                  </a:lnTo>
                  <a:lnTo>
                    <a:pt x="12712" y="6905"/>
                  </a:lnTo>
                  <a:lnTo>
                    <a:pt x="12723" y="6938"/>
                  </a:lnTo>
                  <a:lnTo>
                    <a:pt x="12756" y="6982"/>
                  </a:lnTo>
                  <a:lnTo>
                    <a:pt x="12767" y="7015"/>
                  </a:lnTo>
                  <a:lnTo>
                    <a:pt x="12800" y="7070"/>
                  </a:lnTo>
                  <a:lnTo>
                    <a:pt x="12811" y="7103"/>
                  </a:lnTo>
                  <a:lnTo>
                    <a:pt x="12844" y="7147"/>
                  </a:lnTo>
                  <a:lnTo>
                    <a:pt x="12855" y="7180"/>
                  </a:lnTo>
                  <a:lnTo>
                    <a:pt x="12877" y="7235"/>
                  </a:lnTo>
                  <a:lnTo>
                    <a:pt x="12899" y="7268"/>
                  </a:lnTo>
                  <a:lnTo>
                    <a:pt x="12921" y="7323"/>
                  </a:lnTo>
                  <a:lnTo>
                    <a:pt x="12932" y="7345"/>
                  </a:lnTo>
                  <a:lnTo>
                    <a:pt x="12954" y="7399"/>
                  </a:lnTo>
                  <a:lnTo>
                    <a:pt x="12965" y="7432"/>
                  </a:lnTo>
                  <a:lnTo>
                    <a:pt x="12987" y="7487"/>
                  </a:lnTo>
                  <a:lnTo>
                    <a:pt x="12997" y="7520"/>
                  </a:lnTo>
                  <a:lnTo>
                    <a:pt x="13019" y="7575"/>
                  </a:lnTo>
                  <a:lnTo>
                    <a:pt x="13030" y="7608"/>
                  </a:lnTo>
                  <a:lnTo>
                    <a:pt x="13052" y="7663"/>
                  </a:lnTo>
                  <a:lnTo>
                    <a:pt x="13052" y="7685"/>
                  </a:lnTo>
                  <a:lnTo>
                    <a:pt x="13074" y="7751"/>
                  </a:lnTo>
                  <a:lnTo>
                    <a:pt x="13074" y="7762"/>
                  </a:lnTo>
                  <a:cubicBezTo>
                    <a:pt x="13129" y="7937"/>
                    <a:pt x="13173" y="8113"/>
                    <a:pt x="13195" y="8300"/>
                  </a:cubicBezTo>
                  <a:cubicBezTo>
                    <a:pt x="13195" y="8332"/>
                    <a:pt x="13206" y="8354"/>
                    <a:pt x="13206" y="8387"/>
                  </a:cubicBezTo>
                  <a:lnTo>
                    <a:pt x="13206" y="8398"/>
                  </a:lnTo>
                  <a:cubicBezTo>
                    <a:pt x="13206" y="8420"/>
                    <a:pt x="13206" y="8453"/>
                    <a:pt x="13217" y="8475"/>
                  </a:cubicBezTo>
                  <a:lnTo>
                    <a:pt x="13217" y="8497"/>
                  </a:lnTo>
                  <a:lnTo>
                    <a:pt x="13217" y="8563"/>
                  </a:lnTo>
                  <a:lnTo>
                    <a:pt x="13217" y="8585"/>
                  </a:lnTo>
                  <a:lnTo>
                    <a:pt x="12514" y="8585"/>
                  </a:lnTo>
                  <a:lnTo>
                    <a:pt x="12514" y="8574"/>
                  </a:lnTo>
                  <a:cubicBezTo>
                    <a:pt x="12514" y="8530"/>
                    <a:pt x="12504" y="8497"/>
                    <a:pt x="12493" y="8453"/>
                  </a:cubicBezTo>
                  <a:lnTo>
                    <a:pt x="12493" y="8431"/>
                  </a:lnTo>
                  <a:cubicBezTo>
                    <a:pt x="12493" y="8387"/>
                    <a:pt x="12482" y="8354"/>
                    <a:pt x="12482" y="8311"/>
                  </a:cubicBezTo>
                  <a:lnTo>
                    <a:pt x="12482" y="8289"/>
                  </a:lnTo>
                  <a:cubicBezTo>
                    <a:pt x="12471" y="8245"/>
                    <a:pt x="12460" y="8201"/>
                    <a:pt x="12449" y="8168"/>
                  </a:cubicBezTo>
                  <a:lnTo>
                    <a:pt x="12449" y="8146"/>
                  </a:lnTo>
                  <a:cubicBezTo>
                    <a:pt x="12438" y="8102"/>
                    <a:pt x="12427" y="8069"/>
                    <a:pt x="12416" y="8025"/>
                  </a:cubicBezTo>
                  <a:cubicBezTo>
                    <a:pt x="12405" y="7981"/>
                    <a:pt x="12394" y="7937"/>
                    <a:pt x="12383" y="7893"/>
                  </a:cubicBezTo>
                  <a:lnTo>
                    <a:pt x="12383" y="7882"/>
                  </a:lnTo>
                  <a:cubicBezTo>
                    <a:pt x="12372" y="7838"/>
                    <a:pt x="12350" y="7795"/>
                    <a:pt x="12339" y="7762"/>
                  </a:cubicBezTo>
                  <a:lnTo>
                    <a:pt x="12339" y="7740"/>
                  </a:lnTo>
                  <a:cubicBezTo>
                    <a:pt x="12328" y="7707"/>
                    <a:pt x="12306" y="7663"/>
                    <a:pt x="12295" y="7630"/>
                  </a:cubicBezTo>
                  <a:lnTo>
                    <a:pt x="12284" y="7608"/>
                  </a:lnTo>
                  <a:cubicBezTo>
                    <a:pt x="12262" y="7564"/>
                    <a:pt x="12251" y="7531"/>
                    <a:pt x="12229" y="7498"/>
                  </a:cubicBezTo>
                  <a:lnTo>
                    <a:pt x="12229" y="7476"/>
                  </a:lnTo>
                  <a:cubicBezTo>
                    <a:pt x="12207" y="7443"/>
                    <a:pt x="12185" y="7399"/>
                    <a:pt x="12163" y="7366"/>
                  </a:cubicBezTo>
                  <a:lnTo>
                    <a:pt x="12163" y="7356"/>
                  </a:lnTo>
                  <a:cubicBezTo>
                    <a:pt x="12130" y="7268"/>
                    <a:pt x="12075" y="7191"/>
                    <a:pt x="12031" y="7125"/>
                  </a:cubicBezTo>
                  <a:lnTo>
                    <a:pt x="12021" y="7114"/>
                  </a:lnTo>
                  <a:cubicBezTo>
                    <a:pt x="11999" y="7070"/>
                    <a:pt x="11977" y="7037"/>
                    <a:pt x="11955" y="7004"/>
                  </a:cubicBezTo>
                  <a:lnTo>
                    <a:pt x="11944" y="6993"/>
                  </a:lnTo>
                  <a:lnTo>
                    <a:pt x="11867" y="6894"/>
                  </a:lnTo>
                  <a:lnTo>
                    <a:pt x="11856" y="6873"/>
                  </a:lnTo>
                  <a:lnTo>
                    <a:pt x="11768" y="6774"/>
                  </a:lnTo>
                  <a:lnTo>
                    <a:pt x="11757" y="6763"/>
                  </a:lnTo>
                  <a:lnTo>
                    <a:pt x="11669" y="6664"/>
                  </a:lnTo>
                  <a:lnTo>
                    <a:pt x="11658" y="6653"/>
                  </a:lnTo>
                  <a:cubicBezTo>
                    <a:pt x="11636" y="6620"/>
                    <a:pt x="11603" y="6587"/>
                    <a:pt x="11570" y="6554"/>
                  </a:cubicBezTo>
                  <a:cubicBezTo>
                    <a:pt x="10956" y="5972"/>
                    <a:pt x="10143" y="5643"/>
                    <a:pt x="9298" y="5643"/>
                  </a:cubicBezTo>
                  <a:lnTo>
                    <a:pt x="9199" y="5643"/>
                  </a:lnTo>
                  <a:lnTo>
                    <a:pt x="8815" y="4973"/>
                  </a:lnTo>
                  <a:lnTo>
                    <a:pt x="8859" y="4962"/>
                  </a:lnTo>
                  <a:close/>
                  <a:moveTo>
                    <a:pt x="9035" y="3878"/>
                  </a:moveTo>
                  <a:cubicBezTo>
                    <a:pt x="9123" y="3878"/>
                    <a:pt x="9210" y="3881"/>
                    <a:pt x="9298" y="3887"/>
                  </a:cubicBezTo>
                  <a:cubicBezTo>
                    <a:pt x="11944" y="3898"/>
                    <a:pt x="14139" y="5950"/>
                    <a:pt x="14304" y="8596"/>
                  </a:cubicBezTo>
                  <a:lnTo>
                    <a:pt x="13678" y="8596"/>
                  </a:lnTo>
                  <a:cubicBezTo>
                    <a:pt x="13678" y="8563"/>
                    <a:pt x="13678" y="8519"/>
                    <a:pt x="13667" y="8486"/>
                  </a:cubicBezTo>
                  <a:cubicBezTo>
                    <a:pt x="13667" y="8453"/>
                    <a:pt x="13667" y="8420"/>
                    <a:pt x="13656" y="8387"/>
                  </a:cubicBezTo>
                  <a:lnTo>
                    <a:pt x="13656" y="8376"/>
                  </a:lnTo>
                  <a:cubicBezTo>
                    <a:pt x="13656" y="8343"/>
                    <a:pt x="13645" y="8311"/>
                    <a:pt x="13645" y="8289"/>
                  </a:cubicBezTo>
                  <a:lnTo>
                    <a:pt x="13645" y="8256"/>
                  </a:lnTo>
                  <a:cubicBezTo>
                    <a:pt x="13645" y="8234"/>
                    <a:pt x="13634" y="8212"/>
                    <a:pt x="13634" y="8190"/>
                  </a:cubicBezTo>
                  <a:lnTo>
                    <a:pt x="13634" y="8157"/>
                  </a:lnTo>
                  <a:lnTo>
                    <a:pt x="13623" y="8080"/>
                  </a:lnTo>
                  <a:lnTo>
                    <a:pt x="13623" y="8047"/>
                  </a:lnTo>
                  <a:lnTo>
                    <a:pt x="13590" y="7981"/>
                  </a:lnTo>
                  <a:lnTo>
                    <a:pt x="13579" y="7937"/>
                  </a:lnTo>
                  <a:lnTo>
                    <a:pt x="13557" y="7871"/>
                  </a:lnTo>
                  <a:lnTo>
                    <a:pt x="13557" y="7838"/>
                  </a:lnTo>
                  <a:lnTo>
                    <a:pt x="13535" y="7773"/>
                  </a:lnTo>
                  <a:lnTo>
                    <a:pt x="13524" y="7740"/>
                  </a:lnTo>
                  <a:lnTo>
                    <a:pt x="13513" y="7674"/>
                  </a:lnTo>
                  <a:lnTo>
                    <a:pt x="13502" y="7641"/>
                  </a:lnTo>
                  <a:lnTo>
                    <a:pt x="13480" y="7575"/>
                  </a:lnTo>
                  <a:lnTo>
                    <a:pt x="13470" y="7542"/>
                  </a:lnTo>
                  <a:lnTo>
                    <a:pt x="13448" y="7476"/>
                  </a:lnTo>
                  <a:lnTo>
                    <a:pt x="13437" y="7443"/>
                  </a:lnTo>
                  <a:lnTo>
                    <a:pt x="13415" y="7377"/>
                  </a:lnTo>
                  <a:lnTo>
                    <a:pt x="13404" y="7345"/>
                  </a:lnTo>
                  <a:lnTo>
                    <a:pt x="13371" y="7279"/>
                  </a:lnTo>
                  <a:lnTo>
                    <a:pt x="13360" y="7246"/>
                  </a:lnTo>
                  <a:lnTo>
                    <a:pt x="13327" y="7169"/>
                  </a:lnTo>
                  <a:lnTo>
                    <a:pt x="13327" y="7158"/>
                  </a:lnTo>
                  <a:cubicBezTo>
                    <a:pt x="13294" y="7092"/>
                    <a:pt x="13272" y="7026"/>
                    <a:pt x="13239" y="6971"/>
                  </a:cubicBezTo>
                  <a:lnTo>
                    <a:pt x="13228" y="6949"/>
                  </a:lnTo>
                  <a:lnTo>
                    <a:pt x="13195" y="6883"/>
                  </a:lnTo>
                  <a:lnTo>
                    <a:pt x="13184" y="6851"/>
                  </a:lnTo>
                  <a:lnTo>
                    <a:pt x="13151" y="6785"/>
                  </a:lnTo>
                  <a:lnTo>
                    <a:pt x="13129" y="6752"/>
                  </a:lnTo>
                  <a:lnTo>
                    <a:pt x="13096" y="6697"/>
                  </a:lnTo>
                  <a:lnTo>
                    <a:pt x="13074" y="6664"/>
                  </a:lnTo>
                  <a:lnTo>
                    <a:pt x="13041" y="6609"/>
                  </a:lnTo>
                  <a:lnTo>
                    <a:pt x="13019" y="6576"/>
                  </a:lnTo>
                  <a:lnTo>
                    <a:pt x="12987" y="6521"/>
                  </a:lnTo>
                  <a:lnTo>
                    <a:pt x="12965" y="6488"/>
                  </a:lnTo>
                  <a:lnTo>
                    <a:pt x="12932" y="6433"/>
                  </a:lnTo>
                  <a:lnTo>
                    <a:pt x="12910" y="6400"/>
                  </a:lnTo>
                  <a:lnTo>
                    <a:pt x="12877" y="6357"/>
                  </a:lnTo>
                  <a:lnTo>
                    <a:pt x="12844" y="6313"/>
                  </a:lnTo>
                  <a:lnTo>
                    <a:pt x="12811" y="6269"/>
                  </a:lnTo>
                  <a:lnTo>
                    <a:pt x="12789" y="6236"/>
                  </a:lnTo>
                  <a:lnTo>
                    <a:pt x="12745" y="6192"/>
                  </a:lnTo>
                  <a:lnTo>
                    <a:pt x="12723" y="6148"/>
                  </a:lnTo>
                  <a:lnTo>
                    <a:pt x="12679" y="6104"/>
                  </a:lnTo>
                  <a:lnTo>
                    <a:pt x="12657" y="6071"/>
                  </a:lnTo>
                  <a:lnTo>
                    <a:pt x="12613" y="6027"/>
                  </a:lnTo>
                  <a:lnTo>
                    <a:pt x="12591" y="5994"/>
                  </a:lnTo>
                  <a:lnTo>
                    <a:pt x="12547" y="5939"/>
                  </a:lnTo>
                  <a:lnTo>
                    <a:pt x="12514" y="5917"/>
                  </a:lnTo>
                  <a:lnTo>
                    <a:pt x="12471" y="5863"/>
                  </a:lnTo>
                  <a:lnTo>
                    <a:pt x="12449" y="5841"/>
                  </a:lnTo>
                  <a:lnTo>
                    <a:pt x="12372" y="5764"/>
                  </a:lnTo>
                  <a:cubicBezTo>
                    <a:pt x="11558" y="4961"/>
                    <a:pt x="10466" y="4512"/>
                    <a:pt x="9339" y="4512"/>
                  </a:cubicBezTo>
                  <a:cubicBezTo>
                    <a:pt x="9325" y="4512"/>
                    <a:pt x="9312" y="4512"/>
                    <a:pt x="9298" y="4512"/>
                  </a:cubicBezTo>
                  <a:lnTo>
                    <a:pt x="8716" y="4512"/>
                  </a:lnTo>
                  <a:lnTo>
                    <a:pt x="8629" y="4534"/>
                  </a:lnTo>
                  <a:lnTo>
                    <a:pt x="8574" y="4534"/>
                  </a:lnTo>
                  <a:lnTo>
                    <a:pt x="8244" y="3953"/>
                  </a:lnTo>
                  <a:cubicBezTo>
                    <a:pt x="8508" y="3903"/>
                    <a:pt x="8771" y="3878"/>
                    <a:pt x="9035" y="3878"/>
                  </a:cubicBezTo>
                  <a:close/>
                  <a:moveTo>
                    <a:pt x="10154" y="7290"/>
                  </a:moveTo>
                  <a:cubicBezTo>
                    <a:pt x="10659" y="7553"/>
                    <a:pt x="11011" y="8047"/>
                    <a:pt x="11098" y="8607"/>
                  </a:cubicBezTo>
                  <a:lnTo>
                    <a:pt x="10912" y="8607"/>
                  </a:lnTo>
                  <a:lnTo>
                    <a:pt x="10528" y="7948"/>
                  </a:lnTo>
                  <a:lnTo>
                    <a:pt x="10154" y="7290"/>
                  </a:lnTo>
                  <a:close/>
                  <a:moveTo>
                    <a:pt x="5390" y="3206"/>
                  </a:moveTo>
                  <a:cubicBezTo>
                    <a:pt x="5467" y="3206"/>
                    <a:pt x="5533" y="3250"/>
                    <a:pt x="5577" y="3305"/>
                  </a:cubicBezTo>
                  <a:lnTo>
                    <a:pt x="6027" y="3920"/>
                  </a:lnTo>
                  <a:cubicBezTo>
                    <a:pt x="6148" y="4095"/>
                    <a:pt x="6345" y="4194"/>
                    <a:pt x="6565" y="4194"/>
                  </a:cubicBezTo>
                  <a:lnTo>
                    <a:pt x="6598" y="4194"/>
                  </a:lnTo>
                  <a:cubicBezTo>
                    <a:pt x="6828" y="4183"/>
                    <a:pt x="7037" y="4051"/>
                    <a:pt x="7147" y="3854"/>
                  </a:cubicBezTo>
                  <a:lnTo>
                    <a:pt x="7410" y="3404"/>
                  </a:lnTo>
                  <a:lnTo>
                    <a:pt x="10407" y="8618"/>
                  </a:lnTo>
                  <a:lnTo>
                    <a:pt x="7553" y="8607"/>
                  </a:lnTo>
                  <a:lnTo>
                    <a:pt x="7553" y="8365"/>
                  </a:lnTo>
                  <a:lnTo>
                    <a:pt x="8705" y="8365"/>
                  </a:lnTo>
                  <a:cubicBezTo>
                    <a:pt x="8870" y="8365"/>
                    <a:pt x="8980" y="8179"/>
                    <a:pt x="8892" y="8036"/>
                  </a:cubicBezTo>
                  <a:lnTo>
                    <a:pt x="8233" y="6894"/>
                  </a:lnTo>
                  <a:lnTo>
                    <a:pt x="8409" y="6894"/>
                  </a:lnTo>
                  <a:cubicBezTo>
                    <a:pt x="8574" y="6894"/>
                    <a:pt x="8683" y="6719"/>
                    <a:pt x="8596" y="6576"/>
                  </a:cubicBezTo>
                  <a:lnTo>
                    <a:pt x="7520" y="4699"/>
                  </a:lnTo>
                  <a:cubicBezTo>
                    <a:pt x="7476" y="4628"/>
                    <a:pt x="7402" y="4592"/>
                    <a:pt x="7329" y="4592"/>
                  </a:cubicBezTo>
                  <a:cubicBezTo>
                    <a:pt x="7256" y="4592"/>
                    <a:pt x="7185" y="4628"/>
                    <a:pt x="7147" y="4699"/>
                  </a:cubicBezTo>
                  <a:lnTo>
                    <a:pt x="6060" y="6576"/>
                  </a:lnTo>
                  <a:cubicBezTo>
                    <a:pt x="5983" y="6719"/>
                    <a:pt x="6082" y="6894"/>
                    <a:pt x="6246" y="6894"/>
                  </a:cubicBezTo>
                  <a:lnTo>
                    <a:pt x="6422" y="6894"/>
                  </a:lnTo>
                  <a:lnTo>
                    <a:pt x="5763" y="8036"/>
                  </a:lnTo>
                  <a:cubicBezTo>
                    <a:pt x="5687" y="8179"/>
                    <a:pt x="5785" y="8365"/>
                    <a:pt x="5950" y="8365"/>
                  </a:cubicBezTo>
                  <a:lnTo>
                    <a:pt x="7114" y="8365"/>
                  </a:lnTo>
                  <a:lnTo>
                    <a:pt x="7114" y="8607"/>
                  </a:lnTo>
                  <a:lnTo>
                    <a:pt x="3996" y="8607"/>
                  </a:lnTo>
                  <a:lnTo>
                    <a:pt x="3996" y="8365"/>
                  </a:lnTo>
                  <a:lnTo>
                    <a:pt x="5160" y="8365"/>
                  </a:lnTo>
                  <a:cubicBezTo>
                    <a:pt x="5324" y="8365"/>
                    <a:pt x="5434" y="8179"/>
                    <a:pt x="5346" y="8036"/>
                  </a:cubicBezTo>
                  <a:lnTo>
                    <a:pt x="4688" y="6894"/>
                  </a:lnTo>
                  <a:lnTo>
                    <a:pt x="4863" y="6894"/>
                  </a:lnTo>
                  <a:cubicBezTo>
                    <a:pt x="5028" y="6894"/>
                    <a:pt x="5138" y="6719"/>
                    <a:pt x="5050" y="6576"/>
                  </a:cubicBezTo>
                  <a:lnTo>
                    <a:pt x="3985" y="4699"/>
                  </a:lnTo>
                  <a:cubicBezTo>
                    <a:pt x="3941" y="4628"/>
                    <a:pt x="3867" y="4592"/>
                    <a:pt x="3793" y="4592"/>
                  </a:cubicBezTo>
                  <a:cubicBezTo>
                    <a:pt x="3719" y="4592"/>
                    <a:pt x="3645" y="4628"/>
                    <a:pt x="3601" y="4699"/>
                  </a:cubicBezTo>
                  <a:lnTo>
                    <a:pt x="2525" y="6576"/>
                  </a:lnTo>
                  <a:cubicBezTo>
                    <a:pt x="2437" y="6719"/>
                    <a:pt x="2547" y="6894"/>
                    <a:pt x="2712" y="6894"/>
                  </a:cubicBezTo>
                  <a:lnTo>
                    <a:pt x="2887" y="6894"/>
                  </a:lnTo>
                  <a:lnTo>
                    <a:pt x="2229" y="8036"/>
                  </a:lnTo>
                  <a:cubicBezTo>
                    <a:pt x="2141" y="8179"/>
                    <a:pt x="2251" y="8365"/>
                    <a:pt x="2415" y="8365"/>
                  </a:cubicBezTo>
                  <a:lnTo>
                    <a:pt x="3568" y="8365"/>
                  </a:lnTo>
                  <a:lnTo>
                    <a:pt x="3568" y="8607"/>
                  </a:lnTo>
                  <a:lnTo>
                    <a:pt x="626" y="8607"/>
                  </a:lnTo>
                  <a:lnTo>
                    <a:pt x="879" y="8168"/>
                  </a:lnTo>
                  <a:lnTo>
                    <a:pt x="3689" y="3316"/>
                  </a:lnTo>
                  <a:lnTo>
                    <a:pt x="4018" y="3634"/>
                  </a:lnTo>
                  <a:cubicBezTo>
                    <a:pt x="4147" y="3763"/>
                    <a:pt x="4316" y="3827"/>
                    <a:pt x="4485" y="3827"/>
                  </a:cubicBezTo>
                  <a:cubicBezTo>
                    <a:pt x="4691" y="3827"/>
                    <a:pt x="4896" y="3733"/>
                    <a:pt x="5028" y="3546"/>
                  </a:cubicBezTo>
                  <a:lnTo>
                    <a:pt x="5204" y="3305"/>
                  </a:lnTo>
                  <a:cubicBezTo>
                    <a:pt x="5237" y="3250"/>
                    <a:pt x="5313" y="3206"/>
                    <a:pt x="5390" y="3206"/>
                  </a:cubicBezTo>
                  <a:close/>
                  <a:moveTo>
                    <a:pt x="5324" y="1"/>
                  </a:moveTo>
                  <a:lnTo>
                    <a:pt x="5302" y="12"/>
                  </a:lnTo>
                  <a:lnTo>
                    <a:pt x="5248" y="12"/>
                  </a:lnTo>
                  <a:lnTo>
                    <a:pt x="5215" y="34"/>
                  </a:lnTo>
                  <a:lnTo>
                    <a:pt x="5204" y="34"/>
                  </a:lnTo>
                  <a:lnTo>
                    <a:pt x="5160" y="56"/>
                  </a:lnTo>
                  <a:lnTo>
                    <a:pt x="5149" y="56"/>
                  </a:lnTo>
                  <a:lnTo>
                    <a:pt x="5127" y="78"/>
                  </a:lnTo>
                  <a:lnTo>
                    <a:pt x="5105" y="89"/>
                  </a:lnTo>
                  <a:lnTo>
                    <a:pt x="5083" y="100"/>
                  </a:lnTo>
                  <a:lnTo>
                    <a:pt x="5072" y="111"/>
                  </a:lnTo>
                  <a:lnTo>
                    <a:pt x="5050" y="132"/>
                  </a:lnTo>
                  <a:lnTo>
                    <a:pt x="5039" y="143"/>
                  </a:lnTo>
                  <a:lnTo>
                    <a:pt x="5017" y="154"/>
                  </a:lnTo>
                  <a:lnTo>
                    <a:pt x="5006" y="176"/>
                  </a:lnTo>
                  <a:lnTo>
                    <a:pt x="4984" y="198"/>
                  </a:lnTo>
                  <a:lnTo>
                    <a:pt x="4973" y="209"/>
                  </a:lnTo>
                  <a:lnTo>
                    <a:pt x="4962" y="231"/>
                  </a:lnTo>
                  <a:lnTo>
                    <a:pt x="4951" y="242"/>
                  </a:lnTo>
                  <a:lnTo>
                    <a:pt x="4929" y="275"/>
                  </a:lnTo>
                  <a:lnTo>
                    <a:pt x="4918" y="286"/>
                  </a:lnTo>
                  <a:lnTo>
                    <a:pt x="4896" y="319"/>
                  </a:lnTo>
                  <a:lnTo>
                    <a:pt x="121" y="8585"/>
                  </a:lnTo>
                  <a:cubicBezTo>
                    <a:pt x="44" y="8618"/>
                    <a:pt x="0" y="8695"/>
                    <a:pt x="0" y="8783"/>
                  </a:cubicBezTo>
                  <a:lnTo>
                    <a:pt x="0" y="9803"/>
                  </a:lnTo>
                  <a:cubicBezTo>
                    <a:pt x="0" y="9924"/>
                    <a:pt x="99" y="10012"/>
                    <a:pt x="220" y="10012"/>
                  </a:cubicBezTo>
                  <a:lnTo>
                    <a:pt x="3963" y="10012"/>
                  </a:lnTo>
                  <a:cubicBezTo>
                    <a:pt x="4249" y="10012"/>
                    <a:pt x="4249" y="9584"/>
                    <a:pt x="3963" y="9584"/>
                  </a:cubicBezTo>
                  <a:lnTo>
                    <a:pt x="428" y="9584"/>
                  </a:lnTo>
                  <a:lnTo>
                    <a:pt x="428" y="9046"/>
                  </a:lnTo>
                  <a:lnTo>
                    <a:pt x="14315" y="9046"/>
                  </a:lnTo>
                  <a:lnTo>
                    <a:pt x="14315" y="9628"/>
                  </a:lnTo>
                  <a:lnTo>
                    <a:pt x="4819" y="9628"/>
                  </a:lnTo>
                  <a:cubicBezTo>
                    <a:pt x="4534" y="9628"/>
                    <a:pt x="4534" y="10067"/>
                    <a:pt x="4819" y="10067"/>
                  </a:cubicBezTo>
                  <a:lnTo>
                    <a:pt x="14534" y="10067"/>
                  </a:lnTo>
                  <a:cubicBezTo>
                    <a:pt x="14655" y="10067"/>
                    <a:pt x="14754" y="9968"/>
                    <a:pt x="14754" y="9847"/>
                  </a:cubicBezTo>
                  <a:lnTo>
                    <a:pt x="14754" y="8826"/>
                  </a:lnTo>
                  <a:cubicBezTo>
                    <a:pt x="14754" y="8826"/>
                    <a:pt x="14754" y="8826"/>
                    <a:pt x="14754" y="8815"/>
                  </a:cubicBezTo>
                  <a:cubicBezTo>
                    <a:pt x="14696" y="5768"/>
                    <a:pt x="12196" y="3449"/>
                    <a:pt x="9306" y="3449"/>
                  </a:cubicBezTo>
                  <a:cubicBezTo>
                    <a:pt x="8885" y="3449"/>
                    <a:pt x="8456" y="3498"/>
                    <a:pt x="8025" y="3601"/>
                  </a:cubicBezTo>
                  <a:lnTo>
                    <a:pt x="6159" y="363"/>
                  </a:lnTo>
                  <a:cubicBezTo>
                    <a:pt x="6115" y="275"/>
                    <a:pt x="6049" y="209"/>
                    <a:pt x="5972" y="143"/>
                  </a:cubicBezTo>
                  <a:cubicBezTo>
                    <a:pt x="5840" y="45"/>
                    <a:pt x="5687" y="1"/>
                    <a:pt x="553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7860074" y="1731083"/>
              <a:ext cx="180590" cy="59028"/>
            </a:xfrm>
            <a:custGeom>
              <a:avLst/>
              <a:gdLst/>
              <a:ahLst/>
              <a:cxnLst/>
              <a:rect l="l" t="t" r="r" b="b"/>
              <a:pathLst>
                <a:path w="7003" h="2289" extrusionOk="0">
                  <a:moveTo>
                    <a:pt x="1669" y="434"/>
                  </a:moveTo>
                  <a:lnTo>
                    <a:pt x="1669" y="445"/>
                  </a:lnTo>
                  <a:cubicBezTo>
                    <a:pt x="2141" y="445"/>
                    <a:pt x="2548" y="763"/>
                    <a:pt x="2657" y="1224"/>
                  </a:cubicBezTo>
                  <a:cubicBezTo>
                    <a:pt x="2681" y="1320"/>
                    <a:pt x="2770" y="1382"/>
                    <a:pt x="2864" y="1382"/>
                  </a:cubicBezTo>
                  <a:cubicBezTo>
                    <a:pt x="2898" y="1382"/>
                    <a:pt x="2932" y="1373"/>
                    <a:pt x="2965" y="1356"/>
                  </a:cubicBezTo>
                  <a:cubicBezTo>
                    <a:pt x="3053" y="1309"/>
                    <a:pt x="3148" y="1286"/>
                    <a:pt x="3241" y="1286"/>
                  </a:cubicBezTo>
                  <a:cubicBezTo>
                    <a:pt x="3368" y="1286"/>
                    <a:pt x="3494" y="1328"/>
                    <a:pt x="3601" y="1411"/>
                  </a:cubicBezTo>
                  <a:cubicBezTo>
                    <a:pt x="3639" y="1440"/>
                    <a:pt x="3684" y="1453"/>
                    <a:pt x="3729" y="1453"/>
                  </a:cubicBezTo>
                  <a:cubicBezTo>
                    <a:pt x="3804" y="1453"/>
                    <a:pt x="3879" y="1417"/>
                    <a:pt x="3920" y="1356"/>
                  </a:cubicBezTo>
                  <a:cubicBezTo>
                    <a:pt x="4064" y="1123"/>
                    <a:pt x="4301" y="1010"/>
                    <a:pt x="4537" y="1010"/>
                  </a:cubicBezTo>
                  <a:cubicBezTo>
                    <a:pt x="4802" y="1010"/>
                    <a:pt x="5065" y="1154"/>
                    <a:pt x="5193" y="1433"/>
                  </a:cubicBezTo>
                  <a:cubicBezTo>
                    <a:pt x="5233" y="1512"/>
                    <a:pt x="5309" y="1556"/>
                    <a:pt x="5387" y="1556"/>
                  </a:cubicBezTo>
                  <a:cubicBezTo>
                    <a:pt x="5438" y="1556"/>
                    <a:pt x="5490" y="1537"/>
                    <a:pt x="5533" y="1498"/>
                  </a:cubicBezTo>
                  <a:cubicBezTo>
                    <a:pt x="5644" y="1399"/>
                    <a:pt x="5775" y="1353"/>
                    <a:pt x="5903" y="1353"/>
                  </a:cubicBezTo>
                  <a:cubicBezTo>
                    <a:pt x="6170" y="1353"/>
                    <a:pt x="6422" y="1549"/>
                    <a:pt x="6445" y="1861"/>
                  </a:cubicBezTo>
                  <a:lnTo>
                    <a:pt x="747" y="1861"/>
                  </a:lnTo>
                  <a:cubicBezTo>
                    <a:pt x="451" y="1191"/>
                    <a:pt x="945" y="434"/>
                    <a:pt x="1669" y="434"/>
                  </a:cubicBezTo>
                  <a:close/>
                  <a:moveTo>
                    <a:pt x="1674" y="0"/>
                  </a:moveTo>
                  <a:cubicBezTo>
                    <a:pt x="1455" y="0"/>
                    <a:pt x="1232" y="51"/>
                    <a:pt x="1022" y="159"/>
                  </a:cubicBezTo>
                  <a:cubicBezTo>
                    <a:pt x="275" y="532"/>
                    <a:pt x="1" y="1465"/>
                    <a:pt x="429" y="2190"/>
                  </a:cubicBezTo>
                  <a:cubicBezTo>
                    <a:pt x="462" y="2245"/>
                    <a:pt x="539" y="2289"/>
                    <a:pt x="616" y="2289"/>
                  </a:cubicBezTo>
                  <a:lnTo>
                    <a:pt x="6653" y="2289"/>
                  </a:lnTo>
                  <a:cubicBezTo>
                    <a:pt x="6752" y="2289"/>
                    <a:pt x="6840" y="2223"/>
                    <a:pt x="6862" y="2124"/>
                  </a:cubicBezTo>
                  <a:cubicBezTo>
                    <a:pt x="7002" y="1474"/>
                    <a:pt x="6489" y="929"/>
                    <a:pt x="5901" y="929"/>
                  </a:cubicBezTo>
                  <a:cubicBezTo>
                    <a:pt x="5754" y="929"/>
                    <a:pt x="5603" y="963"/>
                    <a:pt x="5457" y="1037"/>
                  </a:cubicBezTo>
                  <a:cubicBezTo>
                    <a:pt x="5237" y="752"/>
                    <a:pt x="4897" y="576"/>
                    <a:pt x="4534" y="576"/>
                  </a:cubicBezTo>
                  <a:cubicBezTo>
                    <a:pt x="4216" y="576"/>
                    <a:pt x="3898" y="719"/>
                    <a:pt x="3678" y="961"/>
                  </a:cubicBezTo>
                  <a:cubicBezTo>
                    <a:pt x="3547" y="895"/>
                    <a:pt x="3393" y="862"/>
                    <a:pt x="3250" y="862"/>
                  </a:cubicBezTo>
                  <a:cubicBezTo>
                    <a:pt x="3162" y="862"/>
                    <a:pt x="3085" y="873"/>
                    <a:pt x="2998" y="884"/>
                  </a:cubicBezTo>
                  <a:cubicBezTo>
                    <a:pt x="2769" y="331"/>
                    <a:pt x="2234" y="0"/>
                    <a:pt x="167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1" name="Google Shape;2341;p71"/>
          <p:cNvSpPr/>
          <p:nvPr/>
        </p:nvSpPr>
        <p:spPr>
          <a:xfrm>
            <a:off x="7218068" y="1739670"/>
            <a:ext cx="399165" cy="326444"/>
          </a:xfrm>
          <a:custGeom>
            <a:avLst/>
            <a:gdLst/>
            <a:ahLst/>
            <a:cxnLst/>
            <a:rect l="l" t="t" r="r" b="b"/>
            <a:pathLst>
              <a:path w="15479" h="12659" extrusionOk="0">
                <a:moveTo>
                  <a:pt x="9452" y="430"/>
                </a:moveTo>
                <a:lnTo>
                  <a:pt x="9452" y="759"/>
                </a:lnTo>
                <a:lnTo>
                  <a:pt x="7608" y="759"/>
                </a:lnTo>
                <a:lnTo>
                  <a:pt x="7608" y="430"/>
                </a:lnTo>
                <a:close/>
                <a:moveTo>
                  <a:pt x="2473" y="2603"/>
                </a:moveTo>
                <a:cubicBezTo>
                  <a:pt x="2479" y="2603"/>
                  <a:pt x="2486" y="2603"/>
                  <a:pt x="2492" y="2603"/>
                </a:cubicBezTo>
                <a:lnTo>
                  <a:pt x="2514" y="2603"/>
                </a:lnTo>
                <a:lnTo>
                  <a:pt x="4973" y="2801"/>
                </a:lnTo>
                <a:cubicBezTo>
                  <a:pt x="5127" y="2812"/>
                  <a:pt x="5247" y="2944"/>
                  <a:pt x="5247" y="3097"/>
                </a:cubicBezTo>
                <a:lnTo>
                  <a:pt x="5247" y="3207"/>
                </a:lnTo>
                <a:cubicBezTo>
                  <a:pt x="5247" y="3361"/>
                  <a:pt x="5116" y="3493"/>
                  <a:pt x="4951" y="3493"/>
                </a:cubicBezTo>
                <a:lnTo>
                  <a:pt x="2492" y="3493"/>
                </a:lnTo>
                <a:cubicBezTo>
                  <a:pt x="2486" y="3493"/>
                  <a:pt x="2479" y="3493"/>
                  <a:pt x="2473" y="3493"/>
                </a:cubicBezTo>
                <a:cubicBezTo>
                  <a:pt x="2306" y="3493"/>
                  <a:pt x="2174" y="3355"/>
                  <a:pt x="2174" y="3196"/>
                </a:cubicBezTo>
                <a:lnTo>
                  <a:pt x="2174" y="2911"/>
                </a:lnTo>
                <a:cubicBezTo>
                  <a:pt x="2174" y="2742"/>
                  <a:pt x="2306" y="2603"/>
                  <a:pt x="2473" y="2603"/>
                </a:cubicBezTo>
                <a:close/>
                <a:moveTo>
                  <a:pt x="4051" y="3954"/>
                </a:moveTo>
                <a:lnTo>
                  <a:pt x="4051" y="4272"/>
                </a:lnTo>
                <a:lnTo>
                  <a:pt x="3667" y="4272"/>
                </a:lnTo>
                <a:lnTo>
                  <a:pt x="3667" y="3954"/>
                </a:lnTo>
                <a:close/>
                <a:moveTo>
                  <a:pt x="10637" y="3207"/>
                </a:moveTo>
                <a:lnTo>
                  <a:pt x="11691" y="3218"/>
                </a:lnTo>
                <a:lnTo>
                  <a:pt x="11691" y="5062"/>
                </a:lnTo>
                <a:lnTo>
                  <a:pt x="10637" y="5062"/>
                </a:lnTo>
                <a:lnTo>
                  <a:pt x="10637" y="4601"/>
                </a:lnTo>
                <a:lnTo>
                  <a:pt x="10637" y="3207"/>
                </a:lnTo>
                <a:close/>
                <a:moveTo>
                  <a:pt x="4402" y="4700"/>
                </a:moveTo>
                <a:lnTo>
                  <a:pt x="4402" y="5227"/>
                </a:lnTo>
                <a:lnTo>
                  <a:pt x="3304" y="5227"/>
                </a:lnTo>
                <a:lnTo>
                  <a:pt x="3304" y="4700"/>
                </a:lnTo>
                <a:close/>
                <a:moveTo>
                  <a:pt x="14699" y="2988"/>
                </a:moveTo>
                <a:lnTo>
                  <a:pt x="14699" y="4382"/>
                </a:lnTo>
                <a:cubicBezTo>
                  <a:pt x="14699" y="4909"/>
                  <a:pt x="14271" y="5326"/>
                  <a:pt x="13755" y="5326"/>
                </a:cubicBezTo>
                <a:cubicBezTo>
                  <a:pt x="13228" y="5326"/>
                  <a:pt x="12811" y="4909"/>
                  <a:pt x="12811" y="4382"/>
                </a:cubicBezTo>
                <a:lnTo>
                  <a:pt x="12811" y="2988"/>
                </a:lnTo>
                <a:close/>
                <a:moveTo>
                  <a:pt x="8453" y="5545"/>
                </a:moveTo>
                <a:lnTo>
                  <a:pt x="6082" y="7192"/>
                </a:lnTo>
                <a:cubicBezTo>
                  <a:pt x="5632" y="6720"/>
                  <a:pt x="5050" y="6402"/>
                  <a:pt x="4424" y="6270"/>
                </a:cubicBezTo>
                <a:lnTo>
                  <a:pt x="4424" y="5666"/>
                </a:lnTo>
                <a:lnTo>
                  <a:pt x="4611" y="5666"/>
                </a:lnTo>
                <a:cubicBezTo>
                  <a:pt x="4699" y="5666"/>
                  <a:pt x="4764" y="5622"/>
                  <a:pt x="4808" y="5545"/>
                </a:cubicBezTo>
                <a:close/>
                <a:moveTo>
                  <a:pt x="4424" y="6709"/>
                </a:moveTo>
                <a:cubicBezTo>
                  <a:pt x="4918" y="6830"/>
                  <a:pt x="5368" y="7082"/>
                  <a:pt x="5720" y="7444"/>
                </a:cubicBezTo>
                <a:lnTo>
                  <a:pt x="5280" y="7741"/>
                </a:lnTo>
                <a:cubicBezTo>
                  <a:pt x="5039" y="7521"/>
                  <a:pt x="4743" y="7346"/>
                  <a:pt x="4424" y="7247"/>
                </a:cubicBezTo>
                <a:lnTo>
                  <a:pt x="4424" y="6709"/>
                </a:lnTo>
                <a:close/>
                <a:moveTo>
                  <a:pt x="4424" y="7708"/>
                </a:moveTo>
                <a:cubicBezTo>
                  <a:pt x="4600" y="7774"/>
                  <a:pt x="4764" y="7872"/>
                  <a:pt x="4918" y="7993"/>
                </a:cubicBezTo>
                <a:lnTo>
                  <a:pt x="4424" y="8344"/>
                </a:lnTo>
                <a:lnTo>
                  <a:pt x="4424" y="7708"/>
                </a:lnTo>
                <a:close/>
                <a:moveTo>
                  <a:pt x="3689" y="5655"/>
                </a:moveTo>
                <a:lnTo>
                  <a:pt x="3985" y="5666"/>
                </a:lnTo>
                <a:lnTo>
                  <a:pt x="3985" y="8410"/>
                </a:lnTo>
                <a:cubicBezTo>
                  <a:pt x="3930" y="8399"/>
                  <a:pt x="3875" y="8388"/>
                  <a:pt x="3820" y="8388"/>
                </a:cubicBezTo>
                <a:cubicBezTo>
                  <a:pt x="3777" y="8388"/>
                  <a:pt x="3733" y="8399"/>
                  <a:pt x="3689" y="8399"/>
                </a:cubicBezTo>
                <a:lnTo>
                  <a:pt x="3689" y="5655"/>
                </a:lnTo>
                <a:close/>
                <a:moveTo>
                  <a:pt x="11318" y="5501"/>
                </a:moveTo>
                <a:lnTo>
                  <a:pt x="12053" y="8366"/>
                </a:lnTo>
                <a:cubicBezTo>
                  <a:pt x="11944" y="8377"/>
                  <a:pt x="11823" y="8399"/>
                  <a:pt x="11724" y="8443"/>
                </a:cubicBezTo>
                <a:lnTo>
                  <a:pt x="11230" y="6544"/>
                </a:lnTo>
                <a:cubicBezTo>
                  <a:pt x="11230" y="6533"/>
                  <a:pt x="11230" y="6522"/>
                  <a:pt x="11230" y="6511"/>
                </a:cubicBezTo>
                <a:lnTo>
                  <a:pt x="10967" y="5501"/>
                </a:lnTo>
                <a:close/>
                <a:moveTo>
                  <a:pt x="9759" y="5545"/>
                </a:moveTo>
                <a:lnTo>
                  <a:pt x="6345" y="7916"/>
                </a:lnTo>
                <a:lnTo>
                  <a:pt x="4743" y="9025"/>
                </a:lnTo>
                <a:cubicBezTo>
                  <a:pt x="4710" y="8926"/>
                  <a:pt x="4655" y="8838"/>
                  <a:pt x="4589" y="8751"/>
                </a:cubicBezTo>
                <a:lnTo>
                  <a:pt x="9210" y="5545"/>
                </a:lnTo>
                <a:close/>
                <a:moveTo>
                  <a:pt x="12119" y="8795"/>
                </a:moveTo>
                <a:cubicBezTo>
                  <a:pt x="12427" y="8795"/>
                  <a:pt x="12679" y="9047"/>
                  <a:pt x="12679" y="9354"/>
                </a:cubicBezTo>
                <a:cubicBezTo>
                  <a:pt x="12679" y="9695"/>
                  <a:pt x="12405" y="9916"/>
                  <a:pt x="12118" y="9916"/>
                </a:cubicBezTo>
                <a:cubicBezTo>
                  <a:pt x="11980" y="9916"/>
                  <a:pt x="11839" y="9864"/>
                  <a:pt x="11724" y="9750"/>
                </a:cubicBezTo>
                <a:cubicBezTo>
                  <a:pt x="11373" y="9398"/>
                  <a:pt x="11625" y="8795"/>
                  <a:pt x="12119" y="8795"/>
                </a:cubicBezTo>
                <a:close/>
                <a:moveTo>
                  <a:pt x="3820" y="8817"/>
                </a:moveTo>
                <a:cubicBezTo>
                  <a:pt x="4314" y="8817"/>
                  <a:pt x="4567" y="9420"/>
                  <a:pt x="4216" y="9783"/>
                </a:cubicBezTo>
                <a:cubicBezTo>
                  <a:pt x="4103" y="9895"/>
                  <a:pt x="3964" y="9946"/>
                  <a:pt x="3828" y="9946"/>
                </a:cubicBezTo>
                <a:cubicBezTo>
                  <a:pt x="3539" y="9946"/>
                  <a:pt x="3261" y="9719"/>
                  <a:pt x="3261" y="9376"/>
                </a:cubicBezTo>
                <a:cubicBezTo>
                  <a:pt x="3261" y="9080"/>
                  <a:pt x="3513" y="8827"/>
                  <a:pt x="3820" y="8827"/>
                </a:cubicBezTo>
                <a:lnTo>
                  <a:pt x="3820" y="8817"/>
                </a:lnTo>
                <a:close/>
                <a:moveTo>
                  <a:pt x="3261" y="7653"/>
                </a:moveTo>
                <a:lnTo>
                  <a:pt x="3261" y="8564"/>
                </a:lnTo>
                <a:cubicBezTo>
                  <a:pt x="2668" y="8970"/>
                  <a:pt x="2690" y="9848"/>
                  <a:pt x="3304" y="10222"/>
                </a:cubicBezTo>
                <a:cubicBezTo>
                  <a:pt x="3468" y="10326"/>
                  <a:pt x="3647" y="10374"/>
                  <a:pt x="3822" y="10374"/>
                </a:cubicBezTo>
                <a:cubicBezTo>
                  <a:pt x="4291" y="10374"/>
                  <a:pt x="4733" y="10031"/>
                  <a:pt x="4797" y="9519"/>
                </a:cubicBezTo>
                <a:lnTo>
                  <a:pt x="5544" y="9003"/>
                </a:lnTo>
                <a:cubicBezTo>
                  <a:pt x="5566" y="9135"/>
                  <a:pt x="5588" y="9267"/>
                  <a:pt x="5588" y="9409"/>
                </a:cubicBezTo>
                <a:cubicBezTo>
                  <a:pt x="5588" y="10496"/>
                  <a:pt x="4696" y="11243"/>
                  <a:pt x="3750" y="11243"/>
                </a:cubicBezTo>
                <a:cubicBezTo>
                  <a:pt x="3377" y="11243"/>
                  <a:pt x="2995" y="11127"/>
                  <a:pt x="2657" y="10869"/>
                </a:cubicBezTo>
                <a:cubicBezTo>
                  <a:pt x="1449" y="9958"/>
                  <a:pt x="1801" y="8059"/>
                  <a:pt x="3261" y="7653"/>
                </a:cubicBezTo>
                <a:close/>
                <a:moveTo>
                  <a:pt x="12306" y="7609"/>
                </a:moveTo>
                <a:cubicBezTo>
                  <a:pt x="13184" y="7763"/>
                  <a:pt x="13832" y="8520"/>
                  <a:pt x="13832" y="9409"/>
                </a:cubicBezTo>
                <a:cubicBezTo>
                  <a:pt x="13832" y="10298"/>
                  <a:pt x="13195" y="11067"/>
                  <a:pt x="12317" y="11221"/>
                </a:cubicBezTo>
                <a:cubicBezTo>
                  <a:pt x="12211" y="11239"/>
                  <a:pt x="12106" y="11248"/>
                  <a:pt x="12002" y="11248"/>
                </a:cubicBezTo>
                <a:cubicBezTo>
                  <a:pt x="11239" y="11248"/>
                  <a:pt x="10536" y="10768"/>
                  <a:pt x="10275" y="10024"/>
                </a:cubicBezTo>
                <a:cubicBezTo>
                  <a:pt x="9979" y="9179"/>
                  <a:pt x="10341" y="8257"/>
                  <a:pt x="11120" y="7818"/>
                </a:cubicBezTo>
                <a:lnTo>
                  <a:pt x="11351" y="8729"/>
                </a:lnTo>
                <a:cubicBezTo>
                  <a:pt x="10801" y="9398"/>
                  <a:pt x="11307" y="10349"/>
                  <a:pt x="12097" y="10349"/>
                </a:cubicBezTo>
                <a:cubicBezTo>
                  <a:pt x="12175" y="10349"/>
                  <a:pt x="12256" y="10340"/>
                  <a:pt x="12339" y="10320"/>
                </a:cubicBezTo>
                <a:cubicBezTo>
                  <a:pt x="13272" y="10112"/>
                  <a:pt x="13382" y="8838"/>
                  <a:pt x="12525" y="8454"/>
                </a:cubicBezTo>
                <a:lnTo>
                  <a:pt x="12306" y="7609"/>
                </a:lnTo>
                <a:close/>
                <a:moveTo>
                  <a:pt x="12053" y="6632"/>
                </a:moveTo>
                <a:cubicBezTo>
                  <a:pt x="13568" y="6654"/>
                  <a:pt x="14787" y="7894"/>
                  <a:pt x="14787" y="9409"/>
                </a:cubicBezTo>
                <a:cubicBezTo>
                  <a:pt x="14787" y="11045"/>
                  <a:pt x="13442" y="12198"/>
                  <a:pt x="11990" y="12198"/>
                </a:cubicBezTo>
                <a:cubicBezTo>
                  <a:pt x="11484" y="12198"/>
                  <a:pt x="10964" y="12057"/>
                  <a:pt x="10484" y="11747"/>
                </a:cubicBezTo>
                <a:cubicBezTo>
                  <a:pt x="8639" y="10540"/>
                  <a:pt x="8859" y="7763"/>
                  <a:pt x="10868" y="6863"/>
                </a:cubicBezTo>
                <a:lnTo>
                  <a:pt x="11011" y="7378"/>
                </a:lnTo>
                <a:cubicBezTo>
                  <a:pt x="9990" y="7883"/>
                  <a:pt x="9507" y="9047"/>
                  <a:pt x="9858" y="10123"/>
                </a:cubicBezTo>
                <a:cubicBezTo>
                  <a:pt x="10173" y="11058"/>
                  <a:pt x="11043" y="11669"/>
                  <a:pt x="11993" y="11669"/>
                </a:cubicBezTo>
                <a:cubicBezTo>
                  <a:pt x="12137" y="11669"/>
                  <a:pt x="12281" y="11655"/>
                  <a:pt x="12427" y="11627"/>
                </a:cubicBezTo>
                <a:cubicBezTo>
                  <a:pt x="13535" y="11418"/>
                  <a:pt x="14326" y="10419"/>
                  <a:pt x="14260" y="9289"/>
                </a:cubicBezTo>
                <a:cubicBezTo>
                  <a:pt x="14205" y="8158"/>
                  <a:pt x="13316" y="7247"/>
                  <a:pt x="12196" y="7159"/>
                </a:cubicBezTo>
                <a:lnTo>
                  <a:pt x="12053" y="6632"/>
                </a:lnTo>
                <a:close/>
                <a:moveTo>
                  <a:pt x="10528" y="5534"/>
                </a:moveTo>
                <a:lnTo>
                  <a:pt x="10758" y="6445"/>
                </a:lnTo>
                <a:cubicBezTo>
                  <a:pt x="8288" y="7477"/>
                  <a:pt x="8102" y="10924"/>
                  <a:pt x="10451" y="12219"/>
                </a:cubicBezTo>
                <a:lnTo>
                  <a:pt x="5313" y="12219"/>
                </a:lnTo>
                <a:cubicBezTo>
                  <a:pt x="6334" y="11660"/>
                  <a:pt x="6971" y="10573"/>
                  <a:pt x="6971" y="9409"/>
                </a:cubicBezTo>
                <a:cubicBezTo>
                  <a:pt x="6971" y="8992"/>
                  <a:pt x="6883" y="8575"/>
                  <a:pt x="6729" y="8180"/>
                </a:cubicBezTo>
                <a:lnTo>
                  <a:pt x="10528" y="5534"/>
                </a:lnTo>
                <a:close/>
                <a:moveTo>
                  <a:pt x="7381" y="1"/>
                </a:moveTo>
                <a:cubicBezTo>
                  <a:pt x="7268" y="1"/>
                  <a:pt x="7179" y="96"/>
                  <a:pt x="7179" y="210"/>
                </a:cubicBezTo>
                <a:lnTo>
                  <a:pt x="7179" y="979"/>
                </a:lnTo>
                <a:cubicBezTo>
                  <a:pt x="7179" y="1089"/>
                  <a:pt x="7278" y="1187"/>
                  <a:pt x="7399" y="1187"/>
                </a:cubicBezTo>
                <a:lnTo>
                  <a:pt x="9660" y="1187"/>
                </a:lnTo>
                <a:cubicBezTo>
                  <a:pt x="9781" y="1187"/>
                  <a:pt x="9880" y="1089"/>
                  <a:pt x="9880" y="979"/>
                </a:cubicBezTo>
                <a:lnTo>
                  <a:pt x="9880" y="792"/>
                </a:lnTo>
                <a:cubicBezTo>
                  <a:pt x="10396" y="891"/>
                  <a:pt x="10780" y="1341"/>
                  <a:pt x="10780" y="1868"/>
                </a:cubicBezTo>
                <a:lnTo>
                  <a:pt x="10780" y="2779"/>
                </a:lnTo>
                <a:lnTo>
                  <a:pt x="10429" y="2779"/>
                </a:lnTo>
                <a:cubicBezTo>
                  <a:pt x="10308" y="2779"/>
                  <a:pt x="10209" y="2878"/>
                  <a:pt x="10209" y="2999"/>
                </a:cubicBezTo>
                <a:lnTo>
                  <a:pt x="10209" y="4382"/>
                </a:lnTo>
                <a:lnTo>
                  <a:pt x="6993" y="4382"/>
                </a:lnTo>
                <a:cubicBezTo>
                  <a:pt x="6707" y="4382"/>
                  <a:pt x="6707" y="4810"/>
                  <a:pt x="6993" y="4821"/>
                </a:cubicBezTo>
                <a:lnTo>
                  <a:pt x="10209" y="4821"/>
                </a:lnTo>
                <a:lnTo>
                  <a:pt x="10209" y="5117"/>
                </a:lnTo>
                <a:lnTo>
                  <a:pt x="4830" y="5117"/>
                </a:lnTo>
                <a:lnTo>
                  <a:pt x="4830" y="4821"/>
                </a:lnTo>
                <a:lnTo>
                  <a:pt x="6126" y="4821"/>
                </a:lnTo>
                <a:cubicBezTo>
                  <a:pt x="6411" y="4821"/>
                  <a:pt x="6411" y="4382"/>
                  <a:pt x="6126" y="4382"/>
                </a:cubicBezTo>
                <a:lnTo>
                  <a:pt x="4808" y="4382"/>
                </a:lnTo>
                <a:cubicBezTo>
                  <a:pt x="4764" y="4316"/>
                  <a:pt x="4688" y="4272"/>
                  <a:pt x="4611" y="4272"/>
                </a:cubicBezTo>
                <a:lnTo>
                  <a:pt x="4479" y="4272"/>
                </a:lnTo>
                <a:lnTo>
                  <a:pt x="4479" y="3932"/>
                </a:lnTo>
                <a:lnTo>
                  <a:pt x="4940" y="3932"/>
                </a:lnTo>
                <a:cubicBezTo>
                  <a:pt x="5335" y="3932"/>
                  <a:pt x="5665" y="3613"/>
                  <a:pt x="5665" y="3207"/>
                </a:cubicBezTo>
                <a:lnTo>
                  <a:pt x="5665" y="3097"/>
                </a:lnTo>
                <a:cubicBezTo>
                  <a:pt x="5665" y="2724"/>
                  <a:pt x="5379" y="2406"/>
                  <a:pt x="4995" y="2373"/>
                </a:cubicBezTo>
                <a:lnTo>
                  <a:pt x="2536" y="2175"/>
                </a:lnTo>
                <a:cubicBezTo>
                  <a:pt x="2511" y="2173"/>
                  <a:pt x="2486" y="2171"/>
                  <a:pt x="2462" y="2171"/>
                </a:cubicBezTo>
                <a:cubicBezTo>
                  <a:pt x="2066" y="2171"/>
                  <a:pt x="1735" y="2497"/>
                  <a:pt x="1735" y="2911"/>
                </a:cubicBezTo>
                <a:lnTo>
                  <a:pt x="1735" y="3196"/>
                </a:lnTo>
                <a:cubicBezTo>
                  <a:pt x="1735" y="3602"/>
                  <a:pt x="2064" y="3932"/>
                  <a:pt x="2481" y="3932"/>
                </a:cubicBezTo>
                <a:lnTo>
                  <a:pt x="3228" y="3932"/>
                </a:lnTo>
                <a:lnTo>
                  <a:pt x="3228" y="4272"/>
                </a:lnTo>
                <a:lnTo>
                  <a:pt x="3074" y="4272"/>
                </a:lnTo>
                <a:cubicBezTo>
                  <a:pt x="2964" y="4272"/>
                  <a:pt x="2865" y="4371"/>
                  <a:pt x="2865" y="4481"/>
                </a:cubicBezTo>
                <a:lnTo>
                  <a:pt x="2865" y="5447"/>
                </a:lnTo>
                <a:cubicBezTo>
                  <a:pt x="2865" y="5567"/>
                  <a:pt x="2964" y="5666"/>
                  <a:pt x="3074" y="5666"/>
                </a:cubicBezTo>
                <a:lnTo>
                  <a:pt x="3250" y="5666"/>
                </a:lnTo>
                <a:lnTo>
                  <a:pt x="3250" y="6237"/>
                </a:lnTo>
                <a:cubicBezTo>
                  <a:pt x="2767" y="6314"/>
                  <a:pt x="2295" y="6500"/>
                  <a:pt x="1899" y="6786"/>
                </a:cubicBezTo>
                <a:cubicBezTo>
                  <a:pt x="1702" y="6920"/>
                  <a:pt x="1835" y="7180"/>
                  <a:pt x="2016" y="7180"/>
                </a:cubicBezTo>
                <a:cubicBezTo>
                  <a:pt x="2056" y="7180"/>
                  <a:pt x="2099" y="7167"/>
                  <a:pt x="2141" y="7137"/>
                </a:cubicBezTo>
                <a:cubicBezTo>
                  <a:pt x="2470" y="6895"/>
                  <a:pt x="2854" y="6742"/>
                  <a:pt x="3250" y="6665"/>
                </a:cubicBezTo>
                <a:lnTo>
                  <a:pt x="3250" y="7203"/>
                </a:lnTo>
                <a:cubicBezTo>
                  <a:pt x="1252" y="7664"/>
                  <a:pt x="846" y="10342"/>
                  <a:pt x="2624" y="11363"/>
                </a:cubicBezTo>
                <a:cubicBezTo>
                  <a:pt x="2997" y="11576"/>
                  <a:pt x="3384" y="11671"/>
                  <a:pt x="3757" y="11671"/>
                </a:cubicBezTo>
                <a:cubicBezTo>
                  <a:pt x="5174" y="11671"/>
                  <a:pt x="6395" y="10295"/>
                  <a:pt x="5917" y="8740"/>
                </a:cubicBezTo>
                <a:lnTo>
                  <a:pt x="6367" y="8432"/>
                </a:lnTo>
                <a:lnTo>
                  <a:pt x="6367" y="8432"/>
                </a:lnTo>
                <a:cubicBezTo>
                  <a:pt x="7057" y="10280"/>
                  <a:pt x="5655" y="12193"/>
                  <a:pt x="3773" y="12193"/>
                </a:cubicBezTo>
                <a:cubicBezTo>
                  <a:pt x="3620" y="12193"/>
                  <a:pt x="3463" y="12180"/>
                  <a:pt x="3304" y="12154"/>
                </a:cubicBezTo>
                <a:cubicBezTo>
                  <a:pt x="1186" y="11802"/>
                  <a:pt x="253" y="9289"/>
                  <a:pt x="1614" y="7631"/>
                </a:cubicBezTo>
                <a:cubicBezTo>
                  <a:pt x="1744" y="7468"/>
                  <a:pt x="1602" y="7281"/>
                  <a:pt x="1444" y="7281"/>
                </a:cubicBezTo>
                <a:cubicBezTo>
                  <a:pt x="1389" y="7281"/>
                  <a:pt x="1333" y="7303"/>
                  <a:pt x="1285" y="7357"/>
                </a:cubicBezTo>
                <a:cubicBezTo>
                  <a:pt x="0" y="8904"/>
                  <a:pt x="439" y="11242"/>
                  <a:pt x="2207" y="12219"/>
                </a:cubicBezTo>
                <a:lnTo>
                  <a:pt x="703" y="12219"/>
                </a:lnTo>
                <a:cubicBezTo>
                  <a:pt x="417" y="12219"/>
                  <a:pt x="417" y="12659"/>
                  <a:pt x="703" y="12659"/>
                </a:cubicBezTo>
                <a:lnTo>
                  <a:pt x="15028" y="12659"/>
                </a:lnTo>
                <a:cubicBezTo>
                  <a:pt x="15314" y="12659"/>
                  <a:pt x="15314" y="12219"/>
                  <a:pt x="15028" y="12219"/>
                </a:cubicBezTo>
                <a:lnTo>
                  <a:pt x="13557" y="12219"/>
                </a:lnTo>
                <a:cubicBezTo>
                  <a:pt x="14842" y="11517"/>
                  <a:pt x="15478" y="10024"/>
                  <a:pt x="15116" y="8608"/>
                </a:cubicBezTo>
                <a:cubicBezTo>
                  <a:pt x="14754" y="7181"/>
                  <a:pt x="13469" y="6193"/>
                  <a:pt x="11999" y="6193"/>
                </a:cubicBezTo>
                <a:lnTo>
                  <a:pt x="11944" y="6193"/>
                </a:lnTo>
                <a:lnTo>
                  <a:pt x="11757" y="5501"/>
                </a:lnTo>
                <a:lnTo>
                  <a:pt x="11911" y="5501"/>
                </a:lnTo>
                <a:cubicBezTo>
                  <a:pt x="12031" y="5501"/>
                  <a:pt x="12130" y="5403"/>
                  <a:pt x="12130" y="5282"/>
                </a:cubicBezTo>
                <a:lnTo>
                  <a:pt x="12130" y="4096"/>
                </a:lnTo>
                <a:lnTo>
                  <a:pt x="12383" y="4096"/>
                </a:lnTo>
                <a:lnTo>
                  <a:pt x="12383" y="4382"/>
                </a:lnTo>
                <a:cubicBezTo>
                  <a:pt x="12383" y="5139"/>
                  <a:pt x="12997" y="5765"/>
                  <a:pt x="13755" y="5765"/>
                </a:cubicBezTo>
                <a:cubicBezTo>
                  <a:pt x="14523" y="5765"/>
                  <a:pt x="15138" y="5139"/>
                  <a:pt x="15138" y="4382"/>
                </a:cubicBezTo>
                <a:lnTo>
                  <a:pt x="15138" y="2768"/>
                </a:lnTo>
                <a:cubicBezTo>
                  <a:pt x="15138" y="2647"/>
                  <a:pt x="15039" y="2560"/>
                  <a:pt x="14918" y="2560"/>
                </a:cubicBezTo>
                <a:lnTo>
                  <a:pt x="12591" y="2560"/>
                </a:lnTo>
                <a:cubicBezTo>
                  <a:pt x="12482" y="2560"/>
                  <a:pt x="12383" y="2647"/>
                  <a:pt x="12383" y="2768"/>
                </a:cubicBezTo>
                <a:lnTo>
                  <a:pt x="12383" y="3657"/>
                </a:lnTo>
                <a:lnTo>
                  <a:pt x="12130" y="3657"/>
                </a:lnTo>
                <a:lnTo>
                  <a:pt x="12130" y="2999"/>
                </a:lnTo>
                <a:cubicBezTo>
                  <a:pt x="12130" y="2878"/>
                  <a:pt x="12031" y="2779"/>
                  <a:pt x="11911" y="2779"/>
                </a:cubicBezTo>
                <a:lnTo>
                  <a:pt x="11208" y="2779"/>
                </a:lnTo>
                <a:lnTo>
                  <a:pt x="11208" y="1868"/>
                </a:lnTo>
                <a:cubicBezTo>
                  <a:pt x="11208" y="1100"/>
                  <a:pt x="10637" y="452"/>
                  <a:pt x="9880" y="364"/>
                </a:cubicBezTo>
                <a:lnTo>
                  <a:pt x="9880" y="210"/>
                </a:lnTo>
                <a:cubicBezTo>
                  <a:pt x="9880" y="90"/>
                  <a:pt x="9781" y="2"/>
                  <a:pt x="9660" y="2"/>
                </a:cubicBezTo>
                <a:lnTo>
                  <a:pt x="7399" y="2"/>
                </a:lnTo>
                <a:cubicBezTo>
                  <a:pt x="7393" y="1"/>
                  <a:pt x="7387" y="1"/>
                  <a:pt x="738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42" name="Google Shape;2342;p71"/>
          <p:cNvGrpSpPr/>
          <p:nvPr/>
        </p:nvGrpSpPr>
        <p:grpSpPr>
          <a:xfrm>
            <a:off x="6595867" y="1721026"/>
            <a:ext cx="379901" cy="363501"/>
            <a:chOff x="6595867" y="1721026"/>
            <a:chExt cx="379901" cy="363501"/>
          </a:xfrm>
        </p:grpSpPr>
        <p:sp>
          <p:nvSpPr>
            <p:cNvPr id="2343" name="Google Shape;2343;p71"/>
            <p:cNvSpPr/>
            <p:nvPr/>
          </p:nvSpPr>
          <p:spPr>
            <a:xfrm>
              <a:off x="6679651" y="1898238"/>
              <a:ext cx="28057" cy="43890"/>
            </a:xfrm>
            <a:custGeom>
              <a:avLst/>
              <a:gdLst/>
              <a:ahLst/>
              <a:cxnLst/>
              <a:rect l="l" t="t" r="r" b="b"/>
              <a:pathLst>
                <a:path w="1088" h="1702" extrusionOk="0">
                  <a:moveTo>
                    <a:pt x="165" y="0"/>
                  </a:moveTo>
                  <a:cubicBezTo>
                    <a:pt x="88" y="0"/>
                    <a:pt x="1" y="33"/>
                    <a:pt x="1" y="110"/>
                  </a:cubicBezTo>
                  <a:lnTo>
                    <a:pt x="1" y="1592"/>
                  </a:lnTo>
                  <a:cubicBezTo>
                    <a:pt x="1" y="1669"/>
                    <a:pt x="99" y="1702"/>
                    <a:pt x="187" y="1702"/>
                  </a:cubicBezTo>
                  <a:cubicBezTo>
                    <a:pt x="275" y="1702"/>
                    <a:pt x="374" y="1669"/>
                    <a:pt x="374" y="1592"/>
                  </a:cubicBezTo>
                  <a:lnTo>
                    <a:pt x="374" y="988"/>
                  </a:lnTo>
                  <a:lnTo>
                    <a:pt x="725" y="988"/>
                  </a:lnTo>
                  <a:cubicBezTo>
                    <a:pt x="802" y="988"/>
                    <a:pt x="835" y="911"/>
                    <a:pt x="835" y="856"/>
                  </a:cubicBezTo>
                  <a:cubicBezTo>
                    <a:pt x="835" y="790"/>
                    <a:pt x="791" y="714"/>
                    <a:pt x="725" y="714"/>
                  </a:cubicBezTo>
                  <a:lnTo>
                    <a:pt x="374" y="714"/>
                  </a:lnTo>
                  <a:lnTo>
                    <a:pt x="374" y="307"/>
                  </a:lnTo>
                  <a:lnTo>
                    <a:pt x="977" y="307"/>
                  </a:lnTo>
                  <a:cubicBezTo>
                    <a:pt x="1043" y="307"/>
                    <a:pt x="1087" y="242"/>
                    <a:pt x="1087" y="154"/>
                  </a:cubicBezTo>
                  <a:cubicBezTo>
                    <a:pt x="1087" y="66"/>
                    <a:pt x="1054" y="0"/>
                    <a:pt x="97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6710802" y="1898238"/>
              <a:ext cx="26045" cy="43890"/>
            </a:xfrm>
            <a:custGeom>
              <a:avLst/>
              <a:gdLst/>
              <a:ahLst/>
              <a:cxnLst/>
              <a:rect l="l" t="t" r="r" b="b"/>
              <a:pathLst>
                <a:path w="1010" h="1702" extrusionOk="0">
                  <a:moveTo>
                    <a:pt x="187" y="0"/>
                  </a:moveTo>
                  <a:cubicBezTo>
                    <a:pt x="88" y="0"/>
                    <a:pt x="0" y="33"/>
                    <a:pt x="0" y="99"/>
                  </a:cubicBezTo>
                  <a:lnTo>
                    <a:pt x="0" y="1592"/>
                  </a:lnTo>
                  <a:cubicBezTo>
                    <a:pt x="0" y="1669"/>
                    <a:pt x="77" y="1702"/>
                    <a:pt x="165" y="1702"/>
                  </a:cubicBezTo>
                  <a:lnTo>
                    <a:pt x="900" y="1702"/>
                  </a:lnTo>
                  <a:cubicBezTo>
                    <a:pt x="966" y="1702"/>
                    <a:pt x="1010" y="1625"/>
                    <a:pt x="1010" y="1548"/>
                  </a:cubicBezTo>
                  <a:cubicBezTo>
                    <a:pt x="1010" y="1471"/>
                    <a:pt x="966" y="1383"/>
                    <a:pt x="900" y="1383"/>
                  </a:cubicBezTo>
                  <a:lnTo>
                    <a:pt x="362" y="1383"/>
                  </a:lnTo>
                  <a:lnTo>
                    <a:pt x="362" y="110"/>
                  </a:lnTo>
                  <a:cubicBezTo>
                    <a:pt x="362" y="33"/>
                    <a:pt x="274" y="0"/>
                    <a:pt x="18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6739375" y="1898238"/>
              <a:ext cx="29759" cy="44458"/>
            </a:xfrm>
            <a:custGeom>
              <a:avLst/>
              <a:gdLst/>
              <a:ahLst/>
              <a:cxnLst/>
              <a:rect l="l" t="t" r="r" b="b"/>
              <a:pathLst>
                <a:path w="1154" h="1724" extrusionOk="0">
                  <a:moveTo>
                    <a:pt x="572" y="318"/>
                  </a:moveTo>
                  <a:cubicBezTo>
                    <a:pt x="703" y="318"/>
                    <a:pt x="780" y="384"/>
                    <a:pt x="780" y="549"/>
                  </a:cubicBezTo>
                  <a:lnTo>
                    <a:pt x="780" y="1175"/>
                  </a:lnTo>
                  <a:cubicBezTo>
                    <a:pt x="780" y="1328"/>
                    <a:pt x="703" y="1405"/>
                    <a:pt x="572" y="1405"/>
                  </a:cubicBezTo>
                  <a:cubicBezTo>
                    <a:pt x="440" y="1405"/>
                    <a:pt x="363" y="1328"/>
                    <a:pt x="363" y="1175"/>
                  </a:cubicBezTo>
                  <a:lnTo>
                    <a:pt x="363" y="549"/>
                  </a:lnTo>
                  <a:cubicBezTo>
                    <a:pt x="363" y="384"/>
                    <a:pt x="440" y="318"/>
                    <a:pt x="572" y="318"/>
                  </a:cubicBezTo>
                  <a:close/>
                  <a:moveTo>
                    <a:pt x="572" y="0"/>
                  </a:moveTo>
                  <a:cubicBezTo>
                    <a:pt x="253" y="0"/>
                    <a:pt x="1" y="143"/>
                    <a:pt x="1" y="549"/>
                  </a:cubicBezTo>
                  <a:lnTo>
                    <a:pt x="1" y="1175"/>
                  </a:lnTo>
                  <a:cubicBezTo>
                    <a:pt x="1" y="1570"/>
                    <a:pt x="253" y="1723"/>
                    <a:pt x="572" y="1723"/>
                  </a:cubicBezTo>
                  <a:cubicBezTo>
                    <a:pt x="901" y="1723"/>
                    <a:pt x="1142" y="1570"/>
                    <a:pt x="1142" y="1175"/>
                  </a:cubicBezTo>
                  <a:lnTo>
                    <a:pt x="1142" y="549"/>
                  </a:lnTo>
                  <a:cubicBezTo>
                    <a:pt x="1153" y="143"/>
                    <a:pt x="901" y="0"/>
                    <a:pt x="57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6771944" y="1898238"/>
              <a:ext cx="55211" cy="44483"/>
            </a:xfrm>
            <a:custGeom>
              <a:avLst/>
              <a:gdLst/>
              <a:ahLst/>
              <a:cxnLst/>
              <a:rect l="l" t="t" r="r" b="b"/>
              <a:pathLst>
                <a:path w="2141" h="1725" extrusionOk="0">
                  <a:moveTo>
                    <a:pt x="242" y="0"/>
                  </a:moveTo>
                  <a:cubicBezTo>
                    <a:pt x="132" y="0"/>
                    <a:pt x="11" y="55"/>
                    <a:pt x="11" y="143"/>
                  </a:cubicBezTo>
                  <a:cubicBezTo>
                    <a:pt x="0" y="154"/>
                    <a:pt x="0" y="165"/>
                    <a:pt x="11" y="176"/>
                  </a:cubicBezTo>
                  <a:lnTo>
                    <a:pt x="472" y="1592"/>
                  </a:lnTo>
                  <a:cubicBezTo>
                    <a:pt x="494" y="1680"/>
                    <a:pt x="604" y="1723"/>
                    <a:pt x="714" y="1723"/>
                  </a:cubicBezTo>
                  <a:cubicBezTo>
                    <a:pt x="812" y="1723"/>
                    <a:pt x="933" y="1680"/>
                    <a:pt x="944" y="1592"/>
                  </a:cubicBezTo>
                  <a:lnTo>
                    <a:pt x="1076" y="1043"/>
                  </a:lnTo>
                  <a:lnTo>
                    <a:pt x="1197" y="1592"/>
                  </a:lnTo>
                  <a:cubicBezTo>
                    <a:pt x="1208" y="1680"/>
                    <a:pt x="1328" y="1723"/>
                    <a:pt x="1427" y="1723"/>
                  </a:cubicBezTo>
                  <a:cubicBezTo>
                    <a:pt x="1436" y="1724"/>
                    <a:pt x="1444" y="1725"/>
                    <a:pt x="1452" y="1725"/>
                  </a:cubicBezTo>
                  <a:cubicBezTo>
                    <a:pt x="1542" y="1725"/>
                    <a:pt x="1628" y="1672"/>
                    <a:pt x="1669" y="1592"/>
                  </a:cubicBezTo>
                  <a:lnTo>
                    <a:pt x="2141" y="176"/>
                  </a:lnTo>
                  <a:cubicBezTo>
                    <a:pt x="2141" y="165"/>
                    <a:pt x="2141" y="154"/>
                    <a:pt x="2141" y="143"/>
                  </a:cubicBezTo>
                  <a:cubicBezTo>
                    <a:pt x="2141" y="66"/>
                    <a:pt x="2009" y="0"/>
                    <a:pt x="1899" y="0"/>
                  </a:cubicBezTo>
                  <a:cubicBezTo>
                    <a:pt x="1844" y="0"/>
                    <a:pt x="1800" y="11"/>
                    <a:pt x="1789" y="66"/>
                  </a:cubicBezTo>
                  <a:lnTo>
                    <a:pt x="1427" y="1262"/>
                  </a:lnTo>
                  <a:lnTo>
                    <a:pt x="1241" y="472"/>
                  </a:lnTo>
                  <a:cubicBezTo>
                    <a:pt x="1230" y="406"/>
                    <a:pt x="1153" y="373"/>
                    <a:pt x="1065" y="373"/>
                  </a:cubicBezTo>
                  <a:cubicBezTo>
                    <a:pt x="988" y="373"/>
                    <a:pt x="911" y="406"/>
                    <a:pt x="889" y="472"/>
                  </a:cubicBezTo>
                  <a:lnTo>
                    <a:pt x="714" y="1262"/>
                  </a:lnTo>
                  <a:lnTo>
                    <a:pt x="362" y="66"/>
                  </a:lnTo>
                  <a:cubicBezTo>
                    <a:pt x="340" y="11"/>
                    <a:pt x="296" y="0"/>
                    <a:pt x="24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6830534" y="1898238"/>
              <a:ext cx="28340" cy="43890"/>
            </a:xfrm>
            <a:custGeom>
              <a:avLst/>
              <a:gdLst/>
              <a:ahLst/>
              <a:cxnLst/>
              <a:rect l="l" t="t" r="r" b="b"/>
              <a:pathLst>
                <a:path w="1099" h="1702" extrusionOk="0">
                  <a:moveTo>
                    <a:pt x="154" y="0"/>
                  </a:moveTo>
                  <a:cubicBezTo>
                    <a:pt x="77" y="0"/>
                    <a:pt x="0" y="33"/>
                    <a:pt x="0" y="110"/>
                  </a:cubicBezTo>
                  <a:lnTo>
                    <a:pt x="0" y="1592"/>
                  </a:lnTo>
                  <a:cubicBezTo>
                    <a:pt x="0" y="1669"/>
                    <a:pt x="77" y="1702"/>
                    <a:pt x="154" y="1702"/>
                  </a:cubicBezTo>
                  <a:lnTo>
                    <a:pt x="988" y="1702"/>
                  </a:lnTo>
                  <a:cubicBezTo>
                    <a:pt x="1065" y="1702"/>
                    <a:pt x="1098" y="1625"/>
                    <a:pt x="1098" y="1548"/>
                  </a:cubicBezTo>
                  <a:cubicBezTo>
                    <a:pt x="1098" y="1471"/>
                    <a:pt x="1054" y="1383"/>
                    <a:pt x="988" y="1383"/>
                  </a:cubicBezTo>
                  <a:lnTo>
                    <a:pt x="363" y="1383"/>
                  </a:lnTo>
                  <a:lnTo>
                    <a:pt x="363" y="988"/>
                  </a:lnTo>
                  <a:lnTo>
                    <a:pt x="714" y="988"/>
                  </a:lnTo>
                  <a:cubicBezTo>
                    <a:pt x="791" y="988"/>
                    <a:pt x="824" y="911"/>
                    <a:pt x="824" y="845"/>
                  </a:cubicBezTo>
                  <a:cubicBezTo>
                    <a:pt x="824" y="790"/>
                    <a:pt x="780" y="714"/>
                    <a:pt x="714" y="714"/>
                  </a:cubicBezTo>
                  <a:lnTo>
                    <a:pt x="363" y="714"/>
                  </a:lnTo>
                  <a:lnTo>
                    <a:pt x="363" y="307"/>
                  </a:lnTo>
                  <a:lnTo>
                    <a:pt x="988" y="307"/>
                  </a:lnTo>
                  <a:lnTo>
                    <a:pt x="988" y="318"/>
                  </a:lnTo>
                  <a:cubicBezTo>
                    <a:pt x="1054" y="318"/>
                    <a:pt x="1098" y="242"/>
                    <a:pt x="1098" y="154"/>
                  </a:cubicBezTo>
                  <a:cubicBezTo>
                    <a:pt x="1098" y="66"/>
                    <a:pt x="1065" y="0"/>
                    <a:pt x="98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6862794" y="1897954"/>
              <a:ext cx="30893" cy="44741"/>
            </a:xfrm>
            <a:custGeom>
              <a:avLst/>
              <a:gdLst/>
              <a:ahLst/>
              <a:cxnLst/>
              <a:rect l="l" t="t" r="r" b="b"/>
              <a:pathLst>
                <a:path w="1198" h="1735" extrusionOk="0">
                  <a:moveTo>
                    <a:pt x="605" y="329"/>
                  </a:moveTo>
                  <a:cubicBezTo>
                    <a:pt x="736" y="329"/>
                    <a:pt x="813" y="373"/>
                    <a:pt x="813" y="538"/>
                  </a:cubicBezTo>
                  <a:cubicBezTo>
                    <a:pt x="813" y="703"/>
                    <a:pt x="736" y="757"/>
                    <a:pt x="605" y="757"/>
                  </a:cubicBezTo>
                  <a:lnTo>
                    <a:pt x="374" y="757"/>
                  </a:lnTo>
                  <a:lnTo>
                    <a:pt x="374" y="329"/>
                  </a:lnTo>
                  <a:close/>
                  <a:moveTo>
                    <a:pt x="122" y="0"/>
                  </a:moveTo>
                  <a:cubicBezTo>
                    <a:pt x="56" y="0"/>
                    <a:pt x="1" y="55"/>
                    <a:pt x="12" y="110"/>
                  </a:cubicBezTo>
                  <a:lnTo>
                    <a:pt x="12" y="1603"/>
                  </a:lnTo>
                  <a:cubicBezTo>
                    <a:pt x="12" y="1680"/>
                    <a:pt x="100" y="1713"/>
                    <a:pt x="187" y="1713"/>
                  </a:cubicBezTo>
                  <a:cubicBezTo>
                    <a:pt x="275" y="1713"/>
                    <a:pt x="374" y="1680"/>
                    <a:pt x="374" y="1603"/>
                  </a:cubicBezTo>
                  <a:lnTo>
                    <a:pt x="374" y="1043"/>
                  </a:lnTo>
                  <a:lnTo>
                    <a:pt x="528" y="1043"/>
                  </a:lnTo>
                  <a:lnTo>
                    <a:pt x="846" y="1669"/>
                  </a:lnTo>
                  <a:cubicBezTo>
                    <a:pt x="868" y="1713"/>
                    <a:pt x="912" y="1734"/>
                    <a:pt x="956" y="1734"/>
                  </a:cubicBezTo>
                  <a:cubicBezTo>
                    <a:pt x="1077" y="1734"/>
                    <a:pt x="1164" y="1647"/>
                    <a:pt x="1186" y="1537"/>
                  </a:cubicBezTo>
                  <a:cubicBezTo>
                    <a:pt x="1186" y="1526"/>
                    <a:pt x="1186" y="1515"/>
                    <a:pt x="1175" y="1504"/>
                  </a:cubicBezTo>
                  <a:lnTo>
                    <a:pt x="901" y="977"/>
                  </a:lnTo>
                  <a:cubicBezTo>
                    <a:pt x="1088" y="900"/>
                    <a:pt x="1197" y="714"/>
                    <a:pt x="1175" y="505"/>
                  </a:cubicBezTo>
                  <a:cubicBezTo>
                    <a:pt x="1175" y="121"/>
                    <a:pt x="923" y="0"/>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6680502" y="1962165"/>
              <a:ext cx="34555" cy="50724"/>
            </a:xfrm>
            <a:custGeom>
              <a:avLst/>
              <a:gdLst/>
              <a:ahLst/>
              <a:cxnLst/>
              <a:rect l="l" t="t" r="r" b="b"/>
              <a:pathLst>
                <a:path w="1340" h="1967" extrusionOk="0">
                  <a:moveTo>
                    <a:pt x="670" y="364"/>
                  </a:moveTo>
                  <a:cubicBezTo>
                    <a:pt x="824" y="364"/>
                    <a:pt x="912" y="452"/>
                    <a:pt x="912" y="639"/>
                  </a:cubicBezTo>
                  <a:lnTo>
                    <a:pt x="912" y="672"/>
                  </a:lnTo>
                  <a:cubicBezTo>
                    <a:pt x="912" y="847"/>
                    <a:pt x="824" y="946"/>
                    <a:pt x="670" y="946"/>
                  </a:cubicBezTo>
                  <a:lnTo>
                    <a:pt x="407" y="946"/>
                  </a:lnTo>
                  <a:lnTo>
                    <a:pt x="407" y="364"/>
                  </a:lnTo>
                  <a:close/>
                  <a:moveTo>
                    <a:pt x="137" y="1"/>
                  </a:moveTo>
                  <a:cubicBezTo>
                    <a:pt x="66" y="1"/>
                    <a:pt x="0" y="62"/>
                    <a:pt x="0" y="134"/>
                  </a:cubicBezTo>
                  <a:lnTo>
                    <a:pt x="0" y="1835"/>
                  </a:lnTo>
                  <a:cubicBezTo>
                    <a:pt x="0" y="1923"/>
                    <a:pt x="99" y="1967"/>
                    <a:pt x="209" y="1967"/>
                  </a:cubicBezTo>
                  <a:cubicBezTo>
                    <a:pt x="308" y="1967"/>
                    <a:pt x="418" y="1923"/>
                    <a:pt x="418" y="1835"/>
                  </a:cubicBezTo>
                  <a:lnTo>
                    <a:pt x="418" y="1253"/>
                  </a:lnTo>
                  <a:lnTo>
                    <a:pt x="681" y="1253"/>
                  </a:lnTo>
                  <a:cubicBezTo>
                    <a:pt x="1043" y="1253"/>
                    <a:pt x="1340" y="1089"/>
                    <a:pt x="1340" y="639"/>
                  </a:cubicBezTo>
                  <a:lnTo>
                    <a:pt x="1340" y="617"/>
                  </a:lnTo>
                  <a:cubicBezTo>
                    <a:pt x="1329" y="178"/>
                    <a:pt x="1054" y="2"/>
                    <a:pt x="703" y="2"/>
                  </a:cubicBezTo>
                  <a:lnTo>
                    <a:pt x="154" y="2"/>
                  </a:lnTo>
                  <a:cubicBezTo>
                    <a:pt x="148" y="1"/>
                    <a:pt x="143" y="1"/>
                    <a:pt x="13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6719003" y="1962191"/>
              <a:ext cx="33988" cy="50982"/>
            </a:xfrm>
            <a:custGeom>
              <a:avLst/>
              <a:gdLst/>
              <a:ahLst/>
              <a:cxnLst/>
              <a:rect l="l" t="t" r="r" b="b"/>
              <a:pathLst>
                <a:path w="1318" h="1977" extrusionOk="0">
                  <a:moveTo>
                    <a:pt x="659" y="363"/>
                  </a:moveTo>
                  <a:cubicBezTo>
                    <a:pt x="802" y="363"/>
                    <a:pt x="900" y="451"/>
                    <a:pt x="900" y="638"/>
                  </a:cubicBezTo>
                  <a:lnTo>
                    <a:pt x="900" y="1351"/>
                  </a:lnTo>
                  <a:cubicBezTo>
                    <a:pt x="900" y="1527"/>
                    <a:pt x="802" y="1626"/>
                    <a:pt x="659" y="1626"/>
                  </a:cubicBezTo>
                  <a:cubicBezTo>
                    <a:pt x="505" y="1626"/>
                    <a:pt x="417" y="1538"/>
                    <a:pt x="417" y="1351"/>
                  </a:cubicBezTo>
                  <a:lnTo>
                    <a:pt x="417" y="638"/>
                  </a:lnTo>
                  <a:cubicBezTo>
                    <a:pt x="417" y="451"/>
                    <a:pt x="505" y="363"/>
                    <a:pt x="659" y="363"/>
                  </a:cubicBezTo>
                  <a:close/>
                  <a:moveTo>
                    <a:pt x="659" y="1"/>
                  </a:moveTo>
                  <a:cubicBezTo>
                    <a:pt x="286" y="1"/>
                    <a:pt x="0" y="177"/>
                    <a:pt x="0" y="638"/>
                  </a:cubicBezTo>
                  <a:lnTo>
                    <a:pt x="0" y="1351"/>
                  </a:lnTo>
                  <a:cubicBezTo>
                    <a:pt x="0" y="1812"/>
                    <a:pt x="286" y="1977"/>
                    <a:pt x="659" y="1977"/>
                  </a:cubicBezTo>
                  <a:cubicBezTo>
                    <a:pt x="1021" y="1977"/>
                    <a:pt x="1318" y="1812"/>
                    <a:pt x="1318" y="1351"/>
                  </a:cubicBezTo>
                  <a:lnTo>
                    <a:pt x="1318" y="638"/>
                  </a:lnTo>
                  <a:cubicBezTo>
                    <a:pt x="1318" y="177"/>
                    <a:pt x="1021" y="1"/>
                    <a:pt x="65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6756085" y="1962191"/>
              <a:ext cx="62870" cy="51033"/>
            </a:xfrm>
            <a:custGeom>
              <a:avLst/>
              <a:gdLst/>
              <a:ahLst/>
              <a:cxnLst/>
              <a:rect l="l" t="t" r="r" b="b"/>
              <a:pathLst>
                <a:path w="2438" h="1979" extrusionOk="0">
                  <a:moveTo>
                    <a:pt x="275" y="1"/>
                  </a:moveTo>
                  <a:cubicBezTo>
                    <a:pt x="154" y="1"/>
                    <a:pt x="0" y="78"/>
                    <a:pt x="0" y="177"/>
                  </a:cubicBezTo>
                  <a:cubicBezTo>
                    <a:pt x="0" y="188"/>
                    <a:pt x="0" y="198"/>
                    <a:pt x="0" y="209"/>
                  </a:cubicBezTo>
                  <a:lnTo>
                    <a:pt x="538" y="1834"/>
                  </a:lnTo>
                  <a:cubicBezTo>
                    <a:pt x="560" y="1933"/>
                    <a:pt x="692" y="1977"/>
                    <a:pt x="813" y="1977"/>
                  </a:cubicBezTo>
                  <a:cubicBezTo>
                    <a:pt x="933" y="1977"/>
                    <a:pt x="1054" y="1933"/>
                    <a:pt x="1087" y="1834"/>
                  </a:cubicBezTo>
                  <a:lnTo>
                    <a:pt x="1219" y="1208"/>
                  </a:lnTo>
                  <a:lnTo>
                    <a:pt x="1362" y="1834"/>
                  </a:lnTo>
                  <a:cubicBezTo>
                    <a:pt x="1384" y="1933"/>
                    <a:pt x="1504" y="1977"/>
                    <a:pt x="1636" y="1977"/>
                  </a:cubicBezTo>
                  <a:cubicBezTo>
                    <a:pt x="1645" y="1978"/>
                    <a:pt x="1655" y="1978"/>
                    <a:pt x="1664" y="1978"/>
                  </a:cubicBezTo>
                  <a:cubicBezTo>
                    <a:pt x="1764" y="1978"/>
                    <a:pt x="1860" y="1925"/>
                    <a:pt x="1910" y="1834"/>
                  </a:cubicBezTo>
                  <a:lnTo>
                    <a:pt x="2437" y="209"/>
                  </a:lnTo>
                  <a:cubicBezTo>
                    <a:pt x="2437" y="198"/>
                    <a:pt x="2437" y="188"/>
                    <a:pt x="2437" y="177"/>
                  </a:cubicBezTo>
                  <a:cubicBezTo>
                    <a:pt x="2437" y="78"/>
                    <a:pt x="2295" y="1"/>
                    <a:pt x="2163" y="1"/>
                  </a:cubicBezTo>
                  <a:cubicBezTo>
                    <a:pt x="2097" y="1"/>
                    <a:pt x="2053" y="23"/>
                    <a:pt x="2031" y="89"/>
                  </a:cubicBezTo>
                  <a:lnTo>
                    <a:pt x="1614" y="1461"/>
                  </a:lnTo>
                  <a:lnTo>
                    <a:pt x="1405" y="550"/>
                  </a:lnTo>
                  <a:cubicBezTo>
                    <a:pt x="1394" y="473"/>
                    <a:pt x="1296" y="440"/>
                    <a:pt x="1208" y="440"/>
                  </a:cubicBezTo>
                  <a:cubicBezTo>
                    <a:pt x="1120" y="440"/>
                    <a:pt x="1021" y="473"/>
                    <a:pt x="1010" y="550"/>
                  </a:cubicBezTo>
                  <a:lnTo>
                    <a:pt x="791" y="1461"/>
                  </a:lnTo>
                  <a:lnTo>
                    <a:pt x="385" y="89"/>
                  </a:lnTo>
                  <a:cubicBezTo>
                    <a:pt x="396" y="23"/>
                    <a:pt x="341" y="1"/>
                    <a:pt x="27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6823442" y="1962191"/>
              <a:ext cx="32595" cy="50698"/>
            </a:xfrm>
            <a:custGeom>
              <a:avLst/>
              <a:gdLst/>
              <a:ahLst/>
              <a:cxnLst/>
              <a:rect l="l" t="t" r="r" b="b"/>
              <a:pathLst>
                <a:path w="1264" h="1966" extrusionOk="0">
                  <a:moveTo>
                    <a:pt x="177" y="1"/>
                  </a:moveTo>
                  <a:cubicBezTo>
                    <a:pt x="89" y="1"/>
                    <a:pt x="1" y="45"/>
                    <a:pt x="1" y="133"/>
                  </a:cubicBezTo>
                  <a:lnTo>
                    <a:pt x="1" y="1834"/>
                  </a:lnTo>
                  <a:cubicBezTo>
                    <a:pt x="1" y="1922"/>
                    <a:pt x="89" y="1966"/>
                    <a:pt x="177" y="1966"/>
                  </a:cubicBezTo>
                  <a:lnTo>
                    <a:pt x="1132" y="1966"/>
                  </a:lnTo>
                  <a:cubicBezTo>
                    <a:pt x="1219" y="1966"/>
                    <a:pt x="1263" y="1867"/>
                    <a:pt x="1263" y="1779"/>
                  </a:cubicBezTo>
                  <a:cubicBezTo>
                    <a:pt x="1263" y="1691"/>
                    <a:pt x="1208" y="1593"/>
                    <a:pt x="1132" y="1593"/>
                  </a:cubicBezTo>
                  <a:lnTo>
                    <a:pt x="418" y="1593"/>
                  </a:lnTo>
                  <a:lnTo>
                    <a:pt x="418" y="1143"/>
                  </a:lnTo>
                  <a:lnTo>
                    <a:pt x="813" y="1143"/>
                  </a:lnTo>
                  <a:cubicBezTo>
                    <a:pt x="901" y="1143"/>
                    <a:pt x="945" y="1055"/>
                    <a:pt x="945" y="989"/>
                  </a:cubicBezTo>
                  <a:cubicBezTo>
                    <a:pt x="945" y="912"/>
                    <a:pt x="901" y="824"/>
                    <a:pt x="813" y="824"/>
                  </a:cubicBezTo>
                  <a:lnTo>
                    <a:pt x="418" y="824"/>
                  </a:lnTo>
                  <a:lnTo>
                    <a:pt x="418" y="363"/>
                  </a:lnTo>
                  <a:lnTo>
                    <a:pt x="1132" y="363"/>
                  </a:lnTo>
                  <a:cubicBezTo>
                    <a:pt x="1208" y="363"/>
                    <a:pt x="1263" y="286"/>
                    <a:pt x="1263" y="188"/>
                  </a:cubicBezTo>
                  <a:cubicBezTo>
                    <a:pt x="1263" y="89"/>
                    <a:pt x="1219" y="1"/>
                    <a:pt x="113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6860550" y="1962165"/>
              <a:ext cx="35123" cy="51059"/>
            </a:xfrm>
            <a:custGeom>
              <a:avLst/>
              <a:gdLst/>
              <a:ahLst/>
              <a:cxnLst/>
              <a:rect l="l" t="t" r="r" b="b"/>
              <a:pathLst>
                <a:path w="1362" h="1980" extrusionOk="0">
                  <a:moveTo>
                    <a:pt x="681" y="364"/>
                  </a:moveTo>
                  <a:cubicBezTo>
                    <a:pt x="823" y="364"/>
                    <a:pt x="922" y="430"/>
                    <a:pt x="922" y="617"/>
                  </a:cubicBezTo>
                  <a:cubicBezTo>
                    <a:pt x="922" y="803"/>
                    <a:pt x="823" y="869"/>
                    <a:pt x="681" y="869"/>
                  </a:cubicBezTo>
                  <a:lnTo>
                    <a:pt x="406" y="869"/>
                  </a:lnTo>
                  <a:lnTo>
                    <a:pt x="406" y="364"/>
                  </a:lnTo>
                  <a:close/>
                  <a:moveTo>
                    <a:pt x="115" y="1"/>
                  </a:moveTo>
                  <a:cubicBezTo>
                    <a:pt x="47" y="1"/>
                    <a:pt x="0" y="62"/>
                    <a:pt x="0" y="134"/>
                  </a:cubicBezTo>
                  <a:lnTo>
                    <a:pt x="0" y="1835"/>
                  </a:lnTo>
                  <a:cubicBezTo>
                    <a:pt x="0" y="1923"/>
                    <a:pt x="99" y="1967"/>
                    <a:pt x="209" y="1967"/>
                  </a:cubicBezTo>
                  <a:cubicBezTo>
                    <a:pt x="307" y="1967"/>
                    <a:pt x="417" y="1923"/>
                    <a:pt x="417" y="1835"/>
                  </a:cubicBezTo>
                  <a:lnTo>
                    <a:pt x="417" y="1187"/>
                  </a:lnTo>
                  <a:lnTo>
                    <a:pt x="593" y="1187"/>
                  </a:lnTo>
                  <a:lnTo>
                    <a:pt x="955" y="1901"/>
                  </a:lnTo>
                  <a:cubicBezTo>
                    <a:pt x="984" y="1949"/>
                    <a:pt x="1029" y="1980"/>
                    <a:pt x="1077" y="1980"/>
                  </a:cubicBezTo>
                  <a:cubicBezTo>
                    <a:pt x="1084" y="1980"/>
                    <a:pt x="1091" y="1979"/>
                    <a:pt x="1098" y="1978"/>
                  </a:cubicBezTo>
                  <a:cubicBezTo>
                    <a:pt x="1218" y="1978"/>
                    <a:pt x="1328" y="1890"/>
                    <a:pt x="1361" y="1758"/>
                  </a:cubicBezTo>
                  <a:cubicBezTo>
                    <a:pt x="1361" y="1747"/>
                    <a:pt x="1350" y="1725"/>
                    <a:pt x="1350" y="1714"/>
                  </a:cubicBezTo>
                  <a:lnTo>
                    <a:pt x="1021" y="1122"/>
                  </a:lnTo>
                  <a:cubicBezTo>
                    <a:pt x="1208" y="1045"/>
                    <a:pt x="1339" y="880"/>
                    <a:pt x="1339" y="573"/>
                  </a:cubicBezTo>
                  <a:cubicBezTo>
                    <a:pt x="1339" y="134"/>
                    <a:pt x="1054" y="2"/>
                    <a:pt x="681" y="2"/>
                  </a:cubicBezTo>
                  <a:lnTo>
                    <a:pt x="132" y="2"/>
                  </a:lnTo>
                  <a:cubicBezTo>
                    <a:pt x="126" y="1"/>
                    <a:pt x="121" y="1"/>
                    <a:pt x="11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6595867" y="1721026"/>
              <a:ext cx="379901" cy="245600"/>
            </a:xfrm>
            <a:custGeom>
              <a:avLst/>
              <a:gdLst/>
              <a:ahLst/>
              <a:cxnLst/>
              <a:rect l="l" t="t" r="r" b="b"/>
              <a:pathLst>
                <a:path w="14732" h="9524" extrusionOk="0">
                  <a:moveTo>
                    <a:pt x="1899" y="857"/>
                  </a:moveTo>
                  <a:lnTo>
                    <a:pt x="1899" y="1208"/>
                  </a:lnTo>
                  <a:lnTo>
                    <a:pt x="439" y="1208"/>
                  </a:lnTo>
                  <a:lnTo>
                    <a:pt x="439" y="857"/>
                  </a:lnTo>
                  <a:close/>
                  <a:moveTo>
                    <a:pt x="14293" y="857"/>
                  </a:moveTo>
                  <a:lnTo>
                    <a:pt x="14293" y="1208"/>
                  </a:lnTo>
                  <a:lnTo>
                    <a:pt x="12866" y="1208"/>
                  </a:lnTo>
                  <a:lnTo>
                    <a:pt x="12866" y="857"/>
                  </a:lnTo>
                  <a:close/>
                  <a:moveTo>
                    <a:pt x="3700" y="857"/>
                  </a:moveTo>
                  <a:lnTo>
                    <a:pt x="6477" y="868"/>
                  </a:lnTo>
                  <a:lnTo>
                    <a:pt x="6477" y="1219"/>
                  </a:lnTo>
                  <a:lnTo>
                    <a:pt x="3700" y="1219"/>
                  </a:lnTo>
                  <a:lnTo>
                    <a:pt x="3700" y="857"/>
                  </a:lnTo>
                  <a:close/>
                  <a:moveTo>
                    <a:pt x="8277" y="857"/>
                  </a:moveTo>
                  <a:lnTo>
                    <a:pt x="11054" y="868"/>
                  </a:lnTo>
                  <a:lnTo>
                    <a:pt x="11054" y="1219"/>
                  </a:lnTo>
                  <a:lnTo>
                    <a:pt x="8277" y="1219"/>
                  </a:lnTo>
                  <a:lnTo>
                    <a:pt x="8277" y="857"/>
                  </a:lnTo>
                  <a:close/>
                  <a:moveTo>
                    <a:pt x="3271" y="439"/>
                  </a:moveTo>
                  <a:lnTo>
                    <a:pt x="3271" y="1866"/>
                  </a:lnTo>
                  <a:lnTo>
                    <a:pt x="2327" y="1866"/>
                  </a:lnTo>
                  <a:lnTo>
                    <a:pt x="2327" y="439"/>
                  </a:lnTo>
                  <a:close/>
                  <a:moveTo>
                    <a:pt x="6477" y="1647"/>
                  </a:moveTo>
                  <a:lnTo>
                    <a:pt x="6477" y="1866"/>
                  </a:lnTo>
                  <a:lnTo>
                    <a:pt x="3700" y="1866"/>
                  </a:lnTo>
                  <a:lnTo>
                    <a:pt x="3700" y="1647"/>
                  </a:lnTo>
                  <a:close/>
                  <a:moveTo>
                    <a:pt x="7849" y="439"/>
                  </a:moveTo>
                  <a:lnTo>
                    <a:pt x="7849" y="1866"/>
                  </a:lnTo>
                  <a:lnTo>
                    <a:pt x="6905" y="1866"/>
                  </a:lnTo>
                  <a:lnTo>
                    <a:pt x="6905" y="439"/>
                  </a:lnTo>
                  <a:close/>
                  <a:moveTo>
                    <a:pt x="11054" y="1647"/>
                  </a:moveTo>
                  <a:lnTo>
                    <a:pt x="11054" y="1866"/>
                  </a:lnTo>
                  <a:lnTo>
                    <a:pt x="8277" y="1866"/>
                  </a:lnTo>
                  <a:lnTo>
                    <a:pt x="8277" y="1647"/>
                  </a:lnTo>
                  <a:close/>
                  <a:moveTo>
                    <a:pt x="12427" y="439"/>
                  </a:moveTo>
                  <a:lnTo>
                    <a:pt x="12427" y="1866"/>
                  </a:lnTo>
                  <a:lnTo>
                    <a:pt x="11493" y="1866"/>
                  </a:lnTo>
                  <a:lnTo>
                    <a:pt x="11493" y="439"/>
                  </a:lnTo>
                  <a:close/>
                  <a:moveTo>
                    <a:pt x="12427" y="2306"/>
                  </a:moveTo>
                  <a:lnTo>
                    <a:pt x="12427" y="2800"/>
                  </a:lnTo>
                  <a:lnTo>
                    <a:pt x="2327" y="2800"/>
                  </a:lnTo>
                  <a:lnTo>
                    <a:pt x="2327" y="2306"/>
                  </a:lnTo>
                  <a:close/>
                  <a:moveTo>
                    <a:pt x="12427" y="3228"/>
                  </a:moveTo>
                  <a:lnTo>
                    <a:pt x="12427" y="3700"/>
                  </a:lnTo>
                  <a:lnTo>
                    <a:pt x="2327" y="3700"/>
                  </a:lnTo>
                  <a:lnTo>
                    <a:pt x="2327" y="3228"/>
                  </a:lnTo>
                  <a:close/>
                  <a:moveTo>
                    <a:pt x="12427" y="4150"/>
                  </a:moveTo>
                  <a:lnTo>
                    <a:pt x="12427" y="4622"/>
                  </a:lnTo>
                  <a:lnTo>
                    <a:pt x="2327" y="4622"/>
                  </a:lnTo>
                  <a:lnTo>
                    <a:pt x="2327" y="4150"/>
                  </a:lnTo>
                  <a:close/>
                  <a:moveTo>
                    <a:pt x="2108" y="0"/>
                  </a:moveTo>
                  <a:cubicBezTo>
                    <a:pt x="1998" y="0"/>
                    <a:pt x="1899" y="99"/>
                    <a:pt x="1899" y="220"/>
                  </a:cubicBezTo>
                  <a:lnTo>
                    <a:pt x="1899" y="428"/>
                  </a:lnTo>
                  <a:lnTo>
                    <a:pt x="220" y="428"/>
                  </a:lnTo>
                  <a:cubicBezTo>
                    <a:pt x="99" y="428"/>
                    <a:pt x="0" y="527"/>
                    <a:pt x="11" y="648"/>
                  </a:cubicBezTo>
                  <a:lnTo>
                    <a:pt x="11" y="1427"/>
                  </a:lnTo>
                  <a:cubicBezTo>
                    <a:pt x="11" y="1548"/>
                    <a:pt x="99" y="1647"/>
                    <a:pt x="220" y="1647"/>
                  </a:cubicBezTo>
                  <a:lnTo>
                    <a:pt x="1899" y="1647"/>
                  </a:lnTo>
                  <a:lnTo>
                    <a:pt x="1899" y="5807"/>
                  </a:lnTo>
                  <a:cubicBezTo>
                    <a:pt x="1899" y="5955"/>
                    <a:pt x="2006" y="6030"/>
                    <a:pt x="2113" y="6030"/>
                  </a:cubicBezTo>
                  <a:cubicBezTo>
                    <a:pt x="2220" y="6030"/>
                    <a:pt x="2327" y="5955"/>
                    <a:pt x="2327" y="5807"/>
                  </a:cubicBezTo>
                  <a:lnTo>
                    <a:pt x="2327" y="5061"/>
                  </a:lnTo>
                  <a:lnTo>
                    <a:pt x="12438" y="5061"/>
                  </a:lnTo>
                  <a:lnTo>
                    <a:pt x="12438" y="9309"/>
                  </a:lnTo>
                  <a:cubicBezTo>
                    <a:pt x="12438" y="9452"/>
                    <a:pt x="12545" y="9523"/>
                    <a:pt x="12652" y="9523"/>
                  </a:cubicBezTo>
                  <a:cubicBezTo>
                    <a:pt x="12759" y="9523"/>
                    <a:pt x="12866" y="9452"/>
                    <a:pt x="12866" y="9309"/>
                  </a:cubicBezTo>
                  <a:lnTo>
                    <a:pt x="12866" y="1647"/>
                  </a:lnTo>
                  <a:lnTo>
                    <a:pt x="14512" y="1647"/>
                  </a:lnTo>
                  <a:cubicBezTo>
                    <a:pt x="14633" y="1647"/>
                    <a:pt x="14732" y="1548"/>
                    <a:pt x="14732" y="1427"/>
                  </a:cubicBezTo>
                  <a:lnTo>
                    <a:pt x="14732" y="648"/>
                  </a:lnTo>
                  <a:cubicBezTo>
                    <a:pt x="14732" y="527"/>
                    <a:pt x="14633" y="428"/>
                    <a:pt x="14512" y="428"/>
                  </a:cubicBezTo>
                  <a:lnTo>
                    <a:pt x="12866" y="428"/>
                  </a:lnTo>
                  <a:lnTo>
                    <a:pt x="12866" y="220"/>
                  </a:lnTo>
                  <a:cubicBezTo>
                    <a:pt x="12866" y="99"/>
                    <a:pt x="12767" y="0"/>
                    <a:pt x="12646" y="0"/>
                  </a:cubicBezTo>
                  <a:lnTo>
                    <a:pt x="11274" y="0"/>
                  </a:lnTo>
                  <a:cubicBezTo>
                    <a:pt x="11153" y="0"/>
                    <a:pt x="11054" y="99"/>
                    <a:pt x="11065" y="220"/>
                  </a:cubicBezTo>
                  <a:lnTo>
                    <a:pt x="11065" y="428"/>
                  </a:lnTo>
                  <a:lnTo>
                    <a:pt x="8288" y="428"/>
                  </a:lnTo>
                  <a:lnTo>
                    <a:pt x="8288" y="220"/>
                  </a:lnTo>
                  <a:cubicBezTo>
                    <a:pt x="8288" y="99"/>
                    <a:pt x="8189" y="0"/>
                    <a:pt x="8069" y="0"/>
                  </a:cubicBezTo>
                  <a:lnTo>
                    <a:pt x="6696" y="0"/>
                  </a:lnTo>
                  <a:cubicBezTo>
                    <a:pt x="6576" y="0"/>
                    <a:pt x="6477" y="99"/>
                    <a:pt x="6477" y="220"/>
                  </a:cubicBezTo>
                  <a:lnTo>
                    <a:pt x="6477" y="428"/>
                  </a:lnTo>
                  <a:lnTo>
                    <a:pt x="3700" y="428"/>
                  </a:lnTo>
                  <a:lnTo>
                    <a:pt x="3700" y="220"/>
                  </a:lnTo>
                  <a:cubicBezTo>
                    <a:pt x="3700" y="99"/>
                    <a:pt x="3601" y="0"/>
                    <a:pt x="348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6644838" y="1887613"/>
              <a:ext cx="282812" cy="196913"/>
            </a:xfrm>
            <a:custGeom>
              <a:avLst/>
              <a:gdLst/>
              <a:ahLst/>
              <a:cxnLst/>
              <a:rect l="l" t="t" r="r" b="b"/>
              <a:pathLst>
                <a:path w="10967" h="7636" extrusionOk="0">
                  <a:moveTo>
                    <a:pt x="214" y="0"/>
                  </a:moveTo>
                  <a:cubicBezTo>
                    <a:pt x="107" y="0"/>
                    <a:pt x="0" y="72"/>
                    <a:pt x="0" y="214"/>
                  </a:cubicBezTo>
                  <a:lnTo>
                    <a:pt x="0" y="7416"/>
                  </a:lnTo>
                  <a:cubicBezTo>
                    <a:pt x="0" y="7536"/>
                    <a:pt x="88" y="7635"/>
                    <a:pt x="209" y="7635"/>
                  </a:cubicBezTo>
                  <a:lnTo>
                    <a:pt x="10747" y="7635"/>
                  </a:lnTo>
                  <a:cubicBezTo>
                    <a:pt x="10868" y="7635"/>
                    <a:pt x="10967" y="7536"/>
                    <a:pt x="10956" y="7416"/>
                  </a:cubicBezTo>
                  <a:lnTo>
                    <a:pt x="10956" y="3716"/>
                  </a:lnTo>
                  <a:cubicBezTo>
                    <a:pt x="10967" y="3595"/>
                    <a:pt x="10868" y="3497"/>
                    <a:pt x="10747" y="3497"/>
                  </a:cubicBezTo>
                  <a:cubicBezTo>
                    <a:pt x="10626" y="3497"/>
                    <a:pt x="10539" y="3584"/>
                    <a:pt x="10539" y="3705"/>
                  </a:cubicBezTo>
                  <a:lnTo>
                    <a:pt x="10539" y="7196"/>
                  </a:lnTo>
                  <a:lnTo>
                    <a:pt x="428" y="7196"/>
                  </a:lnTo>
                  <a:lnTo>
                    <a:pt x="428" y="214"/>
                  </a:lnTo>
                  <a:cubicBezTo>
                    <a:pt x="428" y="72"/>
                    <a:pt x="321" y="0"/>
                    <a:pt x="21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6" name="Google Shape;2356;p71"/>
          <p:cNvGrpSpPr/>
          <p:nvPr/>
        </p:nvGrpSpPr>
        <p:grpSpPr>
          <a:xfrm>
            <a:off x="7240710" y="2883140"/>
            <a:ext cx="372268" cy="380391"/>
            <a:chOff x="7240710" y="2883140"/>
            <a:chExt cx="372268" cy="380391"/>
          </a:xfrm>
        </p:grpSpPr>
        <p:sp>
          <p:nvSpPr>
            <p:cNvPr id="2357" name="Google Shape;2357;p71"/>
            <p:cNvSpPr/>
            <p:nvPr/>
          </p:nvSpPr>
          <p:spPr>
            <a:xfrm>
              <a:off x="7481616" y="2883140"/>
              <a:ext cx="131362" cy="118829"/>
            </a:xfrm>
            <a:custGeom>
              <a:avLst/>
              <a:gdLst/>
              <a:ahLst/>
              <a:cxnLst/>
              <a:rect l="l" t="t" r="r" b="b"/>
              <a:pathLst>
                <a:path w="5094" h="4608" extrusionOk="0">
                  <a:moveTo>
                    <a:pt x="3524" y="441"/>
                  </a:moveTo>
                  <a:cubicBezTo>
                    <a:pt x="3669" y="441"/>
                    <a:pt x="3809" y="487"/>
                    <a:pt x="3919" y="579"/>
                  </a:cubicBezTo>
                  <a:lnTo>
                    <a:pt x="4281" y="875"/>
                  </a:lnTo>
                  <a:cubicBezTo>
                    <a:pt x="4523" y="1062"/>
                    <a:pt x="4600" y="1391"/>
                    <a:pt x="4468" y="1665"/>
                  </a:cubicBezTo>
                  <a:lnTo>
                    <a:pt x="3085" y="600"/>
                  </a:lnTo>
                  <a:cubicBezTo>
                    <a:pt x="3184" y="513"/>
                    <a:pt x="3304" y="458"/>
                    <a:pt x="3436" y="447"/>
                  </a:cubicBezTo>
                  <a:cubicBezTo>
                    <a:pt x="3465" y="443"/>
                    <a:pt x="3495" y="441"/>
                    <a:pt x="3524" y="441"/>
                  </a:cubicBezTo>
                  <a:close/>
                  <a:moveTo>
                    <a:pt x="1372" y="3048"/>
                  </a:moveTo>
                  <a:lnTo>
                    <a:pt x="1669" y="3433"/>
                  </a:lnTo>
                  <a:lnTo>
                    <a:pt x="439" y="3367"/>
                  </a:lnTo>
                  <a:lnTo>
                    <a:pt x="439" y="3048"/>
                  </a:lnTo>
                  <a:close/>
                  <a:moveTo>
                    <a:pt x="3512" y="0"/>
                  </a:moveTo>
                  <a:cubicBezTo>
                    <a:pt x="3226" y="0"/>
                    <a:pt x="2943" y="111"/>
                    <a:pt x="2734" y="326"/>
                  </a:cubicBezTo>
                  <a:lnTo>
                    <a:pt x="2591" y="227"/>
                  </a:lnTo>
                  <a:cubicBezTo>
                    <a:pt x="2552" y="198"/>
                    <a:pt x="2507" y="184"/>
                    <a:pt x="2462" y="184"/>
                  </a:cubicBezTo>
                  <a:cubicBezTo>
                    <a:pt x="2405" y="184"/>
                    <a:pt x="2348" y="206"/>
                    <a:pt x="2305" y="249"/>
                  </a:cubicBezTo>
                  <a:lnTo>
                    <a:pt x="714" y="1841"/>
                  </a:lnTo>
                  <a:cubicBezTo>
                    <a:pt x="637" y="1918"/>
                    <a:pt x="626" y="2038"/>
                    <a:pt x="692" y="2126"/>
                  </a:cubicBezTo>
                  <a:lnTo>
                    <a:pt x="1054" y="2609"/>
                  </a:lnTo>
                  <a:lnTo>
                    <a:pt x="209" y="2609"/>
                  </a:lnTo>
                  <a:cubicBezTo>
                    <a:pt x="88" y="2609"/>
                    <a:pt x="0" y="2708"/>
                    <a:pt x="0" y="2829"/>
                  </a:cubicBezTo>
                  <a:lnTo>
                    <a:pt x="0" y="3575"/>
                  </a:lnTo>
                  <a:cubicBezTo>
                    <a:pt x="0" y="3685"/>
                    <a:pt x="88" y="3784"/>
                    <a:pt x="198" y="3795"/>
                  </a:cubicBezTo>
                  <a:lnTo>
                    <a:pt x="2042" y="3894"/>
                  </a:lnTo>
                  <a:lnTo>
                    <a:pt x="2525" y="4519"/>
                  </a:lnTo>
                  <a:cubicBezTo>
                    <a:pt x="2558" y="4574"/>
                    <a:pt x="2624" y="4607"/>
                    <a:pt x="2679" y="4607"/>
                  </a:cubicBezTo>
                  <a:lnTo>
                    <a:pt x="2701" y="4607"/>
                  </a:lnTo>
                  <a:cubicBezTo>
                    <a:pt x="2756" y="4607"/>
                    <a:pt x="2810" y="4585"/>
                    <a:pt x="2854" y="4541"/>
                  </a:cubicBezTo>
                  <a:lnTo>
                    <a:pt x="3579" y="3828"/>
                  </a:lnTo>
                  <a:cubicBezTo>
                    <a:pt x="3747" y="3668"/>
                    <a:pt x="3593" y="3437"/>
                    <a:pt x="3418" y="3437"/>
                  </a:cubicBezTo>
                  <a:cubicBezTo>
                    <a:pt x="3364" y="3437"/>
                    <a:pt x="3309" y="3458"/>
                    <a:pt x="3260" y="3509"/>
                  </a:cubicBezTo>
                  <a:lnTo>
                    <a:pt x="2712" y="4058"/>
                  </a:lnTo>
                  <a:lnTo>
                    <a:pt x="1153" y="2017"/>
                  </a:lnTo>
                  <a:lnTo>
                    <a:pt x="2470" y="699"/>
                  </a:lnTo>
                  <a:lnTo>
                    <a:pt x="4512" y="2258"/>
                  </a:lnTo>
                  <a:lnTo>
                    <a:pt x="4007" y="2774"/>
                  </a:lnTo>
                  <a:cubicBezTo>
                    <a:pt x="3863" y="2935"/>
                    <a:pt x="4000" y="3142"/>
                    <a:pt x="4166" y="3142"/>
                  </a:cubicBezTo>
                  <a:cubicBezTo>
                    <a:pt x="4215" y="3142"/>
                    <a:pt x="4267" y="3124"/>
                    <a:pt x="4314" y="3081"/>
                  </a:cubicBezTo>
                  <a:lnTo>
                    <a:pt x="4995" y="2401"/>
                  </a:lnTo>
                  <a:cubicBezTo>
                    <a:pt x="5050" y="2357"/>
                    <a:pt x="5072" y="2291"/>
                    <a:pt x="5072" y="2225"/>
                  </a:cubicBezTo>
                  <a:cubicBezTo>
                    <a:pt x="5072" y="2159"/>
                    <a:pt x="5039" y="2093"/>
                    <a:pt x="4984" y="2060"/>
                  </a:cubicBezTo>
                  <a:lnTo>
                    <a:pt x="4819" y="1929"/>
                  </a:lnTo>
                  <a:cubicBezTo>
                    <a:pt x="5094" y="1468"/>
                    <a:pt x="4984" y="864"/>
                    <a:pt x="4556" y="524"/>
                  </a:cubicBezTo>
                  <a:lnTo>
                    <a:pt x="4194" y="238"/>
                  </a:lnTo>
                  <a:cubicBezTo>
                    <a:pt x="3993" y="78"/>
                    <a:pt x="3752" y="0"/>
                    <a:pt x="351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7475376" y="3001582"/>
              <a:ext cx="41647" cy="48506"/>
            </a:xfrm>
            <a:custGeom>
              <a:avLst/>
              <a:gdLst/>
              <a:ahLst/>
              <a:cxnLst/>
              <a:rect l="l" t="t" r="r" b="b"/>
              <a:pathLst>
                <a:path w="1615" h="1881" extrusionOk="0">
                  <a:moveTo>
                    <a:pt x="802" y="530"/>
                  </a:moveTo>
                  <a:cubicBezTo>
                    <a:pt x="1000" y="739"/>
                    <a:pt x="1153" y="958"/>
                    <a:pt x="1153" y="1057"/>
                  </a:cubicBezTo>
                  <a:cubicBezTo>
                    <a:pt x="1153" y="1244"/>
                    <a:pt x="1000" y="1408"/>
                    <a:pt x="802" y="1408"/>
                  </a:cubicBezTo>
                  <a:cubicBezTo>
                    <a:pt x="615" y="1408"/>
                    <a:pt x="451" y="1244"/>
                    <a:pt x="451" y="1057"/>
                  </a:cubicBezTo>
                  <a:cubicBezTo>
                    <a:pt x="451" y="958"/>
                    <a:pt x="604" y="739"/>
                    <a:pt x="802" y="530"/>
                  </a:cubicBezTo>
                  <a:close/>
                  <a:moveTo>
                    <a:pt x="803" y="0"/>
                  </a:moveTo>
                  <a:cubicBezTo>
                    <a:pt x="750" y="0"/>
                    <a:pt x="698" y="20"/>
                    <a:pt x="659" y="58"/>
                  </a:cubicBezTo>
                  <a:cubicBezTo>
                    <a:pt x="506" y="190"/>
                    <a:pt x="12" y="673"/>
                    <a:pt x="12" y="1057"/>
                  </a:cubicBezTo>
                  <a:cubicBezTo>
                    <a:pt x="1" y="1507"/>
                    <a:pt x="352" y="1880"/>
                    <a:pt x="802" y="1880"/>
                  </a:cubicBezTo>
                  <a:cubicBezTo>
                    <a:pt x="1252" y="1880"/>
                    <a:pt x="1614" y="1507"/>
                    <a:pt x="1592" y="1057"/>
                  </a:cubicBezTo>
                  <a:cubicBezTo>
                    <a:pt x="1592" y="673"/>
                    <a:pt x="1098" y="190"/>
                    <a:pt x="956" y="58"/>
                  </a:cubicBezTo>
                  <a:cubicBezTo>
                    <a:pt x="912" y="20"/>
                    <a:pt x="857" y="0"/>
                    <a:pt x="80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7475376" y="3065277"/>
              <a:ext cx="41647" cy="48506"/>
            </a:xfrm>
            <a:custGeom>
              <a:avLst/>
              <a:gdLst/>
              <a:ahLst/>
              <a:cxnLst/>
              <a:rect l="l" t="t" r="r" b="b"/>
              <a:pathLst>
                <a:path w="1615" h="1881" extrusionOk="0">
                  <a:moveTo>
                    <a:pt x="802" y="530"/>
                  </a:moveTo>
                  <a:cubicBezTo>
                    <a:pt x="1000" y="739"/>
                    <a:pt x="1153" y="958"/>
                    <a:pt x="1153" y="1057"/>
                  </a:cubicBezTo>
                  <a:cubicBezTo>
                    <a:pt x="1153" y="1243"/>
                    <a:pt x="1000" y="1408"/>
                    <a:pt x="802" y="1408"/>
                  </a:cubicBezTo>
                  <a:cubicBezTo>
                    <a:pt x="615" y="1408"/>
                    <a:pt x="451" y="1243"/>
                    <a:pt x="451" y="1057"/>
                  </a:cubicBezTo>
                  <a:cubicBezTo>
                    <a:pt x="451" y="958"/>
                    <a:pt x="604" y="739"/>
                    <a:pt x="802" y="530"/>
                  </a:cubicBezTo>
                  <a:close/>
                  <a:moveTo>
                    <a:pt x="803" y="0"/>
                  </a:moveTo>
                  <a:cubicBezTo>
                    <a:pt x="750" y="0"/>
                    <a:pt x="698" y="20"/>
                    <a:pt x="659" y="58"/>
                  </a:cubicBezTo>
                  <a:cubicBezTo>
                    <a:pt x="506" y="190"/>
                    <a:pt x="12" y="673"/>
                    <a:pt x="12" y="1057"/>
                  </a:cubicBezTo>
                  <a:cubicBezTo>
                    <a:pt x="1" y="1507"/>
                    <a:pt x="352" y="1880"/>
                    <a:pt x="802" y="1880"/>
                  </a:cubicBezTo>
                  <a:cubicBezTo>
                    <a:pt x="1252" y="1880"/>
                    <a:pt x="1614" y="1507"/>
                    <a:pt x="1592" y="1057"/>
                  </a:cubicBezTo>
                  <a:cubicBezTo>
                    <a:pt x="1592" y="673"/>
                    <a:pt x="1098" y="201"/>
                    <a:pt x="956" y="58"/>
                  </a:cubicBezTo>
                  <a:cubicBezTo>
                    <a:pt x="912" y="20"/>
                    <a:pt x="857" y="0"/>
                    <a:pt x="80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7240710" y="3016641"/>
              <a:ext cx="358111" cy="246890"/>
            </a:xfrm>
            <a:custGeom>
              <a:avLst/>
              <a:gdLst/>
              <a:ahLst/>
              <a:cxnLst/>
              <a:rect l="l" t="t" r="r" b="b"/>
              <a:pathLst>
                <a:path w="13887" h="9574" extrusionOk="0">
                  <a:moveTo>
                    <a:pt x="6927" y="429"/>
                  </a:moveTo>
                  <a:cubicBezTo>
                    <a:pt x="6982" y="429"/>
                    <a:pt x="7037" y="462"/>
                    <a:pt x="7070" y="506"/>
                  </a:cubicBezTo>
                  <a:lnTo>
                    <a:pt x="7992" y="2087"/>
                  </a:lnTo>
                  <a:cubicBezTo>
                    <a:pt x="8212" y="2460"/>
                    <a:pt x="8223" y="2921"/>
                    <a:pt x="8003" y="3305"/>
                  </a:cubicBezTo>
                  <a:cubicBezTo>
                    <a:pt x="7827" y="3612"/>
                    <a:pt x="7531" y="3832"/>
                    <a:pt x="7180" y="3898"/>
                  </a:cubicBezTo>
                  <a:lnTo>
                    <a:pt x="7180" y="3162"/>
                  </a:lnTo>
                  <a:lnTo>
                    <a:pt x="7750" y="2581"/>
                  </a:lnTo>
                  <a:cubicBezTo>
                    <a:pt x="7934" y="2430"/>
                    <a:pt x="7775" y="2191"/>
                    <a:pt x="7597" y="2191"/>
                  </a:cubicBezTo>
                  <a:cubicBezTo>
                    <a:pt x="7540" y="2191"/>
                    <a:pt x="7482" y="2215"/>
                    <a:pt x="7432" y="2273"/>
                  </a:cubicBezTo>
                  <a:lnTo>
                    <a:pt x="7169" y="2548"/>
                  </a:lnTo>
                  <a:lnTo>
                    <a:pt x="7169" y="1516"/>
                  </a:lnTo>
                  <a:cubicBezTo>
                    <a:pt x="7158" y="1379"/>
                    <a:pt x="7053" y="1310"/>
                    <a:pt x="6949" y="1310"/>
                  </a:cubicBezTo>
                  <a:cubicBezTo>
                    <a:pt x="6845" y="1310"/>
                    <a:pt x="6741" y="1379"/>
                    <a:pt x="6730" y="1516"/>
                  </a:cubicBezTo>
                  <a:lnTo>
                    <a:pt x="6741" y="2548"/>
                  </a:lnTo>
                  <a:lnTo>
                    <a:pt x="6466" y="2273"/>
                  </a:lnTo>
                  <a:cubicBezTo>
                    <a:pt x="6416" y="2215"/>
                    <a:pt x="6358" y="2192"/>
                    <a:pt x="6302" y="2192"/>
                  </a:cubicBezTo>
                  <a:cubicBezTo>
                    <a:pt x="6124" y="2192"/>
                    <a:pt x="5967" y="2433"/>
                    <a:pt x="6159" y="2592"/>
                  </a:cubicBezTo>
                  <a:lnTo>
                    <a:pt x="6741" y="3162"/>
                  </a:lnTo>
                  <a:lnTo>
                    <a:pt x="6741" y="3887"/>
                  </a:lnTo>
                  <a:cubicBezTo>
                    <a:pt x="6389" y="3832"/>
                    <a:pt x="6082" y="3623"/>
                    <a:pt x="5895" y="3316"/>
                  </a:cubicBezTo>
                  <a:cubicBezTo>
                    <a:pt x="5676" y="2943"/>
                    <a:pt x="5676" y="2471"/>
                    <a:pt x="5895" y="2098"/>
                  </a:cubicBezTo>
                  <a:lnTo>
                    <a:pt x="6795" y="506"/>
                  </a:lnTo>
                  <a:cubicBezTo>
                    <a:pt x="6817" y="462"/>
                    <a:pt x="6872" y="429"/>
                    <a:pt x="6927" y="429"/>
                  </a:cubicBezTo>
                  <a:close/>
                  <a:moveTo>
                    <a:pt x="6955" y="0"/>
                  </a:moveTo>
                  <a:cubicBezTo>
                    <a:pt x="6946" y="0"/>
                    <a:pt x="6936" y="1"/>
                    <a:pt x="6927" y="1"/>
                  </a:cubicBezTo>
                  <a:cubicBezTo>
                    <a:pt x="6719" y="1"/>
                    <a:pt x="6521" y="111"/>
                    <a:pt x="6411" y="297"/>
                  </a:cubicBezTo>
                  <a:lnTo>
                    <a:pt x="5511" y="1889"/>
                  </a:lnTo>
                  <a:cubicBezTo>
                    <a:pt x="5215" y="2405"/>
                    <a:pt x="5215" y="3031"/>
                    <a:pt x="5522" y="3547"/>
                  </a:cubicBezTo>
                  <a:cubicBezTo>
                    <a:pt x="5775" y="3986"/>
                    <a:pt x="6225" y="4282"/>
                    <a:pt x="6730" y="4348"/>
                  </a:cubicBezTo>
                  <a:lnTo>
                    <a:pt x="6730" y="4765"/>
                  </a:lnTo>
                  <a:cubicBezTo>
                    <a:pt x="5204" y="4875"/>
                    <a:pt x="3996" y="6082"/>
                    <a:pt x="3865" y="7608"/>
                  </a:cubicBezTo>
                  <a:lnTo>
                    <a:pt x="2064" y="7608"/>
                  </a:lnTo>
                  <a:cubicBezTo>
                    <a:pt x="2057" y="7608"/>
                    <a:pt x="2050" y="7607"/>
                    <a:pt x="2043" y="7607"/>
                  </a:cubicBezTo>
                  <a:cubicBezTo>
                    <a:pt x="1753" y="7607"/>
                    <a:pt x="1753" y="8048"/>
                    <a:pt x="2043" y="8048"/>
                  </a:cubicBezTo>
                  <a:cubicBezTo>
                    <a:pt x="2050" y="8048"/>
                    <a:pt x="2057" y="8048"/>
                    <a:pt x="2064" y="8047"/>
                  </a:cubicBezTo>
                  <a:lnTo>
                    <a:pt x="5950" y="8047"/>
                  </a:lnTo>
                  <a:cubicBezTo>
                    <a:pt x="5957" y="8048"/>
                    <a:pt x="5964" y="8048"/>
                    <a:pt x="5970" y="8048"/>
                  </a:cubicBezTo>
                  <a:cubicBezTo>
                    <a:pt x="6251" y="8048"/>
                    <a:pt x="6251" y="7607"/>
                    <a:pt x="5970" y="7607"/>
                  </a:cubicBezTo>
                  <a:cubicBezTo>
                    <a:pt x="5964" y="7607"/>
                    <a:pt x="5957" y="7608"/>
                    <a:pt x="5950" y="7608"/>
                  </a:cubicBezTo>
                  <a:lnTo>
                    <a:pt x="4304" y="7608"/>
                  </a:lnTo>
                  <a:cubicBezTo>
                    <a:pt x="4424" y="6236"/>
                    <a:pt x="5577" y="5193"/>
                    <a:pt x="6949" y="5193"/>
                  </a:cubicBezTo>
                  <a:cubicBezTo>
                    <a:pt x="8321" y="5193"/>
                    <a:pt x="9463" y="6236"/>
                    <a:pt x="9584" y="7608"/>
                  </a:cubicBezTo>
                  <a:lnTo>
                    <a:pt x="9112" y="7608"/>
                  </a:lnTo>
                  <a:cubicBezTo>
                    <a:pt x="9105" y="7608"/>
                    <a:pt x="9098" y="7607"/>
                    <a:pt x="9092" y="7607"/>
                  </a:cubicBezTo>
                  <a:cubicBezTo>
                    <a:pt x="8811" y="7607"/>
                    <a:pt x="8811" y="8048"/>
                    <a:pt x="9092" y="8048"/>
                  </a:cubicBezTo>
                  <a:cubicBezTo>
                    <a:pt x="9098" y="8048"/>
                    <a:pt x="9105" y="8048"/>
                    <a:pt x="9112" y="8047"/>
                  </a:cubicBezTo>
                  <a:lnTo>
                    <a:pt x="12921" y="8047"/>
                  </a:lnTo>
                  <a:cubicBezTo>
                    <a:pt x="13217" y="8047"/>
                    <a:pt x="13448" y="8289"/>
                    <a:pt x="13448" y="8574"/>
                  </a:cubicBezTo>
                  <a:lnTo>
                    <a:pt x="13448" y="8607"/>
                  </a:lnTo>
                  <a:cubicBezTo>
                    <a:pt x="13448" y="8893"/>
                    <a:pt x="13217" y="9134"/>
                    <a:pt x="12921" y="9134"/>
                  </a:cubicBezTo>
                  <a:lnTo>
                    <a:pt x="967" y="9134"/>
                  </a:lnTo>
                  <a:cubicBezTo>
                    <a:pt x="681" y="9134"/>
                    <a:pt x="440" y="8893"/>
                    <a:pt x="440" y="8607"/>
                  </a:cubicBezTo>
                  <a:lnTo>
                    <a:pt x="440" y="8574"/>
                  </a:lnTo>
                  <a:cubicBezTo>
                    <a:pt x="440" y="8289"/>
                    <a:pt x="681" y="8047"/>
                    <a:pt x="967" y="8047"/>
                  </a:cubicBezTo>
                  <a:lnTo>
                    <a:pt x="1186" y="8047"/>
                  </a:lnTo>
                  <a:cubicBezTo>
                    <a:pt x="1193" y="8048"/>
                    <a:pt x="1200" y="8048"/>
                    <a:pt x="1207" y="8048"/>
                  </a:cubicBezTo>
                  <a:cubicBezTo>
                    <a:pt x="1497" y="8048"/>
                    <a:pt x="1497" y="7607"/>
                    <a:pt x="1207" y="7607"/>
                  </a:cubicBezTo>
                  <a:cubicBezTo>
                    <a:pt x="1200" y="7607"/>
                    <a:pt x="1193" y="7608"/>
                    <a:pt x="1186" y="7608"/>
                  </a:cubicBezTo>
                  <a:lnTo>
                    <a:pt x="967" y="7608"/>
                  </a:lnTo>
                  <a:cubicBezTo>
                    <a:pt x="440" y="7608"/>
                    <a:pt x="1" y="8047"/>
                    <a:pt x="1" y="8574"/>
                  </a:cubicBezTo>
                  <a:lnTo>
                    <a:pt x="1" y="8607"/>
                  </a:lnTo>
                  <a:cubicBezTo>
                    <a:pt x="1" y="9145"/>
                    <a:pt x="440" y="9573"/>
                    <a:pt x="967" y="9573"/>
                  </a:cubicBezTo>
                  <a:lnTo>
                    <a:pt x="12921" y="9573"/>
                  </a:lnTo>
                  <a:cubicBezTo>
                    <a:pt x="13459" y="9573"/>
                    <a:pt x="13887" y="9145"/>
                    <a:pt x="13887" y="8607"/>
                  </a:cubicBezTo>
                  <a:lnTo>
                    <a:pt x="13887" y="8574"/>
                  </a:lnTo>
                  <a:cubicBezTo>
                    <a:pt x="13887" y="8047"/>
                    <a:pt x="13459" y="7608"/>
                    <a:pt x="12921" y="7608"/>
                  </a:cubicBezTo>
                  <a:lnTo>
                    <a:pt x="10023" y="7608"/>
                  </a:lnTo>
                  <a:cubicBezTo>
                    <a:pt x="9902" y="6082"/>
                    <a:pt x="8695" y="4875"/>
                    <a:pt x="7169" y="4765"/>
                  </a:cubicBezTo>
                  <a:lnTo>
                    <a:pt x="7169" y="4337"/>
                  </a:lnTo>
                  <a:cubicBezTo>
                    <a:pt x="8343" y="4183"/>
                    <a:pt x="8969" y="2888"/>
                    <a:pt x="8376" y="1867"/>
                  </a:cubicBezTo>
                  <a:lnTo>
                    <a:pt x="7454" y="297"/>
                  </a:lnTo>
                  <a:cubicBezTo>
                    <a:pt x="7349" y="119"/>
                    <a:pt x="7163" y="0"/>
                    <a:pt x="695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2361;p71"/>
          <p:cNvGrpSpPr/>
          <p:nvPr/>
        </p:nvGrpSpPr>
        <p:grpSpPr>
          <a:xfrm>
            <a:off x="2149845" y="1754137"/>
            <a:ext cx="380159" cy="297253"/>
            <a:chOff x="2149845" y="1754137"/>
            <a:chExt cx="380159" cy="297253"/>
          </a:xfrm>
        </p:grpSpPr>
        <p:sp>
          <p:nvSpPr>
            <p:cNvPr id="2362" name="Google Shape;2362;p71"/>
            <p:cNvSpPr/>
            <p:nvPr/>
          </p:nvSpPr>
          <p:spPr>
            <a:xfrm>
              <a:off x="2149845" y="1754137"/>
              <a:ext cx="171590" cy="297253"/>
            </a:xfrm>
            <a:custGeom>
              <a:avLst/>
              <a:gdLst/>
              <a:ahLst/>
              <a:cxnLst/>
              <a:rect l="l" t="t" r="r" b="b"/>
              <a:pathLst>
                <a:path w="6654" h="11527" extrusionOk="0">
                  <a:moveTo>
                    <a:pt x="2844" y="593"/>
                  </a:moveTo>
                  <a:cubicBezTo>
                    <a:pt x="2998" y="813"/>
                    <a:pt x="3173" y="1142"/>
                    <a:pt x="3184" y="1373"/>
                  </a:cubicBezTo>
                  <a:cubicBezTo>
                    <a:pt x="3184" y="1472"/>
                    <a:pt x="3173" y="1570"/>
                    <a:pt x="3151" y="1658"/>
                  </a:cubicBezTo>
                  <a:lnTo>
                    <a:pt x="3151" y="1680"/>
                  </a:lnTo>
                  <a:cubicBezTo>
                    <a:pt x="3031" y="1790"/>
                    <a:pt x="2910" y="1900"/>
                    <a:pt x="2800" y="2031"/>
                  </a:cubicBezTo>
                  <a:cubicBezTo>
                    <a:pt x="2734" y="1988"/>
                    <a:pt x="2690" y="1944"/>
                    <a:pt x="2657" y="1878"/>
                  </a:cubicBezTo>
                  <a:cubicBezTo>
                    <a:pt x="2569" y="1724"/>
                    <a:pt x="2526" y="1548"/>
                    <a:pt x="2537" y="1373"/>
                  </a:cubicBezTo>
                  <a:cubicBezTo>
                    <a:pt x="2537" y="1142"/>
                    <a:pt x="2701" y="824"/>
                    <a:pt x="2844" y="593"/>
                  </a:cubicBezTo>
                  <a:close/>
                  <a:moveTo>
                    <a:pt x="3744" y="1933"/>
                  </a:moveTo>
                  <a:cubicBezTo>
                    <a:pt x="3986" y="1933"/>
                    <a:pt x="4293" y="2097"/>
                    <a:pt x="4534" y="2251"/>
                  </a:cubicBezTo>
                  <a:cubicBezTo>
                    <a:pt x="4304" y="2405"/>
                    <a:pt x="3986" y="2580"/>
                    <a:pt x="3744" y="2580"/>
                  </a:cubicBezTo>
                  <a:cubicBezTo>
                    <a:pt x="3426" y="2580"/>
                    <a:pt x="3173" y="2460"/>
                    <a:pt x="3096" y="2339"/>
                  </a:cubicBezTo>
                  <a:cubicBezTo>
                    <a:pt x="3217" y="2207"/>
                    <a:pt x="3349" y="2075"/>
                    <a:pt x="3481" y="1955"/>
                  </a:cubicBezTo>
                  <a:lnTo>
                    <a:pt x="3514" y="1955"/>
                  </a:lnTo>
                  <a:cubicBezTo>
                    <a:pt x="3590" y="1944"/>
                    <a:pt x="3667" y="1933"/>
                    <a:pt x="3744" y="1933"/>
                  </a:cubicBezTo>
                  <a:close/>
                  <a:moveTo>
                    <a:pt x="1208" y="2734"/>
                  </a:moveTo>
                  <a:cubicBezTo>
                    <a:pt x="1406" y="2921"/>
                    <a:pt x="1658" y="3184"/>
                    <a:pt x="1724" y="3415"/>
                  </a:cubicBezTo>
                  <a:cubicBezTo>
                    <a:pt x="1746" y="3491"/>
                    <a:pt x="1757" y="3579"/>
                    <a:pt x="1757" y="3656"/>
                  </a:cubicBezTo>
                  <a:cubicBezTo>
                    <a:pt x="1757" y="3667"/>
                    <a:pt x="1757" y="3678"/>
                    <a:pt x="1757" y="3689"/>
                  </a:cubicBezTo>
                  <a:cubicBezTo>
                    <a:pt x="1702" y="3843"/>
                    <a:pt x="1647" y="3985"/>
                    <a:pt x="1603" y="4139"/>
                  </a:cubicBezTo>
                  <a:lnTo>
                    <a:pt x="1582" y="4139"/>
                  </a:lnTo>
                  <a:cubicBezTo>
                    <a:pt x="1572" y="4140"/>
                    <a:pt x="1563" y="4141"/>
                    <a:pt x="1554" y="4141"/>
                  </a:cubicBezTo>
                  <a:cubicBezTo>
                    <a:pt x="1476" y="4141"/>
                    <a:pt x="1400" y="4099"/>
                    <a:pt x="1351" y="4040"/>
                  </a:cubicBezTo>
                  <a:cubicBezTo>
                    <a:pt x="1219" y="3909"/>
                    <a:pt x="1131" y="3755"/>
                    <a:pt x="1099" y="3579"/>
                  </a:cubicBezTo>
                  <a:cubicBezTo>
                    <a:pt x="1033" y="3349"/>
                    <a:pt x="1120" y="2997"/>
                    <a:pt x="1208" y="2734"/>
                  </a:cubicBezTo>
                  <a:close/>
                  <a:moveTo>
                    <a:pt x="2583" y="3791"/>
                  </a:moveTo>
                  <a:cubicBezTo>
                    <a:pt x="2794" y="3791"/>
                    <a:pt x="3048" y="3852"/>
                    <a:pt x="3250" y="3920"/>
                  </a:cubicBezTo>
                  <a:cubicBezTo>
                    <a:pt x="3063" y="4128"/>
                    <a:pt x="2800" y="4370"/>
                    <a:pt x="2580" y="4435"/>
                  </a:cubicBezTo>
                  <a:cubicBezTo>
                    <a:pt x="2490" y="4466"/>
                    <a:pt x="2397" y="4480"/>
                    <a:pt x="2305" y="4480"/>
                  </a:cubicBezTo>
                  <a:cubicBezTo>
                    <a:pt x="2196" y="4480"/>
                    <a:pt x="2089" y="4460"/>
                    <a:pt x="1988" y="4424"/>
                  </a:cubicBezTo>
                  <a:cubicBezTo>
                    <a:pt x="2032" y="4249"/>
                    <a:pt x="2086" y="4084"/>
                    <a:pt x="2152" y="3920"/>
                  </a:cubicBezTo>
                  <a:lnTo>
                    <a:pt x="2163" y="3909"/>
                  </a:lnTo>
                  <a:cubicBezTo>
                    <a:pt x="2240" y="3865"/>
                    <a:pt x="2328" y="3832"/>
                    <a:pt x="2405" y="3810"/>
                  </a:cubicBezTo>
                  <a:cubicBezTo>
                    <a:pt x="2459" y="3797"/>
                    <a:pt x="2519" y="3791"/>
                    <a:pt x="2583" y="3791"/>
                  </a:cubicBezTo>
                  <a:close/>
                  <a:moveTo>
                    <a:pt x="462" y="5555"/>
                  </a:moveTo>
                  <a:cubicBezTo>
                    <a:pt x="725" y="5632"/>
                    <a:pt x="1066" y="5764"/>
                    <a:pt x="1219" y="5939"/>
                  </a:cubicBezTo>
                  <a:cubicBezTo>
                    <a:pt x="1274" y="6005"/>
                    <a:pt x="1329" y="6082"/>
                    <a:pt x="1373" y="6159"/>
                  </a:cubicBezTo>
                  <a:cubicBezTo>
                    <a:pt x="1384" y="6324"/>
                    <a:pt x="1395" y="6488"/>
                    <a:pt x="1417" y="6653"/>
                  </a:cubicBezTo>
                  <a:lnTo>
                    <a:pt x="1417" y="6664"/>
                  </a:lnTo>
                  <a:cubicBezTo>
                    <a:pt x="1376" y="6687"/>
                    <a:pt x="1328" y="6698"/>
                    <a:pt x="1281" y="6698"/>
                  </a:cubicBezTo>
                  <a:cubicBezTo>
                    <a:pt x="1240" y="6698"/>
                    <a:pt x="1200" y="6690"/>
                    <a:pt x="1164" y="6675"/>
                  </a:cubicBezTo>
                  <a:cubicBezTo>
                    <a:pt x="1000" y="6609"/>
                    <a:pt x="846" y="6499"/>
                    <a:pt x="736" y="6367"/>
                  </a:cubicBezTo>
                  <a:cubicBezTo>
                    <a:pt x="583" y="6181"/>
                    <a:pt x="495" y="5830"/>
                    <a:pt x="462" y="5555"/>
                  </a:cubicBezTo>
                  <a:close/>
                  <a:moveTo>
                    <a:pt x="2822" y="5720"/>
                  </a:moveTo>
                  <a:lnTo>
                    <a:pt x="2822" y="5720"/>
                  </a:lnTo>
                  <a:cubicBezTo>
                    <a:pt x="2745" y="5983"/>
                    <a:pt x="2613" y="6334"/>
                    <a:pt x="2438" y="6477"/>
                  </a:cubicBezTo>
                  <a:cubicBezTo>
                    <a:pt x="2284" y="6620"/>
                    <a:pt x="2097" y="6708"/>
                    <a:pt x="1889" y="6730"/>
                  </a:cubicBezTo>
                  <a:cubicBezTo>
                    <a:pt x="1856" y="6554"/>
                    <a:pt x="1834" y="6389"/>
                    <a:pt x="1812" y="6214"/>
                  </a:cubicBezTo>
                  <a:lnTo>
                    <a:pt x="1823" y="6214"/>
                  </a:lnTo>
                  <a:cubicBezTo>
                    <a:pt x="1878" y="6126"/>
                    <a:pt x="1944" y="6060"/>
                    <a:pt x="2021" y="5994"/>
                  </a:cubicBezTo>
                  <a:cubicBezTo>
                    <a:pt x="2196" y="5841"/>
                    <a:pt x="2548" y="5764"/>
                    <a:pt x="2822" y="5720"/>
                  </a:cubicBezTo>
                  <a:close/>
                  <a:moveTo>
                    <a:pt x="3184" y="7465"/>
                  </a:moveTo>
                  <a:cubicBezTo>
                    <a:pt x="3239" y="7740"/>
                    <a:pt x="3294" y="8091"/>
                    <a:pt x="3206" y="8310"/>
                  </a:cubicBezTo>
                  <a:cubicBezTo>
                    <a:pt x="3140" y="8530"/>
                    <a:pt x="2998" y="8706"/>
                    <a:pt x="2811" y="8815"/>
                  </a:cubicBezTo>
                  <a:cubicBezTo>
                    <a:pt x="2712" y="8684"/>
                    <a:pt x="2613" y="8552"/>
                    <a:pt x="2537" y="8420"/>
                  </a:cubicBezTo>
                  <a:cubicBezTo>
                    <a:pt x="2537" y="8310"/>
                    <a:pt x="2559" y="8190"/>
                    <a:pt x="2602" y="8091"/>
                  </a:cubicBezTo>
                  <a:cubicBezTo>
                    <a:pt x="2690" y="7871"/>
                    <a:pt x="2954" y="7630"/>
                    <a:pt x="3184" y="7465"/>
                  </a:cubicBezTo>
                  <a:close/>
                  <a:moveTo>
                    <a:pt x="1585" y="8379"/>
                  </a:moveTo>
                  <a:cubicBezTo>
                    <a:pt x="1694" y="8379"/>
                    <a:pt x="1795" y="8391"/>
                    <a:pt x="1878" y="8420"/>
                  </a:cubicBezTo>
                  <a:cubicBezTo>
                    <a:pt x="1944" y="8442"/>
                    <a:pt x="2021" y="8475"/>
                    <a:pt x="2086" y="8519"/>
                  </a:cubicBezTo>
                  <a:cubicBezTo>
                    <a:pt x="2174" y="8684"/>
                    <a:pt x="2273" y="8837"/>
                    <a:pt x="2383" y="8980"/>
                  </a:cubicBezTo>
                  <a:cubicBezTo>
                    <a:pt x="2337" y="9052"/>
                    <a:pt x="2207" y="9100"/>
                    <a:pt x="2037" y="9100"/>
                  </a:cubicBezTo>
                  <a:cubicBezTo>
                    <a:pt x="1920" y="9100"/>
                    <a:pt x="1786" y="9077"/>
                    <a:pt x="1647" y="9024"/>
                  </a:cubicBezTo>
                  <a:cubicBezTo>
                    <a:pt x="1428" y="8947"/>
                    <a:pt x="1186" y="8673"/>
                    <a:pt x="1033" y="8453"/>
                  </a:cubicBezTo>
                  <a:cubicBezTo>
                    <a:pt x="1204" y="8412"/>
                    <a:pt x="1405" y="8379"/>
                    <a:pt x="1585" y="8379"/>
                  </a:cubicBezTo>
                  <a:close/>
                  <a:moveTo>
                    <a:pt x="4589" y="9057"/>
                  </a:moveTo>
                  <a:cubicBezTo>
                    <a:pt x="4754" y="9276"/>
                    <a:pt x="4941" y="9595"/>
                    <a:pt x="4952" y="9825"/>
                  </a:cubicBezTo>
                  <a:cubicBezTo>
                    <a:pt x="4963" y="10023"/>
                    <a:pt x="4919" y="10231"/>
                    <a:pt x="4809" y="10396"/>
                  </a:cubicBezTo>
                  <a:cubicBezTo>
                    <a:pt x="4655" y="10330"/>
                    <a:pt x="4512" y="10253"/>
                    <a:pt x="4359" y="10177"/>
                  </a:cubicBezTo>
                  <a:cubicBezTo>
                    <a:pt x="4326" y="10078"/>
                    <a:pt x="4304" y="9968"/>
                    <a:pt x="4304" y="9858"/>
                  </a:cubicBezTo>
                  <a:cubicBezTo>
                    <a:pt x="4293" y="9617"/>
                    <a:pt x="4458" y="9298"/>
                    <a:pt x="4589" y="9057"/>
                  </a:cubicBezTo>
                  <a:close/>
                  <a:moveTo>
                    <a:pt x="3870" y="10443"/>
                  </a:moveTo>
                  <a:cubicBezTo>
                    <a:pt x="3906" y="10443"/>
                    <a:pt x="3942" y="10445"/>
                    <a:pt x="3975" y="10451"/>
                  </a:cubicBezTo>
                  <a:cubicBezTo>
                    <a:pt x="4128" y="10550"/>
                    <a:pt x="4293" y="10638"/>
                    <a:pt x="4458" y="10714"/>
                  </a:cubicBezTo>
                  <a:cubicBezTo>
                    <a:pt x="4447" y="10714"/>
                    <a:pt x="4447" y="10725"/>
                    <a:pt x="4458" y="10736"/>
                  </a:cubicBezTo>
                  <a:cubicBezTo>
                    <a:pt x="4458" y="10890"/>
                    <a:pt x="4183" y="11077"/>
                    <a:pt x="3799" y="11088"/>
                  </a:cubicBezTo>
                  <a:cubicBezTo>
                    <a:pt x="3791" y="11088"/>
                    <a:pt x="3783" y="11088"/>
                    <a:pt x="3775" y="11088"/>
                  </a:cubicBezTo>
                  <a:cubicBezTo>
                    <a:pt x="3546" y="11088"/>
                    <a:pt x="3231" y="10940"/>
                    <a:pt x="2998" y="10802"/>
                  </a:cubicBezTo>
                  <a:cubicBezTo>
                    <a:pt x="3217" y="10649"/>
                    <a:pt x="3536" y="10462"/>
                    <a:pt x="3766" y="10451"/>
                  </a:cubicBezTo>
                  <a:cubicBezTo>
                    <a:pt x="3799" y="10445"/>
                    <a:pt x="3835" y="10443"/>
                    <a:pt x="3870" y="10443"/>
                  </a:cubicBezTo>
                  <a:close/>
                  <a:moveTo>
                    <a:pt x="2844" y="1"/>
                  </a:moveTo>
                  <a:cubicBezTo>
                    <a:pt x="2778" y="1"/>
                    <a:pt x="2712" y="34"/>
                    <a:pt x="2679" y="88"/>
                  </a:cubicBezTo>
                  <a:cubicBezTo>
                    <a:pt x="2613" y="165"/>
                    <a:pt x="2086" y="835"/>
                    <a:pt x="2097" y="1384"/>
                  </a:cubicBezTo>
                  <a:cubicBezTo>
                    <a:pt x="2097" y="1823"/>
                    <a:pt x="2273" y="2185"/>
                    <a:pt x="2515" y="2372"/>
                  </a:cubicBezTo>
                  <a:cubicBezTo>
                    <a:pt x="2460" y="2438"/>
                    <a:pt x="2405" y="2514"/>
                    <a:pt x="2361" y="2591"/>
                  </a:cubicBezTo>
                  <a:cubicBezTo>
                    <a:pt x="2240" y="2745"/>
                    <a:pt x="2141" y="2910"/>
                    <a:pt x="2054" y="3085"/>
                  </a:cubicBezTo>
                  <a:cubicBezTo>
                    <a:pt x="1823" y="2635"/>
                    <a:pt x="1307" y="2262"/>
                    <a:pt x="1241" y="2207"/>
                  </a:cubicBezTo>
                  <a:cubicBezTo>
                    <a:pt x="1198" y="2176"/>
                    <a:pt x="1152" y="2161"/>
                    <a:pt x="1106" y="2161"/>
                  </a:cubicBezTo>
                  <a:cubicBezTo>
                    <a:pt x="1024" y="2161"/>
                    <a:pt x="947" y="2210"/>
                    <a:pt x="912" y="2295"/>
                  </a:cubicBezTo>
                  <a:cubicBezTo>
                    <a:pt x="868" y="2383"/>
                    <a:pt x="528" y="3162"/>
                    <a:pt x="670" y="3700"/>
                  </a:cubicBezTo>
                  <a:cubicBezTo>
                    <a:pt x="736" y="3941"/>
                    <a:pt x="868" y="4172"/>
                    <a:pt x="1044" y="4359"/>
                  </a:cubicBezTo>
                  <a:cubicBezTo>
                    <a:pt x="1164" y="4479"/>
                    <a:pt x="1318" y="4556"/>
                    <a:pt x="1494" y="4578"/>
                  </a:cubicBezTo>
                  <a:cubicBezTo>
                    <a:pt x="1439" y="4820"/>
                    <a:pt x="1406" y="5061"/>
                    <a:pt x="1384" y="5303"/>
                  </a:cubicBezTo>
                  <a:cubicBezTo>
                    <a:pt x="1384" y="5369"/>
                    <a:pt x="1373" y="5434"/>
                    <a:pt x="1373" y="5500"/>
                  </a:cubicBezTo>
                  <a:cubicBezTo>
                    <a:pt x="967" y="5204"/>
                    <a:pt x="341" y="5083"/>
                    <a:pt x="264" y="5072"/>
                  </a:cubicBezTo>
                  <a:cubicBezTo>
                    <a:pt x="247" y="5068"/>
                    <a:pt x="230" y="5066"/>
                    <a:pt x="214" y="5066"/>
                  </a:cubicBezTo>
                  <a:cubicBezTo>
                    <a:pt x="94" y="5066"/>
                    <a:pt x="1" y="5166"/>
                    <a:pt x="1" y="5292"/>
                  </a:cubicBezTo>
                  <a:cubicBezTo>
                    <a:pt x="1" y="5379"/>
                    <a:pt x="45" y="6236"/>
                    <a:pt x="407" y="6653"/>
                  </a:cubicBezTo>
                  <a:cubicBezTo>
                    <a:pt x="572" y="6850"/>
                    <a:pt x="791" y="7004"/>
                    <a:pt x="1033" y="7092"/>
                  </a:cubicBezTo>
                  <a:cubicBezTo>
                    <a:pt x="1120" y="7114"/>
                    <a:pt x="1208" y="7125"/>
                    <a:pt x="1296" y="7136"/>
                  </a:cubicBezTo>
                  <a:cubicBezTo>
                    <a:pt x="1373" y="7136"/>
                    <a:pt x="1450" y="7114"/>
                    <a:pt x="1516" y="7092"/>
                  </a:cubicBezTo>
                  <a:cubicBezTo>
                    <a:pt x="1582" y="7388"/>
                    <a:pt x="1680" y="7685"/>
                    <a:pt x="1801" y="7959"/>
                  </a:cubicBezTo>
                  <a:cubicBezTo>
                    <a:pt x="1731" y="7950"/>
                    <a:pt x="1659" y="7946"/>
                    <a:pt x="1586" y="7946"/>
                  </a:cubicBezTo>
                  <a:cubicBezTo>
                    <a:pt x="1144" y="7946"/>
                    <a:pt x="681" y="8094"/>
                    <a:pt x="616" y="8113"/>
                  </a:cubicBezTo>
                  <a:cubicBezTo>
                    <a:pt x="484" y="8157"/>
                    <a:pt x="418" y="8310"/>
                    <a:pt x="495" y="8431"/>
                  </a:cubicBezTo>
                  <a:cubicBezTo>
                    <a:pt x="539" y="8519"/>
                    <a:pt x="978" y="9243"/>
                    <a:pt x="1494" y="9441"/>
                  </a:cubicBezTo>
                  <a:cubicBezTo>
                    <a:pt x="1669" y="9507"/>
                    <a:pt x="1845" y="9540"/>
                    <a:pt x="2032" y="9540"/>
                  </a:cubicBezTo>
                  <a:cubicBezTo>
                    <a:pt x="2045" y="9541"/>
                    <a:pt x="2059" y="9541"/>
                    <a:pt x="2073" y="9541"/>
                  </a:cubicBezTo>
                  <a:cubicBezTo>
                    <a:pt x="2280" y="9541"/>
                    <a:pt x="2492" y="9465"/>
                    <a:pt x="2646" y="9331"/>
                  </a:cubicBezTo>
                  <a:cubicBezTo>
                    <a:pt x="2888" y="9606"/>
                    <a:pt x="3140" y="9858"/>
                    <a:pt x="3426" y="10078"/>
                  </a:cubicBezTo>
                  <a:cubicBezTo>
                    <a:pt x="3085" y="10220"/>
                    <a:pt x="2756" y="10418"/>
                    <a:pt x="2482" y="10670"/>
                  </a:cubicBezTo>
                  <a:cubicBezTo>
                    <a:pt x="2383" y="10758"/>
                    <a:pt x="2383" y="10923"/>
                    <a:pt x="2504" y="11000"/>
                  </a:cubicBezTo>
                  <a:cubicBezTo>
                    <a:pt x="2569" y="11055"/>
                    <a:pt x="3228" y="11527"/>
                    <a:pt x="3777" y="11527"/>
                  </a:cubicBezTo>
                  <a:lnTo>
                    <a:pt x="3821" y="11527"/>
                  </a:lnTo>
                  <a:cubicBezTo>
                    <a:pt x="4348" y="11505"/>
                    <a:pt x="4776" y="11241"/>
                    <a:pt x="4864" y="10890"/>
                  </a:cubicBezTo>
                  <a:cubicBezTo>
                    <a:pt x="5336" y="11066"/>
                    <a:pt x="5841" y="11186"/>
                    <a:pt x="6346" y="11230"/>
                  </a:cubicBezTo>
                  <a:lnTo>
                    <a:pt x="6368" y="11230"/>
                  </a:lnTo>
                  <a:cubicBezTo>
                    <a:pt x="6631" y="11219"/>
                    <a:pt x="6653" y="10824"/>
                    <a:pt x="6379" y="10791"/>
                  </a:cubicBezTo>
                  <a:cubicBezTo>
                    <a:pt x="5994" y="10758"/>
                    <a:pt x="5599" y="10670"/>
                    <a:pt x="5226" y="10550"/>
                  </a:cubicBezTo>
                  <a:cubicBezTo>
                    <a:pt x="5347" y="10319"/>
                    <a:pt x="5402" y="10067"/>
                    <a:pt x="5380" y="9803"/>
                  </a:cubicBezTo>
                  <a:cubicBezTo>
                    <a:pt x="5358" y="9254"/>
                    <a:pt x="4798" y="8607"/>
                    <a:pt x="4732" y="8541"/>
                  </a:cubicBezTo>
                  <a:cubicBezTo>
                    <a:pt x="4689" y="8493"/>
                    <a:pt x="4628" y="8468"/>
                    <a:pt x="4567" y="8468"/>
                  </a:cubicBezTo>
                  <a:cubicBezTo>
                    <a:pt x="4502" y="8468"/>
                    <a:pt x="4437" y="8496"/>
                    <a:pt x="4392" y="8552"/>
                  </a:cubicBezTo>
                  <a:cubicBezTo>
                    <a:pt x="4337" y="8629"/>
                    <a:pt x="3843" y="9320"/>
                    <a:pt x="3865" y="9869"/>
                  </a:cubicBezTo>
                  <a:cubicBezTo>
                    <a:pt x="3579" y="9661"/>
                    <a:pt x="3316" y="9419"/>
                    <a:pt x="3085" y="9156"/>
                  </a:cubicBezTo>
                  <a:cubicBezTo>
                    <a:pt x="3327" y="8991"/>
                    <a:pt x="3514" y="8749"/>
                    <a:pt x="3612" y="8475"/>
                  </a:cubicBezTo>
                  <a:cubicBezTo>
                    <a:pt x="3810" y="7959"/>
                    <a:pt x="3546" y="7147"/>
                    <a:pt x="3514" y="7059"/>
                  </a:cubicBezTo>
                  <a:cubicBezTo>
                    <a:pt x="3482" y="6965"/>
                    <a:pt x="3395" y="6910"/>
                    <a:pt x="3304" y="6910"/>
                  </a:cubicBezTo>
                  <a:cubicBezTo>
                    <a:pt x="3267" y="6910"/>
                    <a:pt x="3230" y="6919"/>
                    <a:pt x="3195" y="6938"/>
                  </a:cubicBezTo>
                  <a:cubicBezTo>
                    <a:pt x="3118" y="6982"/>
                    <a:pt x="2460" y="7377"/>
                    <a:pt x="2229" y="7860"/>
                  </a:cubicBezTo>
                  <a:cubicBezTo>
                    <a:pt x="2130" y="7630"/>
                    <a:pt x="2043" y="7399"/>
                    <a:pt x="1988" y="7169"/>
                  </a:cubicBezTo>
                  <a:cubicBezTo>
                    <a:pt x="2262" y="7125"/>
                    <a:pt x="2515" y="7004"/>
                    <a:pt x="2723" y="6817"/>
                  </a:cubicBezTo>
                  <a:cubicBezTo>
                    <a:pt x="3140" y="6455"/>
                    <a:pt x="3305" y="5621"/>
                    <a:pt x="3316" y="5522"/>
                  </a:cubicBezTo>
                  <a:cubicBezTo>
                    <a:pt x="3338" y="5390"/>
                    <a:pt x="3239" y="5270"/>
                    <a:pt x="3096" y="5270"/>
                  </a:cubicBezTo>
                  <a:cubicBezTo>
                    <a:pt x="3009" y="5270"/>
                    <a:pt x="2229" y="5314"/>
                    <a:pt x="1801" y="5621"/>
                  </a:cubicBezTo>
                  <a:cubicBezTo>
                    <a:pt x="1801" y="5533"/>
                    <a:pt x="1801" y="5434"/>
                    <a:pt x="1812" y="5347"/>
                  </a:cubicBezTo>
                  <a:cubicBezTo>
                    <a:pt x="1834" y="5182"/>
                    <a:pt x="1856" y="5017"/>
                    <a:pt x="1878" y="4864"/>
                  </a:cubicBezTo>
                  <a:cubicBezTo>
                    <a:pt x="2010" y="4896"/>
                    <a:pt x="2141" y="4918"/>
                    <a:pt x="2273" y="4918"/>
                  </a:cubicBezTo>
                  <a:cubicBezTo>
                    <a:pt x="2416" y="4918"/>
                    <a:pt x="2559" y="4896"/>
                    <a:pt x="2690" y="4864"/>
                  </a:cubicBezTo>
                  <a:cubicBezTo>
                    <a:pt x="3217" y="4732"/>
                    <a:pt x="3733" y="4040"/>
                    <a:pt x="3788" y="3963"/>
                  </a:cubicBezTo>
                  <a:cubicBezTo>
                    <a:pt x="3865" y="3854"/>
                    <a:pt x="3821" y="3689"/>
                    <a:pt x="3700" y="3634"/>
                  </a:cubicBezTo>
                  <a:cubicBezTo>
                    <a:pt x="3623" y="3605"/>
                    <a:pt x="3075" y="3366"/>
                    <a:pt x="2586" y="3366"/>
                  </a:cubicBezTo>
                  <a:cubicBezTo>
                    <a:pt x="2516" y="3366"/>
                    <a:pt x="2448" y="3371"/>
                    <a:pt x="2383" y="3382"/>
                  </a:cubicBezTo>
                  <a:cubicBezTo>
                    <a:pt x="2482" y="3195"/>
                    <a:pt x="2591" y="3008"/>
                    <a:pt x="2712" y="2844"/>
                  </a:cubicBezTo>
                  <a:cubicBezTo>
                    <a:pt x="2745" y="2789"/>
                    <a:pt x="2789" y="2734"/>
                    <a:pt x="2822" y="2690"/>
                  </a:cubicBezTo>
                  <a:cubicBezTo>
                    <a:pt x="3055" y="2903"/>
                    <a:pt x="3353" y="3022"/>
                    <a:pt x="3665" y="3022"/>
                  </a:cubicBezTo>
                  <a:cubicBezTo>
                    <a:pt x="3691" y="3022"/>
                    <a:pt x="3718" y="3021"/>
                    <a:pt x="3744" y="3019"/>
                  </a:cubicBezTo>
                  <a:lnTo>
                    <a:pt x="3755" y="3019"/>
                  </a:lnTo>
                  <a:cubicBezTo>
                    <a:pt x="4304" y="3019"/>
                    <a:pt x="4974" y="2481"/>
                    <a:pt x="5039" y="2416"/>
                  </a:cubicBezTo>
                  <a:cubicBezTo>
                    <a:pt x="5149" y="2328"/>
                    <a:pt x="5149" y="2174"/>
                    <a:pt x="5039" y="2086"/>
                  </a:cubicBezTo>
                  <a:cubicBezTo>
                    <a:pt x="4743" y="1834"/>
                    <a:pt x="4392" y="1647"/>
                    <a:pt x="4019" y="1537"/>
                  </a:cubicBezTo>
                  <a:cubicBezTo>
                    <a:pt x="4216" y="1395"/>
                    <a:pt x="4436" y="1274"/>
                    <a:pt x="4655" y="1164"/>
                  </a:cubicBezTo>
                  <a:cubicBezTo>
                    <a:pt x="4872" y="1051"/>
                    <a:pt x="4765" y="743"/>
                    <a:pt x="4562" y="743"/>
                  </a:cubicBezTo>
                  <a:cubicBezTo>
                    <a:pt x="4530" y="743"/>
                    <a:pt x="4494" y="751"/>
                    <a:pt x="4458" y="769"/>
                  </a:cubicBezTo>
                  <a:cubicBezTo>
                    <a:pt x="4161" y="923"/>
                    <a:pt x="3876" y="1087"/>
                    <a:pt x="3612" y="1296"/>
                  </a:cubicBezTo>
                  <a:cubicBezTo>
                    <a:pt x="3557" y="758"/>
                    <a:pt x="3074" y="154"/>
                    <a:pt x="3009" y="88"/>
                  </a:cubicBezTo>
                  <a:cubicBezTo>
                    <a:pt x="2976" y="34"/>
                    <a:pt x="2910" y="1"/>
                    <a:pt x="284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2358491" y="1754214"/>
              <a:ext cx="171513" cy="296891"/>
            </a:xfrm>
            <a:custGeom>
              <a:avLst/>
              <a:gdLst/>
              <a:ahLst/>
              <a:cxnLst/>
              <a:rect l="l" t="t" r="r" b="b"/>
              <a:pathLst>
                <a:path w="6651" h="11513" extrusionOk="0">
                  <a:moveTo>
                    <a:pt x="3798" y="590"/>
                  </a:moveTo>
                  <a:cubicBezTo>
                    <a:pt x="3941" y="821"/>
                    <a:pt x="4117" y="1139"/>
                    <a:pt x="4117" y="1370"/>
                  </a:cubicBezTo>
                  <a:cubicBezTo>
                    <a:pt x="4117" y="1721"/>
                    <a:pt x="3974" y="1963"/>
                    <a:pt x="3842" y="2028"/>
                  </a:cubicBezTo>
                  <a:cubicBezTo>
                    <a:pt x="3732" y="1897"/>
                    <a:pt x="3612" y="1787"/>
                    <a:pt x="3502" y="1677"/>
                  </a:cubicBezTo>
                  <a:lnTo>
                    <a:pt x="3502" y="1655"/>
                  </a:lnTo>
                  <a:cubicBezTo>
                    <a:pt x="3469" y="1556"/>
                    <a:pt x="3458" y="1469"/>
                    <a:pt x="3469" y="1370"/>
                  </a:cubicBezTo>
                  <a:cubicBezTo>
                    <a:pt x="3469" y="1128"/>
                    <a:pt x="3645" y="821"/>
                    <a:pt x="3798" y="590"/>
                  </a:cubicBezTo>
                  <a:close/>
                  <a:moveTo>
                    <a:pt x="2887" y="1930"/>
                  </a:moveTo>
                  <a:cubicBezTo>
                    <a:pt x="2975" y="1930"/>
                    <a:pt x="3052" y="1930"/>
                    <a:pt x="3129" y="1952"/>
                  </a:cubicBezTo>
                  <a:lnTo>
                    <a:pt x="3162" y="1952"/>
                  </a:lnTo>
                  <a:cubicBezTo>
                    <a:pt x="3293" y="2072"/>
                    <a:pt x="3414" y="2193"/>
                    <a:pt x="3535" y="2325"/>
                  </a:cubicBezTo>
                  <a:cubicBezTo>
                    <a:pt x="3458" y="2457"/>
                    <a:pt x="3216" y="2577"/>
                    <a:pt x="2887" y="2577"/>
                  </a:cubicBezTo>
                  <a:cubicBezTo>
                    <a:pt x="2657" y="2577"/>
                    <a:pt x="2338" y="2402"/>
                    <a:pt x="2108" y="2248"/>
                  </a:cubicBezTo>
                  <a:cubicBezTo>
                    <a:pt x="2338" y="2094"/>
                    <a:pt x="2657" y="1930"/>
                    <a:pt x="2887" y="1930"/>
                  </a:cubicBezTo>
                  <a:close/>
                  <a:moveTo>
                    <a:pt x="5434" y="2731"/>
                  </a:moveTo>
                  <a:cubicBezTo>
                    <a:pt x="5522" y="2994"/>
                    <a:pt x="5609" y="3346"/>
                    <a:pt x="5544" y="3576"/>
                  </a:cubicBezTo>
                  <a:cubicBezTo>
                    <a:pt x="5500" y="3752"/>
                    <a:pt x="5412" y="3906"/>
                    <a:pt x="5291" y="4037"/>
                  </a:cubicBezTo>
                  <a:cubicBezTo>
                    <a:pt x="5242" y="4096"/>
                    <a:pt x="5166" y="4138"/>
                    <a:pt x="5088" y="4138"/>
                  </a:cubicBezTo>
                  <a:cubicBezTo>
                    <a:pt x="5079" y="4138"/>
                    <a:pt x="5070" y="4137"/>
                    <a:pt x="5061" y="4136"/>
                  </a:cubicBezTo>
                  <a:lnTo>
                    <a:pt x="5028" y="4136"/>
                  </a:lnTo>
                  <a:cubicBezTo>
                    <a:pt x="4984" y="3993"/>
                    <a:pt x="4940" y="3840"/>
                    <a:pt x="4874" y="3697"/>
                  </a:cubicBezTo>
                  <a:cubicBezTo>
                    <a:pt x="4874" y="3686"/>
                    <a:pt x="4885" y="3664"/>
                    <a:pt x="4885" y="3653"/>
                  </a:cubicBezTo>
                  <a:cubicBezTo>
                    <a:pt x="4885" y="3576"/>
                    <a:pt x="4896" y="3488"/>
                    <a:pt x="4918" y="3412"/>
                  </a:cubicBezTo>
                  <a:cubicBezTo>
                    <a:pt x="4984" y="3181"/>
                    <a:pt x="5236" y="2918"/>
                    <a:pt x="5434" y="2731"/>
                  </a:cubicBezTo>
                  <a:close/>
                  <a:moveTo>
                    <a:pt x="4054" y="3788"/>
                  </a:moveTo>
                  <a:cubicBezTo>
                    <a:pt x="4117" y="3788"/>
                    <a:pt x="4175" y="3794"/>
                    <a:pt x="4226" y="3807"/>
                  </a:cubicBezTo>
                  <a:cubicBezTo>
                    <a:pt x="4314" y="3829"/>
                    <a:pt x="4402" y="3862"/>
                    <a:pt x="4479" y="3906"/>
                  </a:cubicBezTo>
                  <a:lnTo>
                    <a:pt x="4501" y="3917"/>
                  </a:lnTo>
                  <a:cubicBezTo>
                    <a:pt x="4567" y="4081"/>
                    <a:pt x="4622" y="4246"/>
                    <a:pt x="4665" y="4421"/>
                  </a:cubicBezTo>
                  <a:cubicBezTo>
                    <a:pt x="4558" y="4457"/>
                    <a:pt x="4448" y="4477"/>
                    <a:pt x="4338" y="4477"/>
                  </a:cubicBezTo>
                  <a:cubicBezTo>
                    <a:pt x="4245" y="4477"/>
                    <a:pt x="4152" y="4463"/>
                    <a:pt x="4062" y="4432"/>
                  </a:cubicBezTo>
                  <a:cubicBezTo>
                    <a:pt x="3842" y="4378"/>
                    <a:pt x="3579" y="4125"/>
                    <a:pt x="3392" y="3917"/>
                  </a:cubicBezTo>
                  <a:cubicBezTo>
                    <a:pt x="3594" y="3849"/>
                    <a:pt x="3848" y="3788"/>
                    <a:pt x="4054" y="3788"/>
                  </a:cubicBezTo>
                  <a:close/>
                  <a:moveTo>
                    <a:pt x="6180" y="5552"/>
                  </a:moveTo>
                  <a:lnTo>
                    <a:pt x="6180" y="5552"/>
                  </a:lnTo>
                  <a:cubicBezTo>
                    <a:pt x="6136" y="5827"/>
                    <a:pt x="6060" y="6189"/>
                    <a:pt x="5906" y="6364"/>
                  </a:cubicBezTo>
                  <a:cubicBezTo>
                    <a:pt x="5785" y="6496"/>
                    <a:pt x="5642" y="6606"/>
                    <a:pt x="5467" y="6672"/>
                  </a:cubicBezTo>
                  <a:cubicBezTo>
                    <a:pt x="5431" y="6687"/>
                    <a:pt x="5391" y="6695"/>
                    <a:pt x="5350" y="6695"/>
                  </a:cubicBezTo>
                  <a:cubicBezTo>
                    <a:pt x="5303" y="6695"/>
                    <a:pt x="5255" y="6684"/>
                    <a:pt x="5214" y="6661"/>
                  </a:cubicBezTo>
                  <a:lnTo>
                    <a:pt x="5203" y="6650"/>
                  </a:lnTo>
                  <a:cubicBezTo>
                    <a:pt x="5236" y="6485"/>
                    <a:pt x="5247" y="6321"/>
                    <a:pt x="5258" y="6156"/>
                  </a:cubicBezTo>
                  <a:cubicBezTo>
                    <a:pt x="5302" y="6079"/>
                    <a:pt x="5357" y="6002"/>
                    <a:pt x="5423" y="5936"/>
                  </a:cubicBezTo>
                  <a:cubicBezTo>
                    <a:pt x="5577" y="5761"/>
                    <a:pt x="5906" y="5629"/>
                    <a:pt x="6180" y="5552"/>
                  </a:cubicBezTo>
                  <a:close/>
                  <a:moveTo>
                    <a:pt x="3820" y="5728"/>
                  </a:moveTo>
                  <a:lnTo>
                    <a:pt x="3820" y="5728"/>
                  </a:lnTo>
                  <a:cubicBezTo>
                    <a:pt x="4095" y="5761"/>
                    <a:pt x="4457" y="5849"/>
                    <a:pt x="4632" y="6002"/>
                  </a:cubicBezTo>
                  <a:cubicBezTo>
                    <a:pt x="4698" y="6057"/>
                    <a:pt x="4764" y="6134"/>
                    <a:pt x="4819" y="6211"/>
                  </a:cubicBezTo>
                  <a:lnTo>
                    <a:pt x="4830" y="6211"/>
                  </a:lnTo>
                  <a:cubicBezTo>
                    <a:pt x="4808" y="6386"/>
                    <a:pt x="4786" y="6551"/>
                    <a:pt x="4753" y="6727"/>
                  </a:cubicBezTo>
                  <a:cubicBezTo>
                    <a:pt x="4545" y="6705"/>
                    <a:pt x="4347" y="6628"/>
                    <a:pt x="4204" y="6485"/>
                  </a:cubicBezTo>
                  <a:cubicBezTo>
                    <a:pt x="4029" y="6331"/>
                    <a:pt x="3897" y="5991"/>
                    <a:pt x="3820" y="5728"/>
                  </a:cubicBezTo>
                  <a:close/>
                  <a:moveTo>
                    <a:pt x="3469" y="7462"/>
                  </a:moveTo>
                  <a:cubicBezTo>
                    <a:pt x="3688" y="7627"/>
                    <a:pt x="3963" y="7868"/>
                    <a:pt x="4040" y="8088"/>
                  </a:cubicBezTo>
                  <a:cubicBezTo>
                    <a:pt x="4084" y="8187"/>
                    <a:pt x="4106" y="8307"/>
                    <a:pt x="4117" y="8417"/>
                  </a:cubicBezTo>
                  <a:cubicBezTo>
                    <a:pt x="4029" y="8549"/>
                    <a:pt x="3941" y="8681"/>
                    <a:pt x="3842" y="8812"/>
                  </a:cubicBezTo>
                  <a:cubicBezTo>
                    <a:pt x="3645" y="8703"/>
                    <a:pt x="3491" y="8527"/>
                    <a:pt x="3425" y="8307"/>
                  </a:cubicBezTo>
                  <a:cubicBezTo>
                    <a:pt x="3348" y="8088"/>
                    <a:pt x="3403" y="7737"/>
                    <a:pt x="3458" y="7462"/>
                  </a:cubicBezTo>
                  <a:close/>
                  <a:moveTo>
                    <a:pt x="5060" y="8376"/>
                  </a:moveTo>
                  <a:cubicBezTo>
                    <a:pt x="5244" y="8376"/>
                    <a:pt x="5449" y="8409"/>
                    <a:pt x="5620" y="8450"/>
                  </a:cubicBezTo>
                  <a:cubicBezTo>
                    <a:pt x="5456" y="8670"/>
                    <a:pt x="5214" y="8944"/>
                    <a:pt x="4995" y="9021"/>
                  </a:cubicBezTo>
                  <a:cubicBezTo>
                    <a:pt x="4856" y="9074"/>
                    <a:pt x="4724" y="9097"/>
                    <a:pt x="4609" y="9097"/>
                  </a:cubicBezTo>
                  <a:cubicBezTo>
                    <a:pt x="4441" y="9097"/>
                    <a:pt x="4311" y="9049"/>
                    <a:pt x="4259" y="8977"/>
                  </a:cubicBezTo>
                  <a:cubicBezTo>
                    <a:pt x="4369" y="8834"/>
                    <a:pt x="4468" y="8681"/>
                    <a:pt x="4556" y="8516"/>
                  </a:cubicBezTo>
                  <a:cubicBezTo>
                    <a:pt x="4622" y="8483"/>
                    <a:pt x="4687" y="8439"/>
                    <a:pt x="4764" y="8417"/>
                  </a:cubicBezTo>
                  <a:cubicBezTo>
                    <a:pt x="4847" y="8388"/>
                    <a:pt x="4950" y="8376"/>
                    <a:pt x="5060" y="8376"/>
                  </a:cubicBezTo>
                  <a:close/>
                  <a:moveTo>
                    <a:pt x="2053" y="9054"/>
                  </a:moveTo>
                  <a:cubicBezTo>
                    <a:pt x="2185" y="9295"/>
                    <a:pt x="2349" y="9625"/>
                    <a:pt x="2338" y="9855"/>
                  </a:cubicBezTo>
                  <a:cubicBezTo>
                    <a:pt x="2327" y="9965"/>
                    <a:pt x="2305" y="10075"/>
                    <a:pt x="2272" y="10174"/>
                  </a:cubicBezTo>
                  <a:cubicBezTo>
                    <a:pt x="2130" y="10250"/>
                    <a:pt x="1976" y="10327"/>
                    <a:pt x="1822" y="10393"/>
                  </a:cubicBezTo>
                  <a:cubicBezTo>
                    <a:pt x="1724" y="10228"/>
                    <a:pt x="1669" y="10020"/>
                    <a:pt x="1691" y="9822"/>
                  </a:cubicBezTo>
                  <a:cubicBezTo>
                    <a:pt x="1702" y="9592"/>
                    <a:pt x="1888" y="9273"/>
                    <a:pt x="2053" y="9054"/>
                  </a:cubicBezTo>
                  <a:close/>
                  <a:moveTo>
                    <a:pt x="2768" y="10440"/>
                  </a:moveTo>
                  <a:cubicBezTo>
                    <a:pt x="2802" y="10440"/>
                    <a:pt x="2838" y="10442"/>
                    <a:pt x="2876" y="10448"/>
                  </a:cubicBezTo>
                  <a:cubicBezTo>
                    <a:pt x="3107" y="10459"/>
                    <a:pt x="3425" y="10646"/>
                    <a:pt x="3645" y="10810"/>
                  </a:cubicBezTo>
                  <a:cubicBezTo>
                    <a:pt x="3411" y="10938"/>
                    <a:pt x="3095" y="11096"/>
                    <a:pt x="2866" y="11096"/>
                  </a:cubicBezTo>
                  <a:cubicBezTo>
                    <a:pt x="2858" y="11096"/>
                    <a:pt x="2851" y="11096"/>
                    <a:pt x="2843" y="11096"/>
                  </a:cubicBezTo>
                  <a:cubicBezTo>
                    <a:pt x="2657" y="11085"/>
                    <a:pt x="2481" y="11030"/>
                    <a:pt x="2338" y="10942"/>
                  </a:cubicBezTo>
                  <a:cubicBezTo>
                    <a:pt x="2239" y="10876"/>
                    <a:pt x="2185" y="10799"/>
                    <a:pt x="2185" y="10733"/>
                  </a:cubicBezTo>
                  <a:cubicBezTo>
                    <a:pt x="2185" y="10722"/>
                    <a:pt x="2185" y="10722"/>
                    <a:pt x="2185" y="10711"/>
                  </a:cubicBezTo>
                  <a:cubicBezTo>
                    <a:pt x="2349" y="10635"/>
                    <a:pt x="2514" y="10547"/>
                    <a:pt x="2668" y="10448"/>
                  </a:cubicBezTo>
                  <a:cubicBezTo>
                    <a:pt x="2700" y="10442"/>
                    <a:pt x="2733" y="10440"/>
                    <a:pt x="2768" y="10440"/>
                  </a:cubicBezTo>
                  <a:close/>
                  <a:moveTo>
                    <a:pt x="3794" y="0"/>
                  </a:moveTo>
                  <a:cubicBezTo>
                    <a:pt x="3732" y="0"/>
                    <a:pt x="3672" y="25"/>
                    <a:pt x="3634" y="74"/>
                  </a:cubicBezTo>
                  <a:cubicBezTo>
                    <a:pt x="3568" y="151"/>
                    <a:pt x="3085" y="755"/>
                    <a:pt x="3030" y="1282"/>
                  </a:cubicBezTo>
                  <a:cubicBezTo>
                    <a:pt x="2766" y="1084"/>
                    <a:pt x="2481" y="909"/>
                    <a:pt x="2185" y="766"/>
                  </a:cubicBezTo>
                  <a:cubicBezTo>
                    <a:pt x="2148" y="748"/>
                    <a:pt x="2112" y="740"/>
                    <a:pt x="2080" y="740"/>
                  </a:cubicBezTo>
                  <a:cubicBezTo>
                    <a:pt x="1877" y="740"/>
                    <a:pt x="1770" y="1046"/>
                    <a:pt x="1987" y="1150"/>
                  </a:cubicBezTo>
                  <a:cubicBezTo>
                    <a:pt x="2207" y="1260"/>
                    <a:pt x="2426" y="1392"/>
                    <a:pt x="2624" y="1523"/>
                  </a:cubicBezTo>
                  <a:cubicBezTo>
                    <a:pt x="2250" y="1644"/>
                    <a:pt x="1899" y="1831"/>
                    <a:pt x="1603" y="2072"/>
                  </a:cubicBezTo>
                  <a:cubicBezTo>
                    <a:pt x="1493" y="2160"/>
                    <a:pt x="1493" y="2325"/>
                    <a:pt x="1603" y="2413"/>
                  </a:cubicBezTo>
                  <a:cubicBezTo>
                    <a:pt x="1669" y="2478"/>
                    <a:pt x="2338" y="3016"/>
                    <a:pt x="2887" y="3016"/>
                  </a:cubicBezTo>
                  <a:lnTo>
                    <a:pt x="2898" y="3016"/>
                  </a:lnTo>
                  <a:cubicBezTo>
                    <a:pt x="2912" y="3017"/>
                    <a:pt x="2927" y="3017"/>
                    <a:pt x="2941" y="3017"/>
                  </a:cubicBezTo>
                  <a:cubicBezTo>
                    <a:pt x="3266" y="3017"/>
                    <a:pt x="3578" y="2897"/>
                    <a:pt x="3820" y="2687"/>
                  </a:cubicBezTo>
                  <a:cubicBezTo>
                    <a:pt x="3853" y="2731"/>
                    <a:pt x="3897" y="2786"/>
                    <a:pt x="3930" y="2841"/>
                  </a:cubicBezTo>
                  <a:cubicBezTo>
                    <a:pt x="4051" y="3005"/>
                    <a:pt x="4160" y="3192"/>
                    <a:pt x="4259" y="3379"/>
                  </a:cubicBezTo>
                  <a:cubicBezTo>
                    <a:pt x="4194" y="3368"/>
                    <a:pt x="4126" y="3363"/>
                    <a:pt x="4056" y="3363"/>
                  </a:cubicBezTo>
                  <a:cubicBezTo>
                    <a:pt x="3565" y="3363"/>
                    <a:pt x="3009" y="3602"/>
                    <a:pt x="2942" y="3631"/>
                  </a:cubicBezTo>
                  <a:cubicBezTo>
                    <a:pt x="2821" y="3686"/>
                    <a:pt x="2777" y="3840"/>
                    <a:pt x="2854" y="3960"/>
                  </a:cubicBezTo>
                  <a:cubicBezTo>
                    <a:pt x="2909" y="4037"/>
                    <a:pt x="3425" y="4718"/>
                    <a:pt x="3952" y="4861"/>
                  </a:cubicBezTo>
                  <a:cubicBezTo>
                    <a:pt x="4084" y="4893"/>
                    <a:pt x="4226" y="4915"/>
                    <a:pt x="4369" y="4915"/>
                  </a:cubicBezTo>
                  <a:cubicBezTo>
                    <a:pt x="4501" y="4915"/>
                    <a:pt x="4632" y="4893"/>
                    <a:pt x="4764" y="4850"/>
                  </a:cubicBezTo>
                  <a:cubicBezTo>
                    <a:pt x="4786" y="5014"/>
                    <a:pt x="4808" y="5179"/>
                    <a:pt x="4830" y="5344"/>
                  </a:cubicBezTo>
                  <a:cubicBezTo>
                    <a:pt x="4830" y="5431"/>
                    <a:pt x="4841" y="5530"/>
                    <a:pt x="4841" y="5618"/>
                  </a:cubicBezTo>
                  <a:cubicBezTo>
                    <a:pt x="4413" y="5300"/>
                    <a:pt x="3634" y="5267"/>
                    <a:pt x="3546" y="5267"/>
                  </a:cubicBezTo>
                  <a:cubicBezTo>
                    <a:pt x="3403" y="5267"/>
                    <a:pt x="3304" y="5387"/>
                    <a:pt x="3326" y="5519"/>
                  </a:cubicBezTo>
                  <a:cubicBezTo>
                    <a:pt x="3337" y="5618"/>
                    <a:pt x="3502" y="6452"/>
                    <a:pt x="3919" y="6814"/>
                  </a:cubicBezTo>
                  <a:cubicBezTo>
                    <a:pt x="4117" y="7001"/>
                    <a:pt x="4380" y="7122"/>
                    <a:pt x="4654" y="7166"/>
                  </a:cubicBezTo>
                  <a:cubicBezTo>
                    <a:pt x="4589" y="7396"/>
                    <a:pt x="4512" y="7627"/>
                    <a:pt x="4413" y="7857"/>
                  </a:cubicBezTo>
                  <a:cubicBezTo>
                    <a:pt x="4171" y="7374"/>
                    <a:pt x="3524" y="6979"/>
                    <a:pt x="3436" y="6935"/>
                  </a:cubicBezTo>
                  <a:cubicBezTo>
                    <a:pt x="3402" y="6911"/>
                    <a:pt x="3362" y="6900"/>
                    <a:pt x="3323" y="6900"/>
                  </a:cubicBezTo>
                  <a:cubicBezTo>
                    <a:pt x="3236" y="6900"/>
                    <a:pt x="3151" y="6954"/>
                    <a:pt x="3129" y="7045"/>
                  </a:cubicBezTo>
                  <a:cubicBezTo>
                    <a:pt x="3096" y="7144"/>
                    <a:pt x="2832" y="7945"/>
                    <a:pt x="3019" y="8472"/>
                  </a:cubicBezTo>
                  <a:cubicBezTo>
                    <a:pt x="3118" y="8746"/>
                    <a:pt x="3304" y="8988"/>
                    <a:pt x="3557" y="9153"/>
                  </a:cubicBezTo>
                  <a:cubicBezTo>
                    <a:pt x="3315" y="9416"/>
                    <a:pt x="3052" y="9647"/>
                    <a:pt x="2766" y="9855"/>
                  </a:cubicBezTo>
                  <a:cubicBezTo>
                    <a:pt x="2788" y="9306"/>
                    <a:pt x="2294" y="8626"/>
                    <a:pt x="2239" y="8549"/>
                  </a:cubicBezTo>
                  <a:cubicBezTo>
                    <a:pt x="2198" y="8490"/>
                    <a:pt x="2131" y="8459"/>
                    <a:pt x="2064" y="8459"/>
                  </a:cubicBezTo>
                  <a:cubicBezTo>
                    <a:pt x="2007" y="8459"/>
                    <a:pt x="1951" y="8481"/>
                    <a:pt x="1910" y="8527"/>
                  </a:cubicBezTo>
                  <a:cubicBezTo>
                    <a:pt x="1844" y="8604"/>
                    <a:pt x="1284" y="9251"/>
                    <a:pt x="1251" y="9800"/>
                  </a:cubicBezTo>
                  <a:cubicBezTo>
                    <a:pt x="1241" y="10053"/>
                    <a:pt x="1295" y="10316"/>
                    <a:pt x="1405" y="10547"/>
                  </a:cubicBezTo>
                  <a:cubicBezTo>
                    <a:pt x="1032" y="10667"/>
                    <a:pt x="648" y="10744"/>
                    <a:pt x="253" y="10777"/>
                  </a:cubicBezTo>
                  <a:cubicBezTo>
                    <a:pt x="0" y="10821"/>
                    <a:pt x="11" y="11194"/>
                    <a:pt x="275" y="11216"/>
                  </a:cubicBezTo>
                  <a:lnTo>
                    <a:pt x="296" y="11216"/>
                  </a:lnTo>
                  <a:cubicBezTo>
                    <a:pt x="801" y="11172"/>
                    <a:pt x="1295" y="11063"/>
                    <a:pt x="1767" y="10876"/>
                  </a:cubicBezTo>
                  <a:cubicBezTo>
                    <a:pt x="1822" y="11052"/>
                    <a:pt x="1932" y="11194"/>
                    <a:pt x="2086" y="11293"/>
                  </a:cubicBezTo>
                  <a:cubicBezTo>
                    <a:pt x="2305" y="11436"/>
                    <a:pt x="2558" y="11513"/>
                    <a:pt x="2821" y="11513"/>
                  </a:cubicBezTo>
                  <a:lnTo>
                    <a:pt x="2854" y="11513"/>
                  </a:lnTo>
                  <a:cubicBezTo>
                    <a:pt x="3403" y="11513"/>
                    <a:pt x="4062" y="11041"/>
                    <a:pt x="4139" y="10986"/>
                  </a:cubicBezTo>
                  <a:cubicBezTo>
                    <a:pt x="4248" y="10909"/>
                    <a:pt x="4259" y="10744"/>
                    <a:pt x="4149" y="10646"/>
                  </a:cubicBezTo>
                  <a:cubicBezTo>
                    <a:pt x="3875" y="10404"/>
                    <a:pt x="3557" y="10206"/>
                    <a:pt x="3205" y="10064"/>
                  </a:cubicBezTo>
                  <a:cubicBezTo>
                    <a:pt x="3491" y="9844"/>
                    <a:pt x="3754" y="9592"/>
                    <a:pt x="3985" y="9317"/>
                  </a:cubicBezTo>
                  <a:cubicBezTo>
                    <a:pt x="4149" y="9451"/>
                    <a:pt x="4353" y="9527"/>
                    <a:pt x="4558" y="9527"/>
                  </a:cubicBezTo>
                  <a:cubicBezTo>
                    <a:pt x="4572" y="9527"/>
                    <a:pt x="4586" y="9527"/>
                    <a:pt x="4600" y="9526"/>
                  </a:cubicBezTo>
                  <a:cubicBezTo>
                    <a:pt x="4786" y="9526"/>
                    <a:pt x="4973" y="9493"/>
                    <a:pt x="5148" y="9427"/>
                  </a:cubicBezTo>
                  <a:cubicBezTo>
                    <a:pt x="5664" y="9240"/>
                    <a:pt x="6103" y="8505"/>
                    <a:pt x="6147" y="8428"/>
                  </a:cubicBezTo>
                  <a:cubicBezTo>
                    <a:pt x="6224" y="8307"/>
                    <a:pt x="6158" y="8154"/>
                    <a:pt x="6027" y="8110"/>
                  </a:cubicBezTo>
                  <a:cubicBezTo>
                    <a:pt x="5962" y="8091"/>
                    <a:pt x="5520" y="7939"/>
                    <a:pt x="5080" y="7939"/>
                  </a:cubicBezTo>
                  <a:cubicBezTo>
                    <a:pt x="4999" y="7939"/>
                    <a:pt x="4919" y="7944"/>
                    <a:pt x="4841" y="7956"/>
                  </a:cubicBezTo>
                  <a:cubicBezTo>
                    <a:pt x="4962" y="7671"/>
                    <a:pt x="5061" y="7385"/>
                    <a:pt x="5126" y="7089"/>
                  </a:cubicBezTo>
                  <a:cubicBezTo>
                    <a:pt x="5192" y="7111"/>
                    <a:pt x="5269" y="7122"/>
                    <a:pt x="5335" y="7122"/>
                  </a:cubicBezTo>
                  <a:cubicBezTo>
                    <a:pt x="5434" y="7122"/>
                    <a:pt x="5522" y="7111"/>
                    <a:pt x="5609" y="7078"/>
                  </a:cubicBezTo>
                  <a:cubicBezTo>
                    <a:pt x="5851" y="7001"/>
                    <a:pt x="6071" y="6847"/>
                    <a:pt x="6246" y="6650"/>
                  </a:cubicBezTo>
                  <a:cubicBezTo>
                    <a:pt x="6597" y="6233"/>
                    <a:pt x="6641" y="5376"/>
                    <a:pt x="6641" y="5278"/>
                  </a:cubicBezTo>
                  <a:cubicBezTo>
                    <a:pt x="6651" y="5152"/>
                    <a:pt x="6550" y="5052"/>
                    <a:pt x="6429" y="5052"/>
                  </a:cubicBezTo>
                  <a:cubicBezTo>
                    <a:pt x="6412" y="5052"/>
                    <a:pt x="6395" y="5054"/>
                    <a:pt x="6378" y="5058"/>
                  </a:cubicBezTo>
                  <a:cubicBezTo>
                    <a:pt x="6301" y="5069"/>
                    <a:pt x="5675" y="5201"/>
                    <a:pt x="5269" y="5486"/>
                  </a:cubicBezTo>
                  <a:cubicBezTo>
                    <a:pt x="5269" y="5420"/>
                    <a:pt x="5258" y="5366"/>
                    <a:pt x="5258" y="5300"/>
                  </a:cubicBezTo>
                  <a:cubicBezTo>
                    <a:pt x="5236" y="5058"/>
                    <a:pt x="5192" y="4817"/>
                    <a:pt x="5148" y="4575"/>
                  </a:cubicBezTo>
                  <a:cubicBezTo>
                    <a:pt x="5313" y="4553"/>
                    <a:pt x="5467" y="4476"/>
                    <a:pt x="5588" y="4356"/>
                  </a:cubicBezTo>
                  <a:cubicBezTo>
                    <a:pt x="5774" y="4169"/>
                    <a:pt x="5906" y="3938"/>
                    <a:pt x="5972" y="3686"/>
                  </a:cubicBezTo>
                  <a:cubicBezTo>
                    <a:pt x="6103" y="3159"/>
                    <a:pt x="5774" y="2369"/>
                    <a:pt x="5730" y="2281"/>
                  </a:cubicBezTo>
                  <a:cubicBezTo>
                    <a:pt x="5694" y="2201"/>
                    <a:pt x="5610" y="2155"/>
                    <a:pt x="5525" y="2155"/>
                  </a:cubicBezTo>
                  <a:cubicBezTo>
                    <a:pt x="5482" y="2155"/>
                    <a:pt x="5438" y="2167"/>
                    <a:pt x="5401" y="2193"/>
                  </a:cubicBezTo>
                  <a:cubicBezTo>
                    <a:pt x="5335" y="2248"/>
                    <a:pt x="4819" y="2632"/>
                    <a:pt x="4589" y="3071"/>
                  </a:cubicBezTo>
                  <a:cubicBezTo>
                    <a:pt x="4501" y="2907"/>
                    <a:pt x="4391" y="2742"/>
                    <a:pt x="4281" y="2577"/>
                  </a:cubicBezTo>
                  <a:cubicBezTo>
                    <a:pt x="4226" y="2500"/>
                    <a:pt x="4182" y="2435"/>
                    <a:pt x="4117" y="2358"/>
                  </a:cubicBezTo>
                  <a:cubicBezTo>
                    <a:pt x="4369" y="2182"/>
                    <a:pt x="4534" y="1809"/>
                    <a:pt x="4545" y="1381"/>
                  </a:cubicBezTo>
                  <a:cubicBezTo>
                    <a:pt x="4545" y="832"/>
                    <a:pt x="4029" y="151"/>
                    <a:pt x="3963" y="74"/>
                  </a:cubicBezTo>
                  <a:cubicBezTo>
                    <a:pt x="3919" y="25"/>
                    <a:pt x="3856" y="0"/>
                    <a:pt x="379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2245542" y="1831525"/>
              <a:ext cx="171848" cy="156453"/>
            </a:xfrm>
            <a:custGeom>
              <a:avLst/>
              <a:gdLst/>
              <a:ahLst/>
              <a:cxnLst/>
              <a:rect l="l" t="t" r="r" b="b"/>
              <a:pathLst>
                <a:path w="6664" h="6067" extrusionOk="0">
                  <a:moveTo>
                    <a:pt x="3609" y="0"/>
                  </a:moveTo>
                  <a:cubicBezTo>
                    <a:pt x="2926" y="0"/>
                    <a:pt x="2229" y="234"/>
                    <a:pt x="1636" y="754"/>
                  </a:cubicBezTo>
                  <a:cubicBezTo>
                    <a:pt x="1462" y="902"/>
                    <a:pt x="1605" y="1139"/>
                    <a:pt x="1780" y="1139"/>
                  </a:cubicBezTo>
                  <a:cubicBezTo>
                    <a:pt x="1827" y="1139"/>
                    <a:pt x="1875" y="1122"/>
                    <a:pt x="1921" y="1083"/>
                  </a:cubicBezTo>
                  <a:cubicBezTo>
                    <a:pt x="2406" y="656"/>
                    <a:pt x="3013" y="444"/>
                    <a:pt x="3620" y="444"/>
                  </a:cubicBezTo>
                  <a:cubicBezTo>
                    <a:pt x="4276" y="444"/>
                    <a:pt x="4932" y="692"/>
                    <a:pt x="5434" y="1182"/>
                  </a:cubicBezTo>
                  <a:cubicBezTo>
                    <a:pt x="6400" y="2126"/>
                    <a:pt x="6477" y="3652"/>
                    <a:pt x="5610" y="4695"/>
                  </a:cubicBezTo>
                  <a:cubicBezTo>
                    <a:pt x="5105" y="5310"/>
                    <a:pt x="4367" y="5631"/>
                    <a:pt x="3621" y="5631"/>
                  </a:cubicBezTo>
                  <a:cubicBezTo>
                    <a:pt x="3102" y="5631"/>
                    <a:pt x="2580" y="5475"/>
                    <a:pt x="2130" y="5156"/>
                  </a:cubicBezTo>
                  <a:cubicBezTo>
                    <a:pt x="1021" y="4376"/>
                    <a:pt x="692" y="2883"/>
                    <a:pt x="1383" y="1720"/>
                  </a:cubicBezTo>
                  <a:cubicBezTo>
                    <a:pt x="1467" y="1552"/>
                    <a:pt x="1328" y="1405"/>
                    <a:pt x="1184" y="1405"/>
                  </a:cubicBezTo>
                  <a:cubicBezTo>
                    <a:pt x="1121" y="1405"/>
                    <a:pt x="1057" y="1433"/>
                    <a:pt x="1010" y="1500"/>
                  </a:cubicBezTo>
                  <a:cubicBezTo>
                    <a:pt x="0" y="3224"/>
                    <a:pt x="900" y="5430"/>
                    <a:pt x="2832" y="5957"/>
                  </a:cubicBezTo>
                  <a:cubicBezTo>
                    <a:pt x="3102" y="6031"/>
                    <a:pt x="3371" y="6066"/>
                    <a:pt x="3635" y="6066"/>
                  </a:cubicBezTo>
                  <a:cubicBezTo>
                    <a:pt x="5250" y="6066"/>
                    <a:pt x="6654" y="4754"/>
                    <a:pt x="6663" y="3037"/>
                  </a:cubicBezTo>
                  <a:cubicBezTo>
                    <a:pt x="6663" y="1226"/>
                    <a:pt x="5174" y="0"/>
                    <a:pt x="360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2274682" y="1851536"/>
              <a:ext cx="122594" cy="116534"/>
            </a:xfrm>
            <a:custGeom>
              <a:avLst/>
              <a:gdLst/>
              <a:ahLst/>
              <a:cxnLst/>
              <a:rect l="l" t="t" r="r" b="b"/>
              <a:pathLst>
                <a:path w="4754" h="4519" extrusionOk="0">
                  <a:moveTo>
                    <a:pt x="2273" y="450"/>
                  </a:moveTo>
                  <a:lnTo>
                    <a:pt x="2273" y="2173"/>
                  </a:lnTo>
                  <a:lnTo>
                    <a:pt x="1066" y="3381"/>
                  </a:lnTo>
                  <a:cubicBezTo>
                    <a:pt x="813" y="3062"/>
                    <a:pt x="670" y="2667"/>
                    <a:pt x="670" y="2261"/>
                  </a:cubicBezTo>
                  <a:cubicBezTo>
                    <a:pt x="670" y="1339"/>
                    <a:pt x="1362" y="560"/>
                    <a:pt x="2273" y="450"/>
                  </a:cubicBezTo>
                  <a:close/>
                  <a:moveTo>
                    <a:pt x="2273" y="2788"/>
                  </a:moveTo>
                  <a:lnTo>
                    <a:pt x="2273" y="4072"/>
                  </a:lnTo>
                  <a:cubicBezTo>
                    <a:pt x="1944" y="4028"/>
                    <a:pt x="1636" y="3897"/>
                    <a:pt x="1373" y="3688"/>
                  </a:cubicBezTo>
                  <a:lnTo>
                    <a:pt x="2273" y="2788"/>
                  </a:lnTo>
                  <a:close/>
                  <a:moveTo>
                    <a:pt x="2712" y="2788"/>
                  </a:moveTo>
                  <a:lnTo>
                    <a:pt x="3623" y="3688"/>
                  </a:lnTo>
                  <a:cubicBezTo>
                    <a:pt x="3360" y="3897"/>
                    <a:pt x="3042" y="4028"/>
                    <a:pt x="2712" y="4072"/>
                  </a:cubicBezTo>
                  <a:lnTo>
                    <a:pt x="2712" y="2788"/>
                  </a:lnTo>
                  <a:close/>
                  <a:moveTo>
                    <a:pt x="2498" y="1"/>
                  </a:moveTo>
                  <a:cubicBezTo>
                    <a:pt x="2134" y="1"/>
                    <a:pt x="1766" y="90"/>
                    <a:pt x="1428" y="274"/>
                  </a:cubicBezTo>
                  <a:cubicBezTo>
                    <a:pt x="451" y="790"/>
                    <a:pt x="1" y="1943"/>
                    <a:pt x="363" y="2986"/>
                  </a:cubicBezTo>
                  <a:cubicBezTo>
                    <a:pt x="675" y="3921"/>
                    <a:pt x="1548" y="4519"/>
                    <a:pt x="2501" y="4519"/>
                  </a:cubicBezTo>
                  <a:cubicBezTo>
                    <a:pt x="2622" y="4519"/>
                    <a:pt x="2744" y="4509"/>
                    <a:pt x="2866" y="4489"/>
                  </a:cubicBezTo>
                  <a:cubicBezTo>
                    <a:pt x="3953" y="4303"/>
                    <a:pt x="4754" y="3359"/>
                    <a:pt x="4754" y="2261"/>
                  </a:cubicBezTo>
                  <a:cubicBezTo>
                    <a:pt x="4754" y="2107"/>
                    <a:pt x="4743" y="1965"/>
                    <a:pt x="4710" y="1811"/>
                  </a:cubicBezTo>
                  <a:cubicBezTo>
                    <a:pt x="4687" y="1690"/>
                    <a:pt x="4596" y="1636"/>
                    <a:pt x="4504" y="1636"/>
                  </a:cubicBezTo>
                  <a:cubicBezTo>
                    <a:pt x="4379" y="1636"/>
                    <a:pt x="4250" y="1735"/>
                    <a:pt x="4282" y="1899"/>
                  </a:cubicBezTo>
                  <a:cubicBezTo>
                    <a:pt x="4304" y="2020"/>
                    <a:pt x="4315" y="2140"/>
                    <a:pt x="4315" y="2261"/>
                  </a:cubicBezTo>
                  <a:cubicBezTo>
                    <a:pt x="4315" y="2667"/>
                    <a:pt x="4183" y="3062"/>
                    <a:pt x="3931" y="3381"/>
                  </a:cubicBezTo>
                  <a:lnTo>
                    <a:pt x="2712" y="2173"/>
                  </a:lnTo>
                  <a:lnTo>
                    <a:pt x="2712" y="450"/>
                  </a:lnTo>
                  <a:cubicBezTo>
                    <a:pt x="3195" y="505"/>
                    <a:pt x="3634" y="757"/>
                    <a:pt x="3942" y="1141"/>
                  </a:cubicBezTo>
                  <a:cubicBezTo>
                    <a:pt x="3990" y="1204"/>
                    <a:pt x="4050" y="1231"/>
                    <a:pt x="4109" y="1231"/>
                  </a:cubicBezTo>
                  <a:cubicBezTo>
                    <a:pt x="4265" y="1231"/>
                    <a:pt x="4410" y="1046"/>
                    <a:pt x="4282" y="878"/>
                  </a:cubicBezTo>
                  <a:cubicBezTo>
                    <a:pt x="3840" y="307"/>
                    <a:pt x="3175" y="1"/>
                    <a:pt x="249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6" name="Google Shape;2366;p71"/>
          <p:cNvSpPr/>
          <p:nvPr/>
        </p:nvSpPr>
        <p:spPr>
          <a:xfrm>
            <a:off x="7326762" y="3484865"/>
            <a:ext cx="190827" cy="379618"/>
          </a:xfrm>
          <a:custGeom>
            <a:avLst/>
            <a:gdLst/>
            <a:ahLst/>
            <a:cxnLst/>
            <a:rect l="l" t="t" r="r" b="b"/>
            <a:pathLst>
              <a:path w="7400" h="14721" extrusionOk="0">
                <a:moveTo>
                  <a:pt x="4940" y="3282"/>
                </a:moveTo>
                <a:cubicBezTo>
                  <a:pt x="5204" y="3282"/>
                  <a:pt x="5412" y="3491"/>
                  <a:pt x="5412" y="3754"/>
                </a:cubicBezTo>
                <a:lnTo>
                  <a:pt x="5412" y="5851"/>
                </a:lnTo>
                <a:cubicBezTo>
                  <a:pt x="5412" y="6115"/>
                  <a:pt x="5204" y="6334"/>
                  <a:pt x="4940" y="6334"/>
                </a:cubicBezTo>
                <a:lnTo>
                  <a:pt x="4907" y="6334"/>
                </a:lnTo>
                <a:cubicBezTo>
                  <a:pt x="5083" y="5796"/>
                  <a:pt x="4820" y="5214"/>
                  <a:pt x="4293" y="4995"/>
                </a:cubicBezTo>
                <a:lnTo>
                  <a:pt x="4293" y="3754"/>
                </a:lnTo>
                <a:cubicBezTo>
                  <a:pt x="4293" y="3491"/>
                  <a:pt x="4501" y="3282"/>
                  <a:pt x="4765" y="3282"/>
                </a:cubicBezTo>
                <a:close/>
                <a:moveTo>
                  <a:pt x="6510" y="3282"/>
                </a:moveTo>
                <a:cubicBezTo>
                  <a:pt x="6763" y="3282"/>
                  <a:pt x="6971" y="3491"/>
                  <a:pt x="6971" y="3744"/>
                </a:cubicBezTo>
                <a:lnTo>
                  <a:pt x="6971" y="5862"/>
                </a:lnTo>
                <a:cubicBezTo>
                  <a:pt x="6971" y="6115"/>
                  <a:pt x="6763" y="6323"/>
                  <a:pt x="6510" y="6334"/>
                </a:cubicBezTo>
                <a:lnTo>
                  <a:pt x="6313" y="6334"/>
                </a:lnTo>
                <a:cubicBezTo>
                  <a:pt x="6060" y="6323"/>
                  <a:pt x="5852" y="6115"/>
                  <a:pt x="5852" y="5862"/>
                </a:cubicBezTo>
                <a:lnTo>
                  <a:pt x="5841" y="3744"/>
                </a:lnTo>
                <a:cubicBezTo>
                  <a:pt x="5841" y="3491"/>
                  <a:pt x="6049" y="3282"/>
                  <a:pt x="6313" y="3282"/>
                </a:cubicBezTo>
                <a:close/>
                <a:moveTo>
                  <a:pt x="3926" y="5356"/>
                </a:moveTo>
                <a:cubicBezTo>
                  <a:pt x="4271" y="5356"/>
                  <a:pt x="4556" y="5634"/>
                  <a:pt x="4556" y="5983"/>
                </a:cubicBezTo>
                <a:cubicBezTo>
                  <a:pt x="4556" y="6343"/>
                  <a:pt x="4271" y="6621"/>
                  <a:pt x="3926" y="6621"/>
                </a:cubicBezTo>
                <a:cubicBezTo>
                  <a:pt x="3913" y="6621"/>
                  <a:pt x="3900" y="6620"/>
                  <a:pt x="3887" y="6620"/>
                </a:cubicBezTo>
                <a:lnTo>
                  <a:pt x="2734" y="6620"/>
                </a:lnTo>
                <a:cubicBezTo>
                  <a:pt x="2438" y="6620"/>
                  <a:pt x="2438" y="7059"/>
                  <a:pt x="2734" y="7059"/>
                </a:cubicBezTo>
                <a:lnTo>
                  <a:pt x="3887" y="7059"/>
                </a:lnTo>
                <a:cubicBezTo>
                  <a:pt x="4172" y="7059"/>
                  <a:pt x="4435" y="6949"/>
                  <a:pt x="4633" y="6751"/>
                </a:cubicBezTo>
                <a:cubicBezTo>
                  <a:pt x="4677" y="6751"/>
                  <a:pt x="4721" y="6762"/>
                  <a:pt x="4765" y="6762"/>
                </a:cubicBezTo>
                <a:lnTo>
                  <a:pt x="4940" y="6762"/>
                </a:lnTo>
                <a:cubicBezTo>
                  <a:pt x="5204" y="6762"/>
                  <a:pt x="5445" y="6641"/>
                  <a:pt x="5621" y="6444"/>
                </a:cubicBezTo>
                <a:cubicBezTo>
                  <a:pt x="5797" y="6641"/>
                  <a:pt x="6038" y="6762"/>
                  <a:pt x="6313" y="6762"/>
                </a:cubicBezTo>
                <a:lnTo>
                  <a:pt x="6510" y="6762"/>
                </a:lnTo>
                <a:cubicBezTo>
                  <a:pt x="6664" y="6762"/>
                  <a:pt x="6828" y="6718"/>
                  <a:pt x="6971" y="6631"/>
                </a:cubicBezTo>
                <a:lnTo>
                  <a:pt x="6971" y="7026"/>
                </a:lnTo>
                <a:cubicBezTo>
                  <a:pt x="6971" y="7750"/>
                  <a:pt x="6642" y="8431"/>
                  <a:pt x="6093" y="8903"/>
                </a:cubicBezTo>
                <a:cubicBezTo>
                  <a:pt x="6049" y="8969"/>
                  <a:pt x="6016" y="9056"/>
                  <a:pt x="6016" y="9144"/>
                </a:cubicBezTo>
                <a:lnTo>
                  <a:pt x="6016" y="9913"/>
                </a:lnTo>
                <a:lnTo>
                  <a:pt x="3272" y="9913"/>
                </a:lnTo>
                <a:cubicBezTo>
                  <a:pt x="2986" y="9913"/>
                  <a:pt x="2986" y="10352"/>
                  <a:pt x="3272" y="10352"/>
                </a:cubicBezTo>
                <a:lnTo>
                  <a:pt x="6016" y="10352"/>
                </a:lnTo>
                <a:lnTo>
                  <a:pt x="6016" y="10967"/>
                </a:lnTo>
                <a:lnTo>
                  <a:pt x="2613" y="10967"/>
                </a:lnTo>
                <a:lnTo>
                  <a:pt x="2613" y="9276"/>
                </a:lnTo>
                <a:cubicBezTo>
                  <a:pt x="2602" y="9188"/>
                  <a:pt x="2558" y="9111"/>
                  <a:pt x="2503" y="9056"/>
                </a:cubicBezTo>
                <a:cubicBezTo>
                  <a:pt x="1823" y="8606"/>
                  <a:pt x="1417" y="7838"/>
                  <a:pt x="1417" y="7026"/>
                </a:cubicBezTo>
                <a:lnTo>
                  <a:pt x="1417" y="5840"/>
                </a:lnTo>
                <a:cubicBezTo>
                  <a:pt x="1417" y="5566"/>
                  <a:pt x="1625" y="5357"/>
                  <a:pt x="1900" y="5357"/>
                </a:cubicBezTo>
                <a:lnTo>
                  <a:pt x="3887" y="5357"/>
                </a:lnTo>
                <a:cubicBezTo>
                  <a:pt x="3900" y="5356"/>
                  <a:pt x="3913" y="5356"/>
                  <a:pt x="3926" y="5356"/>
                </a:cubicBezTo>
                <a:close/>
                <a:moveTo>
                  <a:pt x="6016" y="11406"/>
                </a:moveTo>
                <a:lnTo>
                  <a:pt x="6016" y="12031"/>
                </a:lnTo>
                <a:lnTo>
                  <a:pt x="2613" y="12031"/>
                </a:lnTo>
                <a:lnTo>
                  <a:pt x="2613" y="11406"/>
                </a:lnTo>
                <a:close/>
                <a:moveTo>
                  <a:pt x="6016" y="12459"/>
                </a:moveTo>
                <a:lnTo>
                  <a:pt x="6016" y="13085"/>
                </a:lnTo>
                <a:lnTo>
                  <a:pt x="2613" y="13085"/>
                </a:lnTo>
                <a:lnTo>
                  <a:pt x="2613" y="12459"/>
                </a:lnTo>
                <a:close/>
                <a:moveTo>
                  <a:pt x="6016" y="13513"/>
                </a:moveTo>
                <a:lnTo>
                  <a:pt x="6016" y="14293"/>
                </a:lnTo>
                <a:lnTo>
                  <a:pt x="2613" y="14293"/>
                </a:lnTo>
                <a:lnTo>
                  <a:pt x="2613" y="13513"/>
                </a:lnTo>
                <a:close/>
                <a:moveTo>
                  <a:pt x="1143" y="0"/>
                </a:moveTo>
                <a:cubicBezTo>
                  <a:pt x="1095" y="0"/>
                  <a:pt x="1048" y="4"/>
                  <a:pt x="1000" y="11"/>
                </a:cubicBezTo>
                <a:lnTo>
                  <a:pt x="835" y="44"/>
                </a:lnTo>
                <a:cubicBezTo>
                  <a:pt x="341" y="121"/>
                  <a:pt x="1" y="593"/>
                  <a:pt x="77" y="1087"/>
                </a:cubicBezTo>
                <a:lnTo>
                  <a:pt x="330" y="2360"/>
                </a:lnTo>
                <a:cubicBezTo>
                  <a:pt x="358" y="2478"/>
                  <a:pt x="451" y="2531"/>
                  <a:pt x="543" y="2531"/>
                </a:cubicBezTo>
                <a:cubicBezTo>
                  <a:pt x="666" y="2531"/>
                  <a:pt x="789" y="2436"/>
                  <a:pt x="758" y="2273"/>
                </a:cubicBezTo>
                <a:lnTo>
                  <a:pt x="506" y="999"/>
                </a:lnTo>
                <a:cubicBezTo>
                  <a:pt x="462" y="747"/>
                  <a:pt x="637" y="505"/>
                  <a:pt x="901" y="450"/>
                </a:cubicBezTo>
                <a:lnTo>
                  <a:pt x="1065" y="428"/>
                </a:lnTo>
                <a:cubicBezTo>
                  <a:pt x="1093" y="424"/>
                  <a:pt x="1120" y="422"/>
                  <a:pt x="1146" y="422"/>
                </a:cubicBezTo>
                <a:cubicBezTo>
                  <a:pt x="1377" y="422"/>
                  <a:pt x="1575" y="587"/>
                  <a:pt x="1614" y="824"/>
                </a:cubicBezTo>
                <a:lnTo>
                  <a:pt x="2284" y="4216"/>
                </a:lnTo>
                <a:cubicBezTo>
                  <a:pt x="2319" y="4330"/>
                  <a:pt x="2412" y="4383"/>
                  <a:pt x="2505" y="4383"/>
                </a:cubicBezTo>
                <a:cubicBezTo>
                  <a:pt x="2617" y="4383"/>
                  <a:pt x="2728" y="4305"/>
                  <a:pt x="2734" y="4161"/>
                </a:cubicBezTo>
                <a:lnTo>
                  <a:pt x="2734" y="922"/>
                </a:lnTo>
                <a:cubicBezTo>
                  <a:pt x="2734" y="648"/>
                  <a:pt x="2943" y="439"/>
                  <a:pt x="3206" y="439"/>
                </a:cubicBezTo>
                <a:lnTo>
                  <a:pt x="3382" y="439"/>
                </a:lnTo>
                <a:cubicBezTo>
                  <a:pt x="3645" y="439"/>
                  <a:pt x="3854" y="648"/>
                  <a:pt x="3854" y="922"/>
                </a:cubicBezTo>
                <a:lnTo>
                  <a:pt x="3854" y="4918"/>
                </a:lnTo>
                <a:lnTo>
                  <a:pt x="1889" y="4918"/>
                </a:lnTo>
                <a:cubicBezTo>
                  <a:pt x="1680" y="4918"/>
                  <a:pt x="1483" y="4984"/>
                  <a:pt x="1318" y="5127"/>
                </a:cubicBezTo>
                <a:lnTo>
                  <a:pt x="923" y="3129"/>
                </a:lnTo>
                <a:cubicBezTo>
                  <a:pt x="899" y="3001"/>
                  <a:pt x="806" y="2945"/>
                  <a:pt x="712" y="2945"/>
                </a:cubicBezTo>
                <a:cubicBezTo>
                  <a:pt x="589" y="2945"/>
                  <a:pt x="463" y="3043"/>
                  <a:pt x="495" y="3206"/>
                </a:cubicBezTo>
                <a:lnTo>
                  <a:pt x="989" y="5697"/>
                </a:lnTo>
                <a:cubicBezTo>
                  <a:pt x="978" y="5741"/>
                  <a:pt x="978" y="5785"/>
                  <a:pt x="978" y="5829"/>
                </a:cubicBezTo>
                <a:lnTo>
                  <a:pt x="978" y="7026"/>
                </a:lnTo>
                <a:cubicBezTo>
                  <a:pt x="978" y="7948"/>
                  <a:pt x="1428" y="8815"/>
                  <a:pt x="2174" y="9364"/>
                </a:cubicBezTo>
                <a:lnTo>
                  <a:pt x="2174" y="14501"/>
                </a:lnTo>
                <a:cubicBezTo>
                  <a:pt x="2174" y="14622"/>
                  <a:pt x="2273" y="14721"/>
                  <a:pt x="2394" y="14721"/>
                </a:cubicBezTo>
                <a:lnTo>
                  <a:pt x="6236" y="14721"/>
                </a:lnTo>
                <a:cubicBezTo>
                  <a:pt x="6345" y="14721"/>
                  <a:pt x="6444" y="14622"/>
                  <a:pt x="6444" y="14501"/>
                </a:cubicBezTo>
                <a:lnTo>
                  <a:pt x="6444" y="9155"/>
                </a:lnTo>
                <a:cubicBezTo>
                  <a:pt x="7048" y="8606"/>
                  <a:pt x="7399" y="7827"/>
                  <a:pt x="7399" y="7015"/>
                </a:cubicBezTo>
                <a:lnTo>
                  <a:pt x="7399" y="5950"/>
                </a:lnTo>
                <a:cubicBezTo>
                  <a:pt x="7399" y="5939"/>
                  <a:pt x="7399" y="5928"/>
                  <a:pt x="7399" y="5917"/>
                </a:cubicBezTo>
                <a:lnTo>
                  <a:pt x="7399" y="5851"/>
                </a:lnTo>
                <a:lnTo>
                  <a:pt x="7399" y="3744"/>
                </a:lnTo>
                <a:cubicBezTo>
                  <a:pt x="7399" y="3250"/>
                  <a:pt x="6993" y="2843"/>
                  <a:pt x="6499" y="2843"/>
                </a:cubicBezTo>
                <a:lnTo>
                  <a:pt x="6313" y="2843"/>
                </a:lnTo>
                <a:cubicBezTo>
                  <a:pt x="6049" y="2843"/>
                  <a:pt x="5797" y="2964"/>
                  <a:pt x="5621" y="3162"/>
                </a:cubicBezTo>
                <a:cubicBezTo>
                  <a:pt x="5456" y="2964"/>
                  <a:pt x="5204" y="2843"/>
                  <a:pt x="4940" y="2843"/>
                </a:cubicBezTo>
                <a:lnTo>
                  <a:pt x="4776" y="2843"/>
                </a:lnTo>
                <a:cubicBezTo>
                  <a:pt x="4600" y="2843"/>
                  <a:pt x="4435" y="2887"/>
                  <a:pt x="4293" y="2986"/>
                </a:cubicBezTo>
                <a:lnTo>
                  <a:pt x="4293" y="922"/>
                </a:lnTo>
                <a:cubicBezTo>
                  <a:pt x="4293" y="417"/>
                  <a:pt x="3887" y="11"/>
                  <a:pt x="3382" y="11"/>
                </a:cubicBezTo>
                <a:lnTo>
                  <a:pt x="3217" y="11"/>
                </a:lnTo>
                <a:cubicBezTo>
                  <a:pt x="2712" y="11"/>
                  <a:pt x="2306" y="417"/>
                  <a:pt x="2306" y="922"/>
                </a:cubicBezTo>
                <a:lnTo>
                  <a:pt x="2306" y="2075"/>
                </a:lnTo>
                <a:lnTo>
                  <a:pt x="2042" y="758"/>
                </a:lnTo>
                <a:cubicBezTo>
                  <a:pt x="1963" y="312"/>
                  <a:pt x="1580" y="0"/>
                  <a:pt x="11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7" name="Google Shape;2367;p71"/>
          <p:cNvGrpSpPr/>
          <p:nvPr/>
        </p:nvGrpSpPr>
        <p:grpSpPr>
          <a:xfrm>
            <a:off x="4162249" y="4113513"/>
            <a:ext cx="184587" cy="380804"/>
            <a:chOff x="4162249" y="4113513"/>
            <a:chExt cx="184587" cy="380804"/>
          </a:xfrm>
        </p:grpSpPr>
        <p:sp>
          <p:nvSpPr>
            <p:cNvPr id="2368" name="Google Shape;2368;p71"/>
            <p:cNvSpPr/>
            <p:nvPr/>
          </p:nvSpPr>
          <p:spPr>
            <a:xfrm>
              <a:off x="4162249" y="4113513"/>
              <a:ext cx="184587" cy="154648"/>
            </a:xfrm>
            <a:custGeom>
              <a:avLst/>
              <a:gdLst/>
              <a:ahLst/>
              <a:cxnLst/>
              <a:rect l="l" t="t" r="r" b="b"/>
              <a:pathLst>
                <a:path w="7158" h="5997" extrusionOk="0">
                  <a:moveTo>
                    <a:pt x="3458" y="464"/>
                  </a:moveTo>
                  <a:lnTo>
                    <a:pt x="3458" y="2659"/>
                  </a:lnTo>
                  <a:lnTo>
                    <a:pt x="1504" y="4339"/>
                  </a:lnTo>
                  <a:cubicBezTo>
                    <a:pt x="516" y="2714"/>
                    <a:pt x="1570" y="617"/>
                    <a:pt x="3458" y="464"/>
                  </a:cubicBezTo>
                  <a:close/>
                  <a:moveTo>
                    <a:pt x="3458" y="3230"/>
                  </a:moveTo>
                  <a:lnTo>
                    <a:pt x="3458" y="5557"/>
                  </a:lnTo>
                  <a:cubicBezTo>
                    <a:pt x="2811" y="5491"/>
                    <a:pt x="2196" y="5184"/>
                    <a:pt x="1768" y="4690"/>
                  </a:cubicBezTo>
                  <a:lnTo>
                    <a:pt x="3458" y="3230"/>
                  </a:lnTo>
                  <a:close/>
                  <a:moveTo>
                    <a:pt x="3897" y="3219"/>
                  </a:moveTo>
                  <a:lnTo>
                    <a:pt x="5632" y="4646"/>
                  </a:lnTo>
                  <a:cubicBezTo>
                    <a:pt x="5204" y="5173"/>
                    <a:pt x="4578" y="5491"/>
                    <a:pt x="3897" y="5557"/>
                  </a:cubicBezTo>
                  <a:lnTo>
                    <a:pt x="3897" y="3219"/>
                  </a:lnTo>
                  <a:close/>
                  <a:moveTo>
                    <a:pt x="3691" y="0"/>
                  </a:moveTo>
                  <a:cubicBezTo>
                    <a:pt x="2631" y="0"/>
                    <a:pt x="1576" y="554"/>
                    <a:pt x="1021" y="1627"/>
                  </a:cubicBezTo>
                  <a:cubicBezTo>
                    <a:pt x="0" y="3614"/>
                    <a:pt x="1449" y="5985"/>
                    <a:pt x="3689" y="5985"/>
                  </a:cubicBezTo>
                  <a:lnTo>
                    <a:pt x="3689" y="5996"/>
                  </a:lnTo>
                  <a:cubicBezTo>
                    <a:pt x="5720" y="5996"/>
                    <a:pt x="7158" y="4009"/>
                    <a:pt x="6532" y="2077"/>
                  </a:cubicBezTo>
                  <a:cubicBezTo>
                    <a:pt x="6502" y="1953"/>
                    <a:pt x="6412" y="1901"/>
                    <a:pt x="6321" y="1901"/>
                  </a:cubicBezTo>
                  <a:cubicBezTo>
                    <a:pt x="6179" y="1901"/>
                    <a:pt x="6034" y="2028"/>
                    <a:pt x="6115" y="2209"/>
                  </a:cubicBezTo>
                  <a:cubicBezTo>
                    <a:pt x="6345" y="2901"/>
                    <a:pt x="6257" y="3658"/>
                    <a:pt x="5895" y="4295"/>
                  </a:cubicBezTo>
                  <a:lnTo>
                    <a:pt x="3908" y="2648"/>
                  </a:lnTo>
                  <a:lnTo>
                    <a:pt x="3908" y="453"/>
                  </a:lnTo>
                  <a:cubicBezTo>
                    <a:pt x="4655" y="519"/>
                    <a:pt x="5324" y="903"/>
                    <a:pt x="5763" y="1507"/>
                  </a:cubicBezTo>
                  <a:cubicBezTo>
                    <a:pt x="5814" y="1576"/>
                    <a:pt x="5878" y="1604"/>
                    <a:pt x="5941" y="1604"/>
                  </a:cubicBezTo>
                  <a:cubicBezTo>
                    <a:pt x="6098" y="1604"/>
                    <a:pt x="6243" y="1426"/>
                    <a:pt x="6126" y="1254"/>
                  </a:cubicBezTo>
                  <a:cubicBezTo>
                    <a:pt x="5521" y="411"/>
                    <a:pt x="4604" y="0"/>
                    <a:pt x="369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4192524" y="4276051"/>
              <a:ext cx="129402" cy="218265"/>
            </a:xfrm>
            <a:custGeom>
              <a:avLst/>
              <a:gdLst/>
              <a:ahLst/>
              <a:cxnLst/>
              <a:rect l="l" t="t" r="r" b="b"/>
              <a:pathLst>
                <a:path w="5018" h="8464" extrusionOk="0">
                  <a:moveTo>
                    <a:pt x="1944" y="440"/>
                  </a:moveTo>
                  <a:cubicBezTo>
                    <a:pt x="2120" y="440"/>
                    <a:pt x="2262" y="571"/>
                    <a:pt x="2284" y="747"/>
                  </a:cubicBezTo>
                  <a:lnTo>
                    <a:pt x="2284" y="791"/>
                  </a:lnTo>
                  <a:lnTo>
                    <a:pt x="2284" y="1537"/>
                  </a:lnTo>
                  <a:lnTo>
                    <a:pt x="1582" y="1537"/>
                  </a:lnTo>
                  <a:lnTo>
                    <a:pt x="1582" y="791"/>
                  </a:lnTo>
                  <a:cubicBezTo>
                    <a:pt x="1582" y="593"/>
                    <a:pt x="1746" y="440"/>
                    <a:pt x="1944" y="440"/>
                  </a:cubicBezTo>
                  <a:close/>
                  <a:moveTo>
                    <a:pt x="791" y="440"/>
                  </a:moveTo>
                  <a:cubicBezTo>
                    <a:pt x="989" y="440"/>
                    <a:pt x="1143" y="593"/>
                    <a:pt x="1143" y="791"/>
                  </a:cubicBezTo>
                  <a:lnTo>
                    <a:pt x="1143" y="1537"/>
                  </a:lnTo>
                  <a:lnTo>
                    <a:pt x="758" y="1537"/>
                  </a:lnTo>
                  <a:cubicBezTo>
                    <a:pt x="649" y="1537"/>
                    <a:pt x="539" y="1559"/>
                    <a:pt x="440" y="1603"/>
                  </a:cubicBezTo>
                  <a:lnTo>
                    <a:pt x="440" y="791"/>
                  </a:lnTo>
                  <a:cubicBezTo>
                    <a:pt x="440" y="593"/>
                    <a:pt x="605" y="440"/>
                    <a:pt x="791" y="440"/>
                  </a:cubicBezTo>
                  <a:close/>
                  <a:moveTo>
                    <a:pt x="3075" y="440"/>
                  </a:moveTo>
                  <a:cubicBezTo>
                    <a:pt x="3272" y="440"/>
                    <a:pt x="3426" y="593"/>
                    <a:pt x="3437" y="791"/>
                  </a:cubicBezTo>
                  <a:lnTo>
                    <a:pt x="3437" y="2207"/>
                  </a:lnTo>
                  <a:cubicBezTo>
                    <a:pt x="3426" y="2383"/>
                    <a:pt x="3305" y="2536"/>
                    <a:pt x="3140" y="2558"/>
                  </a:cubicBezTo>
                  <a:cubicBezTo>
                    <a:pt x="3195" y="2207"/>
                    <a:pt x="3031" y="1845"/>
                    <a:pt x="2723" y="1669"/>
                  </a:cubicBezTo>
                  <a:lnTo>
                    <a:pt x="2723" y="791"/>
                  </a:lnTo>
                  <a:lnTo>
                    <a:pt x="2723" y="747"/>
                  </a:lnTo>
                  <a:cubicBezTo>
                    <a:pt x="2745" y="571"/>
                    <a:pt x="2899" y="440"/>
                    <a:pt x="3075" y="440"/>
                  </a:cubicBezTo>
                  <a:close/>
                  <a:moveTo>
                    <a:pt x="4227" y="440"/>
                  </a:moveTo>
                  <a:cubicBezTo>
                    <a:pt x="4414" y="440"/>
                    <a:pt x="4579" y="593"/>
                    <a:pt x="4579" y="791"/>
                  </a:cubicBezTo>
                  <a:lnTo>
                    <a:pt x="4579" y="2207"/>
                  </a:lnTo>
                  <a:cubicBezTo>
                    <a:pt x="4579" y="2443"/>
                    <a:pt x="4400" y="2561"/>
                    <a:pt x="4222" y="2561"/>
                  </a:cubicBezTo>
                  <a:cubicBezTo>
                    <a:pt x="4043" y="2561"/>
                    <a:pt x="3865" y="2443"/>
                    <a:pt x="3865" y="2207"/>
                  </a:cubicBezTo>
                  <a:lnTo>
                    <a:pt x="3865" y="791"/>
                  </a:lnTo>
                  <a:cubicBezTo>
                    <a:pt x="3865" y="593"/>
                    <a:pt x="4030" y="440"/>
                    <a:pt x="4227" y="440"/>
                  </a:cubicBezTo>
                  <a:close/>
                  <a:moveTo>
                    <a:pt x="2284" y="1976"/>
                  </a:moveTo>
                  <a:cubicBezTo>
                    <a:pt x="2855" y="1976"/>
                    <a:pt x="2855" y="2844"/>
                    <a:pt x="2284" y="2844"/>
                  </a:cubicBezTo>
                  <a:lnTo>
                    <a:pt x="1395" y="2844"/>
                  </a:lnTo>
                  <a:cubicBezTo>
                    <a:pt x="1099" y="2844"/>
                    <a:pt x="1099" y="3283"/>
                    <a:pt x="1395" y="3283"/>
                  </a:cubicBezTo>
                  <a:lnTo>
                    <a:pt x="2284" y="3283"/>
                  </a:lnTo>
                  <a:cubicBezTo>
                    <a:pt x="2526" y="3283"/>
                    <a:pt x="2767" y="3173"/>
                    <a:pt x="2932" y="2986"/>
                  </a:cubicBezTo>
                  <a:cubicBezTo>
                    <a:pt x="3114" y="2831"/>
                    <a:pt x="3337" y="2754"/>
                    <a:pt x="3562" y="2754"/>
                  </a:cubicBezTo>
                  <a:cubicBezTo>
                    <a:pt x="3798" y="2754"/>
                    <a:pt x="4036" y="2839"/>
                    <a:pt x="4227" y="3008"/>
                  </a:cubicBezTo>
                  <a:cubicBezTo>
                    <a:pt x="4348" y="3008"/>
                    <a:pt x="4469" y="2975"/>
                    <a:pt x="4579" y="2920"/>
                  </a:cubicBezTo>
                  <a:lnTo>
                    <a:pt x="4579" y="3195"/>
                  </a:lnTo>
                  <a:cubicBezTo>
                    <a:pt x="4579" y="3733"/>
                    <a:pt x="4337" y="4238"/>
                    <a:pt x="3931" y="4589"/>
                  </a:cubicBezTo>
                  <a:lnTo>
                    <a:pt x="3931" y="4600"/>
                  </a:lnTo>
                  <a:cubicBezTo>
                    <a:pt x="3876" y="4644"/>
                    <a:pt x="3843" y="4721"/>
                    <a:pt x="3854" y="4798"/>
                  </a:cubicBezTo>
                  <a:cubicBezTo>
                    <a:pt x="3854" y="4809"/>
                    <a:pt x="3854" y="4820"/>
                    <a:pt x="3854" y="4831"/>
                  </a:cubicBezTo>
                  <a:lnTo>
                    <a:pt x="3854" y="5588"/>
                  </a:lnTo>
                  <a:lnTo>
                    <a:pt x="2021" y="5588"/>
                  </a:lnTo>
                  <a:cubicBezTo>
                    <a:pt x="1724" y="5588"/>
                    <a:pt x="1724" y="6027"/>
                    <a:pt x="2021" y="6027"/>
                  </a:cubicBezTo>
                  <a:lnTo>
                    <a:pt x="3854" y="6027"/>
                  </a:lnTo>
                  <a:lnTo>
                    <a:pt x="3854" y="6389"/>
                  </a:lnTo>
                  <a:lnTo>
                    <a:pt x="1362" y="6389"/>
                  </a:lnTo>
                  <a:lnTo>
                    <a:pt x="1362" y="4918"/>
                  </a:lnTo>
                  <a:cubicBezTo>
                    <a:pt x="1351" y="4831"/>
                    <a:pt x="1318" y="4765"/>
                    <a:pt x="1252" y="4710"/>
                  </a:cubicBezTo>
                  <a:cubicBezTo>
                    <a:pt x="747" y="4369"/>
                    <a:pt x="440" y="3810"/>
                    <a:pt x="440" y="3195"/>
                  </a:cubicBezTo>
                  <a:lnTo>
                    <a:pt x="440" y="2295"/>
                  </a:lnTo>
                  <a:cubicBezTo>
                    <a:pt x="440" y="2119"/>
                    <a:pt x="583" y="1976"/>
                    <a:pt x="758" y="1976"/>
                  </a:cubicBezTo>
                  <a:close/>
                  <a:moveTo>
                    <a:pt x="3854" y="6828"/>
                  </a:moveTo>
                  <a:lnTo>
                    <a:pt x="3854" y="7191"/>
                  </a:lnTo>
                  <a:lnTo>
                    <a:pt x="1362" y="7191"/>
                  </a:lnTo>
                  <a:lnTo>
                    <a:pt x="1362" y="6828"/>
                  </a:lnTo>
                  <a:close/>
                  <a:moveTo>
                    <a:pt x="3854" y="7641"/>
                  </a:moveTo>
                  <a:lnTo>
                    <a:pt x="3854" y="8036"/>
                  </a:lnTo>
                  <a:lnTo>
                    <a:pt x="1362" y="8036"/>
                  </a:lnTo>
                  <a:lnTo>
                    <a:pt x="1362" y="7641"/>
                  </a:lnTo>
                  <a:close/>
                  <a:moveTo>
                    <a:pt x="791" y="1"/>
                  </a:moveTo>
                  <a:cubicBezTo>
                    <a:pt x="363" y="1"/>
                    <a:pt x="1" y="352"/>
                    <a:pt x="1" y="791"/>
                  </a:cubicBezTo>
                  <a:lnTo>
                    <a:pt x="1" y="3195"/>
                  </a:lnTo>
                  <a:cubicBezTo>
                    <a:pt x="12" y="3919"/>
                    <a:pt x="352" y="4589"/>
                    <a:pt x="923" y="5017"/>
                  </a:cubicBezTo>
                  <a:lnTo>
                    <a:pt x="923" y="8244"/>
                  </a:lnTo>
                  <a:cubicBezTo>
                    <a:pt x="923" y="8365"/>
                    <a:pt x="1022" y="8464"/>
                    <a:pt x="1143" y="8464"/>
                  </a:cubicBezTo>
                  <a:lnTo>
                    <a:pt x="4074" y="8464"/>
                  </a:lnTo>
                  <a:cubicBezTo>
                    <a:pt x="4194" y="8464"/>
                    <a:pt x="4293" y="8365"/>
                    <a:pt x="4293" y="8244"/>
                  </a:cubicBezTo>
                  <a:lnTo>
                    <a:pt x="4293" y="4852"/>
                  </a:lnTo>
                  <a:cubicBezTo>
                    <a:pt x="4754" y="4424"/>
                    <a:pt x="5018" y="3821"/>
                    <a:pt x="5018" y="3195"/>
                  </a:cubicBezTo>
                  <a:lnTo>
                    <a:pt x="5018" y="791"/>
                  </a:lnTo>
                  <a:cubicBezTo>
                    <a:pt x="5018" y="352"/>
                    <a:pt x="4655" y="1"/>
                    <a:pt x="4227" y="1"/>
                  </a:cubicBezTo>
                  <a:cubicBezTo>
                    <a:pt x="4068" y="165"/>
                    <a:pt x="3860" y="248"/>
                    <a:pt x="3651" y="248"/>
                  </a:cubicBezTo>
                  <a:cubicBezTo>
                    <a:pt x="3442" y="248"/>
                    <a:pt x="3234" y="165"/>
                    <a:pt x="3075" y="1"/>
                  </a:cubicBezTo>
                  <a:cubicBezTo>
                    <a:pt x="2921" y="165"/>
                    <a:pt x="2715" y="248"/>
                    <a:pt x="2509" y="248"/>
                  </a:cubicBezTo>
                  <a:cubicBezTo>
                    <a:pt x="2303" y="248"/>
                    <a:pt x="2098" y="165"/>
                    <a:pt x="1944" y="1"/>
                  </a:cubicBezTo>
                  <a:cubicBezTo>
                    <a:pt x="1785" y="165"/>
                    <a:pt x="1576" y="248"/>
                    <a:pt x="1368" y="248"/>
                  </a:cubicBezTo>
                  <a:cubicBezTo>
                    <a:pt x="1159" y="248"/>
                    <a:pt x="951" y="165"/>
                    <a:pt x="79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0" name="Google Shape;2370;p71"/>
          <p:cNvGrpSpPr/>
          <p:nvPr/>
        </p:nvGrpSpPr>
        <p:grpSpPr>
          <a:xfrm>
            <a:off x="5951850" y="1785572"/>
            <a:ext cx="398030" cy="234692"/>
            <a:chOff x="5951850" y="1785572"/>
            <a:chExt cx="398030" cy="234692"/>
          </a:xfrm>
        </p:grpSpPr>
        <p:sp>
          <p:nvSpPr>
            <p:cNvPr id="2371" name="Google Shape;2371;p71"/>
            <p:cNvSpPr/>
            <p:nvPr/>
          </p:nvSpPr>
          <p:spPr>
            <a:xfrm>
              <a:off x="5951850" y="1785572"/>
              <a:ext cx="398030" cy="234692"/>
            </a:xfrm>
            <a:custGeom>
              <a:avLst/>
              <a:gdLst/>
              <a:ahLst/>
              <a:cxnLst/>
              <a:rect l="l" t="t" r="r" b="b"/>
              <a:pathLst>
                <a:path w="15435" h="9101" extrusionOk="0">
                  <a:moveTo>
                    <a:pt x="7487" y="439"/>
                  </a:moveTo>
                  <a:lnTo>
                    <a:pt x="7487" y="1010"/>
                  </a:lnTo>
                  <a:lnTo>
                    <a:pt x="6499" y="1010"/>
                  </a:lnTo>
                  <a:lnTo>
                    <a:pt x="6499" y="439"/>
                  </a:lnTo>
                  <a:close/>
                  <a:moveTo>
                    <a:pt x="8925" y="439"/>
                  </a:moveTo>
                  <a:lnTo>
                    <a:pt x="8925" y="1010"/>
                  </a:lnTo>
                  <a:lnTo>
                    <a:pt x="7926" y="1010"/>
                  </a:lnTo>
                  <a:lnTo>
                    <a:pt x="7926" y="439"/>
                  </a:lnTo>
                  <a:close/>
                  <a:moveTo>
                    <a:pt x="12372" y="988"/>
                  </a:moveTo>
                  <a:cubicBezTo>
                    <a:pt x="13240" y="988"/>
                    <a:pt x="14019" y="1471"/>
                    <a:pt x="14403" y="2250"/>
                  </a:cubicBezTo>
                  <a:cubicBezTo>
                    <a:pt x="14524" y="2492"/>
                    <a:pt x="14524" y="2777"/>
                    <a:pt x="14403" y="3019"/>
                  </a:cubicBezTo>
                  <a:cubicBezTo>
                    <a:pt x="14019" y="3787"/>
                    <a:pt x="13240" y="4270"/>
                    <a:pt x="12383" y="4270"/>
                  </a:cubicBezTo>
                  <a:lnTo>
                    <a:pt x="12120" y="4270"/>
                  </a:lnTo>
                  <a:lnTo>
                    <a:pt x="12120" y="3908"/>
                  </a:lnTo>
                  <a:cubicBezTo>
                    <a:pt x="12120" y="3787"/>
                    <a:pt x="12021" y="3688"/>
                    <a:pt x="11900" y="3688"/>
                  </a:cubicBezTo>
                  <a:lnTo>
                    <a:pt x="5457" y="3688"/>
                  </a:lnTo>
                  <a:cubicBezTo>
                    <a:pt x="5336" y="3688"/>
                    <a:pt x="5237" y="3787"/>
                    <a:pt x="5237" y="3908"/>
                  </a:cubicBezTo>
                  <a:cubicBezTo>
                    <a:pt x="5226" y="4029"/>
                    <a:pt x="5325" y="4128"/>
                    <a:pt x="5446" y="4128"/>
                  </a:cubicBezTo>
                  <a:lnTo>
                    <a:pt x="11681" y="4128"/>
                  </a:lnTo>
                  <a:lnTo>
                    <a:pt x="11681" y="5511"/>
                  </a:lnTo>
                  <a:lnTo>
                    <a:pt x="3744" y="5511"/>
                  </a:lnTo>
                  <a:lnTo>
                    <a:pt x="3744" y="4139"/>
                  </a:lnTo>
                  <a:lnTo>
                    <a:pt x="4567" y="4139"/>
                  </a:lnTo>
                  <a:cubicBezTo>
                    <a:pt x="4688" y="4139"/>
                    <a:pt x="4787" y="4040"/>
                    <a:pt x="4798" y="3919"/>
                  </a:cubicBezTo>
                  <a:cubicBezTo>
                    <a:pt x="4798" y="3798"/>
                    <a:pt x="4699" y="3699"/>
                    <a:pt x="4578" y="3699"/>
                  </a:cubicBezTo>
                  <a:lnTo>
                    <a:pt x="3525" y="3699"/>
                  </a:lnTo>
                  <a:cubicBezTo>
                    <a:pt x="3404" y="3699"/>
                    <a:pt x="3305" y="3798"/>
                    <a:pt x="3305" y="3919"/>
                  </a:cubicBezTo>
                  <a:lnTo>
                    <a:pt x="3305" y="4270"/>
                  </a:lnTo>
                  <a:lnTo>
                    <a:pt x="3031" y="4270"/>
                  </a:lnTo>
                  <a:cubicBezTo>
                    <a:pt x="2174" y="4270"/>
                    <a:pt x="1395" y="3787"/>
                    <a:pt x="1011" y="3019"/>
                  </a:cubicBezTo>
                  <a:cubicBezTo>
                    <a:pt x="890" y="2777"/>
                    <a:pt x="890" y="2492"/>
                    <a:pt x="1011" y="2250"/>
                  </a:cubicBezTo>
                  <a:cubicBezTo>
                    <a:pt x="1395" y="1482"/>
                    <a:pt x="2174" y="988"/>
                    <a:pt x="3031" y="988"/>
                  </a:cubicBezTo>
                  <a:lnTo>
                    <a:pt x="6049" y="988"/>
                  </a:lnTo>
                  <a:lnTo>
                    <a:pt x="6049" y="1230"/>
                  </a:lnTo>
                  <a:cubicBezTo>
                    <a:pt x="6049" y="1350"/>
                    <a:pt x="6148" y="1449"/>
                    <a:pt x="6269" y="1449"/>
                  </a:cubicBezTo>
                  <a:lnTo>
                    <a:pt x="9134" y="1449"/>
                  </a:lnTo>
                  <a:cubicBezTo>
                    <a:pt x="9255" y="1449"/>
                    <a:pt x="9354" y="1350"/>
                    <a:pt x="9354" y="1230"/>
                  </a:cubicBezTo>
                  <a:lnTo>
                    <a:pt x="9354" y="988"/>
                  </a:lnTo>
                  <a:close/>
                  <a:moveTo>
                    <a:pt x="791" y="3502"/>
                  </a:moveTo>
                  <a:lnTo>
                    <a:pt x="791" y="3502"/>
                  </a:lnTo>
                  <a:cubicBezTo>
                    <a:pt x="1285" y="4259"/>
                    <a:pt x="2130" y="4709"/>
                    <a:pt x="3031" y="4720"/>
                  </a:cubicBezTo>
                  <a:lnTo>
                    <a:pt x="3305" y="4720"/>
                  </a:lnTo>
                  <a:lnTo>
                    <a:pt x="3305" y="5522"/>
                  </a:lnTo>
                  <a:lnTo>
                    <a:pt x="3031" y="5522"/>
                  </a:lnTo>
                  <a:cubicBezTo>
                    <a:pt x="1878" y="5522"/>
                    <a:pt x="912" y="4654"/>
                    <a:pt x="791" y="3502"/>
                  </a:cubicBezTo>
                  <a:close/>
                  <a:moveTo>
                    <a:pt x="14634" y="3513"/>
                  </a:moveTo>
                  <a:cubicBezTo>
                    <a:pt x="14502" y="4654"/>
                    <a:pt x="13536" y="5522"/>
                    <a:pt x="12394" y="5522"/>
                  </a:cubicBezTo>
                  <a:lnTo>
                    <a:pt x="12120" y="5522"/>
                  </a:lnTo>
                  <a:lnTo>
                    <a:pt x="12120" y="4720"/>
                  </a:lnTo>
                  <a:lnTo>
                    <a:pt x="12383" y="4720"/>
                  </a:lnTo>
                  <a:cubicBezTo>
                    <a:pt x="13283" y="4709"/>
                    <a:pt x="14129" y="4259"/>
                    <a:pt x="14634" y="3513"/>
                  </a:cubicBezTo>
                  <a:close/>
                  <a:moveTo>
                    <a:pt x="6291" y="0"/>
                  </a:moveTo>
                  <a:cubicBezTo>
                    <a:pt x="6170" y="0"/>
                    <a:pt x="6071" y="88"/>
                    <a:pt x="6071" y="220"/>
                  </a:cubicBezTo>
                  <a:lnTo>
                    <a:pt x="6071" y="538"/>
                  </a:lnTo>
                  <a:lnTo>
                    <a:pt x="3053" y="538"/>
                  </a:lnTo>
                  <a:cubicBezTo>
                    <a:pt x="1823" y="549"/>
                    <a:pt x="758" y="1383"/>
                    <a:pt x="451" y="2569"/>
                  </a:cubicBezTo>
                  <a:cubicBezTo>
                    <a:pt x="440" y="2580"/>
                    <a:pt x="440" y="2580"/>
                    <a:pt x="451" y="2591"/>
                  </a:cubicBezTo>
                  <a:cubicBezTo>
                    <a:pt x="1" y="4292"/>
                    <a:pt x="1296" y="5961"/>
                    <a:pt x="3053" y="5961"/>
                  </a:cubicBezTo>
                  <a:lnTo>
                    <a:pt x="3316" y="5961"/>
                  </a:lnTo>
                  <a:cubicBezTo>
                    <a:pt x="3316" y="6729"/>
                    <a:pt x="3338" y="7443"/>
                    <a:pt x="3536" y="8003"/>
                  </a:cubicBezTo>
                  <a:cubicBezTo>
                    <a:pt x="3788" y="8738"/>
                    <a:pt x="4315" y="9100"/>
                    <a:pt x="5149" y="9100"/>
                  </a:cubicBezTo>
                  <a:lnTo>
                    <a:pt x="8442" y="9100"/>
                  </a:lnTo>
                  <a:cubicBezTo>
                    <a:pt x="8563" y="9100"/>
                    <a:pt x="8662" y="9012"/>
                    <a:pt x="8673" y="8892"/>
                  </a:cubicBezTo>
                  <a:cubicBezTo>
                    <a:pt x="8673" y="8760"/>
                    <a:pt x="8574" y="8661"/>
                    <a:pt x="8453" y="8661"/>
                  </a:cubicBezTo>
                  <a:lnTo>
                    <a:pt x="5160" y="8661"/>
                  </a:lnTo>
                  <a:cubicBezTo>
                    <a:pt x="4524" y="8661"/>
                    <a:pt x="4150" y="8420"/>
                    <a:pt x="3964" y="7860"/>
                  </a:cubicBezTo>
                  <a:cubicBezTo>
                    <a:pt x="3788" y="7377"/>
                    <a:pt x="3777" y="6696"/>
                    <a:pt x="3766" y="5961"/>
                  </a:cubicBezTo>
                  <a:lnTo>
                    <a:pt x="11714" y="5961"/>
                  </a:lnTo>
                  <a:cubicBezTo>
                    <a:pt x="11714" y="6696"/>
                    <a:pt x="11692" y="7366"/>
                    <a:pt x="11527" y="7860"/>
                  </a:cubicBezTo>
                  <a:cubicBezTo>
                    <a:pt x="11329" y="8409"/>
                    <a:pt x="10956" y="8661"/>
                    <a:pt x="10320" y="8661"/>
                  </a:cubicBezTo>
                  <a:lnTo>
                    <a:pt x="9343" y="8661"/>
                  </a:lnTo>
                  <a:cubicBezTo>
                    <a:pt x="9222" y="8661"/>
                    <a:pt x="9123" y="8749"/>
                    <a:pt x="9123" y="8870"/>
                  </a:cubicBezTo>
                  <a:cubicBezTo>
                    <a:pt x="9112" y="9001"/>
                    <a:pt x="9211" y="9100"/>
                    <a:pt x="9343" y="9100"/>
                  </a:cubicBezTo>
                  <a:lnTo>
                    <a:pt x="10287" y="9100"/>
                  </a:lnTo>
                  <a:cubicBezTo>
                    <a:pt x="11121" y="9100"/>
                    <a:pt x="11648" y="8749"/>
                    <a:pt x="11900" y="8003"/>
                  </a:cubicBezTo>
                  <a:cubicBezTo>
                    <a:pt x="12098" y="7443"/>
                    <a:pt x="12109" y="6729"/>
                    <a:pt x="12120" y="5961"/>
                  </a:cubicBezTo>
                  <a:lnTo>
                    <a:pt x="12383" y="5961"/>
                  </a:lnTo>
                  <a:cubicBezTo>
                    <a:pt x="14140" y="5961"/>
                    <a:pt x="15435" y="4292"/>
                    <a:pt x="14985" y="2591"/>
                  </a:cubicBezTo>
                  <a:lnTo>
                    <a:pt x="15007" y="2591"/>
                  </a:lnTo>
                  <a:lnTo>
                    <a:pt x="15007" y="2569"/>
                  </a:lnTo>
                  <a:cubicBezTo>
                    <a:pt x="14689" y="1383"/>
                    <a:pt x="13624" y="549"/>
                    <a:pt x="12394" y="538"/>
                  </a:cubicBezTo>
                  <a:lnTo>
                    <a:pt x="9375" y="538"/>
                  </a:lnTo>
                  <a:lnTo>
                    <a:pt x="9375" y="220"/>
                  </a:lnTo>
                  <a:cubicBezTo>
                    <a:pt x="9375" y="88"/>
                    <a:pt x="9277" y="0"/>
                    <a:pt x="915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6075553" y="1949452"/>
              <a:ext cx="150341" cy="56088"/>
            </a:xfrm>
            <a:custGeom>
              <a:avLst/>
              <a:gdLst/>
              <a:ahLst/>
              <a:cxnLst/>
              <a:rect l="l" t="t" r="r" b="b"/>
              <a:pathLst>
                <a:path w="5830" h="2175" extrusionOk="0">
                  <a:moveTo>
                    <a:pt x="1713" y="440"/>
                  </a:moveTo>
                  <a:lnTo>
                    <a:pt x="1713" y="1461"/>
                  </a:lnTo>
                  <a:cubicBezTo>
                    <a:pt x="1713" y="1604"/>
                    <a:pt x="1604" y="1724"/>
                    <a:pt x="1461" y="1735"/>
                  </a:cubicBezTo>
                  <a:cubicBezTo>
                    <a:pt x="1454" y="1736"/>
                    <a:pt x="1448" y="1736"/>
                    <a:pt x="1442" y="1736"/>
                  </a:cubicBezTo>
                  <a:cubicBezTo>
                    <a:pt x="1296" y="1736"/>
                    <a:pt x="1176" y="1619"/>
                    <a:pt x="1176" y="1472"/>
                  </a:cubicBezTo>
                  <a:lnTo>
                    <a:pt x="1176" y="440"/>
                  </a:lnTo>
                  <a:close/>
                  <a:moveTo>
                    <a:pt x="231" y="1"/>
                  </a:moveTo>
                  <a:cubicBezTo>
                    <a:pt x="111" y="1"/>
                    <a:pt x="12" y="100"/>
                    <a:pt x="1" y="220"/>
                  </a:cubicBezTo>
                  <a:cubicBezTo>
                    <a:pt x="1" y="341"/>
                    <a:pt x="100" y="440"/>
                    <a:pt x="221" y="440"/>
                  </a:cubicBezTo>
                  <a:lnTo>
                    <a:pt x="736" y="440"/>
                  </a:lnTo>
                  <a:lnTo>
                    <a:pt x="736" y="1472"/>
                  </a:lnTo>
                  <a:cubicBezTo>
                    <a:pt x="736" y="1856"/>
                    <a:pt x="1055" y="2174"/>
                    <a:pt x="1439" y="2174"/>
                  </a:cubicBezTo>
                  <a:cubicBezTo>
                    <a:pt x="1834" y="2174"/>
                    <a:pt x="2153" y="1856"/>
                    <a:pt x="2153" y="1461"/>
                  </a:cubicBezTo>
                  <a:lnTo>
                    <a:pt x="2153" y="440"/>
                  </a:lnTo>
                  <a:lnTo>
                    <a:pt x="5599" y="440"/>
                  </a:lnTo>
                  <a:cubicBezTo>
                    <a:pt x="5720" y="440"/>
                    <a:pt x="5819" y="352"/>
                    <a:pt x="5830" y="231"/>
                  </a:cubicBezTo>
                  <a:cubicBezTo>
                    <a:pt x="5830" y="100"/>
                    <a:pt x="5731" y="1"/>
                    <a:pt x="561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3" name="Google Shape;2373;p71"/>
          <p:cNvSpPr/>
          <p:nvPr/>
        </p:nvSpPr>
        <p:spPr>
          <a:xfrm>
            <a:off x="887056" y="1712542"/>
            <a:ext cx="364609" cy="380469"/>
          </a:xfrm>
          <a:custGeom>
            <a:avLst/>
            <a:gdLst/>
            <a:ahLst/>
            <a:cxnLst/>
            <a:rect l="l" t="t" r="r" b="b"/>
            <a:pathLst>
              <a:path w="14139" h="14754" extrusionOk="0">
                <a:moveTo>
                  <a:pt x="1570" y="5170"/>
                </a:moveTo>
                <a:lnTo>
                  <a:pt x="1570" y="5170"/>
                </a:lnTo>
                <a:cubicBezTo>
                  <a:pt x="2382" y="5511"/>
                  <a:pt x="4029" y="6279"/>
                  <a:pt x="4874" y="7157"/>
                </a:cubicBezTo>
                <a:cubicBezTo>
                  <a:pt x="5291" y="7585"/>
                  <a:pt x="5719" y="8233"/>
                  <a:pt x="6136" y="9089"/>
                </a:cubicBezTo>
                <a:cubicBezTo>
                  <a:pt x="6312" y="9594"/>
                  <a:pt x="6499" y="10033"/>
                  <a:pt x="6630" y="10352"/>
                </a:cubicBezTo>
                <a:cubicBezTo>
                  <a:pt x="6389" y="10253"/>
                  <a:pt x="6071" y="10121"/>
                  <a:pt x="5719" y="10000"/>
                </a:cubicBezTo>
                <a:cubicBezTo>
                  <a:pt x="5719" y="10000"/>
                  <a:pt x="3985" y="9034"/>
                  <a:pt x="3524" y="8562"/>
                </a:cubicBezTo>
                <a:cubicBezTo>
                  <a:pt x="2668" y="7684"/>
                  <a:pt x="1910" y="5983"/>
                  <a:pt x="1570" y="5170"/>
                </a:cubicBezTo>
                <a:close/>
                <a:moveTo>
                  <a:pt x="12580" y="5170"/>
                </a:moveTo>
                <a:cubicBezTo>
                  <a:pt x="12240" y="5994"/>
                  <a:pt x="11482" y="7684"/>
                  <a:pt x="10626" y="8562"/>
                </a:cubicBezTo>
                <a:cubicBezTo>
                  <a:pt x="10165" y="9034"/>
                  <a:pt x="9397" y="9528"/>
                  <a:pt x="8420" y="10000"/>
                </a:cubicBezTo>
                <a:cubicBezTo>
                  <a:pt x="8420" y="10000"/>
                  <a:pt x="7761" y="10253"/>
                  <a:pt x="7509" y="10352"/>
                </a:cubicBezTo>
                <a:cubicBezTo>
                  <a:pt x="7651" y="10044"/>
                  <a:pt x="7827" y="9594"/>
                  <a:pt x="8003" y="9089"/>
                </a:cubicBezTo>
                <a:lnTo>
                  <a:pt x="8014" y="9078"/>
                </a:lnTo>
                <a:cubicBezTo>
                  <a:pt x="8431" y="8233"/>
                  <a:pt x="8859" y="7585"/>
                  <a:pt x="9265" y="7157"/>
                </a:cubicBezTo>
                <a:cubicBezTo>
                  <a:pt x="10121" y="6279"/>
                  <a:pt x="11768" y="5511"/>
                  <a:pt x="12580" y="5170"/>
                </a:cubicBezTo>
                <a:close/>
                <a:moveTo>
                  <a:pt x="10396" y="10022"/>
                </a:moveTo>
                <a:cubicBezTo>
                  <a:pt x="11340" y="10022"/>
                  <a:pt x="12668" y="10516"/>
                  <a:pt x="13348" y="10802"/>
                </a:cubicBezTo>
                <a:cubicBezTo>
                  <a:pt x="12668" y="11076"/>
                  <a:pt x="11351" y="11570"/>
                  <a:pt x="10407" y="11570"/>
                </a:cubicBezTo>
                <a:lnTo>
                  <a:pt x="10396" y="11570"/>
                </a:lnTo>
                <a:cubicBezTo>
                  <a:pt x="9452" y="11570"/>
                  <a:pt x="8211" y="11076"/>
                  <a:pt x="7574" y="10802"/>
                </a:cubicBezTo>
                <a:cubicBezTo>
                  <a:pt x="8211" y="10527"/>
                  <a:pt x="9452" y="10022"/>
                  <a:pt x="10396" y="10022"/>
                </a:cubicBezTo>
                <a:close/>
                <a:moveTo>
                  <a:pt x="6685" y="11219"/>
                </a:moveTo>
                <a:cubicBezTo>
                  <a:pt x="6477" y="11735"/>
                  <a:pt x="6103" y="12536"/>
                  <a:pt x="5653" y="13008"/>
                </a:cubicBezTo>
                <a:cubicBezTo>
                  <a:pt x="5192" y="13469"/>
                  <a:pt x="4336" y="13897"/>
                  <a:pt x="3809" y="14139"/>
                </a:cubicBezTo>
                <a:cubicBezTo>
                  <a:pt x="4040" y="13590"/>
                  <a:pt x="4457" y="12723"/>
                  <a:pt x="4918" y="12240"/>
                </a:cubicBezTo>
                <a:cubicBezTo>
                  <a:pt x="5247" y="11943"/>
                  <a:pt x="5609" y="11691"/>
                  <a:pt x="6016" y="11493"/>
                </a:cubicBezTo>
                <a:cubicBezTo>
                  <a:pt x="6016" y="11493"/>
                  <a:pt x="6510" y="11296"/>
                  <a:pt x="6685" y="11219"/>
                </a:cubicBezTo>
                <a:close/>
                <a:moveTo>
                  <a:pt x="7465" y="11219"/>
                </a:moveTo>
                <a:lnTo>
                  <a:pt x="7465" y="11219"/>
                </a:lnTo>
                <a:cubicBezTo>
                  <a:pt x="7640" y="11296"/>
                  <a:pt x="7860" y="11383"/>
                  <a:pt x="8101" y="11471"/>
                </a:cubicBezTo>
                <a:cubicBezTo>
                  <a:pt x="8507" y="11669"/>
                  <a:pt x="8892" y="11932"/>
                  <a:pt x="9221" y="12251"/>
                </a:cubicBezTo>
                <a:cubicBezTo>
                  <a:pt x="9693" y="12723"/>
                  <a:pt x="10110" y="13601"/>
                  <a:pt x="10341" y="14139"/>
                </a:cubicBezTo>
                <a:cubicBezTo>
                  <a:pt x="9803" y="13897"/>
                  <a:pt x="8969" y="13469"/>
                  <a:pt x="8497" y="12997"/>
                </a:cubicBezTo>
                <a:cubicBezTo>
                  <a:pt x="8024" y="12525"/>
                  <a:pt x="7673" y="11735"/>
                  <a:pt x="7465" y="11219"/>
                </a:cubicBezTo>
                <a:close/>
                <a:moveTo>
                  <a:pt x="7069" y="0"/>
                </a:moveTo>
                <a:cubicBezTo>
                  <a:pt x="6990" y="0"/>
                  <a:pt x="6910" y="44"/>
                  <a:pt x="6872" y="132"/>
                </a:cubicBezTo>
                <a:cubicBezTo>
                  <a:pt x="6367" y="1284"/>
                  <a:pt x="5961" y="2492"/>
                  <a:pt x="5653" y="3721"/>
                </a:cubicBezTo>
                <a:cubicBezTo>
                  <a:pt x="5615" y="3882"/>
                  <a:pt x="5743" y="3983"/>
                  <a:pt x="5868" y="3983"/>
                </a:cubicBezTo>
                <a:cubicBezTo>
                  <a:pt x="5956" y="3983"/>
                  <a:pt x="6043" y="3933"/>
                  <a:pt x="6071" y="3820"/>
                </a:cubicBezTo>
                <a:cubicBezTo>
                  <a:pt x="6334" y="2777"/>
                  <a:pt x="6663" y="1756"/>
                  <a:pt x="7069" y="768"/>
                </a:cubicBezTo>
                <a:cubicBezTo>
                  <a:pt x="7465" y="1745"/>
                  <a:pt x="8321" y="4018"/>
                  <a:pt x="8321" y="5631"/>
                </a:cubicBezTo>
                <a:cubicBezTo>
                  <a:pt x="8321" y="7234"/>
                  <a:pt x="7465" y="9375"/>
                  <a:pt x="7069" y="10275"/>
                </a:cubicBezTo>
                <a:cubicBezTo>
                  <a:pt x="6685" y="9375"/>
                  <a:pt x="5829" y="7234"/>
                  <a:pt x="5829" y="5631"/>
                </a:cubicBezTo>
                <a:cubicBezTo>
                  <a:pt x="5829" y="5313"/>
                  <a:pt x="5851" y="5006"/>
                  <a:pt x="5906" y="4698"/>
                </a:cubicBezTo>
                <a:cubicBezTo>
                  <a:pt x="5924" y="4539"/>
                  <a:pt x="5800" y="4448"/>
                  <a:pt x="5680" y="4448"/>
                </a:cubicBezTo>
                <a:cubicBezTo>
                  <a:pt x="5585" y="4448"/>
                  <a:pt x="5492" y="4506"/>
                  <a:pt x="5478" y="4632"/>
                </a:cubicBezTo>
                <a:cubicBezTo>
                  <a:pt x="5423" y="4962"/>
                  <a:pt x="5401" y="5291"/>
                  <a:pt x="5401" y="5631"/>
                </a:cubicBezTo>
                <a:cubicBezTo>
                  <a:pt x="5401" y="6213"/>
                  <a:pt x="5478" y="6795"/>
                  <a:pt x="5620" y="7366"/>
                </a:cubicBezTo>
                <a:cubicBezTo>
                  <a:pt x="5489" y="7190"/>
                  <a:pt x="5346" y="7014"/>
                  <a:pt x="5181" y="6850"/>
                </a:cubicBezTo>
                <a:cubicBezTo>
                  <a:pt x="4676" y="6323"/>
                  <a:pt x="3853" y="5785"/>
                  <a:pt x="2755" y="5236"/>
                </a:cubicBezTo>
                <a:cubicBezTo>
                  <a:pt x="1943" y="4830"/>
                  <a:pt x="1295" y="4588"/>
                  <a:pt x="1262" y="4577"/>
                </a:cubicBezTo>
                <a:cubicBezTo>
                  <a:pt x="1237" y="4567"/>
                  <a:pt x="1212" y="4563"/>
                  <a:pt x="1187" y="4563"/>
                </a:cubicBezTo>
                <a:cubicBezTo>
                  <a:pt x="1052" y="4563"/>
                  <a:pt x="942" y="4703"/>
                  <a:pt x="988" y="4852"/>
                </a:cubicBezTo>
                <a:cubicBezTo>
                  <a:pt x="999" y="4874"/>
                  <a:pt x="1241" y="5543"/>
                  <a:pt x="1636" y="6378"/>
                </a:cubicBezTo>
                <a:cubicBezTo>
                  <a:pt x="2174" y="7497"/>
                  <a:pt x="2701" y="8332"/>
                  <a:pt x="3216" y="8859"/>
                </a:cubicBezTo>
                <a:cubicBezTo>
                  <a:pt x="3502" y="9144"/>
                  <a:pt x="3820" y="9396"/>
                  <a:pt x="4160" y="9616"/>
                </a:cubicBezTo>
                <a:cubicBezTo>
                  <a:pt x="4029" y="9605"/>
                  <a:pt x="3886" y="9594"/>
                  <a:pt x="3754" y="9594"/>
                </a:cubicBezTo>
                <a:cubicBezTo>
                  <a:pt x="3282" y="9605"/>
                  <a:pt x="2821" y="9671"/>
                  <a:pt x="2382" y="9803"/>
                </a:cubicBezTo>
                <a:cubicBezTo>
                  <a:pt x="2162" y="9897"/>
                  <a:pt x="2232" y="10211"/>
                  <a:pt x="2449" y="10211"/>
                </a:cubicBezTo>
                <a:cubicBezTo>
                  <a:pt x="2459" y="10211"/>
                  <a:pt x="2470" y="10210"/>
                  <a:pt x="2481" y="10209"/>
                </a:cubicBezTo>
                <a:cubicBezTo>
                  <a:pt x="2898" y="10099"/>
                  <a:pt x="3326" y="10033"/>
                  <a:pt x="3754" y="10022"/>
                </a:cubicBezTo>
                <a:cubicBezTo>
                  <a:pt x="4687" y="10022"/>
                  <a:pt x="5928" y="10516"/>
                  <a:pt x="6565" y="10791"/>
                </a:cubicBezTo>
                <a:cubicBezTo>
                  <a:pt x="5928" y="11065"/>
                  <a:pt x="4698" y="11570"/>
                  <a:pt x="3754" y="11570"/>
                </a:cubicBezTo>
                <a:cubicBezTo>
                  <a:pt x="2799" y="11570"/>
                  <a:pt x="1482" y="11076"/>
                  <a:pt x="801" y="10802"/>
                </a:cubicBezTo>
                <a:cubicBezTo>
                  <a:pt x="1032" y="10703"/>
                  <a:pt x="1328" y="10582"/>
                  <a:pt x="1658" y="10472"/>
                </a:cubicBezTo>
                <a:cubicBezTo>
                  <a:pt x="1894" y="10394"/>
                  <a:pt x="1813" y="10051"/>
                  <a:pt x="1596" y="10051"/>
                </a:cubicBezTo>
                <a:cubicBezTo>
                  <a:pt x="1571" y="10051"/>
                  <a:pt x="1544" y="10056"/>
                  <a:pt x="1515" y="10066"/>
                </a:cubicBezTo>
                <a:cubicBezTo>
                  <a:pt x="769" y="10319"/>
                  <a:pt x="198" y="10593"/>
                  <a:pt x="165" y="10604"/>
                </a:cubicBezTo>
                <a:cubicBezTo>
                  <a:pt x="0" y="10681"/>
                  <a:pt x="0" y="10911"/>
                  <a:pt x="165" y="10988"/>
                </a:cubicBezTo>
                <a:cubicBezTo>
                  <a:pt x="253" y="11032"/>
                  <a:pt x="2327" y="11998"/>
                  <a:pt x="3743" y="11998"/>
                </a:cubicBezTo>
                <a:cubicBezTo>
                  <a:pt x="4051" y="11998"/>
                  <a:pt x="4369" y="11954"/>
                  <a:pt x="4665" y="11888"/>
                </a:cubicBezTo>
                <a:lnTo>
                  <a:pt x="4665" y="11888"/>
                </a:lnTo>
                <a:lnTo>
                  <a:pt x="4611" y="11943"/>
                </a:lnTo>
                <a:cubicBezTo>
                  <a:pt x="3842" y="12734"/>
                  <a:pt x="3238" y="14391"/>
                  <a:pt x="3216" y="14468"/>
                </a:cubicBezTo>
                <a:cubicBezTo>
                  <a:pt x="3159" y="14611"/>
                  <a:pt x="3275" y="14753"/>
                  <a:pt x="3421" y="14753"/>
                </a:cubicBezTo>
                <a:cubicBezTo>
                  <a:pt x="3444" y="14753"/>
                  <a:pt x="3467" y="14750"/>
                  <a:pt x="3491" y="14742"/>
                </a:cubicBezTo>
                <a:cubicBezTo>
                  <a:pt x="3557" y="14709"/>
                  <a:pt x="5181" y="14095"/>
                  <a:pt x="5961" y="13304"/>
                </a:cubicBezTo>
                <a:cubicBezTo>
                  <a:pt x="6455" y="12799"/>
                  <a:pt x="6850" y="11965"/>
                  <a:pt x="7069" y="11416"/>
                </a:cubicBezTo>
                <a:cubicBezTo>
                  <a:pt x="7300" y="11965"/>
                  <a:pt x="7695" y="12799"/>
                  <a:pt x="8189" y="13304"/>
                </a:cubicBezTo>
                <a:cubicBezTo>
                  <a:pt x="8958" y="14084"/>
                  <a:pt x="10582" y="14709"/>
                  <a:pt x="10659" y="14742"/>
                </a:cubicBezTo>
                <a:cubicBezTo>
                  <a:pt x="10681" y="14750"/>
                  <a:pt x="10703" y="14753"/>
                  <a:pt x="10725" y="14753"/>
                </a:cubicBezTo>
                <a:cubicBezTo>
                  <a:pt x="10864" y="14753"/>
                  <a:pt x="10981" y="14611"/>
                  <a:pt x="10933" y="14468"/>
                </a:cubicBezTo>
                <a:cubicBezTo>
                  <a:pt x="10901" y="14391"/>
                  <a:pt x="10297" y="12734"/>
                  <a:pt x="9528" y="11943"/>
                </a:cubicBezTo>
                <a:lnTo>
                  <a:pt x="9473" y="11888"/>
                </a:lnTo>
                <a:lnTo>
                  <a:pt x="9473" y="11888"/>
                </a:lnTo>
                <a:cubicBezTo>
                  <a:pt x="9781" y="11954"/>
                  <a:pt x="10088" y="11998"/>
                  <a:pt x="10396" y="11998"/>
                </a:cubicBezTo>
                <a:cubicBezTo>
                  <a:pt x="11812" y="11998"/>
                  <a:pt x="13886" y="11043"/>
                  <a:pt x="13974" y="10988"/>
                </a:cubicBezTo>
                <a:cubicBezTo>
                  <a:pt x="14139" y="10911"/>
                  <a:pt x="14139" y="10681"/>
                  <a:pt x="13974" y="10604"/>
                </a:cubicBezTo>
                <a:cubicBezTo>
                  <a:pt x="13886" y="10560"/>
                  <a:pt x="11823" y="9594"/>
                  <a:pt x="10396" y="9594"/>
                </a:cubicBezTo>
                <a:cubicBezTo>
                  <a:pt x="10264" y="9594"/>
                  <a:pt x="10121" y="9605"/>
                  <a:pt x="9989" y="9616"/>
                </a:cubicBezTo>
                <a:cubicBezTo>
                  <a:pt x="10330" y="9396"/>
                  <a:pt x="10648" y="9144"/>
                  <a:pt x="10933" y="8859"/>
                </a:cubicBezTo>
                <a:cubicBezTo>
                  <a:pt x="11449" y="8332"/>
                  <a:pt x="11976" y="7497"/>
                  <a:pt x="12514" y="6378"/>
                </a:cubicBezTo>
                <a:cubicBezTo>
                  <a:pt x="12909" y="5554"/>
                  <a:pt x="13151" y="4874"/>
                  <a:pt x="13162" y="4852"/>
                </a:cubicBezTo>
                <a:cubicBezTo>
                  <a:pt x="13208" y="4703"/>
                  <a:pt x="13098" y="4563"/>
                  <a:pt x="12963" y="4563"/>
                </a:cubicBezTo>
                <a:cubicBezTo>
                  <a:pt x="12938" y="4563"/>
                  <a:pt x="12913" y="4567"/>
                  <a:pt x="12887" y="4577"/>
                </a:cubicBezTo>
                <a:cubicBezTo>
                  <a:pt x="12855" y="4588"/>
                  <a:pt x="12196" y="4830"/>
                  <a:pt x="11395" y="5236"/>
                </a:cubicBezTo>
                <a:cubicBezTo>
                  <a:pt x="10297" y="5785"/>
                  <a:pt x="9473" y="6323"/>
                  <a:pt x="8958" y="6850"/>
                </a:cubicBezTo>
                <a:cubicBezTo>
                  <a:pt x="8804" y="7014"/>
                  <a:pt x="8661" y="7190"/>
                  <a:pt x="8529" y="7377"/>
                </a:cubicBezTo>
                <a:cubicBezTo>
                  <a:pt x="8672" y="6795"/>
                  <a:pt x="8749" y="6213"/>
                  <a:pt x="8749" y="5631"/>
                </a:cubicBezTo>
                <a:cubicBezTo>
                  <a:pt x="8749" y="3458"/>
                  <a:pt x="7333" y="263"/>
                  <a:pt x="7267" y="132"/>
                </a:cubicBezTo>
                <a:cubicBezTo>
                  <a:pt x="7229" y="44"/>
                  <a:pt x="7149" y="0"/>
                  <a:pt x="706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4" name="Google Shape;2374;p71"/>
          <p:cNvGrpSpPr/>
          <p:nvPr/>
        </p:nvGrpSpPr>
        <p:grpSpPr>
          <a:xfrm>
            <a:off x="5325704" y="1779048"/>
            <a:ext cx="379334" cy="246864"/>
            <a:chOff x="5325704" y="1779048"/>
            <a:chExt cx="379334" cy="246864"/>
          </a:xfrm>
        </p:grpSpPr>
        <p:sp>
          <p:nvSpPr>
            <p:cNvPr id="2375" name="Google Shape;2375;p71"/>
            <p:cNvSpPr/>
            <p:nvPr/>
          </p:nvSpPr>
          <p:spPr>
            <a:xfrm>
              <a:off x="5325704" y="1946873"/>
              <a:ext cx="199879" cy="67151"/>
            </a:xfrm>
            <a:custGeom>
              <a:avLst/>
              <a:gdLst/>
              <a:ahLst/>
              <a:cxnLst/>
              <a:rect l="l" t="t" r="r" b="b"/>
              <a:pathLst>
                <a:path w="7751" h="2604" extrusionOk="0">
                  <a:moveTo>
                    <a:pt x="1745" y="672"/>
                  </a:moveTo>
                  <a:lnTo>
                    <a:pt x="1745" y="2121"/>
                  </a:lnTo>
                  <a:lnTo>
                    <a:pt x="439" y="2066"/>
                  </a:lnTo>
                  <a:lnTo>
                    <a:pt x="439" y="727"/>
                  </a:lnTo>
                  <a:lnTo>
                    <a:pt x="1745" y="672"/>
                  </a:lnTo>
                  <a:close/>
                  <a:moveTo>
                    <a:pt x="7461" y="1"/>
                  </a:moveTo>
                  <a:cubicBezTo>
                    <a:pt x="7452" y="1"/>
                    <a:pt x="7442" y="1"/>
                    <a:pt x="7432" y="2"/>
                  </a:cubicBezTo>
                  <a:lnTo>
                    <a:pt x="209" y="299"/>
                  </a:lnTo>
                  <a:cubicBezTo>
                    <a:pt x="88" y="309"/>
                    <a:pt x="0" y="397"/>
                    <a:pt x="0" y="518"/>
                  </a:cubicBezTo>
                  <a:lnTo>
                    <a:pt x="0" y="2274"/>
                  </a:lnTo>
                  <a:cubicBezTo>
                    <a:pt x="0" y="2384"/>
                    <a:pt x="88" y="2483"/>
                    <a:pt x="209" y="2494"/>
                  </a:cubicBezTo>
                  <a:lnTo>
                    <a:pt x="2920" y="2604"/>
                  </a:lnTo>
                  <a:lnTo>
                    <a:pt x="2931" y="2604"/>
                  </a:lnTo>
                  <a:cubicBezTo>
                    <a:pt x="3194" y="2582"/>
                    <a:pt x="3205" y="2187"/>
                    <a:pt x="2942" y="2165"/>
                  </a:cubicBezTo>
                  <a:lnTo>
                    <a:pt x="2174" y="2132"/>
                  </a:lnTo>
                  <a:lnTo>
                    <a:pt x="2174" y="661"/>
                  </a:lnTo>
                  <a:lnTo>
                    <a:pt x="7443" y="441"/>
                  </a:lnTo>
                  <a:cubicBezTo>
                    <a:pt x="7446" y="441"/>
                    <a:pt x="7450" y="441"/>
                    <a:pt x="7453" y="441"/>
                  </a:cubicBezTo>
                  <a:cubicBezTo>
                    <a:pt x="7750" y="441"/>
                    <a:pt x="7737" y="1"/>
                    <a:pt x="74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5415702" y="1941251"/>
              <a:ext cx="289336" cy="84660"/>
            </a:xfrm>
            <a:custGeom>
              <a:avLst/>
              <a:gdLst/>
              <a:ahLst/>
              <a:cxnLst/>
              <a:rect l="l" t="t" r="r" b="b"/>
              <a:pathLst>
                <a:path w="11220" h="3283" extrusionOk="0">
                  <a:moveTo>
                    <a:pt x="10803" y="385"/>
                  </a:moveTo>
                  <a:lnTo>
                    <a:pt x="10803" y="2855"/>
                  </a:lnTo>
                  <a:lnTo>
                    <a:pt x="9200" y="2789"/>
                  </a:lnTo>
                  <a:lnTo>
                    <a:pt x="9200" y="451"/>
                  </a:lnTo>
                  <a:lnTo>
                    <a:pt x="10803" y="385"/>
                  </a:lnTo>
                  <a:close/>
                  <a:moveTo>
                    <a:pt x="11033" y="1"/>
                  </a:moveTo>
                  <a:lnTo>
                    <a:pt x="4787" y="187"/>
                  </a:lnTo>
                  <a:cubicBezTo>
                    <a:pt x="4524" y="220"/>
                    <a:pt x="4535" y="615"/>
                    <a:pt x="4809" y="626"/>
                  </a:cubicBezTo>
                  <a:lnTo>
                    <a:pt x="6741" y="549"/>
                  </a:lnTo>
                  <a:lnTo>
                    <a:pt x="6741" y="1614"/>
                  </a:lnTo>
                  <a:cubicBezTo>
                    <a:pt x="6752" y="1746"/>
                    <a:pt x="6856" y="1812"/>
                    <a:pt x="6960" y="1812"/>
                  </a:cubicBezTo>
                  <a:cubicBezTo>
                    <a:pt x="7065" y="1812"/>
                    <a:pt x="7169" y="1746"/>
                    <a:pt x="7180" y="1614"/>
                  </a:cubicBezTo>
                  <a:lnTo>
                    <a:pt x="7180" y="527"/>
                  </a:lnTo>
                  <a:lnTo>
                    <a:pt x="8761" y="462"/>
                  </a:lnTo>
                  <a:lnTo>
                    <a:pt x="8761" y="2767"/>
                  </a:lnTo>
                  <a:lnTo>
                    <a:pt x="4644" y="2591"/>
                  </a:lnTo>
                  <a:lnTo>
                    <a:pt x="4644" y="1493"/>
                  </a:lnTo>
                  <a:cubicBezTo>
                    <a:pt x="4633" y="1362"/>
                    <a:pt x="4529" y="1296"/>
                    <a:pt x="4425" y="1296"/>
                  </a:cubicBezTo>
                  <a:cubicBezTo>
                    <a:pt x="4320" y="1296"/>
                    <a:pt x="4216" y="1362"/>
                    <a:pt x="4205" y="1493"/>
                  </a:cubicBezTo>
                  <a:lnTo>
                    <a:pt x="4205" y="2569"/>
                  </a:lnTo>
                  <a:lnTo>
                    <a:pt x="319" y="2416"/>
                  </a:lnTo>
                  <a:cubicBezTo>
                    <a:pt x="309" y="2414"/>
                    <a:pt x="299" y="2414"/>
                    <a:pt x="289" y="2414"/>
                  </a:cubicBezTo>
                  <a:cubicBezTo>
                    <a:pt x="11" y="2414"/>
                    <a:pt x="1" y="2855"/>
                    <a:pt x="308" y="2855"/>
                  </a:cubicBezTo>
                  <a:lnTo>
                    <a:pt x="11011" y="3283"/>
                  </a:lnTo>
                  <a:lnTo>
                    <a:pt x="11154" y="3283"/>
                  </a:lnTo>
                  <a:lnTo>
                    <a:pt x="11165" y="3272"/>
                  </a:lnTo>
                  <a:lnTo>
                    <a:pt x="11176" y="3261"/>
                  </a:lnTo>
                  <a:lnTo>
                    <a:pt x="11187" y="3239"/>
                  </a:lnTo>
                  <a:cubicBezTo>
                    <a:pt x="11198" y="3206"/>
                    <a:pt x="11209" y="3173"/>
                    <a:pt x="11209" y="3140"/>
                  </a:cubicBezTo>
                  <a:lnTo>
                    <a:pt x="11209" y="154"/>
                  </a:lnTo>
                  <a:cubicBezTo>
                    <a:pt x="11220" y="121"/>
                    <a:pt x="11220" y="88"/>
                    <a:pt x="11209" y="55"/>
                  </a:cubicBezTo>
                  <a:lnTo>
                    <a:pt x="11198" y="34"/>
                  </a:lnTo>
                  <a:lnTo>
                    <a:pt x="11187" y="23"/>
                  </a:lnTo>
                  <a:lnTo>
                    <a:pt x="11187" y="12"/>
                  </a:lnTo>
                  <a:lnTo>
                    <a:pt x="11165" y="12"/>
                  </a:lnTo>
                  <a:lnTo>
                    <a:pt x="11154"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5659446" y="1806795"/>
              <a:ext cx="11346" cy="68517"/>
            </a:xfrm>
            <a:custGeom>
              <a:avLst/>
              <a:gdLst/>
              <a:ahLst/>
              <a:cxnLst/>
              <a:rect l="l" t="t" r="r" b="b"/>
              <a:pathLst>
                <a:path w="440" h="2657" extrusionOk="0">
                  <a:moveTo>
                    <a:pt x="220" y="0"/>
                  </a:moveTo>
                  <a:cubicBezTo>
                    <a:pt x="116" y="0"/>
                    <a:pt x="11" y="66"/>
                    <a:pt x="0" y="198"/>
                  </a:cubicBezTo>
                  <a:lnTo>
                    <a:pt x="0" y="2437"/>
                  </a:lnTo>
                  <a:cubicBezTo>
                    <a:pt x="0" y="2558"/>
                    <a:pt x="99" y="2657"/>
                    <a:pt x="220" y="2657"/>
                  </a:cubicBezTo>
                  <a:cubicBezTo>
                    <a:pt x="341" y="2657"/>
                    <a:pt x="439" y="2558"/>
                    <a:pt x="439" y="2437"/>
                  </a:cubicBezTo>
                  <a:lnTo>
                    <a:pt x="439" y="198"/>
                  </a:lnTo>
                  <a:cubicBezTo>
                    <a:pt x="428" y="66"/>
                    <a:pt x="324" y="0"/>
                    <a:pt x="2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5682500" y="1779048"/>
              <a:ext cx="11940" cy="131387"/>
            </a:xfrm>
            <a:custGeom>
              <a:avLst/>
              <a:gdLst/>
              <a:ahLst/>
              <a:cxnLst/>
              <a:rect l="l" t="t" r="r" b="b"/>
              <a:pathLst>
                <a:path w="463" h="5095" extrusionOk="0">
                  <a:moveTo>
                    <a:pt x="232" y="1"/>
                  </a:moveTo>
                  <a:cubicBezTo>
                    <a:pt x="116" y="1"/>
                    <a:pt x="1" y="77"/>
                    <a:pt x="17" y="231"/>
                  </a:cubicBezTo>
                  <a:lnTo>
                    <a:pt x="17" y="4875"/>
                  </a:lnTo>
                  <a:cubicBezTo>
                    <a:pt x="17" y="4995"/>
                    <a:pt x="105" y="5094"/>
                    <a:pt x="226" y="5094"/>
                  </a:cubicBezTo>
                  <a:cubicBezTo>
                    <a:pt x="347" y="5094"/>
                    <a:pt x="446" y="4995"/>
                    <a:pt x="446" y="4875"/>
                  </a:cubicBezTo>
                  <a:lnTo>
                    <a:pt x="446" y="231"/>
                  </a:lnTo>
                  <a:cubicBezTo>
                    <a:pt x="462" y="77"/>
                    <a:pt x="347" y="1"/>
                    <a:pt x="23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9" name="Google Shape;2379;p71"/>
          <p:cNvSpPr/>
          <p:nvPr/>
        </p:nvSpPr>
        <p:spPr>
          <a:xfrm>
            <a:off x="4695251" y="1713367"/>
            <a:ext cx="386451" cy="379076"/>
          </a:xfrm>
          <a:custGeom>
            <a:avLst/>
            <a:gdLst/>
            <a:ahLst/>
            <a:cxnLst/>
            <a:rect l="l" t="t" r="r" b="b"/>
            <a:pathLst>
              <a:path w="14986" h="14700" extrusionOk="0">
                <a:moveTo>
                  <a:pt x="7818" y="429"/>
                </a:moveTo>
                <a:lnTo>
                  <a:pt x="7818" y="1296"/>
                </a:lnTo>
                <a:lnTo>
                  <a:pt x="7389" y="1296"/>
                </a:lnTo>
                <a:lnTo>
                  <a:pt x="7389" y="429"/>
                </a:lnTo>
                <a:close/>
                <a:moveTo>
                  <a:pt x="8816" y="1724"/>
                </a:moveTo>
                <a:cubicBezTo>
                  <a:pt x="8657" y="2350"/>
                  <a:pt x="8130" y="2663"/>
                  <a:pt x="7603" y="2663"/>
                </a:cubicBezTo>
                <a:cubicBezTo>
                  <a:pt x="7077" y="2663"/>
                  <a:pt x="6550" y="2350"/>
                  <a:pt x="6390" y="1724"/>
                </a:cubicBezTo>
                <a:close/>
                <a:moveTo>
                  <a:pt x="4909" y="4513"/>
                </a:moveTo>
                <a:lnTo>
                  <a:pt x="5984" y="5588"/>
                </a:lnTo>
                <a:lnTo>
                  <a:pt x="5984" y="6071"/>
                </a:lnTo>
                <a:lnTo>
                  <a:pt x="4667" y="4754"/>
                </a:lnTo>
                <a:lnTo>
                  <a:pt x="4909" y="4513"/>
                </a:lnTo>
                <a:close/>
                <a:moveTo>
                  <a:pt x="10298" y="4513"/>
                </a:moveTo>
                <a:lnTo>
                  <a:pt x="10540" y="4754"/>
                </a:lnTo>
                <a:lnTo>
                  <a:pt x="9234" y="6071"/>
                </a:lnTo>
                <a:lnTo>
                  <a:pt x="9234" y="5577"/>
                </a:lnTo>
                <a:lnTo>
                  <a:pt x="10298" y="4513"/>
                </a:lnTo>
                <a:close/>
                <a:moveTo>
                  <a:pt x="8794" y="5061"/>
                </a:moveTo>
                <a:lnTo>
                  <a:pt x="8794" y="7092"/>
                </a:lnTo>
                <a:lnTo>
                  <a:pt x="6423" y="7092"/>
                </a:lnTo>
                <a:lnTo>
                  <a:pt x="6423" y="6598"/>
                </a:lnTo>
                <a:lnTo>
                  <a:pt x="6423" y="5501"/>
                </a:lnTo>
                <a:lnTo>
                  <a:pt x="6423" y="5061"/>
                </a:lnTo>
                <a:close/>
                <a:moveTo>
                  <a:pt x="782" y="6631"/>
                </a:moveTo>
                <a:cubicBezTo>
                  <a:pt x="811" y="6631"/>
                  <a:pt x="841" y="6642"/>
                  <a:pt x="869" y="6664"/>
                </a:cubicBezTo>
                <a:lnTo>
                  <a:pt x="1857" y="7652"/>
                </a:lnTo>
                <a:cubicBezTo>
                  <a:pt x="1824" y="7674"/>
                  <a:pt x="1791" y="7696"/>
                  <a:pt x="1758" y="7729"/>
                </a:cubicBezTo>
                <a:cubicBezTo>
                  <a:pt x="1736" y="7762"/>
                  <a:pt x="1714" y="7784"/>
                  <a:pt x="1681" y="7817"/>
                </a:cubicBezTo>
                <a:lnTo>
                  <a:pt x="704" y="6829"/>
                </a:lnTo>
                <a:cubicBezTo>
                  <a:pt x="649" y="6785"/>
                  <a:pt x="649" y="6708"/>
                  <a:pt x="704" y="6664"/>
                </a:cubicBezTo>
                <a:cubicBezTo>
                  <a:pt x="726" y="6642"/>
                  <a:pt x="754" y="6631"/>
                  <a:pt x="782" y="6631"/>
                </a:cubicBezTo>
                <a:close/>
                <a:moveTo>
                  <a:pt x="14430" y="6628"/>
                </a:moveTo>
                <a:cubicBezTo>
                  <a:pt x="14520" y="6628"/>
                  <a:pt x="14598" y="6744"/>
                  <a:pt x="14514" y="6829"/>
                </a:cubicBezTo>
                <a:lnTo>
                  <a:pt x="13526" y="7817"/>
                </a:lnTo>
                <a:cubicBezTo>
                  <a:pt x="13504" y="7784"/>
                  <a:pt x="13471" y="7762"/>
                  <a:pt x="13449" y="7729"/>
                </a:cubicBezTo>
                <a:cubicBezTo>
                  <a:pt x="13416" y="7707"/>
                  <a:pt x="13394" y="7674"/>
                  <a:pt x="13361" y="7652"/>
                </a:cubicBezTo>
                <a:lnTo>
                  <a:pt x="14349" y="6664"/>
                </a:lnTo>
                <a:cubicBezTo>
                  <a:pt x="14375" y="6639"/>
                  <a:pt x="14403" y="6628"/>
                  <a:pt x="14430" y="6628"/>
                </a:cubicBezTo>
                <a:close/>
                <a:moveTo>
                  <a:pt x="2384" y="7905"/>
                </a:moveTo>
                <a:cubicBezTo>
                  <a:pt x="2768" y="7905"/>
                  <a:pt x="2955" y="8377"/>
                  <a:pt x="2691" y="8651"/>
                </a:cubicBezTo>
                <a:cubicBezTo>
                  <a:pt x="2603" y="8739"/>
                  <a:pt x="2491" y="8783"/>
                  <a:pt x="2380" y="8783"/>
                </a:cubicBezTo>
                <a:cubicBezTo>
                  <a:pt x="2268" y="8783"/>
                  <a:pt x="2159" y="8739"/>
                  <a:pt x="2076" y="8651"/>
                </a:cubicBezTo>
                <a:cubicBezTo>
                  <a:pt x="1802" y="8377"/>
                  <a:pt x="1989" y="7905"/>
                  <a:pt x="2384" y="7905"/>
                </a:cubicBezTo>
                <a:close/>
                <a:moveTo>
                  <a:pt x="12832" y="7911"/>
                </a:moveTo>
                <a:cubicBezTo>
                  <a:pt x="13052" y="7911"/>
                  <a:pt x="13273" y="8070"/>
                  <a:pt x="13273" y="8344"/>
                </a:cubicBezTo>
                <a:cubicBezTo>
                  <a:pt x="13273" y="8464"/>
                  <a:pt x="13218" y="8574"/>
                  <a:pt x="13141" y="8651"/>
                </a:cubicBezTo>
                <a:cubicBezTo>
                  <a:pt x="13049" y="8744"/>
                  <a:pt x="12941" y="8783"/>
                  <a:pt x="12836" y="8783"/>
                </a:cubicBezTo>
                <a:cubicBezTo>
                  <a:pt x="12557" y="8783"/>
                  <a:pt x="12303" y="8499"/>
                  <a:pt x="12439" y="8179"/>
                </a:cubicBezTo>
                <a:cubicBezTo>
                  <a:pt x="12513" y="7994"/>
                  <a:pt x="12672" y="7911"/>
                  <a:pt x="12832" y="7911"/>
                </a:cubicBezTo>
                <a:close/>
                <a:moveTo>
                  <a:pt x="8169" y="7520"/>
                </a:moveTo>
                <a:lnTo>
                  <a:pt x="8169" y="9266"/>
                </a:lnTo>
                <a:lnTo>
                  <a:pt x="7049" y="9266"/>
                </a:lnTo>
                <a:lnTo>
                  <a:pt x="7049" y="7520"/>
                </a:lnTo>
                <a:close/>
                <a:moveTo>
                  <a:pt x="8696" y="12043"/>
                </a:moveTo>
                <a:lnTo>
                  <a:pt x="8696" y="13163"/>
                </a:lnTo>
                <a:cubicBezTo>
                  <a:pt x="8696" y="13283"/>
                  <a:pt x="8794" y="13371"/>
                  <a:pt x="8904" y="13371"/>
                </a:cubicBezTo>
                <a:lnTo>
                  <a:pt x="9277" y="13371"/>
                </a:lnTo>
                <a:cubicBezTo>
                  <a:pt x="9804" y="13371"/>
                  <a:pt x="10254" y="13744"/>
                  <a:pt x="10364" y="14260"/>
                </a:cubicBezTo>
                <a:lnTo>
                  <a:pt x="4854" y="14260"/>
                </a:lnTo>
                <a:cubicBezTo>
                  <a:pt x="4952" y="13744"/>
                  <a:pt x="5402" y="13371"/>
                  <a:pt x="5929" y="13371"/>
                </a:cubicBezTo>
                <a:lnTo>
                  <a:pt x="6303" y="13371"/>
                </a:lnTo>
                <a:cubicBezTo>
                  <a:pt x="6423" y="13371"/>
                  <a:pt x="6522" y="13272"/>
                  <a:pt x="6522" y="13152"/>
                </a:cubicBezTo>
                <a:lnTo>
                  <a:pt x="6522" y="12043"/>
                </a:lnTo>
                <a:close/>
                <a:moveTo>
                  <a:pt x="7170" y="1"/>
                </a:moveTo>
                <a:cubicBezTo>
                  <a:pt x="7049" y="1"/>
                  <a:pt x="6950" y="100"/>
                  <a:pt x="6950" y="220"/>
                </a:cubicBezTo>
                <a:lnTo>
                  <a:pt x="6950" y="1296"/>
                </a:lnTo>
                <a:lnTo>
                  <a:pt x="6138" y="1296"/>
                </a:lnTo>
                <a:cubicBezTo>
                  <a:pt x="6017" y="1296"/>
                  <a:pt x="5918" y="1395"/>
                  <a:pt x="5918" y="1527"/>
                </a:cubicBezTo>
                <a:cubicBezTo>
                  <a:pt x="5962" y="2163"/>
                  <a:pt x="6368" y="2723"/>
                  <a:pt x="6950" y="2965"/>
                </a:cubicBezTo>
                <a:lnTo>
                  <a:pt x="6950" y="4633"/>
                </a:lnTo>
                <a:lnTo>
                  <a:pt x="6204" y="4633"/>
                </a:lnTo>
                <a:cubicBezTo>
                  <a:pt x="6083" y="4633"/>
                  <a:pt x="5984" y="4732"/>
                  <a:pt x="5984" y="4853"/>
                </a:cubicBezTo>
                <a:lnTo>
                  <a:pt x="5984" y="4974"/>
                </a:lnTo>
                <a:lnTo>
                  <a:pt x="5062" y="4052"/>
                </a:lnTo>
                <a:cubicBezTo>
                  <a:pt x="5018" y="4013"/>
                  <a:pt x="4963" y="3994"/>
                  <a:pt x="4909" y="3994"/>
                </a:cubicBezTo>
                <a:cubicBezTo>
                  <a:pt x="4854" y="3994"/>
                  <a:pt x="4799" y="4013"/>
                  <a:pt x="4755" y="4052"/>
                </a:cubicBezTo>
                <a:lnTo>
                  <a:pt x="4623" y="4194"/>
                </a:lnTo>
                <a:lnTo>
                  <a:pt x="3525" y="3097"/>
                </a:lnTo>
                <a:cubicBezTo>
                  <a:pt x="3273" y="2866"/>
                  <a:pt x="2953" y="2751"/>
                  <a:pt x="2634" y="2751"/>
                </a:cubicBezTo>
                <a:cubicBezTo>
                  <a:pt x="2300" y="2751"/>
                  <a:pt x="1967" y="2877"/>
                  <a:pt x="1714" y="3129"/>
                </a:cubicBezTo>
                <a:cubicBezTo>
                  <a:pt x="1220" y="3623"/>
                  <a:pt x="1209" y="4425"/>
                  <a:pt x="1681" y="4941"/>
                </a:cubicBezTo>
                <a:lnTo>
                  <a:pt x="4129" y="7378"/>
                </a:lnTo>
                <a:cubicBezTo>
                  <a:pt x="4720" y="7959"/>
                  <a:pt x="4229" y="8869"/>
                  <a:pt x="3520" y="8869"/>
                </a:cubicBezTo>
                <a:cubicBezTo>
                  <a:pt x="3399" y="8869"/>
                  <a:pt x="3271" y="8842"/>
                  <a:pt x="3141" y="8783"/>
                </a:cubicBezTo>
                <a:cubicBezTo>
                  <a:pt x="3465" y="8197"/>
                  <a:pt x="3043" y="7493"/>
                  <a:pt x="2396" y="7493"/>
                </a:cubicBezTo>
                <a:cubicBezTo>
                  <a:pt x="2363" y="7493"/>
                  <a:pt x="2330" y="7495"/>
                  <a:pt x="2296" y="7498"/>
                </a:cubicBezTo>
                <a:lnTo>
                  <a:pt x="1176" y="6368"/>
                </a:lnTo>
                <a:cubicBezTo>
                  <a:pt x="1057" y="6248"/>
                  <a:pt x="923" y="6198"/>
                  <a:pt x="795" y="6198"/>
                </a:cubicBezTo>
                <a:cubicBezTo>
                  <a:pt x="369" y="6198"/>
                  <a:pt x="0" y="6751"/>
                  <a:pt x="397" y="7147"/>
                </a:cubicBezTo>
                <a:lnTo>
                  <a:pt x="1517" y="8267"/>
                </a:lnTo>
                <a:cubicBezTo>
                  <a:pt x="1466" y="8810"/>
                  <a:pt x="1900" y="9219"/>
                  <a:pt x="2381" y="9219"/>
                </a:cubicBezTo>
                <a:cubicBezTo>
                  <a:pt x="2531" y="9219"/>
                  <a:pt x="2687" y="9179"/>
                  <a:pt x="2834" y="9090"/>
                </a:cubicBezTo>
                <a:cubicBezTo>
                  <a:pt x="3046" y="9223"/>
                  <a:pt x="3282" y="9287"/>
                  <a:pt x="3517" y="9287"/>
                </a:cubicBezTo>
                <a:cubicBezTo>
                  <a:pt x="3903" y="9287"/>
                  <a:pt x="4283" y="9114"/>
                  <a:pt x="4535" y="8794"/>
                </a:cubicBezTo>
                <a:cubicBezTo>
                  <a:pt x="4941" y="8267"/>
                  <a:pt x="4898" y="7531"/>
                  <a:pt x="4426" y="7059"/>
                </a:cubicBezTo>
                <a:lnTo>
                  <a:pt x="1989" y="4622"/>
                </a:lnTo>
                <a:cubicBezTo>
                  <a:pt x="1356" y="3998"/>
                  <a:pt x="1936" y="3126"/>
                  <a:pt x="2613" y="3126"/>
                </a:cubicBezTo>
                <a:cubicBezTo>
                  <a:pt x="2816" y="3126"/>
                  <a:pt x="3028" y="3205"/>
                  <a:pt x="3218" y="3393"/>
                </a:cubicBezTo>
                <a:lnTo>
                  <a:pt x="4316" y="4491"/>
                </a:lnTo>
                <a:lnTo>
                  <a:pt x="4206" y="4600"/>
                </a:lnTo>
                <a:cubicBezTo>
                  <a:pt x="4118" y="4688"/>
                  <a:pt x="4118" y="4820"/>
                  <a:pt x="4206" y="4908"/>
                </a:cubicBezTo>
                <a:lnTo>
                  <a:pt x="5984" y="6697"/>
                </a:lnTo>
                <a:lnTo>
                  <a:pt x="5984" y="7312"/>
                </a:lnTo>
                <a:cubicBezTo>
                  <a:pt x="5984" y="7433"/>
                  <a:pt x="6083" y="7531"/>
                  <a:pt x="6204" y="7531"/>
                </a:cubicBezTo>
                <a:lnTo>
                  <a:pt x="6621" y="7531"/>
                </a:lnTo>
                <a:lnTo>
                  <a:pt x="6621" y="9266"/>
                </a:lnTo>
                <a:lnTo>
                  <a:pt x="5622" y="9266"/>
                </a:lnTo>
                <a:cubicBezTo>
                  <a:pt x="5084" y="9266"/>
                  <a:pt x="4601" y="9584"/>
                  <a:pt x="4371" y="10067"/>
                </a:cubicBezTo>
                <a:cubicBezTo>
                  <a:pt x="4291" y="10241"/>
                  <a:pt x="4431" y="10381"/>
                  <a:pt x="4573" y="10381"/>
                </a:cubicBezTo>
                <a:cubicBezTo>
                  <a:pt x="4647" y="10381"/>
                  <a:pt x="4721" y="10343"/>
                  <a:pt x="4766" y="10254"/>
                </a:cubicBezTo>
                <a:cubicBezTo>
                  <a:pt x="4919" y="9913"/>
                  <a:pt x="5260" y="9705"/>
                  <a:pt x="5622" y="9705"/>
                </a:cubicBezTo>
                <a:lnTo>
                  <a:pt x="9596" y="9705"/>
                </a:lnTo>
                <a:cubicBezTo>
                  <a:pt x="10123" y="9705"/>
                  <a:pt x="10551" y="10133"/>
                  <a:pt x="10551" y="10660"/>
                </a:cubicBezTo>
                <a:cubicBezTo>
                  <a:pt x="10551" y="11187"/>
                  <a:pt x="10123" y="11615"/>
                  <a:pt x="9596" y="11615"/>
                </a:cubicBezTo>
                <a:lnTo>
                  <a:pt x="5622" y="11615"/>
                </a:lnTo>
                <a:cubicBezTo>
                  <a:pt x="5216" y="11604"/>
                  <a:pt x="4854" y="11351"/>
                  <a:pt x="4722" y="10967"/>
                </a:cubicBezTo>
                <a:cubicBezTo>
                  <a:pt x="4688" y="10861"/>
                  <a:pt x="4605" y="10816"/>
                  <a:pt x="4521" y="10816"/>
                </a:cubicBezTo>
                <a:cubicBezTo>
                  <a:pt x="4389" y="10816"/>
                  <a:pt x="4255" y="10930"/>
                  <a:pt x="4316" y="11099"/>
                </a:cubicBezTo>
                <a:cubicBezTo>
                  <a:pt x="4502" y="11659"/>
                  <a:pt x="5029" y="12043"/>
                  <a:pt x="5622" y="12043"/>
                </a:cubicBezTo>
                <a:lnTo>
                  <a:pt x="6083" y="12043"/>
                </a:lnTo>
                <a:lnTo>
                  <a:pt x="6083" y="12943"/>
                </a:lnTo>
                <a:lnTo>
                  <a:pt x="5929" y="12943"/>
                </a:lnTo>
                <a:cubicBezTo>
                  <a:pt x="5084" y="12943"/>
                  <a:pt x="4404" y="13635"/>
                  <a:pt x="4393" y="14480"/>
                </a:cubicBezTo>
                <a:cubicBezTo>
                  <a:pt x="4393" y="14601"/>
                  <a:pt x="4491" y="14699"/>
                  <a:pt x="4612" y="14699"/>
                </a:cubicBezTo>
                <a:lnTo>
                  <a:pt x="10606" y="14699"/>
                </a:lnTo>
                <a:cubicBezTo>
                  <a:pt x="10726" y="14699"/>
                  <a:pt x="10825" y="14601"/>
                  <a:pt x="10825" y="14480"/>
                </a:cubicBezTo>
                <a:cubicBezTo>
                  <a:pt x="10825" y="13635"/>
                  <a:pt x="10134" y="12943"/>
                  <a:pt x="9288" y="12943"/>
                </a:cubicBezTo>
                <a:lnTo>
                  <a:pt x="9135" y="12943"/>
                </a:lnTo>
                <a:lnTo>
                  <a:pt x="9135" y="12043"/>
                </a:lnTo>
                <a:lnTo>
                  <a:pt x="9596" y="12043"/>
                </a:lnTo>
                <a:cubicBezTo>
                  <a:pt x="10364" y="12043"/>
                  <a:pt x="10979" y="11417"/>
                  <a:pt x="10979" y="10660"/>
                </a:cubicBezTo>
                <a:cubicBezTo>
                  <a:pt x="10979" y="9891"/>
                  <a:pt x="10364" y="9266"/>
                  <a:pt x="9596" y="9266"/>
                </a:cubicBezTo>
                <a:lnTo>
                  <a:pt x="8597" y="9266"/>
                </a:lnTo>
                <a:lnTo>
                  <a:pt x="8597" y="7520"/>
                </a:lnTo>
                <a:lnTo>
                  <a:pt x="9014" y="7520"/>
                </a:lnTo>
                <a:cubicBezTo>
                  <a:pt x="9135" y="7520"/>
                  <a:pt x="9234" y="7433"/>
                  <a:pt x="9234" y="7312"/>
                </a:cubicBezTo>
                <a:lnTo>
                  <a:pt x="9234" y="6675"/>
                </a:lnTo>
                <a:lnTo>
                  <a:pt x="10990" y="4908"/>
                </a:lnTo>
                <a:cubicBezTo>
                  <a:pt x="11078" y="4820"/>
                  <a:pt x="11078" y="4688"/>
                  <a:pt x="10990" y="4600"/>
                </a:cubicBezTo>
                <a:lnTo>
                  <a:pt x="10891" y="4502"/>
                </a:lnTo>
                <a:lnTo>
                  <a:pt x="12000" y="3393"/>
                </a:lnTo>
                <a:cubicBezTo>
                  <a:pt x="12189" y="3201"/>
                  <a:pt x="12402" y="3120"/>
                  <a:pt x="12605" y="3120"/>
                </a:cubicBezTo>
                <a:cubicBezTo>
                  <a:pt x="13274" y="3120"/>
                  <a:pt x="13850" y="3989"/>
                  <a:pt x="13218" y="4611"/>
                </a:cubicBezTo>
                <a:lnTo>
                  <a:pt x="10781" y="7059"/>
                </a:lnTo>
                <a:cubicBezTo>
                  <a:pt x="9895" y="7955"/>
                  <a:pt x="10663" y="9290"/>
                  <a:pt x="11698" y="9290"/>
                </a:cubicBezTo>
                <a:cubicBezTo>
                  <a:pt x="11919" y="9290"/>
                  <a:pt x="12152" y="9229"/>
                  <a:pt x="12384" y="9090"/>
                </a:cubicBezTo>
                <a:cubicBezTo>
                  <a:pt x="12529" y="9178"/>
                  <a:pt x="12683" y="9217"/>
                  <a:pt x="12833" y="9217"/>
                </a:cubicBezTo>
                <a:cubicBezTo>
                  <a:pt x="13286" y="9217"/>
                  <a:pt x="13701" y="8855"/>
                  <a:pt x="13701" y="8344"/>
                </a:cubicBezTo>
                <a:lnTo>
                  <a:pt x="13701" y="8256"/>
                </a:lnTo>
                <a:lnTo>
                  <a:pt x="14821" y="7136"/>
                </a:lnTo>
                <a:cubicBezTo>
                  <a:pt x="14931" y="7026"/>
                  <a:pt x="14986" y="6895"/>
                  <a:pt x="14986" y="6741"/>
                </a:cubicBezTo>
                <a:cubicBezTo>
                  <a:pt x="14986" y="6408"/>
                  <a:pt x="14712" y="6190"/>
                  <a:pt x="14430" y="6190"/>
                </a:cubicBezTo>
                <a:cubicBezTo>
                  <a:pt x="14292" y="6190"/>
                  <a:pt x="14153" y="6242"/>
                  <a:pt x="14042" y="6357"/>
                </a:cubicBezTo>
                <a:lnTo>
                  <a:pt x="12911" y="7476"/>
                </a:lnTo>
                <a:lnTo>
                  <a:pt x="12823" y="7476"/>
                </a:lnTo>
                <a:cubicBezTo>
                  <a:pt x="12165" y="7476"/>
                  <a:pt x="11747" y="8190"/>
                  <a:pt x="12066" y="8772"/>
                </a:cubicBezTo>
                <a:cubicBezTo>
                  <a:pt x="11937" y="8831"/>
                  <a:pt x="11810" y="8858"/>
                  <a:pt x="11689" y="8858"/>
                </a:cubicBezTo>
                <a:cubicBezTo>
                  <a:pt x="10990" y="8858"/>
                  <a:pt x="10508" y="7957"/>
                  <a:pt x="11089" y="7367"/>
                </a:cubicBezTo>
                <a:lnTo>
                  <a:pt x="11440" y="7015"/>
                </a:lnTo>
                <a:lnTo>
                  <a:pt x="13526" y="4930"/>
                </a:lnTo>
                <a:cubicBezTo>
                  <a:pt x="13998" y="4414"/>
                  <a:pt x="13987" y="3612"/>
                  <a:pt x="13493" y="3118"/>
                </a:cubicBezTo>
                <a:cubicBezTo>
                  <a:pt x="13240" y="2866"/>
                  <a:pt x="12907" y="2740"/>
                  <a:pt x="12575" y="2740"/>
                </a:cubicBezTo>
                <a:cubicBezTo>
                  <a:pt x="12257" y="2740"/>
                  <a:pt x="11939" y="2855"/>
                  <a:pt x="11692" y="3086"/>
                </a:cubicBezTo>
                <a:lnTo>
                  <a:pt x="10584" y="4194"/>
                </a:lnTo>
                <a:lnTo>
                  <a:pt x="10441" y="4052"/>
                </a:lnTo>
                <a:cubicBezTo>
                  <a:pt x="10397" y="4008"/>
                  <a:pt x="10342" y="3986"/>
                  <a:pt x="10287" y="3986"/>
                </a:cubicBezTo>
                <a:cubicBezTo>
                  <a:pt x="10233" y="3986"/>
                  <a:pt x="10178" y="4008"/>
                  <a:pt x="10134" y="4052"/>
                </a:cubicBezTo>
                <a:lnTo>
                  <a:pt x="9223" y="4963"/>
                </a:lnTo>
                <a:lnTo>
                  <a:pt x="9223" y="4853"/>
                </a:lnTo>
                <a:cubicBezTo>
                  <a:pt x="9223" y="4732"/>
                  <a:pt x="9124" y="4633"/>
                  <a:pt x="9003" y="4633"/>
                </a:cubicBezTo>
                <a:lnTo>
                  <a:pt x="8257" y="4633"/>
                </a:lnTo>
                <a:lnTo>
                  <a:pt x="8257" y="3755"/>
                </a:lnTo>
                <a:cubicBezTo>
                  <a:pt x="8251" y="3612"/>
                  <a:pt x="8141" y="3541"/>
                  <a:pt x="8033" y="3541"/>
                </a:cubicBezTo>
                <a:cubicBezTo>
                  <a:pt x="7925" y="3541"/>
                  <a:pt x="7818" y="3612"/>
                  <a:pt x="7818" y="3755"/>
                </a:cubicBezTo>
                <a:lnTo>
                  <a:pt x="7818" y="4633"/>
                </a:lnTo>
                <a:lnTo>
                  <a:pt x="7378" y="4633"/>
                </a:lnTo>
                <a:lnTo>
                  <a:pt x="7378" y="3086"/>
                </a:lnTo>
                <a:cubicBezTo>
                  <a:pt x="7450" y="3094"/>
                  <a:pt x="7521" y="3099"/>
                  <a:pt x="7592" y="3099"/>
                </a:cubicBezTo>
                <a:cubicBezTo>
                  <a:pt x="8470" y="3099"/>
                  <a:pt x="9227" y="2421"/>
                  <a:pt x="9277" y="1527"/>
                </a:cubicBezTo>
                <a:cubicBezTo>
                  <a:pt x="9288" y="1395"/>
                  <a:pt x="9190" y="1296"/>
                  <a:pt x="9069" y="1296"/>
                </a:cubicBezTo>
                <a:lnTo>
                  <a:pt x="8257" y="1296"/>
                </a:lnTo>
                <a:lnTo>
                  <a:pt x="8257" y="220"/>
                </a:lnTo>
                <a:cubicBezTo>
                  <a:pt x="8257" y="100"/>
                  <a:pt x="8158" y="1"/>
                  <a:pt x="803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0" name="Google Shape;2380;p71"/>
          <p:cNvGrpSpPr/>
          <p:nvPr/>
        </p:nvGrpSpPr>
        <p:grpSpPr>
          <a:xfrm>
            <a:off x="4769158" y="4113822"/>
            <a:ext cx="246296" cy="379592"/>
            <a:chOff x="4769158" y="4113822"/>
            <a:chExt cx="246296" cy="379592"/>
          </a:xfrm>
        </p:grpSpPr>
        <p:sp>
          <p:nvSpPr>
            <p:cNvPr id="2381" name="Google Shape;2381;p71"/>
            <p:cNvSpPr/>
            <p:nvPr/>
          </p:nvSpPr>
          <p:spPr>
            <a:xfrm>
              <a:off x="4850647" y="4191546"/>
              <a:ext cx="86672" cy="63979"/>
            </a:xfrm>
            <a:custGeom>
              <a:avLst/>
              <a:gdLst/>
              <a:ahLst/>
              <a:cxnLst/>
              <a:rect l="l" t="t" r="r" b="b"/>
              <a:pathLst>
                <a:path w="3361" h="2481" extrusionOk="0">
                  <a:moveTo>
                    <a:pt x="1638" y="434"/>
                  </a:moveTo>
                  <a:cubicBezTo>
                    <a:pt x="1682" y="434"/>
                    <a:pt x="1737" y="434"/>
                    <a:pt x="1792" y="445"/>
                  </a:cubicBezTo>
                  <a:cubicBezTo>
                    <a:pt x="2494" y="588"/>
                    <a:pt x="2681" y="1499"/>
                    <a:pt x="2088" y="1905"/>
                  </a:cubicBezTo>
                  <a:cubicBezTo>
                    <a:pt x="1946" y="2000"/>
                    <a:pt x="1793" y="2043"/>
                    <a:pt x="1645" y="2043"/>
                  </a:cubicBezTo>
                  <a:cubicBezTo>
                    <a:pt x="1174" y="2043"/>
                    <a:pt x="747" y="1616"/>
                    <a:pt x="847" y="1082"/>
                  </a:cubicBezTo>
                  <a:cubicBezTo>
                    <a:pt x="924" y="709"/>
                    <a:pt x="1254" y="434"/>
                    <a:pt x="1638" y="434"/>
                  </a:cubicBezTo>
                  <a:close/>
                  <a:moveTo>
                    <a:pt x="1627" y="0"/>
                  </a:moveTo>
                  <a:cubicBezTo>
                    <a:pt x="735" y="0"/>
                    <a:pt x="0" y="1043"/>
                    <a:pt x="606" y="1938"/>
                  </a:cubicBezTo>
                  <a:cubicBezTo>
                    <a:pt x="793" y="2202"/>
                    <a:pt x="1078" y="2388"/>
                    <a:pt x="1396" y="2454"/>
                  </a:cubicBezTo>
                  <a:cubicBezTo>
                    <a:pt x="1488" y="2472"/>
                    <a:pt x="1576" y="2481"/>
                    <a:pt x="1661" y="2481"/>
                  </a:cubicBezTo>
                  <a:cubicBezTo>
                    <a:pt x="2814" y="2481"/>
                    <a:pt x="3360" y="910"/>
                    <a:pt x="2307" y="215"/>
                  </a:cubicBezTo>
                  <a:cubicBezTo>
                    <a:pt x="2083" y="65"/>
                    <a:pt x="1850" y="0"/>
                    <a:pt x="16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4769158" y="4113822"/>
              <a:ext cx="246296" cy="379592"/>
            </a:xfrm>
            <a:custGeom>
              <a:avLst/>
              <a:gdLst/>
              <a:ahLst/>
              <a:cxnLst/>
              <a:rect l="l" t="t" r="r" b="b"/>
              <a:pathLst>
                <a:path w="9551" h="14720" extrusionOk="0">
                  <a:moveTo>
                    <a:pt x="4732" y="438"/>
                  </a:moveTo>
                  <a:cubicBezTo>
                    <a:pt x="5174" y="438"/>
                    <a:pt x="5616" y="512"/>
                    <a:pt x="6038" y="660"/>
                  </a:cubicBezTo>
                  <a:lnTo>
                    <a:pt x="5687" y="1506"/>
                  </a:lnTo>
                  <a:cubicBezTo>
                    <a:pt x="5566" y="1473"/>
                    <a:pt x="5456" y="1440"/>
                    <a:pt x="5336" y="1418"/>
                  </a:cubicBezTo>
                  <a:cubicBezTo>
                    <a:pt x="5155" y="1383"/>
                    <a:pt x="4971" y="1366"/>
                    <a:pt x="4787" y="1366"/>
                  </a:cubicBezTo>
                  <a:cubicBezTo>
                    <a:pt x="4448" y="1366"/>
                    <a:pt x="4109" y="1424"/>
                    <a:pt x="3788" y="1538"/>
                  </a:cubicBezTo>
                  <a:lnTo>
                    <a:pt x="3426" y="660"/>
                  </a:lnTo>
                  <a:cubicBezTo>
                    <a:pt x="3848" y="512"/>
                    <a:pt x="4290" y="438"/>
                    <a:pt x="4732" y="438"/>
                  </a:cubicBezTo>
                  <a:close/>
                  <a:moveTo>
                    <a:pt x="6444" y="814"/>
                  </a:moveTo>
                  <a:cubicBezTo>
                    <a:pt x="7246" y="1209"/>
                    <a:pt x="7904" y="1868"/>
                    <a:pt x="8289" y="2680"/>
                  </a:cubicBezTo>
                  <a:lnTo>
                    <a:pt x="7410" y="3042"/>
                  </a:lnTo>
                  <a:cubicBezTo>
                    <a:pt x="7136" y="2450"/>
                    <a:pt x="6675" y="1967"/>
                    <a:pt x="6093" y="1670"/>
                  </a:cubicBezTo>
                  <a:lnTo>
                    <a:pt x="6444" y="814"/>
                  </a:lnTo>
                  <a:close/>
                  <a:moveTo>
                    <a:pt x="1000" y="3075"/>
                  </a:moveTo>
                  <a:lnTo>
                    <a:pt x="1999" y="3481"/>
                  </a:lnTo>
                  <a:cubicBezTo>
                    <a:pt x="1977" y="3558"/>
                    <a:pt x="1955" y="3624"/>
                    <a:pt x="1944" y="3701"/>
                  </a:cubicBezTo>
                  <a:cubicBezTo>
                    <a:pt x="1845" y="4217"/>
                    <a:pt x="1889" y="4755"/>
                    <a:pt x="2064" y="5249"/>
                  </a:cubicBezTo>
                  <a:lnTo>
                    <a:pt x="1000" y="5688"/>
                  </a:lnTo>
                  <a:cubicBezTo>
                    <a:pt x="703" y="4843"/>
                    <a:pt x="703" y="3920"/>
                    <a:pt x="1000" y="3075"/>
                  </a:cubicBezTo>
                  <a:close/>
                  <a:moveTo>
                    <a:pt x="8453" y="3075"/>
                  </a:moveTo>
                  <a:cubicBezTo>
                    <a:pt x="8761" y="3920"/>
                    <a:pt x="8761" y="4843"/>
                    <a:pt x="8453" y="5699"/>
                  </a:cubicBezTo>
                  <a:lnTo>
                    <a:pt x="7487" y="5293"/>
                  </a:lnTo>
                  <a:cubicBezTo>
                    <a:pt x="7707" y="4700"/>
                    <a:pt x="7740" y="4052"/>
                    <a:pt x="7564" y="3448"/>
                  </a:cubicBezTo>
                  <a:lnTo>
                    <a:pt x="8453" y="3075"/>
                  </a:lnTo>
                  <a:close/>
                  <a:moveTo>
                    <a:pt x="4776" y="1791"/>
                  </a:moveTo>
                  <a:cubicBezTo>
                    <a:pt x="4941" y="1802"/>
                    <a:pt x="5094" y="1813"/>
                    <a:pt x="5248" y="1846"/>
                  </a:cubicBezTo>
                  <a:cubicBezTo>
                    <a:pt x="6675" y="2120"/>
                    <a:pt x="7553" y="3569"/>
                    <a:pt x="7136" y="4963"/>
                  </a:cubicBezTo>
                  <a:cubicBezTo>
                    <a:pt x="6814" y="6040"/>
                    <a:pt x="5824" y="6717"/>
                    <a:pt x="4773" y="6717"/>
                  </a:cubicBezTo>
                  <a:cubicBezTo>
                    <a:pt x="4463" y="6717"/>
                    <a:pt x="4148" y="6658"/>
                    <a:pt x="3843" y="6533"/>
                  </a:cubicBezTo>
                  <a:cubicBezTo>
                    <a:pt x="2032" y="5787"/>
                    <a:pt x="1779" y="3317"/>
                    <a:pt x="3404" y="2219"/>
                  </a:cubicBezTo>
                  <a:cubicBezTo>
                    <a:pt x="3810" y="1945"/>
                    <a:pt x="4293" y="1802"/>
                    <a:pt x="4776" y="1791"/>
                  </a:cubicBezTo>
                  <a:close/>
                  <a:moveTo>
                    <a:pt x="2251" y="5644"/>
                  </a:moveTo>
                  <a:cubicBezTo>
                    <a:pt x="2295" y="5721"/>
                    <a:pt x="2339" y="5798"/>
                    <a:pt x="2383" y="5874"/>
                  </a:cubicBezTo>
                  <a:cubicBezTo>
                    <a:pt x="2657" y="6281"/>
                    <a:pt x="3041" y="6610"/>
                    <a:pt x="3481" y="6829"/>
                  </a:cubicBezTo>
                  <a:lnTo>
                    <a:pt x="3019" y="7938"/>
                  </a:lnTo>
                  <a:cubicBezTo>
                    <a:pt x="2394" y="7642"/>
                    <a:pt x="1856" y="7181"/>
                    <a:pt x="1461" y="6599"/>
                  </a:cubicBezTo>
                  <a:cubicBezTo>
                    <a:pt x="1351" y="6434"/>
                    <a:pt x="1252" y="6270"/>
                    <a:pt x="1164" y="6094"/>
                  </a:cubicBezTo>
                  <a:lnTo>
                    <a:pt x="2251" y="5644"/>
                  </a:lnTo>
                  <a:close/>
                  <a:moveTo>
                    <a:pt x="7301" y="5677"/>
                  </a:moveTo>
                  <a:lnTo>
                    <a:pt x="8289" y="6094"/>
                  </a:lnTo>
                  <a:cubicBezTo>
                    <a:pt x="7904" y="6895"/>
                    <a:pt x="7246" y="7554"/>
                    <a:pt x="6444" y="7949"/>
                  </a:cubicBezTo>
                  <a:lnTo>
                    <a:pt x="6444" y="7938"/>
                  </a:lnTo>
                  <a:lnTo>
                    <a:pt x="5994" y="6873"/>
                  </a:lnTo>
                  <a:cubicBezTo>
                    <a:pt x="6543" y="6621"/>
                    <a:pt x="7004" y="6204"/>
                    <a:pt x="7301" y="5677"/>
                  </a:cubicBezTo>
                  <a:close/>
                  <a:moveTo>
                    <a:pt x="3876" y="6994"/>
                  </a:moveTo>
                  <a:cubicBezTo>
                    <a:pt x="3996" y="7038"/>
                    <a:pt x="4117" y="7071"/>
                    <a:pt x="4238" y="7093"/>
                  </a:cubicBezTo>
                  <a:cubicBezTo>
                    <a:pt x="4418" y="7128"/>
                    <a:pt x="4600" y="7146"/>
                    <a:pt x="4781" y="7146"/>
                  </a:cubicBezTo>
                  <a:cubicBezTo>
                    <a:pt x="5053" y="7146"/>
                    <a:pt x="5325" y="7106"/>
                    <a:pt x="5588" y="7027"/>
                  </a:cubicBezTo>
                  <a:lnTo>
                    <a:pt x="6038" y="8103"/>
                  </a:lnTo>
                  <a:cubicBezTo>
                    <a:pt x="5615" y="8251"/>
                    <a:pt x="5168" y="8327"/>
                    <a:pt x="4722" y="8327"/>
                  </a:cubicBezTo>
                  <a:cubicBezTo>
                    <a:pt x="4475" y="8327"/>
                    <a:pt x="4228" y="8303"/>
                    <a:pt x="3985" y="8256"/>
                  </a:cubicBezTo>
                  <a:cubicBezTo>
                    <a:pt x="3788" y="8224"/>
                    <a:pt x="3601" y="8169"/>
                    <a:pt x="3426" y="8114"/>
                  </a:cubicBezTo>
                  <a:lnTo>
                    <a:pt x="3426" y="8103"/>
                  </a:lnTo>
                  <a:lnTo>
                    <a:pt x="3876" y="6994"/>
                  </a:lnTo>
                  <a:close/>
                  <a:moveTo>
                    <a:pt x="1691" y="8915"/>
                  </a:moveTo>
                  <a:cubicBezTo>
                    <a:pt x="2086" y="9036"/>
                    <a:pt x="2317" y="9475"/>
                    <a:pt x="2317" y="10145"/>
                  </a:cubicBezTo>
                  <a:cubicBezTo>
                    <a:pt x="2317" y="10825"/>
                    <a:pt x="1735" y="11429"/>
                    <a:pt x="1472" y="11670"/>
                  </a:cubicBezTo>
                  <a:cubicBezTo>
                    <a:pt x="1208" y="11429"/>
                    <a:pt x="626" y="10825"/>
                    <a:pt x="626" y="10145"/>
                  </a:cubicBezTo>
                  <a:cubicBezTo>
                    <a:pt x="626" y="9453"/>
                    <a:pt x="857" y="9025"/>
                    <a:pt x="1252" y="8915"/>
                  </a:cubicBezTo>
                  <a:lnTo>
                    <a:pt x="1252" y="9618"/>
                  </a:lnTo>
                  <a:cubicBezTo>
                    <a:pt x="1252" y="9760"/>
                    <a:pt x="1362" y="9832"/>
                    <a:pt x="1472" y="9832"/>
                  </a:cubicBezTo>
                  <a:cubicBezTo>
                    <a:pt x="1581" y="9832"/>
                    <a:pt x="1691" y="9760"/>
                    <a:pt x="1691" y="9618"/>
                  </a:cubicBezTo>
                  <a:lnTo>
                    <a:pt x="1691" y="8915"/>
                  </a:lnTo>
                  <a:close/>
                  <a:moveTo>
                    <a:pt x="8212" y="8915"/>
                  </a:moveTo>
                  <a:cubicBezTo>
                    <a:pt x="8618" y="9025"/>
                    <a:pt x="8848" y="9464"/>
                    <a:pt x="8848" y="10134"/>
                  </a:cubicBezTo>
                  <a:cubicBezTo>
                    <a:pt x="8848" y="10814"/>
                    <a:pt x="8267" y="11429"/>
                    <a:pt x="8003" y="11670"/>
                  </a:cubicBezTo>
                  <a:cubicBezTo>
                    <a:pt x="7740" y="11429"/>
                    <a:pt x="7158" y="10825"/>
                    <a:pt x="7158" y="10134"/>
                  </a:cubicBezTo>
                  <a:cubicBezTo>
                    <a:pt x="7158" y="9453"/>
                    <a:pt x="7388" y="9025"/>
                    <a:pt x="7784" y="8915"/>
                  </a:cubicBezTo>
                  <a:lnTo>
                    <a:pt x="7784" y="9607"/>
                  </a:lnTo>
                  <a:cubicBezTo>
                    <a:pt x="7784" y="9755"/>
                    <a:pt x="7891" y="9829"/>
                    <a:pt x="7998" y="9829"/>
                  </a:cubicBezTo>
                  <a:cubicBezTo>
                    <a:pt x="8105" y="9829"/>
                    <a:pt x="8212" y="9755"/>
                    <a:pt x="8212" y="9607"/>
                  </a:cubicBezTo>
                  <a:lnTo>
                    <a:pt x="8212" y="8915"/>
                  </a:lnTo>
                  <a:close/>
                  <a:moveTo>
                    <a:pt x="4734" y="1"/>
                  </a:moveTo>
                  <a:cubicBezTo>
                    <a:pt x="3786" y="1"/>
                    <a:pt x="2836" y="306"/>
                    <a:pt x="2043" y="924"/>
                  </a:cubicBezTo>
                  <a:cubicBezTo>
                    <a:pt x="1874" y="1066"/>
                    <a:pt x="2007" y="1309"/>
                    <a:pt x="2180" y="1309"/>
                  </a:cubicBezTo>
                  <a:cubicBezTo>
                    <a:pt x="2221" y="1309"/>
                    <a:pt x="2264" y="1295"/>
                    <a:pt x="2306" y="1264"/>
                  </a:cubicBezTo>
                  <a:cubicBezTo>
                    <a:pt x="2526" y="1088"/>
                    <a:pt x="2767" y="946"/>
                    <a:pt x="3019" y="825"/>
                  </a:cubicBezTo>
                  <a:lnTo>
                    <a:pt x="3393" y="1714"/>
                  </a:lnTo>
                  <a:cubicBezTo>
                    <a:pt x="3316" y="1758"/>
                    <a:pt x="3239" y="1802"/>
                    <a:pt x="3162" y="1857"/>
                  </a:cubicBezTo>
                  <a:cubicBezTo>
                    <a:pt x="2712" y="2153"/>
                    <a:pt x="2361" y="2581"/>
                    <a:pt x="2141" y="3075"/>
                  </a:cubicBezTo>
                  <a:lnTo>
                    <a:pt x="1175" y="2669"/>
                  </a:lnTo>
                  <a:cubicBezTo>
                    <a:pt x="1318" y="2362"/>
                    <a:pt x="1516" y="2065"/>
                    <a:pt x="1735" y="1802"/>
                  </a:cubicBezTo>
                  <a:cubicBezTo>
                    <a:pt x="1898" y="1639"/>
                    <a:pt x="1741" y="1428"/>
                    <a:pt x="1577" y="1428"/>
                  </a:cubicBezTo>
                  <a:cubicBezTo>
                    <a:pt x="1520" y="1428"/>
                    <a:pt x="1462" y="1454"/>
                    <a:pt x="1417" y="1516"/>
                  </a:cubicBezTo>
                  <a:cubicBezTo>
                    <a:pt x="121" y="3020"/>
                    <a:pt x="1" y="5194"/>
                    <a:pt x="1098" y="6840"/>
                  </a:cubicBezTo>
                  <a:cubicBezTo>
                    <a:pt x="1153" y="6906"/>
                    <a:pt x="1208" y="6983"/>
                    <a:pt x="1263" y="7049"/>
                  </a:cubicBezTo>
                  <a:cubicBezTo>
                    <a:pt x="1263" y="7060"/>
                    <a:pt x="1263" y="7071"/>
                    <a:pt x="1263" y="7082"/>
                  </a:cubicBezTo>
                  <a:lnTo>
                    <a:pt x="1263" y="8476"/>
                  </a:lnTo>
                  <a:cubicBezTo>
                    <a:pt x="978" y="8520"/>
                    <a:pt x="725" y="8674"/>
                    <a:pt x="550" y="8893"/>
                  </a:cubicBezTo>
                  <a:cubicBezTo>
                    <a:pt x="319" y="9190"/>
                    <a:pt x="198" y="9607"/>
                    <a:pt x="198" y="10134"/>
                  </a:cubicBezTo>
                  <a:cubicBezTo>
                    <a:pt x="198" y="11231"/>
                    <a:pt x="1296" y="12088"/>
                    <a:pt x="1340" y="12131"/>
                  </a:cubicBezTo>
                  <a:cubicBezTo>
                    <a:pt x="1378" y="12159"/>
                    <a:pt x="1425" y="12173"/>
                    <a:pt x="1472" y="12173"/>
                  </a:cubicBezTo>
                  <a:cubicBezTo>
                    <a:pt x="1518" y="12173"/>
                    <a:pt x="1565" y="12159"/>
                    <a:pt x="1603" y="12131"/>
                  </a:cubicBezTo>
                  <a:cubicBezTo>
                    <a:pt x="1658" y="12088"/>
                    <a:pt x="2756" y="11231"/>
                    <a:pt x="2756" y="10134"/>
                  </a:cubicBezTo>
                  <a:cubicBezTo>
                    <a:pt x="2756" y="9607"/>
                    <a:pt x="2635" y="9190"/>
                    <a:pt x="2394" y="8893"/>
                  </a:cubicBezTo>
                  <a:cubicBezTo>
                    <a:pt x="2218" y="8674"/>
                    <a:pt x="1977" y="8520"/>
                    <a:pt x="1691" y="8476"/>
                  </a:cubicBezTo>
                  <a:lnTo>
                    <a:pt x="1691" y="7532"/>
                  </a:lnTo>
                  <a:cubicBezTo>
                    <a:pt x="2306" y="8125"/>
                    <a:pt x="3074" y="8531"/>
                    <a:pt x="3909" y="8685"/>
                  </a:cubicBezTo>
                  <a:cubicBezTo>
                    <a:pt x="4084" y="8718"/>
                    <a:pt x="4271" y="8739"/>
                    <a:pt x="4458" y="8750"/>
                  </a:cubicBezTo>
                  <a:lnTo>
                    <a:pt x="4458" y="10408"/>
                  </a:lnTo>
                  <a:cubicBezTo>
                    <a:pt x="4128" y="10463"/>
                    <a:pt x="3821" y="10639"/>
                    <a:pt x="3612" y="10902"/>
                  </a:cubicBezTo>
                  <a:cubicBezTo>
                    <a:pt x="3338" y="11253"/>
                    <a:pt x="3206" y="11736"/>
                    <a:pt x="3206" y="12351"/>
                  </a:cubicBezTo>
                  <a:cubicBezTo>
                    <a:pt x="3206" y="13635"/>
                    <a:pt x="4490" y="14634"/>
                    <a:pt x="4545" y="14678"/>
                  </a:cubicBezTo>
                  <a:cubicBezTo>
                    <a:pt x="4584" y="14706"/>
                    <a:pt x="4630" y="14719"/>
                    <a:pt x="4677" y="14719"/>
                  </a:cubicBezTo>
                  <a:cubicBezTo>
                    <a:pt x="4724" y="14719"/>
                    <a:pt x="4770" y="14706"/>
                    <a:pt x="4809" y="14678"/>
                  </a:cubicBezTo>
                  <a:cubicBezTo>
                    <a:pt x="5226" y="14349"/>
                    <a:pt x="5577" y="13932"/>
                    <a:pt x="5841" y="13482"/>
                  </a:cubicBezTo>
                  <a:cubicBezTo>
                    <a:pt x="5930" y="13310"/>
                    <a:pt x="5786" y="13159"/>
                    <a:pt x="5640" y="13159"/>
                  </a:cubicBezTo>
                  <a:cubicBezTo>
                    <a:pt x="5571" y="13159"/>
                    <a:pt x="5502" y="13192"/>
                    <a:pt x="5456" y="13273"/>
                  </a:cubicBezTo>
                  <a:cubicBezTo>
                    <a:pt x="5248" y="13624"/>
                    <a:pt x="4984" y="13954"/>
                    <a:pt x="4677" y="14228"/>
                  </a:cubicBezTo>
                  <a:cubicBezTo>
                    <a:pt x="4370" y="13954"/>
                    <a:pt x="3634" y="13207"/>
                    <a:pt x="3634" y="12362"/>
                  </a:cubicBezTo>
                  <a:cubicBezTo>
                    <a:pt x="3634" y="11506"/>
                    <a:pt x="3942" y="10968"/>
                    <a:pt x="4458" y="10858"/>
                  </a:cubicBezTo>
                  <a:lnTo>
                    <a:pt x="4458" y="11692"/>
                  </a:lnTo>
                  <a:cubicBezTo>
                    <a:pt x="4458" y="11841"/>
                    <a:pt x="4567" y="11915"/>
                    <a:pt x="4677" y="11915"/>
                  </a:cubicBezTo>
                  <a:cubicBezTo>
                    <a:pt x="4787" y="11915"/>
                    <a:pt x="4897" y="11841"/>
                    <a:pt x="4897" y="11692"/>
                  </a:cubicBezTo>
                  <a:lnTo>
                    <a:pt x="4897" y="10858"/>
                  </a:lnTo>
                  <a:cubicBezTo>
                    <a:pt x="5413" y="10968"/>
                    <a:pt x="5720" y="11517"/>
                    <a:pt x="5720" y="12362"/>
                  </a:cubicBezTo>
                  <a:lnTo>
                    <a:pt x="5720" y="12472"/>
                  </a:lnTo>
                  <a:cubicBezTo>
                    <a:pt x="5703" y="12628"/>
                    <a:pt x="5820" y="12711"/>
                    <a:pt x="5936" y="12711"/>
                  </a:cubicBezTo>
                  <a:cubicBezTo>
                    <a:pt x="6040" y="12711"/>
                    <a:pt x="6143" y="12645"/>
                    <a:pt x="6148" y="12505"/>
                  </a:cubicBezTo>
                  <a:lnTo>
                    <a:pt x="6148" y="12362"/>
                  </a:lnTo>
                  <a:cubicBezTo>
                    <a:pt x="6148" y="11747"/>
                    <a:pt x="6016" y="11264"/>
                    <a:pt x="5742" y="10913"/>
                  </a:cubicBezTo>
                  <a:cubicBezTo>
                    <a:pt x="5533" y="10639"/>
                    <a:pt x="5226" y="10463"/>
                    <a:pt x="4897" y="10419"/>
                  </a:cubicBezTo>
                  <a:lnTo>
                    <a:pt x="4897" y="8772"/>
                  </a:lnTo>
                  <a:cubicBezTo>
                    <a:pt x="5983" y="8729"/>
                    <a:pt x="7015" y="8289"/>
                    <a:pt x="7795" y="7532"/>
                  </a:cubicBezTo>
                  <a:lnTo>
                    <a:pt x="7795" y="8487"/>
                  </a:lnTo>
                  <a:cubicBezTo>
                    <a:pt x="7520" y="8531"/>
                    <a:pt x="7268" y="8685"/>
                    <a:pt x="7103" y="8904"/>
                  </a:cubicBezTo>
                  <a:cubicBezTo>
                    <a:pt x="6862" y="9201"/>
                    <a:pt x="6741" y="9618"/>
                    <a:pt x="6741" y="10145"/>
                  </a:cubicBezTo>
                  <a:cubicBezTo>
                    <a:pt x="6741" y="11242"/>
                    <a:pt x="7839" y="12099"/>
                    <a:pt x="7882" y="12142"/>
                  </a:cubicBezTo>
                  <a:cubicBezTo>
                    <a:pt x="7921" y="12170"/>
                    <a:pt x="7968" y="12184"/>
                    <a:pt x="8014" y="12184"/>
                  </a:cubicBezTo>
                  <a:cubicBezTo>
                    <a:pt x="8061" y="12184"/>
                    <a:pt x="8107" y="12170"/>
                    <a:pt x="8146" y="12142"/>
                  </a:cubicBezTo>
                  <a:cubicBezTo>
                    <a:pt x="8201" y="12099"/>
                    <a:pt x="9299" y="11242"/>
                    <a:pt x="9299" y="10145"/>
                  </a:cubicBezTo>
                  <a:cubicBezTo>
                    <a:pt x="9288" y="9618"/>
                    <a:pt x="9167" y="9201"/>
                    <a:pt x="8925" y="8893"/>
                  </a:cubicBezTo>
                  <a:cubicBezTo>
                    <a:pt x="8750" y="8674"/>
                    <a:pt x="8497" y="8520"/>
                    <a:pt x="8212" y="8476"/>
                  </a:cubicBezTo>
                  <a:lnTo>
                    <a:pt x="8212" y="7093"/>
                  </a:lnTo>
                  <a:cubicBezTo>
                    <a:pt x="8212" y="7071"/>
                    <a:pt x="8212" y="7060"/>
                    <a:pt x="8212" y="7049"/>
                  </a:cubicBezTo>
                  <a:cubicBezTo>
                    <a:pt x="9551" y="5293"/>
                    <a:pt x="9386" y="2823"/>
                    <a:pt x="7828" y="1275"/>
                  </a:cubicBezTo>
                  <a:cubicBezTo>
                    <a:pt x="6976" y="429"/>
                    <a:pt x="5857" y="1"/>
                    <a:pt x="473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EFEFEF"/>
        </a:solidFill>
        <a:effectLst/>
      </p:bgPr>
    </p:bg>
    <p:spTree>
      <p:nvGrpSpPr>
        <p:cNvPr id="1" name="Shape 293"/>
        <p:cNvGrpSpPr/>
        <p:nvPr/>
      </p:nvGrpSpPr>
      <p:grpSpPr>
        <a:xfrm>
          <a:off x="0" y="0"/>
          <a:ext cx="0" cy="0"/>
          <a:chOff x="0" y="0"/>
          <a:chExt cx="0" cy="0"/>
        </a:xfrm>
      </p:grpSpPr>
      <p:cxnSp>
        <p:nvCxnSpPr>
          <p:cNvPr id="296" name="Google Shape;296;p45"/>
          <p:cNvCxnSpPr/>
          <p:nvPr/>
        </p:nvCxnSpPr>
        <p:spPr>
          <a:xfrm rot="10800000">
            <a:off x="-6510" y="407631"/>
            <a:ext cx="7741800" cy="0"/>
          </a:xfrm>
          <a:prstGeom prst="straightConnector1">
            <a:avLst/>
          </a:prstGeom>
          <a:noFill/>
          <a:ln w="19050" cap="flat" cmpd="sng">
            <a:solidFill>
              <a:srgbClr val="434343"/>
            </a:solidFill>
            <a:prstDash val="solid"/>
            <a:round/>
            <a:headEnd type="none" w="med" len="med"/>
            <a:tailEnd type="none" w="med" len="med"/>
          </a:ln>
        </p:spPr>
      </p:cxnSp>
      <p:cxnSp>
        <p:nvCxnSpPr>
          <p:cNvPr id="298" name="Google Shape;298;p45"/>
          <p:cNvCxnSpPr/>
          <p:nvPr/>
        </p:nvCxnSpPr>
        <p:spPr>
          <a:xfrm>
            <a:off x="4542300" y="3887950"/>
            <a:ext cx="4601700" cy="0"/>
          </a:xfrm>
          <a:prstGeom prst="straightConnector1">
            <a:avLst/>
          </a:prstGeom>
          <a:noFill/>
          <a:ln w="19050" cap="flat" cmpd="sng">
            <a:solidFill>
              <a:srgbClr val="F3F3F3"/>
            </a:solidFill>
            <a:prstDash val="solid"/>
            <a:round/>
            <a:headEnd type="none" w="med" len="med"/>
            <a:tailEnd type="none" w="med" len="med"/>
          </a:ln>
        </p:spPr>
      </p:cxnSp>
      <p:sp>
        <p:nvSpPr>
          <p:cNvPr id="5" name="Titel 4">
            <a:extLst>
              <a:ext uri="{FF2B5EF4-FFF2-40B4-BE49-F238E27FC236}">
                <a16:creationId xmlns:a16="http://schemas.microsoft.com/office/drawing/2014/main" id="{F608069A-429C-4ECE-9133-FD25CBEB6650}"/>
              </a:ext>
            </a:extLst>
          </p:cNvPr>
          <p:cNvSpPr>
            <a:spLocks noGrp="1"/>
          </p:cNvSpPr>
          <p:nvPr>
            <p:ph type="ctrTitle"/>
          </p:nvPr>
        </p:nvSpPr>
        <p:spPr/>
        <p:txBody>
          <a:bodyPr/>
          <a:lstStyle/>
          <a:p>
            <a:endParaRPr lang="de-DE"/>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2C3938"/>
        </a:solidFill>
        <a:effectLst/>
      </p:bgPr>
    </p:bg>
    <p:spTree>
      <p:nvGrpSpPr>
        <p:cNvPr id="1" name="Shape 2386"/>
        <p:cNvGrpSpPr/>
        <p:nvPr/>
      </p:nvGrpSpPr>
      <p:grpSpPr>
        <a:xfrm>
          <a:off x="0" y="0"/>
          <a:ext cx="0" cy="0"/>
          <a:chOff x="0" y="0"/>
          <a:chExt cx="0" cy="0"/>
        </a:xfrm>
      </p:grpSpPr>
      <p:sp>
        <p:nvSpPr>
          <p:cNvPr id="2387" name="Google Shape;2387;p72"/>
          <p:cNvSpPr txBox="1">
            <a:spLocks noGrp="1"/>
          </p:cNvSpPr>
          <p:nvPr>
            <p:ph type="subTitle" idx="1"/>
          </p:nvPr>
        </p:nvSpPr>
        <p:spPr>
          <a:xfrm flipH="1">
            <a:off x="659103" y="1301900"/>
            <a:ext cx="3836700" cy="3018300"/>
          </a:xfrm>
          <a:prstGeom prst="rect">
            <a:avLst/>
          </a:prstGeom>
        </p:spPr>
        <p:txBody>
          <a:bodyPr spcFirstLastPara="1" wrap="square" lIns="91425" tIns="91425" rIns="91425" bIns="91425" anchor="t" anchorCtr="0">
            <a:noAutofit/>
          </a:bodyPr>
          <a:lstStyle/>
          <a:p>
            <a:pPr marL="0" lvl="0" indent="0" algn="l" rtl="0">
              <a:spcBef>
                <a:spcPts val="300"/>
              </a:spcBef>
              <a:spcAft>
                <a:spcPts val="0"/>
              </a:spcAft>
              <a:buClr>
                <a:schemeClr val="dk1"/>
              </a:buClr>
              <a:buSzPts val="1100"/>
              <a:buFont typeface="Arial"/>
              <a:buNone/>
            </a:pPr>
            <a:r>
              <a:rPr lang="en"/>
              <a:t>Did you like the resources on this template? Get them for free at our other websites.</a:t>
            </a:r>
            <a:br>
              <a:rPr lang="en"/>
            </a:br>
            <a:endParaRPr/>
          </a:p>
          <a:p>
            <a:pPr marL="0" lvl="0" indent="0" algn="l" rtl="0">
              <a:spcBef>
                <a:spcPts val="300"/>
              </a:spcBef>
              <a:spcAft>
                <a:spcPts val="0"/>
              </a:spcAft>
              <a:buNone/>
            </a:pPr>
            <a:r>
              <a:rPr lang="en">
                <a:solidFill>
                  <a:srgbClr val="F3F3F3"/>
                </a:solidFill>
                <a:latin typeface="Oswald Regular"/>
                <a:ea typeface="Oswald Regular"/>
                <a:cs typeface="Oswald Regular"/>
                <a:sym typeface="Oswald Regular"/>
              </a:rPr>
              <a:t>PHOTOS</a:t>
            </a:r>
            <a:endParaRPr>
              <a:solidFill>
                <a:srgbClr val="F3F3F3"/>
              </a:solidFill>
              <a:latin typeface="Oswald Regular"/>
              <a:ea typeface="Oswald Regular"/>
              <a:cs typeface="Oswald Regular"/>
              <a:sym typeface="Oswald Regular"/>
            </a:endParaRPr>
          </a:p>
          <a:p>
            <a:pPr marL="0" lvl="0" indent="0" algn="l" rtl="0">
              <a:spcBef>
                <a:spcPts val="300"/>
              </a:spcBef>
              <a:spcAft>
                <a:spcPts val="0"/>
              </a:spcAft>
              <a:buNone/>
            </a:pPr>
            <a:endParaRPr>
              <a:latin typeface="Oswald Regular"/>
              <a:ea typeface="Oswald Regular"/>
              <a:cs typeface="Oswald Regular"/>
              <a:sym typeface="Oswald Regular"/>
            </a:endParaRPr>
          </a:p>
          <a:p>
            <a:pPr marL="241300" lvl="0" indent="-177800" algn="l" rtl="0">
              <a:lnSpc>
                <a:spcPct val="115000"/>
              </a:lnSpc>
              <a:spcBef>
                <a:spcPts val="300"/>
              </a:spcBef>
              <a:spcAft>
                <a:spcPts val="0"/>
              </a:spcAft>
              <a:buClr>
                <a:srgbClr val="F3F3F3"/>
              </a:buClr>
              <a:buSzPts val="800"/>
              <a:buChar char="●"/>
            </a:pPr>
            <a:r>
              <a:rPr lang="en">
                <a:solidFill>
                  <a:srgbClr val="F3F3F3"/>
                </a:solidFill>
                <a:uFill>
                  <a:noFill/>
                </a:uFill>
                <a:hlinkClick r:id="rId3"/>
              </a:rPr>
              <a:t>Snow covered beautiful mountain peaks with blue sky</a:t>
            </a:r>
            <a:endParaRPr>
              <a:solidFill>
                <a:srgbClr val="F3F3F3"/>
              </a:solidFill>
            </a:endParaRPr>
          </a:p>
          <a:p>
            <a:pPr marL="241300" lvl="0" indent="-177800" algn="l" rtl="0">
              <a:lnSpc>
                <a:spcPct val="115000"/>
              </a:lnSpc>
              <a:spcBef>
                <a:spcPts val="0"/>
              </a:spcBef>
              <a:spcAft>
                <a:spcPts val="0"/>
              </a:spcAft>
              <a:buClr>
                <a:srgbClr val="F3F3F3"/>
              </a:buClr>
              <a:buSzPts val="800"/>
              <a:buChar char="●"/>
            </a:pPr>
            <a:r>
              <a:rPr lang="en">
                <a:solidFill>
                  <a:srgbClr val="F3F3F3"/>
                </a:solidFill>
                <a:uFill>
                  <a:noFill/>
                </a:uFill>
                <a:hlinkClick r:id="rId4"/>
              </a:rPr>
              <a:t>Young female hiker sitting on top of rock enjoying the fresh air against sky</a:t>
            </a:r>
            <a:endParaRPr>
              <a:solidFill>
                <a:srgbClr val="F3F3F3"/>
              </a:solidFill>
            </a:endParaRPr>
          </a:p>
          <a:p>
            <a:pPr marL="241300" lvl="0" indent="-177800" algn="l" rtl="0">
              <a:lnSpc>
                <a:spcPct val="115000"/>
              </a:lnSpc>
              <a:spcBef>
                <a:spcPts val="0"/>
              </a:spcBef>
              <a:spcAft>
                <a:spcPts val="0"/>
              </a:spcAft>
              <a:buClr>
                <a:srgbClr val="F3F3F3"/>
              </a:buClr>
              <a:buSzPts val="800"/>
              <a:buChar char="●"/>
            </a:pPr>
            <a:r>
              <a:rPr lang="en">
                <a:solidFill>
                  <a:srgbClr val="F3F3F3"/>
                </a:solidFill>
                <a:uFill>
                  <a:noFill/>
                </a:uFill>
                <a:hlinkClick r:id="rId5"/>
              </a:rPr>
              <a:t>Man and woman locked in embrace </a:t>
            </a:r>
            <a:endParaRPr>
              <a:solidFill>
                <a:srgbClr val="F3F3F3"/>
              </a:solidFill>
            </a:endParaRPr>
          </a:p>
          <a:p>
            <a:pPr marL="241300" lvl="0" indent="-177800" algn="l" rtl="0">
              <a:lnSpc>
                <a:spcPct val="115000"/>
              </a:lnSpc>
              <a:spcBef>
                <a:spcPts val="0"/>
              </a:spcBef>
              <a:spcAft>
                <a:spcPts val="0"/>
              </a:spcAft>
              <a:buClr>
                <a:srgbClr val="F3F3F3"/>
              </a:buClr>
              <a:buSzPts val="800"/>
              <a:buChar char="●"/>
            </a:pPr>
            <a:r>
              <a:rPr lang="en">
                <a:solidFill>
                  <a:srgbClr val="F3F3F3"/>
                </a:solidFill>
                <a:uFill>
                  <a:noFill/>
                </a:uFill>
                <a:hlinkClick r:id="rId6"/>
              </a:rPr>
              <a:t>Group of three friends sitting on top of mountain peak looking at view</a:t>
            </a:r>
            <a:endParaRPr>
              <a:solidFill>
                <a:srgbClr val="F3F3F3"/>
              </a:solidFill>
            </a:endParaRPr>
          </a:p>
          <a:p>
            <a:pPr marL="241300" lvl="0" indent="-177800" algn="l" rtl="0">
              <a:lnSpc>
                <a:spcPct val="115000"/>
              </a:lnSpc>
              <a:spcBef>
                <a:spcPts val="0"/>
              </a:spcBef>
              <a:spcAft>
                <a:spcPts val="0"/>
              </a:spcAft>
              <a:buClr>
                <a:srgbClr val="F3F3F3"/>
              </a:buClr>
              <a:buSzPts val="800"/>
              <a:buChar char="●"/>
            </a:pPr>
            <a:r>
              <a:rPr lang="en">
                <a:solidFill>
                  <a:srgbClr val="F3F3F3"/>
                </a:solidFill>
                <a:uFill>
                  <a:noFill/>
                </a:uFill>
                <a:hlinkClick r:id="rId7"/>
              </a:rPr>
              <a:t>Mountain landscape with trees in summer</a:t>
            </a:r>
            <a:endParaRPr>
              <a:solidFill>
                <a:srgbClr val="F3F3F3"/>
              </a:solidFill>
            </a:endParaRPr>
          </a:p>
          <a:p>
            <a:pPr marL="241300" lvl="0" indent="-177800" algn="l" rtl="0">
              <a:lnSpc>
                <a:spcPct val="115000"/>
              </a:lnSpc>
              <a:spcBef>
                <a:spcPts val="0"/>
              </a:spcBef>
              <a:spcAft>
                <a:spcPts val="0"/>
              </a:spcAft>
              <a:buClr>
                <a:srgbClr val="F3F3F3"/>
              </a:buClr>
              <a:buSzPts val="800"/>
              <a:buChar char="●"/>
            </a:pPr>
            <a:r>
              <a:rPr lang="en">
                <a:solidFill>
                  <a:srgbClr val="F3F3F3"/>
                </a:solidFill>
                <a:uFill>
                  <a:noFill/>
                </a:uFill>
                <a:hlinkClick r:id="rId8"/>
              </a:rPr>
              <a:t>Dried aloe vera sunny day</a:t>
            </a:r>
            <a:endParaRPr>
              <a:solidFill>
                <a:srgbClr val="F3F3F3"/>
              </a:solidFill>
            </a:endParaRPr>
          </a:p>
          <a:p>
            <a:pPr marL="241300" lvl="0" indent="-177800" algn="l" rtl="0">
              <a:lnSpc>
                <a:spcPct val="115000"/>
              </a:lnSpc>
              <a:spcBef>
                <a:spcPts val="0"/>
              </a:spcBef>
              <a:spcAft>
                <a:spcPts val="0"/>
              </a:spcAft>
              <a:buClr>
                <a:srgbClr val="F3F3F3"/>
              </a:buClr>
              <a:buSzPts val="800"/>
              <a:buChar char="●"/>
            </a:pPr>
            <a:r>
              <a:rPr lang="en">
                <a:solidFill>
                  <a:srgbClr val="F3F3F3"/>
                </a:solidFill>
                <a:uFill>
                  <a:noFill/>
                </a:uFill>
                <a:hlinkClick r:id="rId9"/>
              </a:rPr>
              <a:t>Tortoise</a:t>
            </a:r>
            <a:endParaRPr>
              <a:solidFill>
                <a:srgbClr val="F3F3F3"/>
              </a:solidFill>
            </a:endParaRPr>
          </a:p>
          <a:p>
            <a:pPr marL="241300" lvl="0" indent="-177800" algn="l" rtl="0">
              <a:lnSpc>
                <a:spcPct val="115000"/>
              </a:lnSpc>
              <a:spcBef>
                <a:spcPts val="0"/>
              </a:spcBef>
              <a:spcAft>
                <a:spcPts val="0"/>
              </a:spcAft>
              <a:buClr>
                <a:srgbClr val="F3F3F3"/>
              </a:buClr>
              <a:buSzPts val="800"/>
              <a:buChar char="●"/>
            </a:pPr>
            <a:r>
              <a:rPr lang="en">
                <a:solidFill>
                  <a:srgbClr val="F3F3F3"/>
                </a:solidFill>
                <a:uFill>
                  <a:noFill/>
                </a:uFill>
                <a:hlinkClick r:id="rId10"/>
              </a:rPr>
              <a:t>Beautiful tropical plant macro photography</a:t>
            </a:r>
            <a:endParaRPr>
              <a:solidFill>
                <a:srgbClr val="F3F3F3"/>
              </a:solidFill>
            </a:endParaRPr>
          </a:p>
          <a:p>
            <a:pPr marL="241300" lvl="0" indent="-177800" algn="l" rtl="0">
              <a:spcBef>
                <a:spcPts val="0"/>
              </a:spcBef>
              <a:spcAft>
                <a:spcPts val="0"/>
              </a:spcAft>
              <a:buClr>
                <a:srgbClr val="F3F3F3"/>
              </a:buClr>
              <a:buSzPts val="800"/>
              <a:buFont typeface="Cutive Mono"/>
              <a:buChar char="●"/>
            </a:pPr>
            <a:r>
              <a:rPr lang="en">
                <a:solidFill>
                  <a:srgbClr val="F3F3F3"/>
                </a:solidFill>
                <a:uFill>
                  <a:noFill/>
                </a:uFill>
                <a:hlinkClick r:id="rId11"/>
              </a:rPr>
              <a:t>Close view dried plant on black soil</a:t>
            </a:r>
            <a:endParaRPr>
              <a:solidFill>
                <a:srgbClr val="F3F3F3"/>
              </a:solidFill>
            </a:endParaRPr>
          </a:p>
          <a:p>
            <a:pPr marL="241300" lvl="0" indent="-177800" algn="l" rtl="0">
              <a:spcBef>
                <a:spcPts val="0"/>
              </a:spcBef>
              <a:spcAft>
                <a:spcPts val="0"/>
              </a:spcAft>
              <a:buClr>
                <a:srgbClr val="F3F3F3"/>
              </a:buClr>
              <a:buSzPts val="800"/>
              <a:buFont typeface="Cutive Mono"/>
              <a:buChar char="●"/>
            </a:pPr>
            <a:r>
              <a:rPr lang="en">
                <a:solidFill>
                  <a:srgbClr val="F3F3F3"/>
                </a:solidFill>
                <a:uFill>
                  <a:noFill/>
                </a:uFill>
                <a:hlinkClick r:id="rId12"/>
              </a:rPr>
              <a:t>Rear view of multi ethnic young male hikers overlooking view</a:t>
            </a:r>
            <a:endParaRPr>
              <a:solidFill>
                <a:srgbClr val="F3F3F3"/>
              </a:solidFill>
            </a:endParaRPr>
          </a:p>
          <a:p>
            <a:pPr marL="241300" lvl="0" indent="-177800" algn="l" rtl="0">
              <a:spcBef>
                <a:spcPts val="0"/>
              </a:spcBef>
              <a:spcAft>
                <a:spcPts val="0"/>
              </a:spcAft>
              <a:buClr>
                <a:srgbClr val="F3F3F3"/>
              </a:buClr>
              <a:buSzPts val="800"/>
              <a:buChar char="●"/>
            </a:pPr>
            <a:r>
              <a:rPr lang="en">
                <a:solidFill>
                  <a:srgbClr val="F3F3F3"/>
                </a:solidFill>
                <a:uFill>
                  <a:noFill/>
                </a:uFill>
                <a:hlinkClick r:id="rId13"/>
              </a:rPr>
              <a:t>Close-up of fair and dark women hands making a pinkie promise against grey backdrop</a:t>
            </a:r>
            <a:endParaRPr>
              <a:solidFill>
                <a:srgbClr val="F3F3F3"/>
              </a:solidFill>
            </a:endParaRPr>
          </a:p>
          <a:p>
            <a:pPr marL="241300" lvl="0" indent="-177800" algn="l" rtl="0">
              <a:spcBef>
                <a:spcPts val="0"/>
              </a:spcBef>
              <a:spcAft>
                <a:spcPts val="0"/>
              </a:spcAft>
              <a:buClr>
                <a:srgbClr val="F3F3F3"/>
              </a:buClr>
              <a:buSzPts val="800"/>
              <a:buChar char="●"/>
            </a:pPr>
            <a:r>
              <a:rPr lang="en">
                <a:solidFill>
                  <a:srgbClr val="F3F3F3"/>
                </a:solidFill>
                <a:uFill>
                  <a:noFill/>
                </a:uFill>
                <a:hlinkClick r:id="rId14"/>
              </a:rPr>
              <a:t>River in snowy mountains</a:t>
            </a:r>
            <a:endParaRPr>
              <a:solidFill>
                <a:srgbClr val="F3F3F3"/>
              </a:solidFill>
            </a:endParaRPr>
          </a:p>
        </p:txBody>
      </p:sp>
      <p:sp>
        <p:nvSpPr>
          <p:cNvPr id="2388" name="Google Shape;2388;p72"/>
          <p:cNvSpPr txBox="1">
            <a:spLocks noGrp="1"/>
          </p:cNvSpPr>
          <p:nvPr>
            <p:ph type="subTitle" idx="2"/>
          </p:nvPr>
        </p:nvSpPr>
        <p:spPr>
          <a:xfrm flipH="1">
            <a:off x="4783525" y="1301900"/>
            <a:ext cx="3701400" cy="3018300"/>
          </a:xfrm>
          <a:prstGeom prst="rect">
            <a:avLst/>
          </a:prstGeom>
        </p:spPr>
        <p:txBody>
          <a:bodyPr spcFirstLastPara="1" wrap="square" lIns="91425" tIns="91425" rIns="91425" bIns="91425" anchor="t" anchorCtr="0">
            <a:noAutofit/>
          </a:bodyPr>
          <a:lstStyle/>
          <a:p>
            <a:pPr marL="457200" lvl="0" indent="-279400" algn="l" rtl="0">
              <a:spcBef>
                <a:spcPts val="0"/>
              </a:spcBef>
              <a:spcAft>
                <a:spcPts val="0"/>
              </a:spcAft>
              <a:buClr>
                <a:srgbClr val="F3F3F3"/>
              </a:buClr>
              <a:buSzPts val="800"/>
              <a:buChar char="●"/>
            </a:pPr>
            <a:r>
              <a:rPr lang="en">
                <a:solidFill>
                  <a:srgbClr val="F3F3F3"/>
                </a:solidFill>
                <a:uFill>
                  <a:noFill/>
                </a:uFill>
                <a:hlinkClick r:id="rId15"/>
              </a:rPr>
              <a:t>Leopard</a:t>
            </a:r>
            <a:endParaRPr>
              <a:solidFill>
                <a:srgbClr val="F3F3F3"/>
              </a:solidFill>
            </a:endParaRPr>
          </a:p>
          <a:p>
            <a:pPr marL="457200" lvl="0" indent="-279400" algn="l" rtl="0">
              <a:spcBef>
                <a:spcPts val="0"/>
              </a:spcBef>
              <a:spcAft>
                <a:spcPts val="0"/>
              </a:spcAft>
              <a:buClr>
                <a:srgbClr val="F3F3F3"/>
              </a:buClr>
              <a:buSzPts val="800"/>
              <a:buChar char="●"/>
            </a:pPr>
            <a:r>
              <a:rPr lang="en">
                <a:solidFill>
                  <a:srgbClr val="F3F3F3"/>
                </a:solidFill>
                <a:uFill>
                  <a:noFill/>
                </a:uFill>
                <a:hlinkClick r:id="rId16"/>
              </a:rPr>
              <a:t>Close-up of grass</a:t>
            </a:r>
            <a:endParaRPr>
              <a:solidFill>
                <a:srgbClr val="F3F3F3"/>
              </a:solidFill>
            </a:endParaRPr>
          </a:p>
          <a:p>
            <a:pPr marL="457200" lvl="0" indent="-279400" algn="l" rtl="0">
              <a:spcBef>
                <a:spcPts val="0"/>
              </a:spcBef>
              <a:spcAft>
                <a:spcPts val="0"/>
              </a:spcAft>
              <a:buClr>
                <a:srgbClr val="F3F3F3"/>
              </a:buClr>
              <a:buSzPts val="800"/>
              <a:buChar char="●"/>
            </a:pPr>
            <a:r>
              <a:rPr lang="en">
                <a:solidFill>
                  <a:srgbClr val="F3F3F3"/>
                </a:solidFill>
                <a:uFill>
                  <a:noFill/>
                </a:uFill>
                <a:hlinkClick r:id="rId17"/>
              </a:rPr>
              <a:t>Row of windmill on green mountain top at costa rica </a:t>
            </a:r>
            <a:endParaRPr>
              <a:solidFill>
                <a:srgbClr val="F3F3F3"/>
              </a:solidFill>
            </a:endParaRPr>
          </a:p>
          <a:p>
            <a:pPr marL="457200" lvl="0" indent="-279400" algn="l" rtl="0">
              <a:spcBef>
                <a:spcPts val="0"/>
              </a:spcBef>
              <a:spcAft>
                <a:spcPts val="0"/>
              </a:spcAft>
              <a:buClr>
                <a:srgbClr val="F3F3F3"/>
              </a:buClr>
              <a:buSzPts val="800"/>
              <a:buChar char="●"/>
            </a:pPr>
            <a:r>
              <a:rPr lang="en">
                <a:solidFill>
                  <a:srgbClr val="F3F3F3"/>
                </a:solidFill>
                <a:uFill>
                  <a:noFill/>
                </a:uFill>
                <a:hlinkClick r:id="rId18"/>
              </a:rPr>
              <a:t>Desert landscape in morocco</a:t>
            </a:r>
            <a:endParaRPr>
              <a:solidFill>
                <a:srgbClr val="F3F3F3"/>
              </a:solidFill>
            </a:endParaRPr>
          </a:p>
          <a:p>
            <a:pPr marL="457200" lvl="0" indent="-279400" algn="l" rtl="0">
              <a:spcBef>
                <a:spcPts val="0"/>
              </a:spcBef>
              <a:spcAft>
                <a:spcPts val="0"/>
              </a:spcAft>
              <a:buClr>
                <a:srgbClr val="F3F3F3"/>
              </a:buClr>
              <a:buSzPts val="800"/>
              <a:buChar char="●"/>
            </a:pPr>
            <a:r>
              <a:rPr lang="en">
                <a:solidFill>
                  <a:srgbClr val="F3F3F3"/>
                </a:solidFill>
                <a:uFill>
                  <a:noFill/>
                </a:uFill>
                <a:hlinkClick r:id="rId19"/>
              </a:rPr>
              <a:t>Rain effect on nature background</a:t>
            </a:r>
            <a:endParaRPr>
              <a:solidFill>
                <a:srgbClr val="F3F3F3"/>
              </a:solidFill>
            </a:endParaRPr>
          </a:p>
          <a:p>
            <a:pPr marL="457200" lvl="0" indent="-279400" algn="l" rtl="0">
              <a:spcBef>
                <a:spcPts val="0"/>
              </a:spcBef>
              <a:spcAft>
                <a:spcPts val="0"/>
              </a:spcAft>
              <a:buClr>
                <a:srgbClr val="F3F3F3"/>
              </a:buClr>
              <a:buSzPts val="800"/>
              <a:buChar char="●"/>
            </a:pPr>
            <a:r>
              <a:rPr lang="en">
                <a:solidFill>
                  <a:srgbClr val="F3F3F3"/>
                </a:solidFill>
                <a:uFill>
                  <a:noFill/>
                </a:uFill>
                <a:hlinkClick r:id="rId20"/>
              </a:rPr>
              <a:t>Stormy clouds over the mountain cityscape</a:t>
            </a:r>
            <a:endParaRPr>
              <a:solidFill>
                <a:srgbClr val="F3F3F3"/>
              </a:solidFill>
            </a:endParaRPr>
          </a:p>
          <a:p>
            <a:pPr marL="457200" lvl="0" indent="-279400" algn="l" rtl="0">
              <a:spcBef>
                <a:spcPts val="0"/>
              </a:spcBef>
              <a:spcAft>
                <a:spcPts val="0"/>
              </a:spcAft>
              <a:buClr>
                <a:srgbClr val="F3F3F3"/>
              </a:buClr>
              <a:buSzPts val="800"/>
              <a:buChar char="●"/>
            </a:pPr>
            <a:r>
              <a:rPr lang="en">
                <a:solidFill>
                  <a:srgbClr val="F3F3F3"/>
                </a:solidFill>
                <a:uFill>
                  <a:noFill/>
                </a:uFill>
                <a:hlinkClick r:id="rId21"/>
              </a:rPr>
              <a:t>Medium shot diverse friends smiling</a:t>
            </a:r>
            <a:endParaRPr>
              <a:solidFill>
                <a:srgbClr val="F3F3F3"/>
              </a:solidFill>
            </a:endParaRPr>
          </a:p>
          <a:p>
            <a:pPr marL="457200" lvl="0" indent="-279400" algn="l" rtl="0">
              <a:spcBef>
                <a:spcPts val="0"/>
              </a:spcBef>
              <a:spcAft>
                <a:spcPts val="0"/>
              </a:spcAft>
              <a:buClr>
                <a:srgbClr val="F3F3F3"/>
              </a:buClr>
              <a:buSzPts val="800"/>
              <a:buChar char="●"/>
            </a:pPr>
            <a:r>
              <a:rPr lang="en">
                <a:solidFill>
                  <a:srgbClr val="F3F3F3"/>
                </a:solidFill>
                <a:uFill>
                  <a:noFill/>
                </a:uFill>
                <a:hlinkClick r:id="rId22"/>
              </a:rPr>
              <a:t>Smiling young african woman hugging her caucasian female friend against grey background</a:t>
            </a:r>
            <a:endParaRPr>
              <a:solidFill>
                <a:srgbClr val="F3F3F3"/>
              </a:solidFill>
            </a:endParaRPr>
          </a:p>
          <a:p>
            <a:pPr marL="457200" lvl="0" indent="0" algn="l" rtl="0">
              <a:spcBef>
                <a:spcPts val="0"/>
              </a:spcBef>
              <a:spcAft>
                <a:spcPts val="0"/>
              </a:spcAft>
              <a:buNone/>
            </a:pPr>
            <a:endParaRPr>
              <a:solidFill>
                <a:srgbClr val="F3F3F3"/>
              </a:solidFill>
            </a:endParaRPr>
          </a:p>
          <a:p>
            <a:pPr marL="0" lvl="0" indent="0" algn="l" rtl="0">
              <a:spcBef>
                <a:spcPts val="0"/>
              </a:spcBef>
              <a:spcAft>
                <a:spcPts val="0"/>
              </a:spcAft>
              <a:buNone/>
            </a:pPr>
            <a:r>
              <a:rPr lang="en">
                <a:solidFill>
                  <a:srgbClr val="F3F3F3"/>
                </a:solidFill>
                <a:latin typeface="Oswald"/>
                <a:ea typeface="Oswald"/>
                <a:cs typeface="Oswald"/>
                <a:sym typeface="Oswald"/>
              </a:rPr>
              <a:t>ICONS</a:t>
            </a:r>
            <a:endParaRPr>
              <a:solidFill>
                <a:srgbClr val="F3F3F3"/>
              </a:solidFill>
              <a:latin typeface="Oswald"/>
              <a:ea typeface="Oswald"/>
              <a:cs typeface="Oswald"/>
              <a:sym typeface="Oswald"/>
            </a:endParaRPr>
          </a:p>
          <a:p>
            <a:pPr marL="0" lvl="0" indent="0" algn="l" rtl="0">
              <a:spcBef>
                <a:spcPts val="0"/>
              </a:spcBef>
              <a:spcAft>
                <a:spcPts val="0"/>
              </a:spcAft>
              <a:buNone/>
            </a:pPr>
            <a:endParaRPr>
              <a:solidFill>
                <a:srgbClr val="F3F3F3"/>
              </a:solidFill>
              <a:latin typeface="Oswald"/>
              <a:ea typeface="Oswald"/>
              <a:cs typeface="Oswald"/>
              <a:sym typeface="Oswald"/>
            </a:endParaRPr>
          </a:p>
          <a:p>
            <a:pPr marL="457200" lvl="0" indent="-279400" algn="l" rtl="0">
              <a:spcBef>
                <a:spcPts val="0"/>
              </a:spcBef>
              <a:spcAft>
                <a:spcPts val="0"/>
              </a:spcAft>
              <a:buClr>
                <a:srgbClr val="F3F3F3"/>
              </a:buClr>
              <a:buSzPts val="800"/>
              <a:buChar char="●"/>
            </a:pPr>
            <a:r>
              <a:rPr lang="en">
                <a:solidFill>
                  <a:srgbClr val="F3F3F3"/>
                </a:solidFill>
                <a:uFill>
                  <a:noFill/>
                </a:uFill>
                <a:hlinkClick r:id="rId23"/>
              </a:rPr>
              <a:t>Peace &amp; Human Rights</a:t>
            </a:r>
            <a:endParaRPr>
              <a:solidFill>
                <a:srgbClr val="F3F3F3"/>
              </a:solidFill>
            </a:endParaRPr>
          </a:p>
          <a:p>
            <a:pPr marL="457200" lvl="0" indent="-279400" algn="l" rtl="0">
              <a:spcBef>
                <a:spcPts val="0"/>
              </a:spcBef>
              <a:spcAft>
                <a:spcPts val="0"/>
              </a:spcAft>
              <a:buClr>
                <a:srgbClr val="F3F3F3"/>
              </a:buClr>
              <a:buSzPts val="800"/>
              <a:buChar char="●"/>
            </a:pPr>
            <a:r>
              <a:rPr lang="en">
                <a:solidFill>
                  <a:srgbClr val="F3F3F3"/>
                </a:solidFill>
                <a:uFill>
                  <a:noFill/>
                </a:uFill>
                <a:hlinkClick r:id="rId24"/>
              </a:rPr>
              <a:t>Friendship</a:t>
            </a:r>
            <a:endParaRPr>
              <a:solidFill>
                <a:srgbClr val="F3F3F3"/>
              </a:solidFill>
            </a:endParaRPr>
          </a:p>
          <a:p>
            <a:pPr marL="457200" lvl="0" indent="-279400" algn="l" rtl="0">
              <a:spcBef>
                <a:spcPts val="0"/>
              </a:spcBef>
              <a:spcAft>
                <a:spcPts val="0"/>
              </a:spcAft>
              <a:buClr>
                <a:srgbClr val="F3F3F3"/>
              </a:buClr>
              <a:buSzPts val="800"/>
              <a:buChar char="●"/>
            </a:pPr>
            <a:r>
              <a:rPr lang="en">
                <a:solidFill>
                  <a:srgbClr val="F3F3F3"/>
                </a:solidFill>
                <a:uFill>
                  <a:noFill/>
                </a:uFill>
                <a:hlinkClick r:id="rId25"/>
              </a:rPr>
              <a:t>Climate Change</a:t>
            </a:r>
            <a:endParaRPr>
              <a:solidFill>
                <a:srgbClr val="F3F3F3"/>
              </a:solidFill>
            </a:endParaRPr>
          </a:p>
          <a:p>
            <a:pPr marL="457200" lvl="0" indent="-279400" algn="l" rtl="0">
              <a:spcBef>
                <a:spcPts val="0"/>
              </a:spcBef>
              <a:spcAft>
                <a:spcPts val="0"/>
              </a:spcAft>
              <a:buClr>
                <a:srgbClr val="F3F3F3"/>
              </a:buClr>
              <a:buSzPts val="800"/>
              <a:buChar char="●"/>
            </a:pPr>
            <a:r>
              <a:rPr lang="en">
                <a:solidFill>
                  <a:srgbClr val="F3F3F3"/>
                </a:solidFill>
                <a:uFill>
                  <a:noFill/>
                </a:uFill>
                <a:hlinkClick r:id="rId26"/>
              </a:rPr>
              <a:t>Hippies Icon</a:t>
            </a:r>
            <a:endParaRPr>
              <a:solidFill>
                <a:srgbClr val="F3F3F3"/>
              </a:solidFill>
            </a:endParaRPr>
          </a:p>
          <a:p>
            <a:pPr marL="0" lvl="0" indent="0" algn="l" rtl="0">
              <a:spcBef>
                <a:spcPts val="0"/>
              </a:spcBef>
              <a:spcAft>
                <a:spcPts val="0"/>
              </a:spcAft>
              <a:buNone/>
            </a:pPr>
            <a:endParaRPr>
              <a:solidFill>
                <a:srgbClr val="F3F3F3"/>
              </a:solidFill>
              <a:latin typeface="Oswald"/>
              <a:ea typeface="Oswald"/>
              <a:cs typeface="Oswald"/>
              <a:sym typeface="Oswald"/>
            </a:endParaRPr>
          </a:p>
        </p:txBody>
      </p:sp>
      <p:sp>
        <p:nvSpPr>
          <p:cNvPr id="2389" name="Google Shape;2389;p72"/>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cxnSp>
        <p:nvCxnSpPr>
          <p:cNvPr id="2390" name="Google Shape;2390;p72"/>
          <p:cNvCxnSpPr/>
          <p:nvPr/>
        </p:nvCxnSpPr>
        <p:spPr>
          <a:xfrm>
            <a:off x="0" y="1028850"/>
            <a:ext cx="4601700" cy="0"/>
          </a:xfrm>
          <a:prstGeom prst="straightConnector1">
            <a:avLst/>
          </a:prstGeom>
          <a:noFill/>
          <a:ln w="19050" cap="flat" cmpd="sng">
            <a:solidFill>
              <a:srgbClr val="F3F3F3"/>
            </a:solidFill>
            <a:prstDash val="solid"/>
            <a:round/>
            <a:headEnd type="none" w="med" len="med"/>
            <a:tailEnd type="none" w="med" len="med"/>
          </a:ln>
        </p:spPr>
      </p:cxn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94"/>
        <p:cNvGrpSpPr/>
        <p:nvPr/>
      </p:nvGrpSpPr>
      <p:grpSpPr>
        <a:xfrm>
          <a:off x="0" y="0"/>
          <a:ext cx="0" cy="0"/>
          <a:chOff x="0" y="0"/>
          <a:chExt cx="0" cy="0"/>
        </a:xfrm>
      </p:grpSpPr>
      <p:sp>
        <p:nvSpPr>
          <p:cNvPr id="2395" name="Google Shape;2395;p7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2396" name="Google Shape;2396;p73"/>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rId4" action="ppaction://hlinksldjump"/>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397" name="Google Shape;2397;p73"/>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5"/>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01"/>
        <p:cNvGrpSpPr/>
        <p:nvPr/>
      </p:nvGrpSpPr>
      <p:grpSpPr>
        <a:xfrm>
          <a:off x="0" y="0"/>
          <a:ext cx="0" cy="0"/>
          <a:chOff x="0" y="0"/>
          <a:chExt cx="0" cy="0"/>
        </a:xfrm>
      </p:grpSpPr>
      <p:sp>
        <p:nvSpPr>
          <p:cNvPr id="2402" name="Google Shape;2402;p74"/>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403" name="Google Shape;2403;p74"/>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404" name="Google Shape;2404;p74"/>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3F3F3"/>
                </a:solidFill>
                <a:latin typeface="Arial"/>
                <a:ea typeface="Arial"/>
                <a:cs typeface="Arial"/>
                <a:sym typeface="Arial"/>
              </a:rPr>
              <a:t>Oswald</a:t>
            </a:r>
            <a:endParaRPr b="1">
              <a:solidFill>
                <a:srgbClr val="F3F3F3"/>
              </a:solidFill>
              <a:latin typeface="Arial"/>
              <a:ea typeface="Arial"/>
              <a:cs typeface="Arial"/>
              <a:sym typeface="Arial"/>
            </a:endParaRPr>
          </a:p>
          <a:p>
            <a:pPr marL="0" lvl="0" indent="0" algn="ctr" rtl="0">
              <a:spcBef>
                <a:spcPts val="0"/>
              </a:spcBef>
              <a:spcAft>
                <a:spcPts val="0"/>
              </a:spcAft>
              <a:buNone/>
            </a:pPr>
            <a:r>
              <a:rPr lang="en">
                <a:solidFill>
                  <a:srgbClr val="F3F3F3"/>
                </a:solidFill>
                <a:latin typeface="Arial"/>
                <a:ea typeface="Arial"/>
                <a:cs typeface="Arial"/>
                <a:sym typeface="Arial"/>
              </a:rPr>
              <a:t>(</a:t>
            </a:r>
            <a:r>
              <a:rPr lang="en">
                <a:solidFill>
                  <a:srgbClr val="F3F3F3"/>
                </a:solidFill>
                <a:uFill>
                  <a:noFill/>
                </a:uFill>
                <a:latin typeface="Arial"/>
                <a:ea typeface="Arial"/>
                <a:cs typeface="Arial"/>
                <a:sym typeface="Arial"/>
                <a:hlinkClick r:id="rId3"/>
              </a:rPr>
              <a:t>https://fonts.google.com/?query=OSWALD</a:t>
            </a:r>
            <a:r>
              <a:rPr lang="en">
                <a:solidFill>
                  <a:srgbClr val="F3F3F3"/>
                </a:solidFill>
                <a:latin typeface="Arial"/>
                <a:ea typeface="Arial"/>
                <a:cs typeface="Arial"/>
                <a:sym typeface="Arial"/>
              </a:rPr>
              <a:t>)</a:t>
            </a:r>
            <a:endParaRPr>
              <a:solidFill>
                <a:srgbClr val="F3F3F3"/>
              </a:solidFill>
              <a:latin typeface="Arial"/>
              <a:ea typeface="Arial"/>
              <a:cs typeface="Arial"/>
              <a:sym typeface="Arial"/>
            </a:endParaRPr>
          </a:p>
          <a:p>
            <a:pPr marL="0" lvl="0" indent="0" algn="ctr" rtl="0">
              <a:spcBef>
                <a:spcPts val="0"/>
              </a:spcBef>
              <a:spcAft>
                <a:spcPts val="0"/>
              </a:spcAft>
              <a:buNone/>
            </a:pPr>
            <a:endParaRPr sz="800">
              <a:solidFill>
                <a:srgbClr val="F3F3F3"/>
              </a:solidFill>
              <a:latin typeface="Arial"/>
              <a:ea typeface="Arial"/>
              <a:cs typeface="Arial"/>
              <a:sym typeface="Arial"/>
            </a:endParaRPr>
          </a:p>
          <a:p>
            <a:pPr marL="0" lvl="0" indent="0" algn="ctr" rtl="0">
              <a:spcBef>
                <a:spcPts val="0"/>
              </a:spcBef>
              <a:spcAft>
                <a:spcPts val="0"/>
              </a:spcAft>
              <a:buNone/>
            </a:pPr>
            <a:r>
              <a:rPr lang="en" b="1">
                <a:solidFill>
                  <a:srgbClr val="F3F3F3"/>
                </a:solidFill>
                <a:latin typeface="Arial"/>
                <a:ea typeface="Arial"/>
                <a:cs typeface="Arial"/>
                <a:sym typeface="Arial"/>
              </a:rPr>
              <a:t>Cutive Mono</a:t>
            </a:r>
            <a:endParaRPr b="1">
              <a:solidFill>
                <a:srgbClr val="F3F3F3"/>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3F3F3"/>
                </a:solidFill>
                <a:latin typeface="Arial"/>
                <a:ea typeface="Arial"/>
                <a:cs typeface="Arial"/>
                <a:sym typeface="Arial"/>
              </a:rPr>
              <a:t>(</a:t>
            </a:r>
            <a:r>
              <a:rPr lang="en">
                <a:solidFill>
                  <a:srgbClr val="F3F3F3"/>
                </a:solidFill>
                <a:uFill>
                  <a:noFill/>
                </a:uFill>
                <a:latin typeface="Arial"/>
                <a:ea typeface="Arial"/>
                <a:cs typeface="Arial"/>
                <a:sym typeface="Arial"/>
                <a:hlinkClick r:id="rId4"/>
              </a:rPr>
              <a:t>https://fonts.google.com/specimen/Cutive+Mono</a:t>
            </a:r>
            <a:r>
              <a:rPr lang="en">
                <a:solidFill>
                  <a:srgbClr val="F3F3F3"/>
                </a:solidFill>
                <a:latin typeface="Arial"/>
                <a:ea typeface="Arial"/>
                <a:cs typeface="Arial"/>
                <a:sym typeface="Arial"/>
              </a:rPr>
              <a:t>)</a:t>
            </a:r>
            <a:endParaRPr>
              <a:solidFill>
                <a:srgbClr val="F3F3F3"/>
              </a:solidFill>
              <a:latin typeface="Arial"/>
              <a:ea typeface="Arial"/>
              <a:cs typeface="Arial"/>
              <a:sym typeface="Arial"/>
            </a:endParaRPr>
          </a:p>
        </p:txBody>
      </p:sp>
      <p:sp>
        <p:nvSpPr>
          <p:cNvPr id="2405" name="Google Shape;2405;p74"/>
          <p:cNvSpPr/>
          <p:nvPr/>
        </p:nvSpPr>
        <p:spPr>
          <a:xfrm>
            <a:off x="3114463" y="3498875"/>
            <a:ext cx="791400" cy="754200"/>
          </a:xfrm>
          <a:prstGeom prst="roundRect">
            <a:avLst>
              <a:gd name="adj" fmla="val 16667"/>
            </a:avLst>
          </a:prstGeom>
          <a:solidFill>
            <a:srgbClr val="386C6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4"/>
          <p:cNvSpPr/>
          <p:nvPr/>
        </p:nvSpPr>
        <p:spPr>
          <a:xfrm>
            <a:off x="4176282" y="3498875"/>
            <a:ext cx="791400" cy="754200"/>
          </a:xfrm>
          <a:prstGeom prst="roundRect">
            <a:avLst>
              <a:gd name="adj" fmla="val 16667"/>
            </a:avLst>
          </a:prstGeom>
          <a:solidFill>
            <a:srgbClr val="4EA29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4"/>
          <p:cNvSpPr/>
          <p:nvPr/>
        </p:nvSpPr>
        <p:spPr>
          <a:xfrm>
            <a:off x="5238102" y="3498875"/>
            <a:ext cx="791400" cy="754200"/>
          </a:xfrm>
          <a:prstGeom prst="roundRect">
            <a:avLst>
              <a:gd name="adj" fmla="val 16667"/>
            </a:avLst>
          </a:prstGeom>
          <a:solidFill>
            <a:srgbClr val="EFEFE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4"/>
          <p:cNvSpPr/>
          <p:nvPr/>
        </p:nvSpPr>
        <p:spPr>
          <a:xfrm>
            <a:off x="2052638" y="3498875"/>
            <a:ext cx="791400" cy="754200"/>
          </a:xfrm>
          <a:prstGeom prst="roundRect">
            <a:avLst>
              <a:gd name="adj" fmla="val 16667"/>
            </a:avLst>
          </a:prstGeom>
          <a:solidFill>
            <a:srgbClr val="2C393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4"/>
          <p:cNvSpPr txBox="1"/>
          <p:nvPr/>
        </p:nvSpPr>
        <p:spPr>
          <a:xfrm>
            <a:off x="31144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#386c68</a:t>
            </a:r>
            <a:endParaRPr sz="1000">
              <a:solidFill>
                <a:srgbClr val="FFFFFF"/>
              </a:solidFill>
            </a:endParaRPr>
          </a:p>
        </p:txBody>
      </p:sp>
      <p:sp>
        <p:nvSpPr>
          <p:cNvPr id="2410" name="Google Shape;2410;p74"/>
          <p:cNvSpPr txBox="1"/>
          <p:nvPr/>
        </p:nvSpPr>
        <p:spPr>
          <a:xfrm>
            <a:off x="41762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#4ea29c</a:t>
            </a:r>
            <a:endParaRPr sz="1000">
              <a:solidFill>
                <a:srgbClr val="FFFFFF"/>
              </a:solidFill>
            </a:endParaRPr>
          </a:p>
        </p:txBody>
      </p:sp>
      <p:sp>
        <p:nvSpPr>
          <p:cNvPr id="2411" name="Google Shape;2411;p74"/>
          <p:cNvSpPr txBox="1"/>
          <p:nvPr/>
        </p:nvSpPr>
        <p:spPr>
          <a:xfrm>
            <a:off x="52381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#efefef</a:t>
            </a:r>
            <a:endParaRPr sz="1000">
              <a:solidFill>
                <a:srgbClr val="434343"/>
              </a:solidFill>
            </a:endParaRPr>
          </a:p>
        </p:txBody>
      </p:sp>
      <p:sp>
        <p:nvSpPr>
          <p:cNvPr id="2412" name="Google Shape;2412;p74"/>
          <p:cNvSpPr txBox="1"/>
          <p:nvPr/>
        </p:nvSpPr>
        <p:spPr>
          <a:xfrm>
            <a:off x="20526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#2c3938</a:t>
            </a:r>
            <a:endParaRPr sz="1000">
              <a:solidFill>
                <a:srgbClr val="FFFFFF"/>
              </a:solidFill>
            </a:endParaRPr>
          </a:p>
        </p:txBody>
      </p:sp>
      <p:sp>
        <p:nvSpPr>
          <p:cNvPr id="2413" name="Google Shape;2413;p74"/>
          <p:cNvSpPr/>
          <p:nvPr/>
        </p:nvSpPr>
        <p:spPr>
          <a:xfrm>
            <a:off x="6299927" y="3498875"/>
            <a:ext cx="791400" cy="754200"/>
          </a:xfrm>
          <a:prstGeom prst="roundRect">
            <a:avLst>
              <a:gd name="adj" fmla="val 16667"/>
            </a:avLst>
          </a:prstGeom>
          <a:solidFill>
            <a:srgbClr val="F3F3F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4"/>
          <p:cNvSpPr txBox="1"/>
          <p:nvPr/>
        </p:nvSpPr>
        <p:spPr>
          <a:xfrm>
            <a:off x="62999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#f3f3f3</a:t>
            </a:r>
            <a:endParaRPr sz="1000">
              <a:solidFill>
                <a:srgbClr val="434343"/>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18"/>
        <p:cNvGrpSpPr/>
        <p:nvPr/>
      </p:nvGrpSpPr>
      <p:grpSpPr>
        <a:xfrm>
          <a:off x="0" y="0"/>
          <a:ext cx="0" cy="0"/>
          <a:chOff x="0" y="0"/>
          <a:chExt cx="0" cy="0"/>
        </a:xfrm>
      </p:grpSpPr>
      <p:sp>
        <p:nvSpPr>
          <p:cNvPr id="2419" name="Google Shape;2419;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2420" name="Google Shape;2420;p75"/>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2421" name="Google Shape;2421;p75"/>
          <p:cNvGrpSpPr/>
          <p:nvPr/>
        </p:nvGrpSpPr>
        <p:grpSpPr>
          <a:xfrm>
            <a:off x="3241227" y="3813430"/>
            <a:ext cx="509388" cy="508710"/>
            <a:chOff x="3514800" y="5145975"/>
            <a:chExt cx="233525" cy="233225"/>
          </a:xfrm>
        </p:grpSpPr>
        <p:sp>
          <p:nvSpPr>
            <p:cNvPr id="2422" name="Google Shape;2422;p75"/>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5"/>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5"/>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5"/>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5"/>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5"/>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5"/>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5"/>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5"/>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5"/>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5"/>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5"/>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5"/>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5" name="Google Shape;2435;p75"/>
          <p:cNvGrpSpPr/>
          <p:nvPr/>
        </p:nvGrpSpPr>
        <p:grpSpPr>
          <a:xfrm>
            <a:off x="3930816" y="2321361"/>
            <a:ext cx="474294" cy="551291"/>
            <a:chOff x="4727025" y="1332775"/>
            <a:chExt cx="59900" cy="69625"/>
          </a:xfrm>
        </p:grpSpPr>
        <p:sp>
          <p:nvSpPr>
            <p:cNvPr id="2436" name="Google Shape;2436;p7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8" name="Google Shape;2438;p75"/>
          <p:cNvGrpSpPr/>
          <p:nvPr/>
        </p:nvGrpSpPr>
        <p:grpSpPr>
          <a:xfrm>
            <a:off x="4544472" y="2318491"/>
            <a:ext cx="555653" cy="557031"/>
            <a:chOff x="4820425" y="1329900"/>
            <a:chExt cx="70175" cy="70350"/>
          </a:xfrm>
        </p:grpSpPr>
        <p:sp>
          <p:nvSpPr>
            <p:cNvPr id="2439" name="Google Shape;2439;p7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3" name="Google Shape;2443;p75"/>
          <p:cNvGrpSpPr/>
          <p:nvPr/>
        </p:nvGrpSpPr>
        <p:grpSpPr>
          <a:xfrm>
            <a:off x="5236315" y="2330071"/>
            <a:ext cx="582574" cy="533871"/>
            <a:chOff x="4903200" y="1331525"/>
            <a:chExt cx="73575" cy="67425"/>
          </a:xfrm>
        </p:grpSpPr>
        <p:sp>
          <p:nvSpPr>
            <p:cNvPr id="2444" name="Google Shape;2444;p7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6" name="Google Shape;2446;p75"/>
          <p:cNvGrpSpPr/>
          <p:nvPr/>
        </p:nvGrpSpPr>
        <p:grpSpPr>
          <a:xfrm>
            <a:off x="3871628" y="3071012"/>
            <a:ext cx="592670" cy="532881"/>
            <a:chOff x="4721625" y="1420750"/>
            <a:chExt cx="74850" cy="67300"/>
          </a:xfrm>
        </p:grpSpPr>
        <p:sp>
          <p:nvSpPr>
            <p:cNvPr id="2447" name="Google Shape;2447;p75"/>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5"/>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5"/>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0" name="Google Shape;2450;p75"/>
          <p:cNvGrpSpPr/>
          <p:nvPr/>
        </p:nvGrpSpPr>
        <p:grpSpPr>
          <a:xfrm>
            <a:off x="4530318" y="3039736"/>
            <a:ext cx="583960" cy="565345"/>
            <a:chOff x="4815575" y="1416800"/>
            <a:chExt cx="73750" cy="71400"/>
          </a:xfrm>
        </p:grpSpPr>
        <p:sp>
          <p:nvSpPr>
            <p:cNvPr id="2451" name="Google Shape;2451;p7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4" name="Google Shape;2454;p75"/>
          <p:cNvGrpSpPr/>
          <p:nvPr/>
        </p:nvGrpSpPr>
        <p:grpSpPr>
          <a:xfrm>
            <a:off x="5230575" y="3056166"/>
            <a:ext cx="589898" cy="504970"/>
            <a:chOff x="4902475" y="1418875"/>
            <a:chExt cx="74500" cy="63775"/>
          </a:xfrm>
        </p:grpSpPr>
        <p:sp>
          <p:nvSpPr>
            <p:cNvPr id="2455" name="Google Shape;2455;p7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5"/>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7" name="Google Shape;2457;p75"/>
          <p:cNvGrpSpPr/>
          <p:nvPr/>
        </p:nvGrpSpPr>
        <p:grpSpPr>
          <a:xfrm>
            <a:off x="4540315" y="3759284"/>
            <a:ext cx="563967" cy="567127"/>
            <a:chOff x="4818100" y="1507675"/>
            <a:chExt cx="71225" cy="71625"/>
          </a:xfrm>
        </p:grpSpPr>
        <p:sp>
          <p:nvSpPr>
            <p:cNvPr id="2458" name="Google Shape;2458;p7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2" name="Google Shape;2462;p75"/>
          <p:cNvGrpSpPr/>
          <p:nvPr/>
        </p:nvGrpSpPr>
        <p:grpSpPr>
          <a:xfrm>
            <a:off x="3853812" y="3773537"/>
            <a:ext cx="628301" cy="588505"/>
            <a:chOff x="4721450" y="1509475"/>
            <a:chExt cx="79350" cy="74325"/>
          </a:xfrm>
        </p:grpSpPr>
        <p:sp>
          <p:nvSpPr>
            <p:cNvPr id="2463" name="Google Shape;2463;p7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7" name="Google Shape;2467;p75"/>
          <p:cNvGrpSpPr/>
          <p:nvPr/>
        </p:nvGrpSpPr>
        <p:grpSpPr>
          <a:xfrm>
            <a:off x="5264821" y="3757899"/>
            <a:ext cx="557038" cy="562772"/>
            <a:chOff x="4906800" y="1507500"/>
            <a:chExt cx="70350" cy="71075"/>
          </a:xfrm>
        </p:grpSpPr>
        <p:sp>
          <p:nvSpPr>
            <p:cNvPr id="2468" name="Google Shape;2468;p7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3" name="Google Shape;2473;p75"/>
          <p:cNvGrpSpPr/>
          <p:nvPr/>
        </p:nvGrpSpPr>
        <p:grpSpPr>
          <a:xfrm>
            <a:off x="1891420" y="3817558"/>
            <a:ext cx="501629" cy="500442"/>
            <a:chOff x="2637425" y="5179000"/>
            <a:chExt cx="196725" cy="196275"/>
          </a:xfrm>
        </p:grpSpPr>
        <p:sp>
          <p:nvSpPr>
            <p:cNvPr id="2474" name="Google Shape;2474;p75"/>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5"/>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5"/>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5"/>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5"/>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5"/>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5"/>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5"/>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5"/>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5"/>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5"/>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5"/>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5"/>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5"/>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5"/>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5"/>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5"/>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5"/>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5"/>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5"/>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5"/>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5"/>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6" name="Google Shape;2496;p75"/>
          <p:cNvGrpSpPr/>
          <p:nvPr/>
        </p:nvGrpSpPr>
        <p:grpSpPr>
          <a:xfrm>
            <a:off x="2542810" y="3793250"/>
            <a:ext cx="509395" cy="509853"/>
            <a:chOff x="3231350" y="5179700"/>
            <a:chExt cx="194775" cy="194950"/>
          </a:xfrm>
        </p:grpSpPr>
        <p:sp>
          <p:nvSpPr>
            <p:cNvPr id="2497" name="Google Shape;2497;p75"/>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5"/>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5"/>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5"/>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5"/>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5"/>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5"/>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5"/>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5"/>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5"/>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5"/>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5"/>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5"/>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5"/>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5"/>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5"/>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5"/>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5"/>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5"/>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5"/>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5"/>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5"/>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5"/>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5"/>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5"/>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5"/>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5"/>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5"/>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5"/>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5"/>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5"/>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5"/>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5"/>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5"/>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5"/>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5"/>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5"/>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5"/>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5"/>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5"/>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5"/>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5"/>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5"/>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5"/>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5"/>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5"/>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5"/>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5"/>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5"/>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5"/>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5"/>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5"/>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5"/>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5"/>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5"/>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5"/>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5"/>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5"/>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5"/>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6" name="Google Shape;2556;p75"/>
          <p:cNvGrpSpPr/>
          <p:nvPr/>
        </p:nvGrpSpPr>
        <p:grpSpPr>
          <a:xfrm>
            <a:off x="1221144" y="2343029"/>
            <a:ext cx="508123" cy="507955"/>
            <a:chOff x="1897577" y="2802432"/>
            <a:chExt cx="492176" cy="492014"/>
          </a:xfrm>
        </p:grpSpPr>
        <p:sp>
          <p:nvSpPr>
            <p:cNvPr id="2557" name="Google Shape;2557;p75"/>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5"/>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5"/>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5"/>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5"/>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5"/>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5"/>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5"/>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5"/>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5"/>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5"/>
            <p:cNvSpPr/>
            <p:nvPr/>
          </p:nvSpPr>
          <p:spPr>
            <a:xfrm>
              <a:off x="2143379" y="3048492"/>
              <a:ext cx="16" cy="16"/>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5"/>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9" name="Google Shape;2569;p75"/>
          <p:cNvGrpSpPr/>
          <p:nvPr/>
        </p:nvGrpSpPr>
        <p:grpSpPr>
          <a:xfrm>
            <a:off x="1888175" y="3096565"/>
            <a:ext cx="508118" cy="508066"/>
            <a:chOff x="2543222" y="2802319"/>
            <a:chExt cx="492172" cy="492122"/>
          </a:xfrm>
        </p:grpSpPr>
        <p:sp>
          <p:nvSpPr>
            <p:cNvPr id="2570" name="Google Shape;2570;p75"/>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5"/>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5"/>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5"/>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5"/>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5"/>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5"/>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5"/>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5"/>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5"/>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0" name="Google Shape;2580;p75"/>
          <p:cNvGrpSpPr/>
          <p:nvPr/>
        </p:nvGrpSpPr>
        <p:grpSpPr>
          <a:xfrm>
            <a:off x="3236954" y="2338040"/>
            <a:ext cx="517934" cy="517934"/>
            <a:chOff x="3736598" y="2170606"/>
            <a:chExt cx="404889" cy="404889"/>
          </a:xfrm>
        </p:grpSpPr>
        <p:sp>
          <p:nvSpPr>
            <p:cNvPr id="2581" name="Google Shape;2581;p7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5" name="Google Shape;2585;p75"/>
          <p:cNvGrpSpPr/>
          <p:nvPr/>
        </p:nvGrpSpPr>
        <p:grpSpPr>
          <a:xfrm>
            <a:off x="2504015" y="2338137"/>
            <a:ext cx="586986" cy="517740"/>
            <a:chOff x="3161917" y="2170682"/>
            <a:chExt cx="458870" cy="404737"/>
          </a:xfrm>
        </p:grpSpPr>
        <p:sp>
          <p:nvSpPr>
            <p:cNvPr id="2586" name="Google Shape;2586;p7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9" name="Google Shape;2589;p75"/>
          <p:cNvGrpSpPr/>
          <p:nvPr/>
        </p:nvGrpSpPr>
        <p:grpSpPr>
          <a:xfrm>
            <a:off x="2527036" y="3103432"/>
            <a:ext cx="540943" cy="517963"/>
            <a:chOff x="3179914" y="2889488"/>
            <a:chExt cx="422876" cy="404911"/>
          </a:xfrm>
        </p:grpSpPr>
        <p:sp>
          <p:nvSpPr>
            <p:cNvPr id="2590" name="Google Shape;2590;p7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6" name="Google Shape;2596;p75"/>
          <p:cNvGrpSpPr/>
          <p:nvPr/>
        </p:nvGrpSpPr>
        <p:grpSpPr>
          <a:xfrm>
            <a:off x="3227830" y="3103348"/>
            <a:ext cx="536180" cy="518047"/>
            <a:chOff x="3729467" y="2889422"/>
            <a:chExt cx="419153" cy="404977"/>
          </a:xfrm>
        </p:grpSpPr>
        <p:sp>
          <p:nvSpPr>
            <p:cNvPr id="2597" name="Google Shape;2597;p7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4" name="Google Shape;2604;p75"/>
          <p:cNvGrpSpPr/>
          <p:nvPr/>
        </p:nvGrpSpPr>
        <p:grpSpPr>
          <a:xfrm>
            <a:off x="1863396" y="2339914"/>
            <a:ext cx="557677" cy="514185"/>
            <a:chOff x="7135920" y="3403879"/>
            <a:chExt cx="882400" cy="813584"/>
          </a:xfrm>
        </p:grpSpPr>
        <p:sp>
          <p:nvSpPr>
            <p:cNvPr id="2605" name="Google Shape;2605;p75"/>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5"/>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5"/>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5"/>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5"/>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0" name="Google Shape;2610;p75"/>
          <p:cNvGrpSpPr/>
          <p:nvPr/>
        </p:nvGrpSpPr>
        <p:grpSpPr>
          <a:xfrm>
            <a:off x="1240921" y="3116367"/>
            <a:ext cx="468569" cy="468447"/>
            <a:chOff x="1286994" y="2840926"/>
            <a:chExt cx="453864" cy="453745"/>
          </a:xfrm>
        </p:grpSpPr>
        <p:sp>
          <p:nvSpPr>
            <p:cNvPr id="2611" name="Google Shape;2611;p75"/>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5"/>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5"/>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5"/>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5"/>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5"/>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5"/>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5"/>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5"/>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5"/>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1" name="Google Shape;2621;p75"/>
          <p:cNvSpPr/>
          <p:nvPr/>
        </p:nvSpPr>
        <p:spPr>
          <a:xfrm>
            <a:off x="7168668" y="2385433"/>
            <a:ext cx="178909" cy="90710"/>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5"/>
          <p:cNvSpPr/>
          <p:nvPr/>
        </p:nvSpPr>
        <p:spPr>
          <a:xfrm>
            <a:off x="6868205" y="2368453"/>
            <a:ext cx="165748" cy="124667"/>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5"/>
          <p:cNvSpPr/>
          <p:nvPr/>
        </p:nvSpPr>
        <p:spPr>
          <a:xfrm>
            <a:off x="7482233" y="2374681"/>
            <a:ext cx="161929" cy="11268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5"/>
          <p:cNvSpPr/>
          <p:nvPr/>
        </p:nvSpPr>
        <p:spPr>
          <a:xfrm>
            <a:off x="7778878" y="2368453"/>
            <a:ext cx="158110" cy="124667"/>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25" name="Google Shape;2625;p75"/>
          <p:cNvGrpSpPr/>
          <p:nvPr/>
        </p:nvGrpSpPr>
        <p:grpSpPr>
          <a:xfrm>
            <a:off x="6871147" y="2602143"/>
            <a:ext cx="160636" cy="136535"/>
            <a:chOff x="4660325" y="1866850"/>
            <a:chExt cx="68350" cy="58100"/>
          </a:xfrm>
        </p:grpSpPr>
        <p:sp>
          <p:nvSpPr>
            <p:cNvPr id="2626" name="Google Shape;2626;p7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8" name="Google Shape;2628;p75"/>
          <p:cNvGrpSpPr/>
          <p:nvPr/>
        </p:nvGrpSpPr>
        <p:grpSpPr>
          <a:xfrm>
            <a:off x="7180081" y="2627170"/>
            <a:ext cx="156817" cy="86891"/>
            <a:chOff x="4791775" y="1877500"/>
            <a:chExt cx="66725" cy="36975"/>
          </a:xfrm>
        </p:grpSpPr>
        <p:sp>
          <p:nvSpPr>
            <p:cNvPr id="2629" name="Google Shape;2629;p7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75"/>
          <p:cNvGrpSpPr/>
          <p:nvPr/>
        </p:nvGrpSpPr>
        <p:grpSpPr>
          <a:xfrm>
            <a:off x="7490660" y="2627170"/>
            <a:ext cx="139896" cy="86891"/>
            <a:chOff x="4923925" y="1877500"/>
            <a:chExt cx="59525" cy="36975"/>
          </a:xfrm>
        </p:grpSpPr>
        <p:sp>
          <p:nvSpPr>
            <p:cNvPr id="2632" name="Google Shape;2632;p7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4" name="Google Shape;2634;p75"/>
          <p:cNvGrpSpPr/>
          <p:nvPr/>
        </p:nvGrpSpPr>
        <p:grpSpPr>
          <a:xfrm>
            <a:off x="7806821" y="2609780"/>
            <a:ext cx="136488" cy="121260"/>
            <a:chOff x="5058450" y="1870100"/>
            <a:chExt cx="58075" cy="51600"/>
          </a:xfrm>
        </p:grpSpPr>
        <p:sp>
          <p:nvSpPr>
            <p:cNvPr id="2635" name="Google Shape;2635;p7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7" name="Google Shape;2637;p75"/>
          <p:cNvGrpSpPr/>
          <p:nvPr/>
        </p:nvGrpSpPr>
        <p:grpSpPr>
          <a:xfrm>
            <a:off x="7226262" y="3067854"/>
            <a:ext cx="97533" cy="103870"/>
            <a:chOff x="4811425" y="2065025"/>
            <a:chExt cx="41500" cy="44200"/>
          </a:xfrm>
        </p:grpSpPr>
        <p:sp>
          <p:nvSpPr>
            <p:cNvPr id="2638" name="Google Shape;2638;p7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0" name="Google Shape;2640;p75"/>
          <p:cNvGrpSpPr/>
          <p:nvPr/>
        </p:nvGrpSpPr>
        <p:grpSpPr>
          <a:xfrm>
            <a:off x="7504644" y="3067854"/>
            <a:ext cx="116629" cy="103459"/>
            <a:chOff x="4929875" y="2065025"/>
            <a:chExt cx="49625" cy="44025"/>
          </a:xfrm>
        </p:grpSpPr>
        <p:sp>
          <p:nvSpPr>
            <p:cNvPr id="2641" name="Google Shape;2641;p7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3" name="Google Shape;2643;p75"/>
          <p:cNvGrpSpPr/>
          <p:nvPr/>
        </p:nvGrpSpPr>
        <p:grpSpPr>
          <a:xfrm>
            <a:off x="7866692" y="3070968"/>
            <a:ext cx="67745" cy="97643"/>
            <a:chOff x="5083925" y="2066350"/>
            <a:chExt cx="28825" cy="41550"/>
          </a:xfrm>
        </p:grpSpPr>
        <p:sp>
          <p:nvSpPr>
            <p:cNvPr id="2644" name="Google Shape;2644;p7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6" name="Google Shape;2646;p75"/>
          <p:cNvGrpSpPr/>
          <p:nvPr/>
        </p:nvGrpSpPr>
        <p:grpSpPr>
          <a:xfrm>
            <a:off x="6869855" y="3086067"/>
            <a:ext cx="174679" cy="67445"/>
            <a:chOff x="4659775" y="2072775"/>
            <a:chExt cx="74325" cy="28700"/>
          </a:xfrm>
        </p:grpSpPr>
        <p:sp>
          <p:nvSpPr>
            <p:cNvPr id="2647" name="Google Shape;2647;p7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0" name="Google Shape;2650;p75"/>
          <p:cNvGrpSpPr/>
          <p:nvPr/>
        </p:nvGrpSpPr>
        <p:grpSpPr>
          <a:xfrm>
            <a:off x="6876200" y="2859820"/>
            <a:ext cx="161517" cy="86069"/>
            <a:chOff x="4662475" y="1976500"/>
            <a:chExt cx="68725" cy="36625"/>
          </a:xfrm>
        </p:grpSpPr>
        <p:sp>
          <p:nvSpPr>
            <p:cNvPr id="2651" name="Google Shape;2651;p7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4" name="Google Shape;2654;p75"/>
          <p:cNvGrpSpPr/>
          <p:nvPr/>
        </p:nvGrpSpPr>
        <p:grpSpPr>
          <a:xfrm>
            <a:off x="7800005" y="2852183"/>
            <a:ext cx="155583" cy="100874"/>
            <a:chOff x="5055550" y="1973250"/>
            <a:chExt cx="66200" cy="42925"/>
          </a:xfrm>
        </p:grpSpPr>
        <p:sp>
          <p:nvSpPr>
            <p:cNvPr id="2655" name="Google Shape;2655;p75"/>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5"/>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5"/>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8" name="Google Shape;2658;p75"/>
          <p:cNvGrpSpPr/>
          <p:nvPr/>
        </p:nvGrpSpPr>
        <p:grpSpPr>
          <a:xfrm>
            <a:off x="7481788" y="2863052"/>
            <a:ext cx="161047" cy="79430"/>
            <a:chOff x="4920150" y="1977875"/>
            <a:chExt cx="68525" cy="33800"/>
          </a:xfrm>
        </p:grpSpPr>
        <p:sp>
          <p:nvSpPr>
            <p:cNvPr id="2659" name="Google Shape;2659;p7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2" name="Google Shape;2662;p75"/>
          <p:cNvGrpSpPr/>
          <p:nvPr/>
        </p:nvGrpSpPr>
        <p:grpSpPr>
          <a:xfrm>
            <a:off x="7183430" y="2869514"/>
            <a:ext cx="163221" cy="66622"/>
            <a:chOff x="4793200" y="1980625"/>
            <a:chExt cx="69450" cy="28350"/>
          </a:xfrm>
        </p:grpSpPr>
        <p:sp>
          <p:nvSpPr>
            <p:cNvPr id="2663" name="Google Shape;2663;p75"/>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5"/>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5"/>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6" name="Google Shape;2666;p75"/>
          <p:cNvGrpSpPr/>
          <p:nvPr/>
        </p:nvGrpSpPr>
        <p:grpSpPr>
          <a:xfrm>
            <a:off x="6909279" y="3292397"/>
            <a:ext cx="120800" cy="123375"/>
            <a:chOff x="4676550" y="2160575"/>
            <a:chExt cx="51400" cy="52500"/>
          </a:xfrm>
        </p:grpSpPr>
        <p:sp>
          <p:nvSpPr>
            <p:cNvPr id="2667" name="Google Shape;2667;p7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0" name="Google Shape;2670;p75"/>
          <p:cNvGrpSpPr/>
          <p:nvPr/>
        </p:nvGrpSpPr>
        <p:grpSpPr>
          <a:xfrm>
            <a:off x="7124969" y="3299212"/>
            <a:ext cx="140307" cy="109804"/>
            <a:chOff x="4768325" y="2163475"/>
            <a:chExt cx="59700" cy="46725"/>
          </a:xfrm>
        </p:grpSpPr>
        <p:sp>
          <p:nvSpPr>
            <p:cNvPr id="2671" name="Google Shape;2671;p7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3" name="Google Shape;2673;p75"/>
          <p:cNvSpPr/>
          <p:nvPr/>
        </p:nvSpPr>
        <p:spPr>
          <a:xfrm>
            <a:off x="7370779" y="3291107"/>
            <a:ext cx="83138" cy="12619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5"/>
          <p:cNvSpPr/>
          <p:nvPr/>
        </p:nvSpPr>
        <p:spPr>
          <a:xfrm>
            <a:off x="7539048" y="3275713"/>
            <a:ext cx="155995" cy="157274"/>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5"/>
          <p:cNvSpPr/>
          <p:nvPr/>
        </p:nvSpPr>
        <p:spPr>
          <a:xfrm>
            <a:off x="7801321" y="4146077"/>
            <a:ext cx="142892" cy="157274"/>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5"/>
          <p:cNvSpPr/>
          <p:nvPr/>
        </p:nvSpPr>
        <p:spPr>
          <a:xfrm>
            <a:off x="7497098" y="3692270"/>
            <a:ext cx="203880" cy="174605"/>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5"/>
          <p:cNvSpPr/>
          <p:nvPr/>
        </p:nvSpPr>
        <p:spPr>
          <a:xfrm>
            <a:off x="6897464" y="3485049"/>
            <a:ext cx="114925" cy="15768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5"/>
          <p:cNvSpPr/>
          <p:nvPr/>
        </p:nvSpPr>
        <p:spPr>
          <a:xfrm>
            <a:off x="7080539" y="4161352"/>
            <a:ext cx="176735" cy="12672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5"/>
          <p:cNvSpPr/>
          <p:nvPr/>
        </p:nvSpPr>
        <p:spPr>
          <a:xfrm>
            <a:off x="6890237" y="3725289"/>
            <a:ext cx="143303" cy="10857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5"/>
          <p:cNvSpPr/>
          <p:nvPr/>
        </p:nvSpPr>
        <p:spPr>
          <a:xfrm>
            <a:off x="7344105" y="3955424"/>
            <a:ext cx="162340" cy="97055"/>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5"/>
          <p:cNvSpPr/>
          <p:nvPr/>
        </p:nvSpPr>
        <p:spPr>
          <a:xfrm>
            <a:off x="7359557" y="3707194"/>
            <a:ext cx="96887" cy="143468"/>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5"/>
          <p:cNvSpPr/>
          <p:nvPr/>
        </p:nvSpPr>
        <p:spPr>
          <a:xfrm>
            <a:off x="7301744" y="3492805"/>
            <a:ext cx="168274" cy="142116"/>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5"/>
          <p:cNvSpPr/>
          <p:nvPr/>
        </p:nvSpPr>
        <p:spPr>
          <a:xfrm>
            <a:off x="6897464" y="4164290"/>
            <a:ext cx="114925" cy="120849"/>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4" name="Google Shape;2684;p75"/>
          <p:cNvGrpSpPr/>
          <p:nvPr/>
        </p:nvGrpSpPr>
        <p:grpSpPr>
          <a:xfrm>
            <a:off x="7125556" y="3511828"/>
            <a:ext cx="108814" cy="103106"/>
            <a:chOff x="4768575" y="2253950"/>
            <a:chExt cx="46300" cy="43875"/>
          </a:xfrm>
        </p:grpSpPr>
        <p:sp>
          <p:nvSpPr>
            <p:cNvPr id="2685" name="Google Shape;2685;p7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7" name="Google Shape;2687;p75"/>
          <p:cNvSpPr/>
          <p:nvPr/>
        </p:nvSpPr>
        <p:spPr>
          <a:xfrm>
            <a:off x="7756845" y="3486753"/>
            <a:ext cx="179732" cy="154278"/>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8" name="Google Shape;2688;p75"/>
          <p:cNvGrpSpPr/>
          <p:nvPr/>
        </p:nvGrpSpPr>
        <p:grpSpPr>
          <a:xfrm>
            <a:off x="7577559" y="3933124"/>
            <a:ext cx="114043" cy="141118"/>
            <a:chOff x="4960900" y="2433225"/>
            <a:chExt cx="48525" cy="60050"/>
          </a:xfrm>
        </p:grpSpPr>
        <p:sp>
          <p:nvSpPr>
            <p:cNvPr id="2689" name="Google Shape;2689;p7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1" name="Google Shape;2691;p75"/>
          <p:cNvGrpSpPr/>
          <p:nvPr/>
        </p:nvGrpSpPr>
        <p:grpSpPr>
          <a:xfrm>
            <a:off x="7326499" y="4154964"/>
            <a:ext cx="131611" cy="138768"/>
            <a:chOff x="4854075" y="2527625"/>
            <a:chExt cx="56000" cy="59050"/>
          </a:xfrm>
        </p:grpSpPr>
        <p:sp>
          <p:nvSpPr>
            <p:cNvPr id="2692" name="Google Shape;2692;p7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4" name="Google Shape;2694;p75"/>
          <p:cNvSpPr/>
          <p:nvPr/>
        </p:nvSpPr>
        <p:spPr>
          <a:xfrm>
            <a:off x="7149162" y="3940148"/>
            <a:ext cx="102175" cy="128016"/>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5"/>
          <p:cNvSpPr/>
          <p:nvPr/>
        </p:nvSpPr>
        <p:spPr>
          <a:xfrm>
            <a:off x="7782285" y="3290108"/>
            <a:ext cx="154291" cy="128016"/>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5"/>
          <p:cNvSpPr/>
          <p:nvPr/>
        </p:nvSpPr>
        <p:spPr>
          <a:xfrm>
            <a:off x="6905513" y="3940148"/>
            <a:ext cx="130554" cy="128016"/>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7" name="Google Shape;2697;p75"/>
          <p:cNvGrpSpPr/>
          <p:nvPr/>
        </p:nvGrpSpPr>
        <p:grpSpPr>
          <a:xfrm>
            <a:off x="7809758" y="3701767"/>
            <a:ext cx="95829" cy="155159"/>
            <a:chOff x="5059700" y="2334775"/>
            <a:chExt cx="40775" cy="66025"/>
          </a:xfrm>
        </p:grpSpPr>
        <p:sp>
          <p:nvSpPr>
            <p:cNvPr id="2698" name="Google Shape;2698;p7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7" name="Google Shape;2707;p75"/>
          <p:cNvGrpSpPr/>
          <p:nvPr/>
        </p:nvGrpSpPr>
        <p:grpSpPr>
          <a:xfrm>
            <a:off x="7573328" y="3486918"/>
            <a:ext cx="84372" cy="153338"/>
            <a:chOff x="4959100" y="2243350"/>
            <a:chExt cx="35900" cy="65250"/>
          </a:xfrm>
        </p:grpSpPr>
        <p:sp>
          <p:nvSpPr>
            <p:cNvPr id="2708" name="Google Shape;2708;p75"/>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5"/>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5"/>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5"/>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5"/>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5"/>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5"/>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5"/>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5"/>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5"/>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5"/>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5"/>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5"/>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5"/>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5"/>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5"/>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4" name="Google Shape;2724;p75"/>
          <p:cNvGrpSpPr/>
          <p:nvPr/>
        </p:nvGrpSpPr>
        <p:grpSpPr>
          <a:xfrm>
            <a:off x="7758054" y="3926309"/>
            <a:ext cx="178498" cy="154747"/>
            <a:chOff x="5037700" y="2430325"/>
            <a:chExt cx="75950" cy="65850"/>
          </a:xfrm>
        </p:grpSpPr>
        <p:sp>
          <p:nvSpPr>
            <p:cNvPr id="2725" name="Google Shape;2725;p7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7" name="Google Shape;2727;p75"/>
          <p:cNvGrpSpPr/>
          <p:nvPr/>
        </p:nvGrpSpPr>
        <p:grpSpPr>
          <a:xfrm>
            <a:off x="7098294" y="3718275"/>
            <a:ext cx="216160" cy="122024"/>
            <a:chOff x="4756975" y="2341800"/>
            <a:chExt cx="91975" cy="51925"/>
          </a:xfrm>
        </p:grpSpPr>
        <p:sp>
          <p:nvSpPr>
            <p:cNvPr id="2728" name="Google Shape;2728;p7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8" name="Google Shape;2748;p75"/>
          <p:cNvGrpSpPr/>
          <p:nvPr/>
        </p:nvGrpSpPr>
        <p:grpSpPr>
          <a:xfrm>
            <a:off x="7536841" y="4128468"/>
            <a:ext cx="231906" cy="191995"/>
            <a:chOff x="4943575" y="2516350"/>
            <a:chExt cx="98675" cy="81700"/>
          </a:xfrm>
        </p:grpSpPr>
        <p:sp>
          <p:nvSpPr>
            <p:cNvPr id="2749" name="Google Shape;2749;p7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7" name="Google Shape;2827;p75"/>
          <p:cNvSpPr/>
          <p:nvPr/>
        </p:nvSpPr>
        <p:spPr>
          <a:xfrm>
            <a:off x="6082403" y="3546377"/>
            <a:ext cx="224861" cy="294399"/>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5"/>
          <p:cNvSpPr/>
          <p:nvPr/>
        </p:nvSpPr>
        <p:spPr>
          <a:xfrm>
            <a:off x="6298589" y="3413951"/>
            <a:ext cx="176478" cy="306482"/>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5"/>
          <p:cNvSpPr/>
          <p:nvPr/>
        </p:nvSpPr>
        <p:spPr>
          <a:xfrm>
            <a:off x="6261266" y="3743741"/>
            <a:ext cx="312343" cy="104570"/>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5"/>
          <p:cNvSpPr/>
          <p:nvPr/>
        </p:nvSpPr>
        <p:spPr>
          <a:xfrm>
            <a:off x="6125440" y="4176064"/>
            <a:ext cx="324443" cy="114760"/>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5"/>
          <p:cNvSpPr/>
          <p:nvPr/>
        </p:nvSpPr>
        <p:spPr>
          <a:xfrm>
            <a:off x="6139825" y="3928380"/>
            <a:ext cx="402080" cy="118859"/>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5"/>
          <p:cNvSpPr/>
          <p:nvPr/>
        </p:nvSpPr>
        <p:spPr>
          <a:xfrm>
            <a:off x="6390535" y="2348043"/>
            <a:ext cx="160806" cy="148360"/>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5"/>
          <p:cNvSpPr/>
          <p:nvPr/>
        </p:nvSpPr>
        <p:spPr>
          <a:xfrm>
            <a:off x="6096669" y="3304801"/>
            <a:ext cx="195575" cy="188068"/>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5"/>
          <p:cNvSpPr/>
          <p:nvPr/>
        </p:nvSpPr>
        <p:spPr>
          <a:xfrm>
            <a:off x="6391292" y="2613093"/>
            <a:ext cx="150978" cy="225437"/>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5"/>
          <p:cNvSpPr/>
          <p:nvPr/>
        </p:nvSpPr>
        <p:spPr>
          <a:xfrm>
            <a:off x="6296065" y="3038371"/>
            <a:ext cx="291946" cy="226228"/>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5"/>
          <p:cNvSpPr/>
          <p:nvPr/>
        </p:nvSpPr>
        <p:spPr>
          <a:xfrm>
            <a:off x="6065018" y="2561340"/>
            <a:ext cx="290794" cy="161563"/>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5"/>
          <p:cNvSpPr/>
          <p:nvPr/>
        </p:nvSpPr>
        <p:spPr>
          <a:xfrm>
            <a:off x="6110899" y="2743198"/>
            <a:ext cx="175161" cy="197632"/>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5"/>
          <p:cNvSpPr/>
          <p:nvPr/>
        </p:nvSpPr>
        <p:spPr>
          <a:xfrm>
            <a:off x="6074554" y="3095303"/>
            <a:ext cx="191426" cy="214342"/>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5"/>
          <p:cNvSpPr/>
          <p:nvPr/>
        </p:nvSpPr>
        <p:spPr>
          <a:xfrm rot="5756195">
            <a:off x="6064993" y="2393048"/>
            <a:ext cx="266961" cy="192558"/>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5"/>
          <p:cNvSpPr/>
          <p:nvPr/>
        </p:nvSpPr>
        <p:spPr>
          <a:xfrm>
            <a:off x="6448076" y="4127327"/>
            <a:ext cx="178947" cy="162896"/>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5"/>
          <p:cNvSpPr/>
          <p:nvPr/>
        </p:nvSpPr>
        <p:spPr>
          <a:xfrm>
            <a:off x="6438717" y="3055375"/>
            <a:ext cx="198" cy="955"/>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5"/>
          <p:cNvSpPr/>
          <p:nvPr/>
        </p:nvSpPr>
        <p:spPr>
          <a:xfrm>
            <a:off x="6327440" y="2915936"/>
            <a:ext cx="145117" cy="251777"/>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5"/>
          <p:cNvSpPr/>
          <p:nvPr/>
        </p:nvSpPr>
        <p:spPr>
          <a:xfrm>
            <a:off x="6162502" y="4077069"/>
            <a:ext cx="274562" cy="94676"/>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5"/>
          <p:cNvSpPr/>
          <p:nvPr/>
        </p:nvSpPr>
        <p:spPr>
          <a:xfrm>
            <a:off x="6435217" y="2861114"/>
            <a:ext cx="157974" cy="121707"/>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5"/>
          <p:cNvSpPr/>
          <p:nvPr/>
        </p:nvSpPr>
        <p:spPr>
          <a:xfrm rot="4553285">
            <a:off x="6198353" y="2424271"/>
            <a:ext cx="111463" cy="187024"/>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5"/>
          <p:cNvSpPr/>
          <p:nvPr/>
        </p:nvSpPr>
        <p:spPr>
          <a:xfrm>
            <a:off x="6249272" y="3351697"/>
            <a:ext cx="273047" cy="193583"/>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5"/>
          <p:cNvSpPr/>
          <p:nvPr/>
        </p:nvSpPr>
        <p:spPr>
          <a:xfrm>
            <a:off x="6307588" y="2482510"/>
            <a:ext cx="329546" cy="169547"/>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5"/>
          <p:cNvSpPr/>
          <p:nvPr/>
        </p:nvSpPr>
        <p:spPr>
          <a:xfrm rot="-5400000">
            <a:off x="5984168" y="2783203"/>
            <a:ext cx="330287" cy="251794"/>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5"/>
          <p:cNvSpPr/>
          <p:nvPr/>
        </p:nvSpPr>
        <p:spPr>
          <a:xfrm>
            <a:off x="6185003" y="3771954"/>
            <a:ext cx="378852" cy="132408"/>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0" name="Google Shape;2850;p75"/>
          <p:cNvGrpSpPr/>
          <p:nvPr/>
        </p:nvGrpSpPr>
        <p:grpSpPr>
          <a:xfrm>
            <a:off x="1225886" y="3778145"/>
            <a:ext cx="505303" cy="503968"/>
            <a:chOff x="1190625" y="238125"/>
            <a:chExt cx="5252625" cy="5238750"/>
          </a:xfrm>
        </p:grpSpPr>
        <p:sp>
          <p:nvSpPr>
            <p:cNvPr id="2851" name="Google Shape;2851;p75"/>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5"/>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5"/>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5"/>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5"/>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5"/>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5"/>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5"/>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5"/>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5"/>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5"/>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5"/>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5"/>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5"/>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5"/>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5"/>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5"/>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5"/>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5"/>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5"/>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5"/>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5"/>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5"/>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5"/>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5"/>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5"/>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5"/>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5"/>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5"/>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5"/>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5"/>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5"/>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5"/>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5"/>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5"/>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5"/>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5"/>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5"/>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5"/>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5"/>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5"/>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5"/>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5"/>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5"/>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5"/>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5"/>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5"/>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5"/>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5"/>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5"/>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5"/>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5"/>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5"/>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5"/>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5"/>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5"/>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5"/>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5"/>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5"/>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5"/>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5"/>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5"/>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5"/>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5"/>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5"/>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5"/>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5"/>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5"/>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5"/>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5"/>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5"/>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5"/>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5"/>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5"/>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5"/>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5"/>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5"/>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5"/>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5"/>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5"/>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5"/>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5"/>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5"/>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5"/>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5"/>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5"/>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5"/>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5"/>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5"/>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5"/>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5"/>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5"/>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5"/>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5"/>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5"/>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5"/>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5"/>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5"/>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5"/>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5"/>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5"/>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5"/>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5"/>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5"/>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5"/>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5"/>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5"/>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5"/>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5"/>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5"/>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5"/>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5"/>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5"/>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5"/>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5"/>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5"/>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5"/>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5"/>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5"/>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5"/>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5"/>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5"/>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5"/>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5"/>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5"/>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5"/>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5"/>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5"/>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5"/>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5"/>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5"/>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5"/>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5"/>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5"/>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5"/>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5"/>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5"/>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5"/>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5"/>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5"/>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5"/>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5"/>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5"/>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5"/>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5"/>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5"/>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5"/>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5"/>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5"/>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5"/>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5"/>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5"/>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5"/>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5"/>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5"/>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5"/>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5"/>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5"/>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5"/>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5"/>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5"/>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5"/>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5"/>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5"/>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5"/>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5"/>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5"/>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5"/>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5"/>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5"/>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5"/>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5"/>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5"/>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5"/>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5"/>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5"/>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5"/>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5"/>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5"/>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5"/>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034"/>
        <p:cNvGrpSpPr/>
        <p:nvPr/>
      </p:nvGrpSpPr>
      <p:grpSpPr>
        <a:xfrm>
          <a:off x="0" y="0"/>
          <a:ext cx="0" cy="0"/>
          <a:chOff x="0" y="0"/>
          <a:chExt cx="0" cy="0"/>
        </a:xfrm>
      </p:grpSpPr>
      <p:grpSp>
        <p:nvGrpSpPr>
          <p:cNvPr id="3035" name="Google Shape;3035;p76"/>
          <p:cNvGrpSpPr/>
          <p:nvPr/>
        </p:nvGrpSpPr>
        <p:grpSpPr>
          <a:xfrm>
            <a:off x="1095143" y="2241600"/>
            <a:ext cx="730896" cy="153148"/>
            <a:chOff x="4635250" y="3790225"/>
            <a:chExt cx="415825" cy="87125"/>
          </a:xfrm>
        </p:grpSpPr>
        <p:sp>
          <p:nvSpPr>
            <p:cNvPr id="3036" name="Google Shape;3036;p76"/>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6"/>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6"/>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9" name="Google Shape;3039;p76"/>
          <p:cNvGrpSpPr/>
          <p:nvPr/>
        </p:nvGrpSpPr>
        <p:grpSpPr>
          <a:xfrm>
            <a:off x="1666833" y="4037852"/>
            <a:ext cx="175876" cy="179996"/>
            <a:chOff x="4280575" y="2131725"/>
            <a:chExt cx="141950" cy="145275"/>
          </a:xfrm>
        </p:grpSpPr>
        <p:sp>
          <p:nvSpPr>
            <p:cNvPr id="3040" name="Google Shape;3040;p76"/>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6"/>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2" name="Google Shape;3042;p76"/>
          <p:cNvGrpSpPr/>
          <p:nvPr/>
        </p:nvGrpSpPr>
        <p:grpSpPr>
          <a:xfrm>
            <a:off x="1667926" y="4265283"/>
            <a:ext cx="175927" cy="152252"/>
            <a:chOff x="4088738" y="4379875"/>
            <a:chExt cx="176900" cy="153125"/>
          </a:xfrm>
        </p:grpSpPr>
        <p:sp>
          <p:nvSpPr>
            <p:cNvPr id="3043" name="Google Shape;3043;p76"/>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6"/>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5" name="Google Shape;3045;p76"/>
          <p:cNvGrpSpPr/>
          <p:nvPr/>
        </p:nvGrpSpPr>
        <p:grpSpPr>
          <a:xfrm rot="10800000" flipH="1">
            <a:off x="1086570" y="4291428"/>
            <a:ext cx="486625" cy="126984"/>
            <a:chOff x="4173650" y="2515975"/>
            <a:chExt cx="216413" cy="56475"/>
          </a:xfrm>
        </p:grpSpPr>
        <p:sp>
          <p:nvSpPr>
            <p:cNvPr id="3046" name="Google Shape;3046;p76"/>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6"/>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8" name="Google Shape;3048;p76"/>
          <p:cNvGrpSpPr/>
          <p:nvPr/>
        </p:nvGrpSpPr>
        <p:grpSpPr>
          <a:xfrm>
            <a:off x="1088757" y="1726562"/>
            <a:ext cx="743797" cy="171366"/>
            <a:chOff x="4109513" y="1964562"/>
            <a:chExt cx="501313" cy="117575"/>
          </a:xfrm>
        </p:grpSpPr>
        <p:sp>
          <p:nvSpPr>
            <p:cNvPr id="3049" name="Google Shape;3049;p76"/>
            <p:cNvSpPr/>
            <p:nvPr/>
          </p:nvSpPr>
          <p:spPr>
            <a:xfrm>
              <a:off x="4230425" y="1964850"/>
              <a:ext cx="380400" cy="117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0" name="Google Shape;3050;p76"/>
            <p:cNvGrpSpPr/>
            <p:nvPr/>
          </p:nvGrpSpPr>
          <p:grpSpPr>
            <a:xfrm rot="-5400000">
              <a:off x="4154963" y="1919112"/>
              <a:ext cx="117575" cy="208475"/>
              <a:chOff x="3314125" y="1799775"/>
              <a:chExt cx="117575" cy="208475"/>
            </a:xfrm>
          </p:grpSpPr>
          <p:sp>
            <p:nvSpPr>
              <p:cNvPr id="3051" name="Google Shape;3051;p76"/>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6"/>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6"/>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54" name="Google Shape;3054;p76"/>
          <p:cNvGrpSpPr/>
          <p:nvPr/>
        </p:nvGrpSpPr>
        <p:grpSpPr>
          <a:xfrm>
            <a:off x="1101069" y="2718525"/>
            <a:ext cx="719511" cy="278389"/>
            <a:chOff x="3515000" y="3200728"/>
            <a:chExt cx="338100" cy="130822"/>
          </a:xfrm>
        </p:grpSpPr>
        <p:sp>
          <p:nvSpPr>
            <p:cNvPr id="3055" name="Google Shape;3055;p76"/>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6" name="Google Shape;3056;p76"/>
            <p:cNvGrpSpPr/>
            <p:nvPr/>
          </p:nvGrpSpPr>
          <p:grpSpPr>
            <a:xfrm>
              <a:off x="3515000" y="3200728"/>
              <a:ext cx="282025" cy="67650"/>
              <a:chOff x="3515000" y="3112625"/>
              <a:chExt cx="282025" cy="67650"/>
            </a:xfrm>
          </p:grpSpPr>
          <p:sp>
            <p:nvSpPr>
              <p:cNvPr id="3057" name="Google Shape;3057;p76"/>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6"/>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59" name="Google Shape;3059;p76"/>
          <p:cNvGrpSpPr/>
          <p:nvPr/>
        </p:nvGrpSpPr>
        <p:grpSpPr>
          <a:xfrm rot="10800000" flipH="1">
            <a:off x="1082554" y="927918"/>
            <a:ext cx="756748" cy="188711"/>
            <a:chOff x="3199075" y="3739025"/>
            <a:chExt cx="448629" cy="111875"/>
          </a:xfrm>
        </p:grpSpPr>
        <p:sp>
          <p:nvSpPr>
            <p:cNvPr id="3060" name="Google Shape;3060;p76"/>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6"/>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2" name="Google Shape;3062;p76"/>
          <p:cNvGrpSpPr/>
          <p:nvPr/>
        </p:nvGrpSpPr>
        <p:grpSpPr>
          <a:xfrm>
            <a:off x="1093334" y="3077369"/>
            <a:ext cx="734909" cy="282704"/>
            <a:chOff x="4047975" y="3769179"/>
            <a:chExt cx="343175" cy="132000"/>
          </a:xfrm>
        </p:grpSpPr>
        <p:grpSp>
          <p:nvGrpSpPr>
            <p:cNvPr id="3063" name="Google Shape;3063;p76"/>
            <p:cNvGrpSpPr/>
            <p:nvPr/>
          </p:nvGrpSpPr>
          <p:grpSpPr>
            <a:xfrm>
              <a:off x="4047975" y="3769179"/>
              <a:ext cx="343175" cy="132000"/>
              <a:chOff x="4047975" y="3769179"/>
              <a:chExt cx="343175" cy="132000"/>
            </a:xfrm>
          </p:grpSpPr>
          <p:sp>
            <p:nvSpPr>
              <p:cNvPr id="3064" name="Google Shape;3064;p76"/>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5" name="Google Shape;3065;p76"/>
              <p:cNvGrpSpPr/>
              <p:nvPr/>
            </p:nvGrpSpPr>
            <p:grpSpPr>
              <a:xfrm>
                <a:off x="4047975" y="3769179"/>
                <a:ext cx="288175" cy="132000"/>
                <a:chOff x="4047975" y="3635175"/>
                <a:chExt cx="288175" cy="132000"/>
              </a:xfrm>
            </p:grpSpPr>
            <p:sp>
              <p:nvSpPr>
                <p:cNvPr id="3066" name="Google Shape;3066;p76"/>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6"/>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068" name="Google Shape;3068;p76"/>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9" name="Google Shape;3069;p76"/>
          <p:cNvGrpSpPr/>
          <p:nvPr/>
        </p:nvGrpSpPr>
        <p:grpSpPr>
          <a:xfrm>
            <a:off x="1082376" y="2474401"/>
            <a:ext cx="756740" cy="209778"/>
            <a:chOff x="3176563" y="1380375"/>
            <a:chExt cx="844388" cy="234075"/>
          </a:xfrm>
        </p:grpSpPr>
        <p:sp>
          <p:nvSpPr>
            <p:cNvPr id="3070" name="Google Shape;3070;p76"/>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6"/>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6"/>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6"/>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4" name="Google Shape;3074;p76"/>
            <p:cNvGrpSpPr/>
            <p:nvPr/>
          </p:nvGrpSpPr>
          <p:grpSpPr>
            <a:xfrm>
              <a:off x="3176563" y="1380375"/>
              <a:ext cx="196550" cy="234075"/>
              <a:chOff x="3077200" y="1380375"/>
              <a:chExt cx="196550" cy="234075"/>
            </a:xfrm>
          </p:grpSpPr>
          <p:sp>
            <p:nvSpPr>
              <p:cNvPr id="3075" name="Google Shape;3075;p76"/>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6"/>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6"/>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6"/>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79" name="Google Shape;3079;p76"/>
          <p:cNvGrpSpPr/>
          <p:nvPr/>
        </p:nvGrpSpPr>
        <p:grpSpPr>
          <a:xfrm>
            <a:off x="1168966" y="3428283"/>
            <a:ext cx="583683" cy="515041"/>
            <a:chOff x="4150855" y="3304766"/>
            <a:chExt cx="400468" cy="353373"/>
          </a:xfrm>
        </p:grpSpPr>
        <p:grpSp>
          <p:nvGrpSpPr>
            <p:cNvPr id="3080" name="Google Shape;3080;p76"/>
            <p:cNvGrpSpPr/>
            <p:nvPr/>
          </p:nvGrpSpPr>
          <p:grpSpPr>
            <a:xfrm rot="5400000">
              <a:off x="4069042" y="3402899"/>
              <a:ext cx="320732" cy="157107"/>
              <a:chOff x="2578246" y="3661125"/>
              <a:chExt cx="226794" cy="111100"/>
            </a:xfrm>
          </p:grpSpPr>
          <p:grpSp>
            <p:nvGrpSpPr>
              <p:cNvPr id="3081" name="Google Shape;3081;p76"/>
              <p:cNvGrpSpPr/>
              <p:nvPr/>
            </p:nvGrpSpPr>
            <p:grpSpPr>
              <a:xfrm>
                <a:off x="2610652" y="3685297"/>
                <a:ext cx="194387" cy="60778"/>
                <a:chOff x="2610652" y="3685297"/>
                <a:chExt cx="194387" cy="60778"/>
              </a:xfrm>
            </p:grpSpPr>
            <p:sp>
              <p:nvSpPr>
                <p:cNvPr id="3082" name="Google Shape;3082;p76"/>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6"/>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4" name="Google Shape;3084;p76"/>
              <p:cNvGrpSpPr/>
              <p:nvPr/>
            </p:nvGrpSpPr>
            <p:grpSpPr>
              <a:xfrm>
                <a:off x="2578246" y="3661125"/>
                <a:ext cx="128225" cy="111100"/>
                <a:chOff x="2578246" y="3661125"/>
                <a:chExt cx="128225" cy="111100"/>
              </a:xfrm>
            </p:grpSpPr>
            <p:sp>
              <p:nvSpPr>
                <p:cNvPr id="3085" name="Google Shape;3085;p76"/>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6" name="Google Shape;3086;p76"/>
                <p:cNvGrpSpPr/>
                <p:nvPr/>
              </p:nvGrpSpPr>
              <p:grpSpPr>
                <a:xfrm>
                  <a:off x="2596850" y="3677550"/>
                  <a:ext cx="102450" cy="94675"/>
                  <a:chOff x="2596850" y="3677550"/>
                  <a:chExt cx="102450" cy="94675"/>
                </a:xfrm>
              </p:grpSpPr>
              <p:sp>
                <p:nvSpPr>
                  <p:cNvPr id="3087" name="Google Shape;3087;p76"/>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6"/>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089" name="Google Shape;3089;p76"/>
            <p:cNvGrpSpPr/>
            <p:nvPr/>
          </p:nvGrpSpPr>
          <p:grpSpPr>
            <a:xfrm rot="5400000">
              <a:off x="4302139" y="3408954"/>
              <a:ext cx="353373" cy="144996"/>
              <a:chOff x="5075685" y="2271925"/>
              <a:chExt cx="492712" cy="202254"/>
            </a:xfrm>
          </p:grpSpPr>
          <p:sp>
            <p:nvSpPr>
              <p:cNvPr id="3090" name="Google Shape;3090;p76"/>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6"/>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92" name="Google Shape;3092;p76"/>
          <p:cNvGrpSpPr/>
          <p:nvPr/>
        </p:nvGrpSpPr>
        <p:grpSpPr>
          <a:xfrm>
            <a:off x="1089095" y="4015453"/>
            <a:ext cx="467479" cy="193481"/>
            <a:chOff x="4260510" y="2242993"/>
            <a:chExt cx="628501" cy="260125"/>
          </a:xfrm>
        </p:grpSpPr>
        <p:grpSp>
          <p:nvGrpSpPr>
            <p:cNvPr id="3093" name="Google Shape;3093;p76"/>
            <p:cNvGrpSpPr/>
            <p:nvPr/>
          </p:nvGrpSpPr>
          <p:grpSpPr>
            <a:xfrm>
              <a:off x="4260510" y="2286954"/>
              <a:ext cx="628501" cy="172421"/>
              <a:chOff x="4260510" y="2286954"/>
              <a:chExt cx="628501" cy="172421"/>
            </a:xfrm>
          </p:grpSpPr>
          <p:sp>
            <p:nvSpPr>
              <p:cNvPr id="3094" name="Google Shape;3094;p76"/>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6"/>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6"/>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3097" name="Google Shape;3097;p76"/>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6"/>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6"/>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0" name="Google Shape;3100;p76"/>
          <p:cNvGrpSpPr/>
          <p:nvPr/>
        </p:nvGrpSpPr>
        <p:grpSpPr>
          <a:xfrm>
            <a:off x="1095178" y="1191975"/>
            <a:ext cx="730923" cy="195694"/>
            <a:chOff x="3099239" y="3615343"/>
            <a:chExt cx="689745" cy="184687"/>
          </a:xfrm>
        </p:grpSpPr>
        <p:sp>
          <p:nvSpPr>
            <p:cNvPr id="3101" name="Google Shape;3101;p76"/>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6"/>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6"/>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6"/>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5" name="Google Shape;3105;p76"/>
          <p:cNvGrpSpPr/>
          <p:nvPr/>
        </p:nvGrpSpPr>
        <p:grpSpPr>
          <a:xfrm rot="10800000" flipH="1">
            <a:off x="1082425" y="2006226"/>
            <a:ext cx="756740" cy="126985"/>
            <a:chOff x="1154425" y="3251263"/>
            <a:chExt cx="695150" cy="116650"/>
          </a:xfrm>
        </p:grpSpPr>
        <p:sp>
          <p:nvSpPr>
            <p:cNvPr id="3106" name="Google Shape;3106;p76"/>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6"/>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6"/>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6"/>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6"/>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6"/>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2" name="Google Shape;3112;p76"/>
          <p:cNvGrpSpPr/>
          <p:nvPr/>
        </p:nvGrpSpPr>
        <p:grpSpPr>
          <a:xfrm>
            <a:off x="1088895" y="1460316"/>
            <a:ext cx="743825" cy="172498"/>
            <a:chOff x="4100207" y="2107304"/>
            <a:chExt cx="510343" cy="118352"/>
          </a:xfrm>
        </p:grpSpPr>
        <p:sp>
          <p:nvSpPr>
            <p:cNvPr id="3113" name="Google Shape;3113;p76"/>
            <p:cNvSpPr/>
            <p:nvPr/>
          </p:nvSpPr>
          <p:spPr>
            <a:xfrm>
              <a:off x="4171350" y="2107375"/>
              <a:ext cx="439200" cy="1182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6"/>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6"/>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6" name="Google Shape;3116;p76"/>
          <p:cNvGrpSpPr/>
          <p:nvPr/>
        </p:nvGrpSpPr>
        <p:grpSpPr>
          <a:xfrm>
            <a:off x="2032740" y="1528975"/>
            <a:ext cx="623064" cy="406130"/>
            <a:chOff x="2525450" y="2505350"/>
            <a:chExt cx="373450" cy="243425"/>
          </a:xfrm>
        </p:grpSpPr>
        <p:grpSp>
          <p:nvGrpSpPr>
            <p:cNvPr id="3117" name="Google Shape;3117;p76"/>
            <p:cNvGrpSpPr/>
            <p:nvPr/>
          </p:nvGrpSpPr>
          <p:grpSpPr>
            <a:xfrm>
              <a:off x="2525450" y="2505350"/>
              <a:ext cx="373450" cy="107475"/>
              <a:chOff x="2525450" y="2505350"/>
              <a:chExt cx="373450" cy="107475"/>
            </a:xfrm>
          </p:grpSpPr>
          <p:sp>
            <p:nvSpPr>
              <p:cNvPr id="3118" name="Google Shape;3118;p76"/>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6"/>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6"/>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1" name="Google Shape;3121;p76"/>
            <p:cNvGrpSpPr/>
            <p:nvPr/>
          </p:nvGrpSpPr>
          <p:grpSpPr>
            <a:xfrm>
              <a:off x="2525450" y="2586475"/>
              <a:ext cx="373450" cy="81175"/>
              <a:chOff x="2525450" y="2586475"/>
              <a:chExt cx="373450" cy="81175"/>
            </a:xfrm>
          </p:grpSpPr>
          <p:sp>
            <p:nvSpPr>
              <p:cNvPr id="3122" name="Google Shape;3122;p76"/>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6"/>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6"/>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5" name="Google Shape;3125;p76"/>
            <p:cNvGrpSpPr/>
            <p:nvPr/>
          </p:nvGrpSpPr>
          <p:grpSpPr>
            <a:xfrm>
              <a:off x="2525450" y="2667625"/>
              <a:ext cx="373450" cy="81150"/>
              <a:chOff x="2525450" y="2667625"/>
              <a:chExt cx="373450" cy="81150"/>
            </a:xfrm>
          </p:grpSpPr>
          <p:sp>
            <p:nvSpPr>
              <p:cNvPr id="3126" name="Google Shape;3126;p76"/>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6"/>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6"/>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29" name="Google Shape;3129;p76"/>
          <p:cNvGrpSpPr/>
          <p:nvPr/>
        </p:nvGrpSpPr>
        <p:grpSpPr>
          <a:xfrm>
            <a:off x="2021992" y="1229434"/>
            <a:ext cx="706335" cy="255548"/>
            <a:chOff x="2600813" y="2069700"/>
            <a:chExt cx="448638" cy="162325"/>
          </a:xfrm>
        </p:grpSpPr>
        <p:sp>
          <p:nvSpPr>
            <p:cNvPr id="3130" name="Google Shape;3130;p76"/>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6"/>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2" name="Google Shape;3132;p76"/>
          <p:cNvGrpSpPr/>
          <p:nvPr/>
        </p:nvGrpSpPr>
        <p:grpSpPr>
          <a:xfrm>
            <a:off x="2675987" y="1475531"/>
            <a:ext cx="355485" cy="330727"/>
            <a:chOff x="3631100" y="1774000"/>
            <a:chExt cx="380850" cy="354325"/>
          </a:xfrm>
        </p:grpSpPr>
        <p:grpSp>
          <p:nvGrpSpPr>
            <p:cNvPr id="3133" name="Google Shape;3133;p76"/>
            <p:cNvGrpSpPr/>
            <p:nvPr/>
          </p:nvGrpSpPr>
          <p:grpSpPr>
            <a:xfrm>
              <a:off x="3750225" y="1774000"/>
              <a:ext cx="149575" cy="145525"/>
              <a:chOff x="3750225" y="1774000"/>
              <a:chExt cx="149575" cy="145525"/>
            </a:xfrm>
          </p:grpSpPr>
          <p:sp>
            <p:nvSpPr>
              <p:cNvPr id="3134" name="Google Shape;3134;p76"/>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6"/>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6" name="Google Shape;3136;p76"/>
            <p:cNvGrpSpPr/>
            <p:nvPr/>
          </p:nvGrpSpPr>
          <p:grpSpPr>
            <a:xfrm>
              <a:off x="3847850" y="1889150"/>
              <a:ext cx="164100" cy="145600"/>
              <a:chOff x="3847850" y="1889150"/>
              <a:chExt cx="164100" cy="145600"/>
            </a:xfrm>
          </p:grpSpPr>
          <p:sp>
            <p:nvSpPr>
              <p:cNvPr id="3137" name="Google Shape;3137;p76"/>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6"/>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9" name="Google Shape;3139;p76"/>
            <p:cNvGrpSpPr/>
            <p:nvPr/>
          </p:nvGrpSpPr>
          <p:grpSpPr>
            <a:xfrm>
              <a:off x="3631100" y="1866150"/>
              <a:ext cx="149875" cy="144800"/>
              <a:chOff x="3631100" y="1866150"/>
              <a:chExt cx="149875" cy="144800"/>
            </a:xfrm>
          </p:grpSpPr>
          <p:sp>
            <p:nvSpPr>
              <p:cNvPr id="3140" name="Google Shape;3140;p76"/>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6"/>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2" name="Google Shape;3142;p76"/>
            <p:cNvGrpSpPr/>
            <p:nvPr/>
          </p:nvGrpSpPr>
          <p:grpSpPr>
            <a:xfrm>
              <a:off x="3730650" y="1982800"/>
              <a:ext cx="149550" cy="145525"/>
              <a:chOff x="3730650" y="1982800"/>
              <a:chExt cx="149550" cy="145525"/>
            </a:xfrm>
          </p:grpSpPr>
          <p:sp>
            <p:nvSpPr>
              <p:cNvPr id="3143" name="Google Shape;3143;p76"/>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6"/>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45" name="Google Shape;3145;p76"/>
          <p:cNvGrpSpPr/>
          <p:nvPr/>
        </p:nvGrpSpPr>
        <p:grpSpPr>
          <a:xfrm rot="5400000">
            <a:off x="2116886" y="809455"/>
            <a:ext cx="215289" cy="452582"/>
            <a:chOff x="2506150" y="1152650"/>
            <a:chExt cx="230650" cy="484875"/>
          </a:xfrm>
        </p:grpSpPr>
        <p:sp>
          <p:nvSpPr>
            <p:cNvPr id="3146" name="Google Shape;3146;p76"/>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6"/>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8" name="Google Shape;3148;p76"/>
          <p:cNvGrpSpPr/>
          <p:nvPr/>
        </p:nvGrpSpPr>
        <p:grpSpPr>
          <a:xfrm>
            <a:off x="6808184" y="966414"/>
            <a:ext cx="610130" cy="38431"/>
            <a:chOff x="2521850" y="1810250"/>
            <a:chExt cx="540225" cy="34025"/>
          </a:xfrm>
        </p:grpSpPr>
        <p:sp>
          <p:nvSpPr>
            <p:cNvPr id="3149" name="Google Shape;3149;p76"/>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6"/>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6"/>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6"/>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6"/>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6"/>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6"/>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6"/>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6"/>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6"/>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9" name="Google Shape;3159;p76"/>
          <p:cNvGrpSpPr/>
          <p:nvPr/>
        </p:nvGrpSpPr>
        <p:grpSpPr>
          <a:xfrm>
            <a:off x="2863397" y="1225875"/>
            <a:ext cx="623130" cy="439024"/>
            <a:chOff x="2196556" y="2995700"/>
            <a:chExt cx="636756" cy="448625"/>
          </a:xfrm>
        </p:grpSpPr>
        <p:grpSp>
          <p:nvGrpSpPr>
            <p:cNvPr id="3160" name="Google Shape;3160;p76"/>
            <p:cNvGrpSpPr/>
            <p:nvPr/>
          </p:nvGrpSpPr>
          <p:grpSpPr>
            <a:xfrm flipH="1">
              <a:off x="2437481" y="3288975"/>
              <a:ext cx="226125" cy="154175"/>
              <a:chOff x="4472075" y="2905100"/>
              <a:chExt cx="226125" cy="154175"/>
            </a:xfrm>
          </p:grpSpPr>
          <p:sp>
            <p:nvSpPr>
              <p:cNvPr id="3161" name="Google Shape;3161;p76"/>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6"/>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3" name="Google Shape;3163;p76"/>
            <p:cNvGrpSpPr/>
            <p:nvPr/>
          </p:nvGrpSpPr>
          <p:grpSpPr>
            <a:xfrm>
              <a:off x="2196556" y="2995700"/>
              <a:ext cx="636756" cy="448625"/>
              <a:chOff x="4407819" y="2905100"/>
              <a:chExt cx="636756" cy="448625"/>
            </a:xfrm>
          </p:grpSpPr>
          <p:grpSp>
            <p:nvGrpSpPr>
              <p:cNvPr id="3164" name="Google Shape;3164;p76"/>
              <p:cNvGrpSpPr/>
              <p:nvPr/>
            </p:nvGrpSpPr>
            <p:grpSpPr>
              <a:xfrm>
                <a:off x="4825475" y="3136075"/>
                <a:ext cx="187000" cy="217650"/>
                <a:chOff x="4825475" y="3136075"/>
                <a:chExt cx="187000" cy="217650"/>
              </a:xfrm>
            </p:grpSpPr>
            <p:sp>
              <p:nvSpPr>
                <p:cNvPr id="3165" name="Google Shape;3165;p76"/>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6"/>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7" name="Google Shape;3167;p76"/>
              <p:cNvGrpSpPr/>
              <p:nvPr/>
            </p:nvGrpSpPr>
            <p:grpSpPr>
              <a:xfrm>
                <a:off x="4882275" y="2949625"/>
                <a:ext cx="162300" cy="235875"/>
                <a:chOff x="4882275" y="2949625"/>
                <a:chExt cx="162300" cy="235875"/>
              </a:xfrm>
            </p:grpSpPr>
            <p:sp>
              <p:nvSpPr>
                <p:cNvPr id="3168" name="Google Shape;3168;p76"/>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6"/>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0" name="Google Shape;3170;p76"/>
              <p:cNvGrpSpPr/>
              <p:nvPr/>
            </p:nvGrpSpPr>
            <p:grpSpPr>
              <a:xfrm>
                <a:off x="4705225" y="2937550"/>
                <a:ext cx="221425" cy="133450"/>
                <a:chOff x="4705225" y="2937550"/>
                <a:chExt cx="221425" cy="133450"/>
              </a:xfrm>
            </p:grpSpPr>
            <p:sp>
              <p:nvSpPr>
                <p:cNvPr id="3171" name="Google Shape;3171;p76"/>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6"/>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3" name="Google Shape;3173;p76"/>
              <p:cNvGrpSpPr/>
              <p:nvPr/>
            </p:nvGrpSpPr>
            <p:grpSpPr>
              <a:xfrm>
                <a:off x="4528269" y="2905100"/>
                <a:ext cx="226125" cy="154175"/>
                <a:chOff x="4472075" y="2905100"/>
                <a:chExt cx="226125" cy="154175"/>
              </a:xfrm>
            </p:grpSpPr>
            <p:sp>
              <p:nvSpPr>
                <p:cNvPr id="3174" name="Google Shape;3174;p76"/>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6"/>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6" name="Google Shape;3176;p76"/>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77" name="Google Shape;3177;p76"/>
          <p:cNvGrpSpPr/>
          <p:nvPr/>
        </p:nvGrpSpPr>
        <p:grpSpPr>
          <a:xfrm>
            <a:off x="2901518" y="1717062"/>
            <a:ext cx="559226" cy="227878"/>
            <a:chOff x="5793270" y="3739034"/>
            <a:chExt cx="1174105" cy="478433"/>
          </a:xfrm>
        </p:grpSpPr>
        <p:grpSp>
          <p:nvGrpSpPr>
            <p:cNvPr id="3178" name="Google Shape;3178;p76"/>
            <p:cNvGrpSpPr/>
            <p:nvPr/>
          </p:nvGrpSpPr>
          <p:grpSpPr>
            <a:xfrm>
              <a:off x="5793269" y="3739034"/>
              <a:ext cx="368725" cy="478433"/>
              <a:chOff x="5793270" y="3739034"/>
              <a:chExt cx="368725" cy="478433"/>
            </a:xfrm>
          </p:grpSpPr>
          <p:sp>
            <p:nvSpPr>
              <p:cNvPr id="3179" name="Google Shape;3179;p76"/>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6"/>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6"/>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2" name="Google Shape;3182;p76"/>
            <p:cNvGrpSpPr/>
            <p:nvPr/>
          </p:nvGrpSpPr>
          <p:grpSpPr>
            <a:xfrm>
              <a:off x="6034165" y="3739034"/>
              <a:ext cx="263339" cy="478433"/>
              <a:chOff x="6034165" y="3739034"/>
              <a:chExt cx="263339" cy="478433"/>
            </a:xfrm>
          </p:grpSpPr>
          <p:sp>
            <p:nvSpPr>
              <p:cNvPr id="3183" name="Google Shape;3183;p76"/>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6"/>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6"/>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6" name="Google Shape;3186;p76"/>
            <p:cNvGrpSpPr/>
            <p:nvPr/>
          </p:nvGrpSpPr>
          <p:grpSpPr>
            <a:xfrm>
              <a:off x="6274808" y="3739034"/>
              <a:ext cx="210793" cy="478433"/>
              <a:chOff x="6274808" y="3739034"/>
              <a:chExt cx="210793" cy="478433"/>
            </a:xfrm>
          </p:grpSpPr>
          <p:sp>
            <p:nvSpPr>
              <p:cNvPr id="3187" name="Google Shape;3187;p76"/>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6"/>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6"/>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0" name="Google Shape;3190;p76"/>
            <p:cNvGrpSpPr/>
            <p:nvPr/>
          </p:nvGrpSpPr>
          <p:grpSpPr>
            <a:xfrm>
              <a:off x="6463133" y="3739034"/>
              <a:ext cx="263344" cy="478433"/>
              <a:chOff x="6463133" y="3739034"/>
              <a:chExt cx="263344" cy="478433"/>
            </a:xfrm>
          </p:grpSpPr>
          <p:sp>
            <p:nvSpPr>
              <p:cNvPr id="3191" name="Google Shape;3191;p76"/>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6"/>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6"/>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4" name="Google Shape;3194;p76"/>
            <p:cNvGrpSpPr/>
            <p:nvPr/>
          </p:nvGrpSpPr>
          <p:grpSpPr>
            <a:xfrm>
              <a:off x="6598649" y="3739034"/>
              <a:ext cx="368726" cy="478433"/>
              <a:chOff x="6598649" y="3739034"/>
              <a:chExt cx="368726" cy="478433"/>
            </a:xfrm>
          </p:grpSpPr>
          <p:sp>
            <p:nvSpPr>
              <p:cNvPr id="3195" name="Google Shape;3195;p76"/>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6"/>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6"/>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98" name="Google Shape;3198;p76"/>
          <p:cNvGrpSpPr/>
          <p:nvPr/>
        </p:nvGrpSpPr>
        <p:grpSpPr>
          <a:xfrm>
            <a:off x="2031243" y="3779808"/>
            <a:ext cx="1453661" cy="366049"/>
            <a:chOff x="5778536" y="3183751"/>
            <a:chExt cx="1203561" cy="303071"/>
          </a:xfrm>
        </p:grpSpPr>
        <p:sp>
          <p:nvSpPr>
            <p:cNvPr id="3199" name="Google Shape;3199;p76"/>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6"/>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6"/>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6"/>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6"/>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6"/>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6"/>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6"/>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6"/>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6"/>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6"/>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6"/>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6"/>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6"/>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6"/>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6"/>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6"/>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16" name="Google Shape;3216;p76"/>
          <p:cNvSpPr/>
          <p:nvPr/>
        </p:nvSpPr>
        <p:spPr>
          <a:xfrm rot="-5400000">
            <a:off x="3150853" y="872300"/>
            <a:ext cx="212169" cy="32363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17" name="Google Shape;3217;p76"/>
          <p:cNvGrpSpPr/>
          <p:nvPr/>
        </p:nvGrpSpPr>
        <p:grpSpPr>
          <a:xfrm rot="-5400000">
            <a:off x="2662944" y="825422"/>
            <a:ext cx="213595" cy="418866"/>
            <a:chOff x="4379261" y="3450715"/>
            <a:chExt cx="390984" cy="766732"/>
          </a:xfrm>
        </p:grpSpPr>
        <p:sp>
          <p:nvSpPr>
            <p:cNvPr id="3218" name="Google Shape;3218;p76"/>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6"/>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0" name="Google Shape;3220;p76"/>
          <p:cNvGrpSpPr/>
          <p:nvPr/>
        </p:nvGrpSpPr>
        <p:grpSpPr>
          <a:xfrm>
            <a:off x="2009589" y="2859325"/>
            <a:ext cx="1496767" cy="802469"/>
            <a:chOff x="5793258" y="2247269"/>
            <a:chExt cx="1174119" cy="629486"/>
          </a:xfrm>
        </p:grpSpPr>
        <p:sp>
          <p:nvSpPr>
            <p:cNvPr id="3221" name="Google Shape;3221;p76"/>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6"/>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6"/>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6"/>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6"/>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6"/>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6"/>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6"/>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6"/>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6"/>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6"/>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2" name="Google Shape;3232;p76"/>
          <p:cNvGrpSpPr/>
          <p:nvPr/>
        </p:nvGrpSpPr>
        <p:grpSpPr>
          <a:xfrm rot="5400000">
            <a:off x="2358460" y="1700057"/>
            <a:ext cx="799341" cy="1436131"/>
            <a:chOff x="3088670" y="1930338"/>
            <a:chExt cx="380983" cy="684491"/>
          </a:xfrm>
        </p:grpSpPr>
        <p:sp>
          <p:nvSpPr>
            <p:cNvPr id="3233" name="Google Shape;3233;p76"/>
            <p:cNvSpPr/>
            <p:nvPr/>
          </p:nvSpPr>
          <p:spPr>
            <a:xfrm>
              <a:off x="3200035" y="1938750"/>
              <a:ext cx="159427"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6"/>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6"/>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6"/>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6"/>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6"/>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6"/>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6"/>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6"/>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6"/>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6"/>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6"/>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6"/>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6"/>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6"/>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6"/>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6"/>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6"/>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6"/>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6"/>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6"/>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6"/>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6"/>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6"/>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6"/>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6"/>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6"/>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0" name="Google Shape;3260;p76"/>
          <p:cNvGrpSpPr/>
          <p:nvPr/>
        </p:nvGrpSpPr>
        <p:grpSpPr>
          <a:xfrm>
            <a:off x="1998305" y="4220153"/>
            <a:ext cx="1519488" cy="198289"/>
            <a:chOff x="504546" y="564561"/>
            <a:chExt cx="1627907" cy="212437"/>
          </a:xfrm>
        </p:grpSpPr>
        <p:sp>
          <p:nvSpPr>
            <p:cNvPr id="3261" name="Google Shape;3261;p76"/>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3262" name="Google Shape;3262;p76"/>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3263" name="Google Shape;3263;p76"/>
            <p:cNvSpPr/>
            <p:nvPr/>
          </p:nvSpPr>
          <p:spPr>
            <a:xfrm>
              <a:off x="1730956" y="636576"/>
              <a:ext cx="2619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6"/>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sp>
        <p:sp>
          <p:nvSpPr>
            <p:cNvPr id="3265" name="Google Shape;3265;p76"/>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6"/>
            <p:cNvSpPr/>
            <p:nvPr/>
          </p:nvSpPr>
          <p:spPr>
            <a:xfrm>
              <a:off x="1358412" y="635738"/>
              <a:ext cx="1848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6"/>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sp>
        <p:sp>
          <p:nvSpPr>
            <p:cNvPr id="3268" name="Google Shape;3268;p76"/>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3269" name="Google Shape;3269;p76"/>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sp>
        <p:sp>
          <p:nvSpPr>
            <p:cNvPr id="3270" name="Google Shape;3270;p76"/>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6"/>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6"/>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6"/>
            <p:cNvSpPr/>
            <p:nvPr/>
          </p:nvSpPr>
          <p:spPr>
            <a:xfrm>
              <a:off x="1063422" y="636133"/>
              <a:ext cx="1086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6"/>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3275" name="Google Shape;3275;p76"/>
            <p:cNvSpPr/>
            <p:nvPr/>
          </p:nvSpPr>
          <p:spPr>
            <a:xfrm>
              <a:off x="792967" y="638429"/>
              <a:ext cx="42600" cy="651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6"/>
            <p:cNvSpPr/>
            <p:nvPr/>
          </p:nvSpPr>
          <p:spPr>
            <a:xfrm>
              <a:off x="730243" y="635553"/>
              <a:ext cx="66000" cy="70200"/>
            </a:xfrm>
            <a:prstGeom prst="rect">
              <a:avLst/>
            </a:prstGeom>
            <a:solidFill>
              <a:srgbClr val="EFD6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6"/>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6"/>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6"/>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6"/>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6"/>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6"/>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6"/>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6"/>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6"/>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6"/>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6"/>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6"/>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6"/>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6"/>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6"/>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6"/>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6"/>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6"/>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6"/>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6"/>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6"/>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6"/>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6"/>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6"/>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6"/>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6"/>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6"/>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6"/>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6"/>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6"/>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6"/>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6"/>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6"/>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6"/>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6"/>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6"/>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6"/>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6"/>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6"/>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6" name="Google Shape;3316;p76"/>
          <p:cNvGrpSpPr/>
          <p:nvPr/>
        </p:nvGrpSpPr>
        <p:grpSpPr>
          <a:xfrm flipH="1">
            <a:off x="3704668" y="2844955"/>
            <a:ext cx="410808" cy="831197"/>
            <a:chOff x="3564075" y="2091586"/>
            <a:chExt cx="329966" cy="667521"/>
          </a:xfrm>
        </p:grpSpPr>
        <p:sp>
          <p:nvSpPr>
            <p:cNvPr id="3317" name="Google Shape;3317;p76"/>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5600" cap="rnd" cmpd="sng">
              <a:solidFill>
                <a:srgbClr val="374957"/>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18" name="Google Shape;3318;p76"/>
            <p:cNvGrpSpPr/>
            <p:nvPr/>
          </p:nvGrpSpPr>
          <p:grpSpPr>
            <a:xfrm>
              <a:off x="3577470" y="2091586"/>
              <a:ext cx="203196" cy="352319"/>
              <a:chOff x="3976450" y="5044825"/>
              <a:chExt cx="107625" cy="186600"/>
            </a:xfrm>
          </p:grpSpPr>
          <p:sp>
            <p:nvSpPr>
              <p:cNvPr id="3319" name="Google Shape;3319;p76"/>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5600" cap="flat" cmpd="sng">
                <a:solidFill>
                  <a:srgbClr val="CFD9E0"/>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6"/>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6"/>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6"/>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3" name="Google Shape;3323;p76"/>
            <p:cNvGrpSpPr/>
            <p:nvPr/>
          </p:nvGrpSpPr>
          <p:grpSpPr>
            <a:xfrm>
              <a:off x="3690750" y="2391589"/>
              <a:ext cx="203290" cy="367519"/>
              <a:chOff x="4036450" y="5279050"/>
              <a:chExt cx="107675" cy="194650"/>
            </a:xfrm>
          </p:grpSpPr>
          <p:sp>
            <p:nvSpPr>
              <p:cNvPr id="3324" name="Google Shape;3324;p76"/>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5600" cap="flat" cmpd="sng">
                <a:solidFill>
                  <a:srgbClr val="869FB2"/>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6"/>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6"/>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6"/>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28" name="Google Shape;3328;p76"/>
          <p:cNvGrpSpPr/>
          <p:nvPr/>
        </p:nvGrpSpPr>
        <p:grpSpPr>
          <a:xfrm>
            <a:off x="6877470" y="1081715"/>
            <a:ext cx="473148" cy="148870"/>
            <a:chOff x="4458420" y="5169625"/>
            <a:chExt cx="178850" cy="56275"/>
          </a:xfrm>
        </p:grpSpPr>
        <p:sp>
          <p:nvSpPr>
            <p:cNvPr id="3329" name="Google Shape;3329;p76"/>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6"/>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6"/>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6"/>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3" name="Google Shape;3333;p76"/>
          <p:cNvGrpSpPr/>
          <p:nvPr/>
        </p:nvGrpSpPr>
        <p:grpSpPr>
          <a:xfrm>
            <a:off x="5322464" y="966504"/>
            <a:ext cx="758083" cy="691884"/>
            <a:chOff x="5976993" y="238644"/>
            <a:chExt cx="671226" cy="612558"/>
          </a:xfrm>
        </p:grpSpPr>
        <p:grpSp>
          <p:nvGrpSpPr>
            <p:cNvPr id="3334" name="Google Shape;3334;p76"/>
            <p:cNvGrpSpPr/>
            <p:nvPr/>
          </p:nvGrpSpPr>
          <p:grpSpPr>
            <a:xfrm>
              <a:off x="6207869" y="264821"/>
              <a:ext cx="255900" cy="309550"/>
              <a:chOff x="4721075" y="260350"/>
              <a:chExt cx="255900" cy="309550"/>
            </a:xfrm>
          </p:grpSpPr>
          <p:sp>
            <p:nvSpPr>
              <p:cNvPr id="3335" name="Google Shape;3335;p76"/>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6"/>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6"/>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6"/>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9" name="Google Shape;3339;p76"/>
            <p:cNvGrpSpPr/>
            <p:nvPr/>
          </p:nvGrpSpPr>
          <p:grpSpPr>
            <a:xfrm>
              <a:off x="6014775" y="319425"/>
              <a:ext cx="267975" cy="297900"/>
              <a:chOff x="4428250" y="314750"/>
              <a:chExt cx="267975" cy="297900"/>
            </a:xfrm>
          </p:grpSpPr>
          <p:sp>
            <p:nvSpPr>
              <p:cNvPr id="3340" name="Google Shape;3340;p76"/>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6"/>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6"/>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3" name="Google Shape;3343;p76"/>
            <p:cNvGrpSpPr/>
            <p:nvPr/>
          </p:nvGrpSpPr>
          <p:grpSpPr>
            <a:xfrm>
              <a:off x="6384394" y="238644"/>
              <a:ext cx="263825" cy="384100"/>
              <a:chOff x="4897600" y="530925"/>
              <a:chExt cx="263825" cy="384100"/>
            </a:xfrm>
          </p:grpSpPr>
          <p:sp>
            <p:nvSpPr>
              <p:cNvPr id="3344" name="Google Shape;3344;p76"/>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6"/>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6"/>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7" name="Google Shape;3347;p76"/>
            <p:cNvGrpSpPr/>
            <p:nvPr/>
          </p:nvGrpSpPr>
          <p:grpSpPr>
            <a:xfrm>
              <a:off x="5976993" y="471107"/>
              <a:ext cx="222175" cy="258225"/>
              <a:chOff x="4390750" y="609200"/>
              <a:chExt cx="222175" cy="258225"/>
            </a:xfrm>
          </p:grpSpPr>
          <p:sp>
            <p:nvSpPr>
              <p:cNvPr id="3348" name="Google Shape;3348;p76"/>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6"/>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6"/>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6"/>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2" name="Google Shape;3352;p76"/>
            <p:cNvGrpSpPr/>
            <p:nvPr/>
          </p:nvGrpSpPr>
          <p:grpSpPr>
            <a:xfrm>
              <a:off x="6012699" y="624883"/>
              <a:ext cx="258950" cy="209025"/>
              <a:chOff x="4427350" y="850800"/>
              <a:chExt cx="258950" cy="209025"/>
            </a:xfrm>
          </p:grpSpPr>
          <p:sp>
            <p:nvSpPr>
              <p:cNvPr id="3353" name="Google Shape;3353;p76"/>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6"/>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6"/>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6" name="Google Shape;3356;p76"/>
            <p:cNvGrpSpPr/>
            <p:nvPr/>
          </p:nvGrpSpPr>
          <p:grpSpPr>
            <a:xfrm>
              <a:off x="6192527" y="709277"/>
              <a:ext cx="269050" cy="141925"/>
              <a:chOff x="4703050" y="934300"/>
              <a:chExt cx="269050" cy="141925"/>
            </a:xfrm>
          </p:grpSpPr>
          <p:sp>
            <p:nvSpPr>
              <p:cNvPr id="3357" name="Google Shape;3357;p76"/>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6"/>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59" name="Google Shape;3359;p76"/>
          <p:cNvGrpSpPr/>
          <p:nvPr/>
        </p:nvGrpSpPr>
        <p:grpSpPr>
          <a:xfrm rot="5400000">
            <a:off x="7811864" y="752915"/>
            <a:ext cx="87395" cy="517491"/>
            <a:chOff x="4427900" y="1369375"/>
            <a:chExt cx="77375" cy="458200"/>
          </a:xfrm>
        </p:grpSpPr>
        <p:grpSp>
          <p:nvGrpSpPr>
            <p:cNvPr id="3360" name="Google Shape;3360;p76"/>
            <p:cNvGrpSpPr/>
            <p:nvPr/>
          </p:nvGrpSpPr>
          <p:grpSpPr>
            <a:xfrm>
              <a:off x="4427900" y="1369375"/>
              <a:ext cx="36800" cy="458200"/>
              <a:chOff x="4427900" y="1369375"/>
              <a:chExt cx="36800" cy="458200"/>
            </a:xfrm>
          </p:grpSpPr>
          <p:sp>
            <p:nvSpPr>
              <p:cNvPr id="3361" name="Google Shape;3361;p76"/>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6"/>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6"/>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6"/>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6"/>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6"/>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6"/>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6"/>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6"/>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6"/>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6"/>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6"/>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6"/>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6"/>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6"/>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6"/>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6"/>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6"/>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6"/>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6"/>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6"/>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6"/>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6"/>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6"/>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6"/>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6"/>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6"/>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6"/>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6"/>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6"/>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6"/>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6"/>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6"/>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4" name="Google Shape;3394;p76"/>
            <p:cNvGrpSpPr/>
            <p:nvPr/>
          </p:nvGrpSpPr>
          <p:grpSpPr>
            <a:xfrm>
              <a:off x="4488850" y="1372625"/>
              <a:ext cx="16425" cy="169875"/>
              <a:chOff x="4488850" y="1372625"/>
              <a:chExt cx="16425" cy="169875"/>
            </a:xfrm>
          </p:grpSpPr>
          <p:sp>
            <p:nvSpPr>
              <p:cNvPr id="3395" name="Google Shape;3395;p76"/>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6"/>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6"/>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6"/>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6"/>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6"/>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6"/>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02" name="Google Shape;3402;p76"/>
          <p:cNvGrpSpPr/>
          <p:nvPr/>
        </p:nvGrpSpPr>
        <p:grpSpPr>
          <a:xfrm>
            <a:off x="4553653" y="1403110"/>
            <a:ext cx="287997" cy="219067"/>
            <a:chOff x="5023100" y="253750"/>
            <a:chExt cx="255000" cy="193950"/>
          </a:xfrm>
        </p:grpSpPr>
        <p:sp>
          <p:nvSpPr>
            <p:cNvPr id="3403" name="Google Shape;3403;p76"/>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6"/>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6"/>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6"/>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6"/>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6"/>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9" name="Google Shape;3409;p76"/>
          <p:cNvGrpSpPr/>
          <p:nvPr/>
        </p:nvGrpSpPr>
        <p:grpSpPr>
          <a:xfrm>
            <a:off x="4501765" y="1029060"/>
            <a:ext cx="163961" cy="243605"/>
            <a:chOff x="3431675" y="243350"/>
            <a:chExt cx="145175" cy="215675"/>
          </a:xfrm>
        </p:grpSpPr>
        <p:sp>
          <p:nvSpPr>
            <p:cNvPr id="3410" name="Google Shape;3410;p76"/>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6"/>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6"/>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6"/>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4" name="Google Shape;3414;p76"/>
          <p:cNvGrpSpPr/>
          <p:nvPr/>
        </p:nvGrpSpPr>
        <p:grpSpPr>
          <a:xfrm>
            <a:off x="5009043" y="1043517"/>
            <a:ext cx="201428" cy="220987"/>
            <a:chOff x="3782200" y="256150"/>
            <a:chExt cx="178350" cy="195650"/>
          </a:xfrm>
        </p:grpSpPr>
        <p:sp>
          <p:nvSpPr>
            <p:cNvPr id="3415" name="Google Shape;3415;p76"/>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6"/>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6"/>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8" name="Google Shape;3418;p76"/>
          <p:cNvGrpSpPr/>
          <p:nvPr/>
        </p:nvGrpSpPr>
        <p:grpSpPr>
          <a:xfrm>
            <a:off x="5981017" y="1451330"/>
            <a:ext cx="191857" cy="207037"/>
            <a:chOff x="3189900" y="762150"/>
            <a:chExt cx="169875" cy="183300"/>
          </a:xfrm>
        </p:grpSpPr>
        <p:grpSp>
          <p:nvGrpSpPr>
            <p:cNvPr id="3419" name="Google Shape;3419;p76"/>
            <p:cNvGrpSpPr/>
            <p:nvPr/>
          </p:nvGrpSpPr>
          <p:grpSpPr>
            <a:xfrm>
              <a:off x="3192775" y="894450"/>
              <a:ext cx="164100" cy="51000"/>
              <a:chOff x="3192775" y="894450"/>
              <a:chExt cx="164100" cy="51000"/>
            </a:xfrm>
          </p:grpSpPr>
          <p:sp>
            <p:nvSpPr>
              <p:cNvPr id="3420" name="Google Shape;3420;p76"/>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6"/>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2" name="Google Shape;3422;p76"/>
            <p:cNvGrpSpPr/>
            <p:nvPr/>
          </p:nvGrpSpPr>
          <p:grpSpPr>
            <a:xfrm>
              <a:off x="3192775" y="862421"/>
              <a:ext cx="164100" cy="34915"/>
              <a:chOff x="3192775" y="867225"/>
              <a:chExt cx="164100" cy="25450"/>
            </a:xfrm>
          </p:grpSpPr>
          <p:sp>
            <p:nvSpPr>
              <p:cNvPr id="3423" name="Google Shape;3423;p76"/>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6"/>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5" name="Google Shape;3425;p76"/>
            <p:cNvGrpSpPr/>
            <p:nvPr/>
          </p:nvGrpSpPr>
          <p:grpSpPr>
            <a:xfrm>
              <a:off x="3189900" y="762150"/>
              <a:ext cx="169875" cy="102375"/>
              <a:chOff x="3189900" y="762150"/>
              <a:chExt cx="169875" cy="102375"/>
            </a:xfrm>
          </p:grpSpPr>
          <p:sp>
            <p:nvSpPr>
              <p:cNvPr id="3426" name="Google Shape;3426;p76"/>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6"/>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6"/>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29" name="Google Shape;3429;p76"/>
          <p:cNvGrpSpPr/>
          <p:nvPr/>
        </p:nvGrpSpPr>
        <p:grpSpPr>
          <a:xfrm>
            <a:off x="4200824" y="1424207"/>
            <a:ext cx="202501" cy="173521"/>
            <a:chOff x="2862744" y="750125"/>
            <a:chExt cx="179300" cy="153627"/>
          </a:xfrm>
        </p:grpSpPr>
        <p:grpSp>
          <p:nvGrpSpPr>
            <p:cNvPr id="3430" name="Google Shape;3430;p76"/>
            <p:cNvGrpSpPr/>
            <p:nvPr/>
          </p:nvGrpSpPr>
          <p:grpSpPr>
            <a:xfrm>
              <a:off x="2934544" y="750125"/>
              <a:ext cx="107500" cy="112300"/>
              <a:chOff x="2934750" y="687150"/>
              <a:chExt cx="107500" cy="112300"/>
            </a:xfrm>
          </p:grpSpPr>
          <p:sp>
            <p:nvSpPr>
              <p:cNvPr id="3431" name="Google Shape;3431;p76"/>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6"/>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6"/>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4" name="Google Shape;3434;p76"/>
            <p:cNvGrpSpPr/>
            <p:nvPr/>
          </p:nvGrpSpPr>
          <p:grpSpPr>
            <a:xfrm>
              <a:off x="2896875" y="767675"/>
              <a:ext cx="114700" cy="116325"/>
              <a:chOff x="2896875" y="767675"/>
              <a:chExt cx="114700" cy="116325"/>
            </a:xfrm>
          </p:grpSpPr>
          <p:sp>
            <p:nvSpPr>
              <p:cNvPr id="3435" name="Google Shape;3435;p76"/>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6"/>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6"/>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8" name="Google Shape;3438;p76"/>
            <p:cNvGrpSpPr/>
            <p:nvPr/>
          </p:nvGrpSpPr>
          <p:grpSpPr>
            <a:xfrm>
              <a:off x="2862744" y="789602"/>
              <a:ext cx="110750" cy="114150"/>
              <a:chOff x="2862975" y="845225"/>
              <a:chExt cx="110750" cy="114150"/>
            </a:xfrm>
          </p:grpSpPr>
          <p:sp>
            <p:nvSpPr>
              <p:cNvPr id="3439" name="Google Shape;3439;p76"/>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6"/>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41" name="Google Shape;3441;p76"/>
          <p:cNvGrpSpPr/>
          <p:nvPr/>
        </p:nvGrpSpPr>
        <p:grpSpPr>
          <a:xfrm>
            <a:off x="3518186" y="1071374"/>
            <a:ext cx="610213" cy="564453"/>
            <a:chOff x="2431875" y="700600"/>
            <a:chExt cx="264700" cy="244850"/>
          </a:xfrm>
        </p:grpSpPr>
        <p:sp>
          <p:nvSpPr>
            <p:cNvPr id="3442" name="Google Shape;3442;p76"/>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6"/>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6"/>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6"/>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6"/>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6"/>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6"/>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6"/>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6"/>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6"/>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6"/>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6"/>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6"/>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5" name="Google Shape;3455;p76"/>
          <p:cNvGrpSpPr/>
          <p:nvPr/>
        </p:nvGrpSpPr>
        <p:grpSpPr>
          <a:xfrm>
            <a:off x="4193901" y="1043518"/>
            <a:ext cx="216347" cy="265394"/>
            <a:chOff x="4722841" y="238125"/>
            <a:chExt cx="191559" cy="234966"/>
          </a:xfrm>
        </p:grpSpPr>
        <p:grpSp>
          <p:nvGrpSpPr>
            <p:cNvPr id="3456" name="Google Shape;3456;p76"/>
            <p:cNvGrpSpPr/>
            <p:nvPr/>
          </p:nvGrpSpPr>
          <p:grpSpPr>
            <a:xfrm>
              <a:off x="4818100" y="238125"/>
              <a:ext cx="96300" cy="179775"/>
              <a:chOff x="2798800" y="238125"/>
              <a:chExt cx="96300" cy="179775"/>
            </a:xfrm>
          </p:grpSpPr>
          <p:sp>
            <p:nvSpPr>
              <p:cNvPr id="3457" name="Google Shape;3457;p76"/>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6"/>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6"/>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0" name="Google Shape;3460;p76"/>
            <p:cNvGrpSpPr/>
            <p:nvPr/>
          </p:nvGrpSpPr>
          <p:grpSpPr>
            <a:xfrm>
              <a:off x="4769812" y="311347"/>
              <a:ext cx="96300" cy="134375"/>
              <a:chOff x="2698550" y="350800"/>
              <a:chExt cx="96300" cy="134375"/>
            </a:xfrm>
          </p:grpSpPr>
          <p:sp>
            <p:nvSpPr>
              <p:cNvPr id="3461" name="Google Shape;3461;p76"/>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6"/>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6"/>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4" name="Google Shape;3464;p76"/>
            <p:cNvGrpSpPr/>
            <p:nvPr/>
          </p:nvGrpSpPr>
          <p:grpSpPr>
            <a:xfrm>
              <a:off x="4722841" y="379141"/>
              <a:ext cx="96125" cy="93950"/>
              <a:chOff x="2615975" y="444575"/>
              <a:chExt cx="96125" cy="93950"/>
            </a:xfrm>
          </p:grpSpPr>
          <p:sp>
            <p:nvSpPr>
              <p:cNvPr id="3465" name="Google Shape;3465;p76"/>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6"/>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6"/>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68" name="Google Shape;3468;p76"/>
          <p:cNvGrpSpPr/>
          <p:nvPr/>
        </p:nvGrpSpPr>
        <p:grpSpPr>
          <a:xfrm>
            <a:off x="4959250" y="1358511"/>
            <a:ext cx="301013" cy="279495"/>
            <a:chOff x="3506875" y="724175"/>
            <a:chExt cx="266525" cy="247450"/>
          </a:xfrm>
        </p:grpSpPr>
        <p:sp>
          <p:nvSpPr>
            <p:cNvPr id="3469" name="Google Shape;3469;p76"/>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6"/>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6"/>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6"/>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6"/>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6"/>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6"/>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6"/>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6"/>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6"/>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6"/>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0" name="Google Shape;3480;p76"/>
          <p:cNvGrpSpPr/>
          <p:nvPr/>
        </p:nvGrpSpPr>
        <p:grpSpPr>
          <a:xfrm>
            <a:off x="4757246" y="1039762"/>
            <a:ext cx="170681" cy="251031"/>
            <a:chOff x="3608400" y="252825"/>
            <a:chExt cx="151125" cy="222250"/>
          </a:xfrm>
        </p:grpSpPr>
        <p:sp>
          <p:nvSpPr>
            <p:cNvPr id="3481" name="Google Shape;3481;p76"/>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6"/>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3" name="Google Shape;3483;p76"/>
          <p:cNvGrpSpPr/>
          <p:nvPr/>
        </p:nvGrpSpPr>
        <p:grpSpPr>
          <a:xfrm>
            <a:off x="3724001" y="4126320"/>
            <a:ext cx="329890" cy="226164"/>
            <a:chOff x="1267553" y="2204175"/>
            <a:chExt cx="492740" cy="337759"/>
          </a:xfrm>
        </p:grpSpPr>
        <p:sp>
          <p:nvSpPr>
            <p:cNvPr id="3484" name="Google Shape;3484;p76"/>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6"/>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6"/>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6"/>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6"/>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6"/>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6"/>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6"/>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6"/>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6"/>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6"/>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6"/>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6"/>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6"/>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6"/>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6"/>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6"/>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6"/>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6"/>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6"/>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6"/>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6"/>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6"/>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6"/>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6"/>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6"/>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6"/>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6"/>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6"/>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6"/>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6"/>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6"/>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6"/>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6"/>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6"/>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6"/>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6"/>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1" name="Google Shape;3521;p76"/>
          <p:cNvGrpSpPr/>
          <p:nvPr/>
        </p:nvGrpSpPr>
        <p:grpSpPr>
          <a:xfrm>
            <a:off x="3736957" y="3779807"/>
            <a:ext cx="303991" cy="211305"/>
            <a:chOff x="1916639" y="2215270"/>
            <a:chExt cx="454057" cy="315569"/>
          </a:xfrm>
        </p:grpSpPr>
        <p:sp>
          <p:nvSpPr>
            <p:cNvPr id="3522" name="Google Shape;3522;p76"/>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6"/>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6"/>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6"/>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6"/>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6"/>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6"/>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6"/>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6"/>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6"/>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6"/>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6"/>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6"/>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6"/>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6"/>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7" name="Google Shape;3537;p76"/>
          <p:cNvGrpSpPr/>
          <p:nvPr/>
        </p:nvGrpSpPr>
        <p:grpSpPr>
          <a:xfrm>
            <a:off x="6189087" y="960610"/>
            <a:ext cx="512288" cy="431584"/>
            <a:chOff x="2577764" y="2194918"/>
            <a:chExt cx="422855" cy="356269"/>
          </a:xfrm>
        </p:grpSpPr>
        <p:grpSp>
          <p:nvGrpSpPr>
            <p:cNvPr id="3538" name="Google Shape;3538;p76"/>
            <p:cNvGrpSpPr/>
            <p:nvPr/>
          </p:nvGrpSpPr>
          <p:grpSpPr>
            <a:xfrm>
              <a:off x="2577764" y="2355085"/>
              <a:ext cx="422855" cy="196102"/>
              <a:chOff x="1957711" y="1893712"/>
              <a:chExt cx="429818" cy="199311"/>
            </a:xfrm>
          </p:grpSpPr>
          <p:sp>
            <p:nvSpPr>
              <p:cNvPr id="3539" name="Google Shape;3539;p76"/>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6"/>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1" name="Google Shape;3541;p76"/>
            <p:cNvGrpSpPr/>
            <p:nvPr/>
          </p:nvGrpSpPr>
          <p:grpSpPr>
            <a:xfrm>
              <a:off x="2577764" y="2301696"/>
              <a:ext cx="422855" cy="196102"/>
              <a:chOff x="1957711" y="1893712"/>
              <a:chExt cx="429818" cy="199311"/>
            </a:xfrm>
          </p:grpSpPr>
          <p:sp>
            <p:nvSpPr>
              <p:cNvPr id="3542" name="Google Shape;3542;p76"/>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6"/>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4" name="Google Shape;3544;p76"/>
            <p:cNvGrpSpPr/>
            <p:nvPr/>
          </p:nvGrpSpPr>
          <p:grpSpPr>
            <a:xfrm>
              <a:off x="2577764" y="2248307"/>
              <a:ext cx="422855" cy="196102"/>
              <a:chOff x="1957711" y="1893712"/>
              <a:chExt cx="429818" cy="199311"/>
            </a:xfrm>
          </p:grpSpPr>
          <p:sp>
            <p:nvSpPr>
              <p:cNvPr id="3545" name="Google Shape;3545;p76"/>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6"/>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7" name="Google Shape;3547;p76"/>
            <p:cNvGrpSpPr/>
            <p:nvPr/>
          </p:nvGrpSpPr>
          <p:grpSpPr>
            <a:xfrm>
              <a:off x="2577764" y="2194918"/>
              <a:ext cx="422855" cy="196102"/>
              <a:chOff x="1957711" y="1893712"/>
              <a:chExt cx="429818" cy="199311"/>
            </a:xfrm>
          </p:grpSpPr>
          <p:sp>
            <p:nvSpPr>
              <p:cNvPr id="3548" name="Google Shape;3548;p76"/>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6"/>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50" name="Google Shape;3550;p76"/>
          <p:cNvGrpSpPr/>
          <p:nvPr/>
        </p:nvGrpSpPr>
        <p:grpSpPr>
          <a:xfrm>
            <a:off x="6249226" y="1272956"/>
            <a:ext cx="581324" cy="356145"/>
            <a:chOff x="1293855" y="3668534"/>
            <a:chExt cx="896137" cy="548930"/>
          </a:xfrm>
        </p:grpSpPr>
        <p:grpSp>
          <p:nvGrpSpPr>
            <p:cNvPr id="3551" name="Google Shape;3551;p76"/>
            <p:cNvGrpSpPr/>
            <p:nvPr/>
          </p:nvGrpSpPr>
          <p:grpSpPr>
            <a:xfrm>
              <a:off x="2109599" y="3668534"/>
              <a:ext cx="80392" cy="527901"/>
              <a:chOff x="2109599" y="3668534"/>
              <a:chExt cx="80392" cy="527901"/>
            </a:xfrm>
          </p:grpSpPr>
          <p:sp>
            <p:nvSpPr>
              <p:cNvPr id="3552" name="Google Shape;3552;p76"/>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6"/>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6"/>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5" name="Google Shape;3555;p76"/>
            <p:cNvGrpSpPr/>
            <p:nvPr/>
          </p:nvGrpSpPr>
          <p:grpSpPr>
            <a:xfrm>
              <a:off x="2019021" y="3719234"/>
              <a:ext cx="80180" cy="479631"/>
              <a:chOff x="2019021" y="3719234"/>
              <a:chExt cx="80180" cy="479631"/>
            </a:xfrm>
          </p:grpSpPr>
          <p:sp>
            <p:nvSpPr>
              <p:cNvPr id="3556" name="Google Shape;3556;p76"/>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6"/>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6"/>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9" name="Google Shape;3559;p76"/>
            <p:cNvGrpSpPr/>
            <p:nvPr/>
          </p:nvGrpSpPr>
          <p:grpSpPr>
            <a:xfrm>
              <a:off x="1928250" y="3769723"/>
              <a:ext cx="80392" cy="431573"/>
              <a:chOff x="1928250" y="3769723"/>
              <a:chExt cx="80392" cy="431573"/>
            </a:xfrm>
          </p:grpSpPr>
          <p:sp>
            <p:nvSpPr>
              <p:cNvPr id="3560" name="Google Shape;3560;p76"/>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6"/>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6"/>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3" name="Google Shape;3563;p76"/>
            <p:cNvGrpSpPr/>
            <p:nvPr/>
          </p:nvGrpSpPr>
          <p:grpSpPr>
            <a:xfrm>
              <a:off x="1837672" y="3820443"/>
              <a:ext cx="80411" cy="383072"/>
              <a:chOff x="1837672" y="3820443"/>
              <a:chExt cx="80411" cy="383072"/>
            </a:xfrm>
          </p:grpSpPr>
          <p:sp>
            <p:nvSpPr>
              <p:cNvPr id="3564" name="Google Shape;3564;p76"/>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6"/>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6"/>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7" name="Google Shape;3567;p76"/>
            <p:cNvGrpSpPr/>
            <p:nvPr/>
          </p:nvGrpSpPr>
          <p:grpSpPr>
            <a:xfrm>
              <a:off x="1747113" y="3870912"/>
              <a:ext cx="80411" cy="335034"/>
              <a:chOff x="1747113" y="3870912"/>
              <a:chExt cx="80411" cy="335034"/>
            </a:xfrm>
          </p:grpSpPr>
          <p:sp>
            <p:nvSpPr>
              <p:cNvPr id="3568" name="Google Shape;3568;p76"/>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6"/>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6"/>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1" name="Google Shape;3571;p76"/>
            <p:cNvGrpSpPr/>
            <p:nvPr/>
          </p:nvGrpSpPr>
          <p:grpSpPr>
            <a:xfrm>
              <a:off x="1656341" y="3921632"/>
              <a:ext cx="80392" cy="286532"/>
              <a:chOff x="1656341" y="3921632"/>
              <a:chExt cx="80392" cy="286532"/>
            </a:xfrm>
          </p:grpSpPr>
          <p:sp>
            <p:nvSpPr>
              <p:cNvPr id="3572" name="Google Shape;3572;p76"/>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6"/>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6"/>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5" name="Google Shape;3575;p76"/>
            <p:cNvGrpSpPr/>
            <p:nvPr/>
          </p:nvGrpSpPr>
          <p:grpSpPr>
            <a:xfrm>
              <a:off x="1565763" y="3972101"/>
              <a:ext cx="80411" cy="238494"/>
              <a:chOff x="1565763" y="3972101"/>
              <a:chExt cx="80411" cy="238494"/>
            </a:xfrm>
          </p:grpSpPr>
          <p:sp>
            <p:nvSpPr>
              <p:cNvPr id="3576" name="Google Shape;3576;p76"/>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6"/>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6"/>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9" name="Google Shape;3579;p76"/>
            <p:cNvGrpSpPr/>
            <p:nvPr/>
          </p:nvGrpSpPr>
          <p:grpSpPr>
            <a:xfrm>
              <a:off x="1475204" y="4022821"/>
              <a:ext cx="80392" cy="189993"/>
              <a:chOff x="1475204" y="4022821"/>
              <a:chExt cx="80392" cy="189993"/>
            </a:xfrm>
          </p:grpSpPr>
          <p:sp>
            <p:nvSpPr>
              <p:cNvPr id="3580" name="Google Shape;3580;p76"/>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6"/>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6"/>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3" name="Google Shape;3583;p76"/>
            <p:cNvGrpSpPr/>
            <p:nvPr/>
          </p:nvGrpSpPr>
          <p:grpSpPr>
            <a:xfrm>
              <a:off x="1384645" y="4073310"/>
              <a:ext cx="80180" cy="141935"/>
              <a:chOff x="1384645" y="4073310"/>
              <a:chExt cx="80180" cy="141935"/>
            </a:xfrm>
          </p:grpSpPr>
          <p:sp>
            <p:nvSpPr>
              <p:cNvPr id="3584" name="Google Shape;3584;p76"/>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6"/>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6"/>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7" name="Google Shape;3587;p76"/>
            <p:cNvGrpSpPr/>
            <p:nvPr/>
          </p:nvGrpSpPr>
          <p:grpSpPr>
            <a:xfrm>
              <a:off x="1293855" y="4123779"/>
              <a:ext cx="80411" cy="93684"/>
              <a:chOff x="1293855" y="4123779"/>
              <a:chExt cx="80411" cy="93684"/>
            </a:xfrm>
          </p:grpSpPr>
          <p:sp>
            <p:nvSpPr>
              <p:cNvPr id="3588" name="Google Shape;3588;p76"/>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6"/>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6"/>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91" name="Google Shape;3591;p76"/>
          <p:cNvGrpSpPr/>
          <p:nvPr/>
        </p:nvGrpSpPr>
        <p:grpSpPr>
          <a:xfrm>
            <a:off x="6906078" y="1307440"/>
            <a:ext cx="576155" cy="321661"/>
            <a:chOff x="2306421" y="3721685"/>
            <a:chExt cx="888169" cy="495779"/>
          </a:xfrm>
        </p:grpSpPr>
        <p:grpSp>
          <p:nvGrpSpPr>
            <p:cNvPr id="3592" name="Google Shape;3592;p76"/>
            <p:cNvGrpSpPr/>
            <p:nvPr/>
          </p:nvGrpSpPr>
          <p:grpSpPr>
            <a:xfrm>
              <a:off x="3123054" y="3721685"/>
              <a:ext cx="71537" cy="495779"/>
              <a:chOff x="3123054" y="3721685"/>
              <a:chExt cx="71537" cy="495779"/>
            </a:xfrm>
          </p:grpSpPr>
          <p:sp>
            <p:nvSpPr>
              <p:cNvPr id="3593" name="Google Shape;3593;p76"/>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6"/>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5" name="Google Shape;3595;p76"/>
            <p:cNvGrpSpPr/>
            <p:nvPr/>
          </p:nvGrpSpPr>
          <p:grpSpPr>
            <a:xfrm>
              <a:off x="3032475" y="3769067"/>
              <a:ext cx="71324" cy="448396"/>
              <a:chOff x="3032475" y="3769067"/>
              <a:chExt cx="71324" cy="448396"/>
            </a:xfrm>
          </p:grpSpPr>
          <p:sp>
            <p:nvSpPr>
              <p:cNvPr id="3596" name="Google Shape;3596;p76"/>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6"/>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8" name="Google Shape;3598;p76"/>
            <p:cNvGrpSpPr/>
            <p:nvPr/>
          </p:nvGrpSpPr>
          <p:grpSpPr>
            <a:xfrm>
              <a:off x="2941704" y="3816218"/>
              <a:ext cx="71305" cy="401245"/>
              <a:chOff x="2941704" y="3816218"/>
              <a:chExt cx="71305" cy="401245"/>
            </a:xfrm>
          </p:grpSpPr>
          <p:sp>
            <p:nvSpPr>
              <p:cNvPr id="3599" name="Google Shape;3599;p76"/>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6"/>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1" name="Google Shape;3601;p76"/>
            <p:cNvGrpSpPr/>
            <p:nvPr/>
          </p:nvGrpSpPr>
          <p:grpSpPr>
            <a:xfrm>
              <a:off x="2850914" y="3863600"/>
              <a:ext cx="71324" cy="353863"/>
              <a:chOff x="2850914" y="3863600"/>
              <a:chExt cx="71324" cy="353863"/>
            </a:xfrm>
          </p:grpSpPr>
          <p:sp>
            <p:nvSpPr>
              <p:cNvPr id="3602" name="Google Shape;3602;p76"/>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6"/>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4" name="Google Shape;3604;p76"/>
            <p:cNvGrpSpPr/>
            <p:nvPr/>
          </p:nvGrpSpPr>
          <p:grpSpPr>
            <a:xfrm>
              <a:off x="2760123" y="3910770"/>
              <a:ext cx="71537" cy="306693"/>
              <a:chOff x="2760123" y="3910770"/>
              <a:chExt cx="71537" cy="306693"/>
            </a:xfrm>
          </p:grpSpPr>
          <p:sp>
            <p:nvSpPr>
              <p:cNvPr id="3605" name="Google Shape;3605;p76"/>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6"/>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7" name="Google Shape;3607;p76"/>
            <p:cNvGrpSpPr/>
            <p:nvPr/>
          </p:nvGrpSpPr>
          <p:grpSpPr>
            <a:xfrm>
              <a:off x="2669352" y="3958153"/>
              <a:ext cx="71537" cy="259310"/>
              <a:chOff x="2669352" y="3958153"/>
              <a:chExt cx="71537" cy="259310"/>
            </a:xfrm>
          </p:grpSpPr>
          <p:sp>
            <p:nvSpPr>
              <p:cNvPr id="3608" name="Google Shape;3608;p76"/>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6"/>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0" name="Google Shape;3610;p76"/>
            <p:cNvGrpSpPr/>
            <p:nvPr/>
          </p:nvGrpSpPr>
          <p:grpSpPr>
            <a:xfrm>
              <a:off x="2578561" y="4005323"/>
              <a:ext cx="71537" cy="212140"/>
              <a:chOff x="2578561" y="4005323"/>
              <a:chExt cx="71537" cy="212140"/>
            </a:xfrm>
          </p:grpSpPr>
          <p:sp>
            <p:nvSpPr>
              <p:cNvPr id="3611" name="Google Shape;3611;p76"/>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6"/>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3" name="Google Shape;3613;p76"/>
            <p:cNvGrpSpPr/>
            <p:nvPr/>
          </p:nvGrpSpPr>
          <p:grpSpPr>
            <a:xfrm>
              <a:off x="2488002" y="4052705"/>
              <a:ext cx="71305" cy="164758"/>
              <a:chOff x="2488002" y="4052705"/>
              <a:chExt cx="71305" cy="164758"/>
            </a:xfrm>
          </p:grpSpPr>
          <p:sp>
            <p:nvSpPr>
              <p:cNvPr id="3614" name="Google Shape;3614;p76"/>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6"/>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6" name="Google Shape;3616;p76"/>
            <p:cNvGrpSpPr/>
            <p:nvPr/>
          </p:nvGrpSpPr>
          <p:grpSpPr>
            <a:xfrm>
              <a:off x="2397212" y="4100088"/>
              <a:ext cx="71537" cy="117376"/>
              <a:chOff x="2397212" y="4100088"/>
              <a:chExt cx="71537" cy="117376"/>
            </a:xfrm>
          </p:grpSpPr>
          <p:sp>
            <p:nvSpPr>
              <p:cNvPr id="3617" name="Google Shape;3617;p76"/>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6"/>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9" name="Google Shape;3619;p76"/>
            <p:cNvGrpSpPr/>
            <p:nvPr/>
          </p:nvGrpSpPr>
          <p:grpSpPr>
            <a:xfrm>
              <a:off x="2306421" y="4147258"/>
              <a:ext cx="71537" cy="70205"/>
              <a:chOff x="2306421" y="4147258"/>
              <a:chExt cx="71537" cy="70205"/>
            </a:xfrm>
          </p:grpSpPr>
          <p:sp>
            <p:nvSpPr>
              <p:cNvPr id="3620" name="Google Shape;3620;p76"/>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6"/>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622" name="Google Shape;3622;p76"/>
          <p:cNvSpPr/>
          <p:nvPr/>
        </p:nvSpPr>
        <p:spPr>
          <a:xfrm>
            <a:off x="7558249" y="1400681"/>
            <a:ext cx="21002" cy="16009"/>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6"/>
          <p:cNvSpPr/>
          <p:nvPr/>
        </p:nvSpPr>
        <p:spPr>
          <a:xfrm>
            <a:off x="7579240" y="1383502"/>
            <a:ext cx="50761" cy="33186"/>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6"/>
          <p:cNvSpPr/>
          <p:nvPr/>
        </p:nvSpPr>
        <p:spPr>
          <a:xfrm>
            <a:off x="7558249" y="1360322"/>
            <a:ext cx="90137" cy="52569"/>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6"/>
          <p:cNvSpPr/>
          <p:nvPr/>
        </p:nvSpPr>
        <p:spPr>
          <a:xfrm>
            <a:off x="7629996" y="1383502"/>
            <a:ext cx="18407" cy="13609"/>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6"/>
          <p:cNvSpPr/>
          <p:nvPr/>
        </p:nvSpPr>
        <p:spPr>
          <a:xfrm>
            <a:off x="7596629" y="1361506"/>
            <a:ext cx="13201" cy="10819"/>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6"/>
          <p:cNvSpPr/>
          <p:nvPr/>
        </p:nvSpPr>
        <p:spPr>
          <a:xfrm>
            <a:off x="7652381" y="1217410"/>
            <a:ext cx="76757" cy="142103"/>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6"/>
          <p:cNvSpPr/>
          <p:nvPr/>
        </p:nvSpPr>
        <p:spPr>
          <a:xfrm>
            <a:off x="7652381" y="1197815"/>
            <a:ext cx="76757" cy="39188"/>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6"/>
          <p:cNvSpPr/>
          <p:nvPr/>
        </p:nvSpPr>
        <p:spPr>
          <a:xfrm>
            <a:off x="7649591" y="1454260"/>
            <a:ext cx="21196" cy="16204"/>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6"/>
          <p:cNvSpPr/>
          <p:nvPr/>
        </p:nvSpPr>
        <p:spPr>
          <a:xfrm>
            <a:off x="7670776" y="1437260"/>
            <a:ext cx="50761" cy="33202"/>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6"/>
          <p:cNvSpPr/>
          <p:nvPr/>
        </p:nvSpPr>
        <p:spPr>
          <a:xfrm>
            <a:off x="7649591" y="1414080"/>
            <a:ext cx="90331" cy="52585"/>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6"/>
          <p:cNvSpPr/>
          <p:nvPr/>
        </p:nvSpPr>
        <p:spPr>
          <a:xfrm>
            <a:off x="7721532" y="1437260"/>
            <a:ext cx="18407" cy="13609"/>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6"/>
          <p:cNvSpPr/>
          <p:nvPr/>
        </p:nvSpPr>
        <p:spPr>
          <a:xfrm>
            <a:off x="7687970" y="1415280"/>
            <a:ext cx="13396" cy="10803"/>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6"/>
          <p:cNvSpPr/>
          <p:nvPr/>
        </p:nvSpPr>
        <p:spPr>
          <a:xfrm>
            <a:off x="7743917" y="1270974"/>
            <a:ext cx="76563" cy="142314"/>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6"/>
          <p:cNvSpPr/>
          <p:nvPr/>
        </p:nvSpPr>
        <p:spPr>
          <a:xfrm>
            <a:off x="7743917" y="1251589"/>
            <a:ext cx="76563" cy="39188"/>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6"/>
          <p:cNvSpPr/>
          <p:nvPr/>
        </p:nvSpPr>
        <p:spPr>
          <a:xfrm>
            <a:off x="7741922" y="1507013"/>
            <a:ext cx="21196" cy="16009"/>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6"/>
          <p:cNvSpPr/>
          <p:nvPr/>
        </p:nvSpPr>
        <p:spPr>
          <a:xfrm>
            <a:off x="7763107" y="1489834"/>
            <a:ext cx="50777" cy="33186"/>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6"/>
          <p:cNvSpPr/>
          <p:nvPr/>
        </p:nvSpPr>
        <p:spPr>
          <a:xfrm>
            <a:off x="7741922" y="1466848"/>
            <a:ext cx="90348" cy="52374"/>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6"/>
          <p:cNvSpPr/>
          <p:nvPr/>
        </p:nvSpPr>
        <p:spPr>
          <a:xfrm>
            <a:off x="7813879" y="1489834"/>
            <a:ext cx="18407" cy="13609"/>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6"/>
          <p:cNvSpPr/>
          <p:nvPr/>
        </p:nvSpPr>
        <p:spPr>
          <a:xfrm>
            <a:off x="7780496" y="1467838"/>
            <a:ext cx="13201" cy="10819"/>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6"/>
          <p:cNvSpPr/>
          <p:nvPr/>
        </p:nvSpPr>
        <p:spPr>
          <a:xfrm>
            <a:off x="7836264" y="1323742"/>
            <a:ext cx="76741" cy="142103"/>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6"/>
          <p:cNvSpPr/>
          <p:nvPr/>
        </p:nvSpPr>
        <p:spPr>
          <a:xfrm>
            <a:off x="7836264" y="1304147"/>
            <a:ext cx="76547" cy="39188"/>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6"/>
          <p:cNvSpPr/>
          <p:nvPr/>
        </p:nvSpPr>
        <p:spPr>
          <a:xfrm>
            <a:off x="7833863" y="1560187"/>
            <a:ext cx="21196" cy="16009"/>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6"/>
          <p:cNvSpPr/>
          <p:nvPr/>
        </p:nvSpPr>
        <p:spPr>
          <a:xfrm>
            <a:off x="7855048" y="1542992"/>
            <a:ext cx="50566" cy="33202"/>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6"/>
          <p:cNvSpPr/>
          <p:nvPr/>
        </p:nvSpPr>
        <p:spPr>
          <a:xfrm>
            <a:off x="7833863" y="1520006"/>
            <a:ext cx="90137" cy="52391"/>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6"/>
          <p:cNvSpPr/>
          <p:nvPr/>
        </p:nvSpPr>
        <p:spPr>
          <a:xfrm>
            <a:off x="7905609" y="1542992"/>
            <a:ext cx="18407" cy="13609"/>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6"/>
          <p:cNvSpPr/>
          <p:nvPr/>
        </p:nvSpPr>
        <p:spPr>
          <a:xfrm>
            <a:off x="7872243" y="1521012"/>
            <a:ext cx="13396" cy="10803"/>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6"/>
          <p:cNvSpPr/>
          <p:nvPr/>
        </p:nvSpPr>
        <p:spPr>
          <a:xfrm>
            <a:off x="7927995" y="1376900"/>
            <a:ext cx="76757" cy="142120"/>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6"/>
          <p:cNvSpPr/>
          <p:nvPr/>
        </p:nvSpPr>
        <p:spPr>
          <a:xfrm>
            <a:off x="7927995" y="1357321"/>
            <a:ext cx="76757" cy="39188"/>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6"/>
          <p:cNvSpPr/>
          <p:nvPr/>
        </p:nvSpPr>
        <p:spPr>
          <a:xfrm>
            <a:off x="7926210" y="1613345"/>
            <a:ext cx="21196" cy="16009"/>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6"/>
          <p:cNvSpPr/>
          <p:nvPr/>
        </p:nvSpPr>
        <p:spPr>
          <a:xfrm>
            <a:off x="7947395" y="1596166"/>
            <a:ext cx="50566" cy="33186"/>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6"/>
          <p:cNvSpPr/>
          <p:nvPr/>
        </p:nvSpPr>
        <p:spPr>
          <a:xfrm>
            <a:off x="7926210" y="1573180"/>
            <a:ext cx="90137" cy="52374"/>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6"/>
          <p:cNvSpPr/>
          <p:nvPr/>
        </p:nvSpPr>
        <p:spPr>
          <a:xfrm>
            <a:off x="7997957" y="1596166"/>
            <a:ext cx="18407" cy="13609"/>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6"/>
          <p:cNvSpPr/>
          <p:nvPr/>
        </p:nvSpPr>
        <p:spPr>
          <a:xfrm>
            <a:off x="7964573" y="1574170"/>
            <a:ext cx="13412" cy="11013"/>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6"/>
          <p:cNvSpPr/>
          <p:nvPr/>
        </p:nvSpPr>
        <p:spPr>
          <a:xfrm>
            <a:off x="8020536" y="1430074"/>
            <a:ext cx="76547" cy="142103"/>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6"/>
          <p:cNvSpPr/>
          <p:nvPr/>
        </p:nvSpPr>
        <p:spPr>
          <a:xfrm>
            <a:off x="8020536" y="1410479"/>
            <a:ext cx="76547" cy="39188"/>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7" name="Google Shape;3657;p76"/>
          <p:cNvGrpSpPr/>
          <p:nvPr/>
        </p:nvGrpSpPr>
        <p:grpSpPr>
          <a:xfrm>
            <a:off x="6227888" y="1898371"/>
            <a:ext cx="1882438" cy="1143564"/>
            <a:chOff x="2529950" y="4155175"/>
            <a:chExt cx="1137425" cy="690975"/>
          </a:xfrm>
        </p:grpSpPr>
        <p:sp>
          <p:nvSpPr>
            <p:cNvPr id="3658" name="Google Shape;3658;p76"/>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6"/>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6"/>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6"/>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6"/>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6"/>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6"/>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6"/>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6"/>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6"/>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6"/>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6"/>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6"/>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6"/>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6"/>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6"/>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6"/>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6"/>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6"/>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6"/>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6"/>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6"/>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6"/>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6"/>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6"/>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6"/>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6"/>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6"/>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6"/>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6"/>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6"/>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6"/>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6"/>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6"/>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6"/>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6"/>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6"/>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6"/>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6"/>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6"/>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6"/>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6"/>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6"/>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6"/>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6"/>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6"/>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6"/>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6"/>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6"/>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6"/>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6"/>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6"/>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6"/>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6"/>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6"/>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6"/>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6"/>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6"/>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6"/>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6"/>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6"/>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6"/>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6"/>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6"/>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6"/>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6"/>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6"/>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6"/>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6"/>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6"/>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6"/>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6"/>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6"/>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6"/>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6"/>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6"/>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6"/>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6"/>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6"/>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6"/>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6"/>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6"/>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6"/>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6"/>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6"/>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6"/>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6"/>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6"/>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6"/>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6"/>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6"/>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6"/>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6"/>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6"/>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6"/>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6"/>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6"/>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6"/>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6"/>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6"/>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6"/>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6"/>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6"/>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6"/>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6"/>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6"/>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6"/>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6"/>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6"/>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6"/>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6"/>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6"/>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6"/>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6"/>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6"/>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6"/>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6"/>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6"/>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6"/>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6"/>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6"/>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6"/>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6"/>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6"/>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6"/>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6"/>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6"/>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6"/>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6"/>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6"/>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6"/>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6"/>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6"/>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6"/>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6"/>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6"/>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6"/>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6"/>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6"/>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6"/>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6"/>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6"/>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6"/>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6"/>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6"/>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6"/>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6"/>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6"/>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6"/>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6"/>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6"/>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6"/>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6"/>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6"/>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6"/>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6"/>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6"/>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6"/>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6"/>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6"/>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6"/>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6"/>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6"/>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6"/>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6"/>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6"/>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6"/>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6"/>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6"/>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6"/>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6"/>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6"/>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6"/>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6"/>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6"/>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6"/>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6"/>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6"/>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6"/>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6"/>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6"/>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6"/>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6"/>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6"/>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6"/>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6"/>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6"/>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6"/>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6"/>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6"/>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6"/>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6"/>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6"/>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6"/>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6"/>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6"/>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6"/>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6"/>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6"/>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6"/>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6"/>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6"/>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6"/>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6"/>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6"/>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6"/>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6"/>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6"/>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6"/>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6"/>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6"/>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6"/>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6"/>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6"/>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6"/>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6"/>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6"/>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6"/>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6"/>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6"/>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6"/>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6"/>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6"/>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6"/>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6"/>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6"/>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6"/>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6"/>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6"/>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6"/>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6"/>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6"/>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6"/>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6"/>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6"/>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6"/>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6"/>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6"/>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6"/>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6"/>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6"/>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6"/>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6"/>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6"/>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6"/>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6"/>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6"/>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6"/>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6"/>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6"/>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6"/>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6"/>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6"/>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6"/>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6"/>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6"/>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6"/>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6"/>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6"/>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6"/>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6"/>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6"/>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6"/>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6"/>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6"/>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6"/>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6"/>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6"/>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6"/>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6"/>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6"/>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6"/>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6"/>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6"/>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6"/>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6"/>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6"/>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6"/>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6"/>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6"/>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6"/>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6"/>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6"/>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6"/>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6"/>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6"/>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6"/>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6"/>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6"/>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6"/>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6"/>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6"/>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6"/>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6"/>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6"/>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6"/>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6"/>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6"/>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6"/>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6"/>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6"/>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6"/>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6"/>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6"/>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6"/>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6"/>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6"/>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6"/>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6"/>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6"/>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6"/>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6"/>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6"/>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6"/>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6"/>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6"/>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6"/>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6"/>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6"/>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6"/>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6"/>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6"/>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6"/>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6"/>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6"/>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6"/>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6"/>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6"/>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6"/>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6"/>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6"/>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6"/>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6"/>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6"/>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6"/>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6"/>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6"/>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6"/>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6"/>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6"/>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6"/>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6"/>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6"/>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6"/>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6"/>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6"/>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6"/>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6"/>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6"/>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6"/>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6"/>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6"/>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6"/>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6"/>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6"/>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6"/>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6"/>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6"/>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6"/>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6"/>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6"/>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6"/>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6"/>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6"/>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6"/>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6"/>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6"/>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6"/>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6"/>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6"/>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6"/>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6"/>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6"/>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6"/>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6"/>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6"/>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6"/>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6"/>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6"/>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6"/>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6"/>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6"/>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6"/>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6"/>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6"/>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6"/>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6"/>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6"/>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6"/>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6"/>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6"/>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6"/>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6"/>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6"/>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6"/>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6"/>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6"/>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6"/>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6"/>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6"/>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6"/>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6"/>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6"/>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6"/>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6"/>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6"/>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6"/>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6"/>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6"/>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6"/>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6"/>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6"/>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6"/>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6"/>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6"/>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6"/>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6"/>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6"/>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6"/>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6"/>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6"/>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6"/>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6"/>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6"/>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6"/>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6"/>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6"/>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6"/>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6"/>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6"/>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6"/>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6"/>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6"/>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6"/>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6"/>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6"/>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6"/>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6"/>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6"/>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6"/>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6"/>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6"/>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6"/>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6"/>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6"/>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6"/>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6"/>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6"/>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6"/>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6"/>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6"/>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6"/>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6"/>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6"/>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6"/>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6"/>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6"/>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6"/>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6"/>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6"/>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6"/>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6"/>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6"/>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6"/>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6"/>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6"/>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6"/>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6"/>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6"/>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6"/>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6"/>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6"/>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6"/>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6"/>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6"/>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6"/>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6"/>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6"/>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6"/>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6"/>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6"/>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6"/>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6"/>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6"/>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6"/>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6"/>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6"/>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6"/>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6"/>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6"/>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6"/>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6"/>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6"/>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6"/>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6"/>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6"/>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6"/>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6"/>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6"/>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6"/>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6"/>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6"/>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6"/>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6"/>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6"/>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6"/>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6"/>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6"/>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6"/>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6"/>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6"/>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6"/>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6"/>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6"/>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6"/>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6"/>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6"/>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6"/>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6"/>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6"/>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6"/>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6"/>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6"/>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6"/>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6"/>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6"/>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6"/>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6"/>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6"/>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6"/>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6"/>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6"/>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6"/>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6"/>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6"/>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6"/>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6"/>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6"/>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6"/>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6"/>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6"/>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6"/>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6"/>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6"/>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6"/>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6"/>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6"/>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6"/>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6"/>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6"/>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6"/>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6"/>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6"/>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6"/>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6"/>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6"/>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6"/>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6"/>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6"/>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6"/>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6"/>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6"/>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6"/>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6"/>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6"/>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6"/>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6"/>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6"/>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6"/>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6"/>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6"/>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6"/>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6"/>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6"/>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6"/>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6"/>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6"/>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6"/>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6"/>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6"/>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6"/>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6"/>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6"/>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6"/>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6"/>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6"/>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6"/>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6"/>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6"/>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6"/>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6"/>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6"/>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6"/>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6"/>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6"/>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6"/>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6"/>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6"/>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6"/>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6"/>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6"/>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6"/>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6"/>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6"/>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6"/>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6"/>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6"/>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6"/>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6"/>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6"/>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6"/>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6"/>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6"/>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6"/>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6"/>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6"/>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6"/>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6"/>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6"/>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6"/>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6"/>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6"/>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6"/>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6"/>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6"/>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6"/>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6"/>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6"/>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6"/>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6"/>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6"/>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6"/>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6"/>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6"/>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6"/>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6"/>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6"/>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6"/>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6"/>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6"/>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6"/>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6"/>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6"/>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6"/>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6"/>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6"/>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6"/>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6"/>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6"/>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6"/>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6"/>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6"/>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6"/>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6"/>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6"/>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6"/>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6"/>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6"/>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6"/>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6"/>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6"/>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6"/>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6"/>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6"/>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6"/>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6"/>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6"/>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6"/>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6"/>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6"/>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6"/>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6"/>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6"/>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6"/>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6"/>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6"/>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6"/>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6"/>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6"/>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6"/>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6"/>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6"/>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6"/>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6"/>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6"/>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6"/>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6"/>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6"/>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6"/>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6"/>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6"/>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6"/>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6"/>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6"/>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6"/>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6"/>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6"/>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6"/>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6"/>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6"/>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6"/>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6"/>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6"/>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6"/>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6"/>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6"/>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6"/>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6"/>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6"/>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6"/>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6"/>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6"/>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6"/>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6"/>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6"/>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6"/>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6"/>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6"/>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6"/>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6"/>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6"/>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6"/>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6"/>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6"/>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6"/>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6"/>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6"/>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6"/>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6"/>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6"/>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6"/>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6"/>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6"/>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6"/>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6"/>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6"/>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6"/>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6"/>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6"/>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6"/>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6"/>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6"/>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6"/>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6"/>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6"/>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6"/>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6"/>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6"/>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6"/>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6"/>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6"/>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6"/>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6"/>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6"/>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6"/>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6"/>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6"/>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6"/>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6"/>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6"/>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6"/>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6"/>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6"/>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6"/>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6"/>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6"/>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6"/>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6"/>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6"/>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6"/>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6"/>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6"/>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6"/>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6"/>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6"/>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6"/>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6"/>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6"/>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6"/>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6"/>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6"/>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6"/>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6"/>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6"/>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6"/>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6"/>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6"/>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6"/>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6"/>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6"/>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6"/>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6"/>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6"/>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6"/>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6"/>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6"/>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6"/>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6"/>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6"/>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6"/>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6"/>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6"/>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6"/>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6"/>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6"/>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6"/>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6"/>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6"/>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6"/>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6"/>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6"/>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6"/>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6"/>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6"/>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6"/>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6"/>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6"/>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6"/>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6"/>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6"/>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6"/>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6"/>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6"/>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6"/>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6"/>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6"/>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6"/>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6"/>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6"/>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6"/>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6"/>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6"/>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6"/>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6"/>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6"/>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6"/>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6"/>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6"/>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6"/>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6"/>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6"/>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6"/>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6"/>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6"/>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6"/>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6"/>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6"/>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6"/>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6"/>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6"/>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6"/>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6"/>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6"/>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6"/>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6"/>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6"/>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6"/>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6"/>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6"/>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6"/>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6"/>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6"/>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6"/>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6"/>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6"/>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6"/>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6"/>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6"/>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6"/>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6"/>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6"/>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6"/>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6"/>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6"/>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6"/>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6"/>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6"/>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6"/>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6"/>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6"/>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6"/>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6"/>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6"/>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6"/>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6"/>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6"/>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6"/>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6"/>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6"/>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6"/>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6"/>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6"/>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6"/>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6"/>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6"/>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6"/>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6"/>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6"/>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6"/>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6"/>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6"/>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6"/>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6"/>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6"/>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6"/>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6"/>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6"/>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6"/>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6"/>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6"/>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6"/>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6"/>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6"/>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6"/>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6"/>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6"/>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6"/>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6"/>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6"/>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6"/>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6"/>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6"/>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6"/>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6"/>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6"/>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6"/>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6"/>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6"/>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6"/>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6"/>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6"/>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6"/>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6"/>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6"/>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6"/>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6"/>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6"/>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6"/>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6"/>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6"/>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6"/>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6"/>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6"/>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6"/>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6"/>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6"/>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6"/>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6"/>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6"/>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6"/>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6"/>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6"/>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6"/>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1" name="Google Shape;4611;p76"/>
          <p:cNvGrpSpPr/>
          <p:nvPr/>
        </p:nvGrpSpPr>
        <p:grpSpPr>
          <a:xfrm>
            <a:off x="3739420" y="2325786"/>
            <a:ext cx="299053" cy="288720"/>
            <a:chOff x="2127141" y="3043500"/>
            <a:chExt cx="422629" cy="408027"/>
          </a:xfrm>
        </p:grpSpPr>
        <p:grpSp>
          <p:nvGrpSpPr>
            <p:cNvPr id="4612" name="Google Shape;4612;p76"/>
            <p:cNvGrpSpPr/>
            <p:nvPr/>
          </p:nvGrpSpPr>
          <p:grpSpPr>
            <a:xfrm>
              <a:off x="2127141" y="3048223"/>
              <a:ext cx="418743" cy="403304"/>
              <a:chOff x="2101363" y="3048223"/>
              <a:chExt cx="418743" cy="403304"/>
            </a:xfrm>
          </p:grpSpPr>
          <p:sp>
            <p:nvSpPr>
              <p:cNvPr id="4613" name="Google Shape;4613;p76"/>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6"/>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5" name="Google Shape;4615;p76"/>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6"/>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 name="Google Shape;4617;p76"/>
          <p:cNvGrpSpPr/>
          <p:nvPr/>
        </p:nvGrpSpPr>
        <p:grpSpPr>
          <a:xfrm>
            <a:off x="6204707" y="3202278"/>
            <a:ext cx="1928879" cy="1118124"/>
            <a:chOff x="1397225" y="1410350"/>
            <a:chExt cx="4786300" cy="2774500"/>
          </a:xfrm>
        </p:grpSpPr>
        <p:grpSp>
          <p:nvGrpSpPr>
            <p:cNvPr id="4618" name="Google Shape;4618;p76"/>
            <p:cNvGrpSpPr/>
            <p:nvPr/>
          </p:nvGrpSpPr>
          <p:grpSpPr>
            <a:xfrm>
              <a:off x="4293400" y="2574725"/>
              <a:ext cx="84425" cy="80100"/>
              <a:chOff x="4293400" y="2574725"/>
              <a:chExt cx="84425" cy="80100"/>
            </a:xfrm>
          </p:grpSpPr>
          <p:sp>
            <p:nvSpPr>
              <p:cNvPr id="4619" name="Google Shape;4619;p76"/>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4620" name="Google Shape;4620;p76"/>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1" name="Google Shape;4621;p76"/>
            <p:cNvGrpSpPr/>
            <p:nvPr/>
          </p:nvGrpSpPr>
          <p:grpSpPr>
            <a:xfrm>
              <a:off x="4000175" y="1462675"/>
              <a:ext cx="1917275" cy="1140875"/>
              <a:chOff x="4000175" y="1462675"/>
              <a:chExt cx="1917275" cy="1140875"/>
            </a:xfrm>
          </p:grpSpPr>
          <p:sp>
            <p:nvSpPr>
              <p:cNvPr id="4622" name="Google Shape;4622;p76"/>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4623" name="Google Shape;4623;p76"/>
              <p:cNvGrpSpPr/>
              <p:nvPr/>
            </p:nvGrpSpPr>
            <p:grpSpPr>
              <a:xfrm>
                <a:off x="4000175" y="1462675"/>
                <a:ext cx="1917275" cy="1140875"/>
                <a:chOff x="4000175" y="1462675"/>
                <a:chExt cx="1917275" cy="1140875"/>
              </a:xfrm>
            </p:grpSpPr>
            <p:sp>
              <p:nvSpPr>
                <p:cNvPr id="4624" name="Google Shape;4624;p76"/>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4625" name="Google Shape;4625;p76"/>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6"/>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6"/>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6"/>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6"/>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0" name="Google Shape;4630;p76"/>
            <p:cNvGrpSpPr/>
            <p:nvPr/>
          </p:nvGrpSpPr>
          <p:grpSpPr>
            <a:xfrm>
              <a:off x="3960625" y="2587825"/>
              <a:ext cx="94050" cy="104125"/>
              <a:chOff x="3960625" y="2587825"/>
              <a:chExt cx="94050" cy="104125"/>
            </a:xfrm>
          </p:grpSpPr>
          <p:sp>
            <p:nvSpPr>
              <p:cNvPr id="4631" name="Google Shape;4631;p76"/>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4632" name="Google Shape;4632;p76"/>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3" name="Google Shape;4633;p76"/>
            <p:cNvGrpSpPr/>
            <p:nvPr/>
          </p:nvGrpSpPr>
          <p:grpSpPr>
            <a:xfrm>
              <a:off x="3765350" y="2500900"/>
              <a:ext cx="173600" cy="187925"/>
              <a:chOff x="3765350" y="2500900"/>
              <a:chExt cx="173600" cy="187925"/>
            </a:xfrm>
          </p:grpSpPr>
          <p:sp>
            <p:nvSpPr>
              <p:cNvPr id="4634" name="Google Shape;4634;p76"/>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4635" name="Google Shape;4635;p76"/>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6"/>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6"/>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6"/>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6"/>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0" name="Google Shape;4640;p76"/>
            <p:cNvGrpSpPr/>
            <p:nvPr/>
          </p:nvGrpSpPr>
          <p:grpSpPr>
            <a:xfrm>
              <a:off x="3750475" y="2481850"/>
              <a:ext cx="85125" cy="51800"/>
              <a:chOff x="3750475" y="2481850"/>
              <a:chExt cx="85125" cy="51800"/>
            </a:xfrm>
          </p:grpSpPr>
          <p:sp>
            <p:nvSpPr>
              <p:cNvPr id="4641" name="Google Shape;4641;p76"/>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6"/>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4643" name="Google Shape;4643;p76"/>
            <p:cNvGrpSpPr/>
            <p:nvPr/>
          </p:nvGrpSpPr>
          <p:grpSpPr>
            <a:xfrm>
              <a:off x="3627175" y="2432450"/>
              <a:ext cx="172100" cy="169075"/>
              <a:chOff x="3627175" y="2432450"/>
              <a:chExt cx="172100" cy="169075"/>
            </a:xfrm>
          </p:grpSpPr>
          <p:sp>
            <p:nvSpPr>
              <p:cNvPr id="4644" name="Google Shape;4644;p76"/>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6"/>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4646" name="Google Shape;4646;p76"/>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4647" name="Google Shape;4647;p76"/>
            <p:cNvGrpSpPr/>
            <p:nvPr/>
          </p:nvGrpSpPr>
          <p:grpSpPr>
            <a:xfrm>
              <a:off x="3561536" y="2585450"/>
              <a:ext cx="61539" cy="99045"/>
              <a:chOff x="3561536" y="2585450"/>
              <a:chExt cx="61539" cy="99045"/>
            </a:xfrm>
          </p:grpSpPr>
          <p:sp>
            <p:nvSpPr>
              <p:cNvPr id="4648" name="Google Shape;4648;p76"/>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6"/>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4650" name="Google Shape;4650;p76"/>
            <p:cNvGrpSpPr/>
            <p:nvPr/>
          </p:nvGrpSpPr>
          <p:grpSpPr>
            <a:xfrm>
              <a:off x="3906325" y="1984500"/>
              <a:ext cx="156075" cy="262825"/>
              <a:chOff x="3906325" y="1984500"/>
              <a:chExt cx="156075" cy="262825"/>
            </a:xfrm>
          </p:grpSpPr>
          <p:sp>
            <p:nvSpPr>
              <p:cNvPr id="4651" name="Google Shape;4651;p76"/>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4652" name="Google Shape;4652;p76"/>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3" name="Google Shape;4653;p76"/>
            <p:cNvGrpSpPr/>
            <p:nvPr/>
          </p:nvGrpSpPr>
          <p:grpSpPr>
            <a:xfrm>
              <a:off x="1397225" y="1637375"/>
              <a:ext cx="1401575" cy="1228250"/>
              <a:chOff x="1397225" y="1637375"/>
              <a:chExt cx="1401575" cy="1228250"/>
            </a:xfrm>
          </p:grpSpPr>
          <p:sp>
            <p:nvSpPr>
              <p:cNvPr id="4654" name="Google Shape;4654;p76"/>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4655" name="Google Shape;4655;p76"/>
              <p:cNvGrpSpPr/>
              <p:nvPr/>
            </p:nvGrpSpPr>
            <p:grpSpPr>
              <a:xfrm>
                <a:off x="1397225" y="1637375"/>
                <a:ext cx="1398775" cy="1228250"/>
                <a:chOff x="1397225" y="1637375"/>
                <a:chExt cx="1398775" cy="1228250"/>
              </a:xfrm>
            </p:grpSpPr>
            <p:sp>
              <p:nvSpPr>
                <p:cNvPr id="4656" name="Google Shape;4656;p76"/>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6"/>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8" name="Google Shape;4658;p76"/>
            <p:cNvGrpSpPr/>
            <p:nvPr/>
          </p:nvGrpSpPr>
          <p:grpSpPr>
            <a:xfrm>
              <a:off x="2605700" y="3152850"/>
              <a:ext cx="594125" cy="616250"/>
              <a:chOff x="2605700" y="3152850"/>
              <a:chExt cx="594125" cy="616250"/>
            </a:xfrm>
          </p:grpSpPr>
          <p:sp>
            <p:nvSpPr>
              <p:cNvPr id="4659" name="Google Shape;4659;p76"/>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4660" name="Google Shape;4660;p76"/>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1" name="Google Shape;4661;p76"/>
            <p:cNvGrpSpPr/>
            <p:nvPr/>
          </p:nvGrpSpPr>
          <p:grpSpPr>
            <a:xfrm>
              <a:off x="2680375" y="3423800"/>
              <a:ext cx="182975" cy="761050"/>
              <a:chOff x="2680375" y="3423800"/>
              <a:chExt cx="182975" cy="761050"/>
            </a:xfrm>
          </p:grpSpPr>
          <p:sp>
            <p:nvSpPr>
              <p:cNvPr id="4662" name="Google Shape;4662;p76"/>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4663" name="Google Shape;4663;p76"/>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4" name="Google Shape;4664;p76"/>
            <p:cNvGrpSpPr/>
            <p:nvPr/>
          </p:nvGrpSpPr>
          <p:grpSpPr>
            <a:xfrm>
              <a:off x="3918000" y="3561900"/>
              <a:ext cx="236225" cy="207100"/>
              <a:chOff x="3918000" y="3561900"/>
              <a:chExt cx="236225" cy="207100"/>
            </a:xfrm>
          </p:grpSpPr>
          <p:sp>
            <p:nvSpPr>
              <p:cNvPr id="4665" name="Google Shape;4665;p76"/>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4666" name="Google Shape;4666;p76"/>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67" name="Google Shape;4667;p76"/>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6"/>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6"/>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0" name="Google Shape;4670;p76"/>
            <p:cNvGrpSpPr/>
            <p:nvPr/>
          </p:nvGrpSpPr>
          <p:grpSpPr>
            <a:xfrm>
              <a:off x="1922950" y="1410350"/>
              <a:ext cx="1252825" cy="1162875"/>
              <a:chOff x="1922950" y="1410350"/>
              <a:chExt cx="1252825" cy="1162875"/>
            </a:xfrm>
          </p:grpSpPr>
          <p:sp>
            <p:nvSpPr>
              <p:cNvPr id="4671" name="Google Shape;4671;p76"/>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6"/>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6"/>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6"/>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6"/>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6"/>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6"/>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6"/>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6"/>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6"/>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6"/>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6"/>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6"/>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6"/>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6"/>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6"/>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87" name="Google Shape;4687;p76"/>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6"/>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6"/>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6"/>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6"/>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6"/>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6"/>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6"/>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6"/>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6"/>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6"/>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6"/>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6"/>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6"/>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6"/>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6"/>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6"/>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6"/>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6"/>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6"/>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6"/>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6"/>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9" name="Google Shape;4709;p76"/>
            <p:cNvGrpSpPr/>
            <p:nvPr/>
          </p:nvGrpSpPr>
          <p:grpSpPr>
            <a:xfrm>
              <a:off x="2711750" y="3572300"/>
              <a:ext cx="230725" cy="598425"/>
              <a:chOff x="2711750" y="3572300"/>
              <a:chExt cx="230725" cy="598425"/>
            </a:xfrm>
          </p:grpSpPr>
          <p:sp>
            <p:nvSpPr>
              <p:cNvPr id="4710" name="Google Shape;4710;p76"/>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6"/>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12" name="Google Shape;4712;p76"/>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3" name="Google Shape;4713;p76"/>
            <p:cNvGrpSpPr/>
            <p:nvPr/>
          </p:nvGrpSpPr>
          <p:grpSpPr>
            <a:xfrm>
              <a:off x="3781475" y="1624825"/>
              <a:ext cx="153300" cy="166375"/>
              <a:chOff x="3781475" y="1624825"/>
              <a:chExt cx="153300" cy="166375"/>
            </a:xfrm>
          </p:grpSpPr>
          <p:sp>
            <p:nvSpPr>
              <p:cNvPr id="4714" name="Google Shape;4714;p76"/>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6"/>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6"/>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6"/>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18" name="Google Shape;4718;p76"/>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6"/>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6"/>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6"/>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6"/>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6"/>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6"/>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5" name="Google Shape;4725;p76"/>
            <p:cNvGrpSpPr/>
            <p:nvPr/>
          </p:nvGrpSpPr>
          <p:grpSpPr>
            <a:xfrm>
              <a:off x="5068275" y="3161675"/>
              <a:ext cx="664875" cy="222850"/>
              <a:chOff x="5068275" y="3161675"/>
              <a:chExt cx="664875" cy="222850"/>
            </a:xfrm>
          </p:grpSpPr>
          <p:sp>
            <p:nvSpPr>
              <p:cNvPr id="4726" name="Google Shape;4726;p76"/>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6"/>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6"/>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6"/>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0" name="Google Shape;4730;p76"/>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6"/>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6"/>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6"/>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6"/>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6"/>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6"/>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6"/>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6"/>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6"/>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6"/>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6"/>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6"/>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6"/>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6"/>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6"/>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6"/>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6"/>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6"/>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6"/>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6"/>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6"/>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6"/>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6"/>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6"/>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6"/>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6"/>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6"/>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6"/>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9" name="Google Shape;4759;p76"/>
            <p:cNvGrpSpPr/>
            <p:nvPr/>
          </p:nvGrpSpPr>
          <p:grpSpPr>
            <a:xfrm>
              <a:off x="3586375" y="2281300"/>
              <a:ext cx="125025" cy="175275"/>
              <a:chOff x="3586375" y="2281300"/>
              <a:chExt cx="125025" cy="175275"/>
            </a:xfrm>
          </p:grpSpPr>
          <p:sp>
            <p:nvSpPr>
              <p:cNvPr id="4760" name="Google Shape;4760;p76"/>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6"/>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62" name="Google Shape;4762;p76"/>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3" name="Google Shape;4763;p76"/>
            <p:cNvGrpSpPr/>
            <p:nvPr/>
          </p:nvGrpSpPr>
          <p:grpSpPr>
            <a:xfrm>
              <a:off x="5298975" y="3412225"/>
              <a:ext cx="576450" cy="616225"/>
              <a:chOff x="5298975" y="3412225"/>
              <a:chExt cx="576450" cy="616225"/>
            </a:xfrm>
          </p:grpSpPr>
          <p:sp>
            <p:nvSpPr>
              <p:cNvPr id="4764" name="Google Shape;4764;p76"/>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6"/>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6" name="Google Shape;4766;p76"/>
            <p:cNvGrpSpPr/>
            <p:nvPr/>
          </p:nvGrpSpPr>
          <p:grpSpPr>
            <a:xfrm>
              <a:off x="5952300" y="3852150"/>
              <a:ext cx="231225" cy="287200"/>
              <a:chOff x="5952300" y="3852150"/>
              <a:chExt cx="231225" cy="287200"/>
            </a:xfrm>
          </p:grpSpPr>
          <p:sp>
            <p:nvSpPr>
              <p:cNvPr id="4767" name="Google Shape;4767;p76"/>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6"/>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69" name="Google Shape;4769;p76"/>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6"/>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6"/>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6"/>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6"/>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6"/>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6"/>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6"/>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7" name="Google Shape;4777;p76"/>
            <p:cNvGrpSpPr/>
            <p:nvPr/>
          </p:nvGrpSpPr>
          <p:grpSpPr>
            <a:xfrm>
              <a:off x="4842300" y="3099950"/>
              <a:ext cx="31425" cy="59650"/>
              <a:chOff x="4842300" y="3099950"/>
              <a:chExt cx="31425" cy="59650"/>
            </a:xfrm>
          </p:grpSpPr>
          <p:sp>
            <p:nvSpPr>
              <p:cNvPr id="4778" name="Google Shape;4778;p76"/>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6"/>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6"/>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6"/>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82" name="Google Shape;4782;p76"/>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6"/>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6"/>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6"/>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6"/>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6"/>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6"/>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6"/>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0" name="Google Shape;4790;p76"/>
            <p:cNvGrpSpPr/>
            <p:nvPr/>
          </p:nvGrpSpPr>
          <p:grpSpPr>
            <a:xfrm>
              <a:off x="3866750" y="2520350"/>
              <a:ext cx="78475" cy="60700"/>
              <a:chOff x="3866750" y="2520350"/>
              <a:chExt cx="78475" cy="60700"/>
            </a:xfrm>
          </p:grpSpPr>
          <p:sp>
            <p:nvSpPr>
              <p:cNvPr id="4791" name="Google Shape;4791;p76"/>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6"/>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6"/>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6"/>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95" name="Google Shape;4795;p76"/>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6"/>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6"/>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6"/>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6"/>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6"/>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6"/>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6"/>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6"/>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6"/>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6"/>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6"/>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6"/>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6"/>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6"/>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6"/>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6"/>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6"/>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6"/>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6"/>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6"/>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6"/>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6"/>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6"/>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6"/>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6"/>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6"/>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6"/>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6"/>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6"/>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6"/>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6"/>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6"/>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6"/>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6"/>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6"/>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6"/>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6"/>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6"/>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6"/>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6"/>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6"/>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7" name="Google Shape;4837;p76"/>
            <p:cNvGrpSpPr/>
            <p:nvPr/>
          </p:nvGrpSpPr>
          <p:grpSpPr>
            <a:xfrm>
              <a:off x="3450375" y="3038225"/>
              <a:ext cx="132875" cy="99400"/>
              <a:chOff x="3450375" y="3038225"/>
              <a:chExt cx="132875" cy="99400"/>
            </a:xfrm>
          </p:grpSpPr>
          <p:sp>
            <p:nvSpPr>
              <p:cNvPr id="4838" name="Google Shape;4838;p76"/>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6"/>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0" name="Google Shape;4840;p76"/>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6"/>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6"/>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6"/>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6"/>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6"/>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6"/>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6"/>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6"/>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6"/>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6"/>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6"/>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6"/>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6"/>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6"/>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6"/>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6"/>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6"/>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6"/>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6"/>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6"/>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6"/>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6"/>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6"/>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6"/>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6"/>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6"/>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6"/>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6"/>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6"/>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6"/>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6"/>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6"/>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6"/>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6"/>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5" name="Google Shape;4875;p76"/>
          <p:cNvGrpSpPr/>
          <p:nvPr/>
        </p:nvGrpSpPr>
        <p:grpSpPr>
          <a:xfrm>
            <a:off x="4073623" y="3195884"/>
            <a:ext cx="1990503" cy="1173794"/>
            <a:chOff x="4714886" y="3271938"/>
            <a:chExt cx="1202721" cy="709241"/>
          </a:xfrm>
        </p:grpSpPr>
        <p:grpSp>
          <p:nvGrpSpPr>
            <p:cNvPr id="4876" name="Google Shape;4876;p76"/>
            <p:cNvGrpSpPr/>
            <p:nvPr/>
          </p:nvGrpSpPr>
          <p:grpSpPr>
            <a:xfrm>
              <a:off x="4714886" y="3271938"/>
              <a:ext cx="1202721" cy="709241"/>
              <a:chOff x="2514225" y="4239175"/>
              <a:chExt cx="2084800" cy="1229400"/>
            </a:xfrm>
          </p:grpSpPr>
          <p:sp>
            <p:nvSpPr>
              <p:cNvPr id="4877" name="Google Shape;4877;p76"/>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6"/>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6"/>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6"/>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6"/>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6"/>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6"/>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6"/>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6"/>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6"/>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6"/>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6"/>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6"/>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6"/>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6"/>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6"/>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6"/>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6"/>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6"/>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6"/>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6"/>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6"/>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6"/>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6"/>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6"/>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6"/>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6"/>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6"/>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6"/>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6"/>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6"/>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6"/>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6"/>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6"/>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6"/>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6"/>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6"/>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6"/>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6"/>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6"/>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6"/>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6"/>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6"/>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6"/>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6"/>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6"/>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6"/>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6"/>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6"/>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6"/>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6"/>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6"/>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6"/>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6"/>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6"/>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6"/>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6"/>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6"/>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6"/>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6"/>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6"/>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6"/>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6"/>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6"/>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6"/>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6"/>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6"/>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6"/>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6"/>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6"/>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6"/>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6"/>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6"/>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6"/>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6"/>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6"/>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6"/>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6"/>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6"/>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6"/>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6"/>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6"/>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6"/>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6"/>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6"/>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6"/>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6"/>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6"/>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6"/>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6"/>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6"/>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6"/>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6"/>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6"/>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6"/>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6"/>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6"/>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6"/>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6"/>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6"/>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6"/>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6"/>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6"/>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6"/>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6"/>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6"/>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6"/>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6"/>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6"/>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6"/>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6"/>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6"/>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6"/>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6"/>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6"/>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6"/>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6"/>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6"/>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6"/>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6"/>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6"/>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6"/>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6"/>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6"/>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6"/>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6"/>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6"/>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6"/>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6"/>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6"/>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6"/>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6"/>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6"/>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6"/>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6"/>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6"/>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6"/>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6"/>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6"/>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6"/>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6"/>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6"/>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6"/>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6"/>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6"/>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6"/>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6"/>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6"/>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6"/>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6"/>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6"/>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6"/>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6"/>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6"/>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6"/>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6"/>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6"/>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6"/>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6"/>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6"/>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6"/>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6"/>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6"/>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6"/>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6"/>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6"/>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6"/>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6"/>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6"/>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6"/>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6"/>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6"/>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6"/>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6"/>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6"/>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6"/>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6"/>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6"/>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6"/>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6"/>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6"/>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6"/>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6"/>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6"/>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6"/>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6"/>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6"/>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6"/>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6"/>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6"/>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6"/>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6"/>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6"/>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6"/>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6"/>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6"/>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6"/>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6"/>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6"/>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6"/>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6"/>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6"/>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6"/>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6"/>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6"/>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6"/>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6"/>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6"/>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6"/>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6"/>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6"/>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6"/>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6"/>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6"/>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6"/>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6"/>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6"/>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6"/>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6"/>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6"/>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6"/>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6"/>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6"/>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6"/>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6"/>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6"/>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6"/>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6"/>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6"/>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6"/>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6"/>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6"/>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6"/>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6"/>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6"/>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6"/>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6"/>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6"/>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6"/>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6"/>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6"/>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6"/>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6"/>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6"/>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6"/>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6"/>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6"/>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6"/>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6"/>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6"/>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6"/>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6"/>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6"/>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6"/>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6"/>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6"/>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6"/>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6"/>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6"/>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6"/>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6"/>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6"/>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6"/>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6"/>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6"/>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6"/>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6"/>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6"/>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6"/>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6"/>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6"/>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6"/>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6"/>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6"/>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51" name="Google Shape;5151;p76"/>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2" name="Google Shape;5152;p76"/>
            <p:cNvGrpSpPr/>
            <p:nvPr/>
          </p:nvGrpSpPr>
          <p:grpSpPr>
            <a:xfrm>
              <a:off x="4851510" y="3282978"/>
              <a:ext cx="1028757" cy="669305"/>
              <a:chOff x="2732000" y="1526850"/>
              <a:chExt cx="1783250" cy="1160175"/>
            </a:xfrm>
          </p:grpSpPr>
          <p:sp>
            <p:nvSpPr>
              <p:cNvPr id="5153" name="Google Shape;5153;p76"/>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6"/>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6"/>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6"/>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6"/>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6"/>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6"/>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6"/>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6"/>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6"/>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6"/>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6"/>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6"/>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6"/>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6"/>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6"/>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6"/>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6"/>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6"/>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6"/>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6"/>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6"/>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6"/>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6"/>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6"/>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6"/>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6"/>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6"/>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6"/>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6"/>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6"/>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6"/>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6"/>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6"/>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6"/>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6"/>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89" name="Google Shape;5189;p76"/>
          <p:cNvGrpSpPr/>
          <p:nvPr/>
        </p:nvGrpSpPr>
        <p:grpSpPr>
          <a:xfrm>
            <a:off x="4005100" y="1921297"/>
            <a:ext cx="2127409" cy="1097580"/>
            <a:chOff x="4758945" y="2591412"/>
            <a:chExt cx="1114585" cy="575011"/>
          </a:xfrm>
        </p:grpSpPr>
        <p:grpSp>
          <p:nvGrpSpPr>
            <p:cNvPr id="5190" name="Google Shape;5190;p76"/>
            <p:cNvGrpSpPr/>
            <p:nvPr/>
          </p:nvGrpSpPr>
          <p:grpSpPr>
            <a:xfrm>
              <a:off x="4758945" y="2591412"/>
              <a:ext cx="1114585" cy="575011"/>
              <a:chOff x="4758945" y="2591412"/>
              <a:chExt cx="1114585" cy="575011"/>
            </a:xfrm>
          </p:grpSpPr>
          <p:sp>
            <p:nvSpPr>
              <p:cNvPr id="5191" name="Google Shape;5191;p76"/>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6"/>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6"/>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6"/>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6"/>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6"/>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6"/>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6"/>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6"/>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6"/>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6"/>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6"/>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6"/>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6"/>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6"/>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6"/>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7" name="Google Shape;5207;p76"/>
            <p:cNvGrpSpPr/>
            <p:nvPr/>
          </p:nvGrpSpPr>
          <p:grpSpPr>
            <a:xfrm>
              <a:off x="4760834" y="2594715"/>
              <a:ext cx="1108903" cy="517407"/>
              <a:chOff x="4760834" y="2594715"/>
              <a:chExt cx="1108903" cy="517407"/>
            </a:xfrm>
          </p:grpSpPr>
          <p:sp>
            <p:nvSpPr>
              <p:cNvPr id="5208" name="Google Shape;5208;p76"/>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6"/>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6"/>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6"/>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6"/>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6"/>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6"/>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6"/>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6"/>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6"/>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6"/>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6"/>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6"/>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6"/>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6"/>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6"/>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6"/>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6"/>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6"/>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6"/>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6"/>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6"/>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6"/>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6"/>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6"/>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6"/>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6"/>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6"/>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6"/>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6"/>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6"/>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6"/>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6"/>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6"/>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6"/>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6"/>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6"/>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6"/>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6"/>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6"/>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6"/>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6"/>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6"/>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6"/>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6"/>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6"/>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6"/>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6"/>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6"/>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6"/>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6"/>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6"/>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6"/>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6"/>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6"/>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6"/>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6"/>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6"/>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6"/>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6"/>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6"/>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6"/>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6"/>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6"/>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6"/>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6"/>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6"/>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6"/>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6"/>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6"/>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6"/>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6"/>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6"/>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6"/>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6"/>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6"/>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6"/>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6"/>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6"/>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6"/>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6"/>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6"/>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6"/>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6"/>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6"/>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6"/>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6"/>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6"/>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6"/>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6"/>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6"/>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6"/>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6"/>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6"/>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6"/>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6"/>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6"/>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6"/>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6"/>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6"/>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6"/>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6"/>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6"/>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6"/>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6"/>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6"/>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6"/>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6"/>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6"/>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6"/>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6"/>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6"/>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6"/>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6"/>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6"/>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6"/>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6"/>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6"/>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6"/>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6"/>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6"/>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6"/>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6"/>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6"/>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6"/>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6"/>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6"/>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6"/>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6"/>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6"/>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6"/>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6"/>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6"/>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6"/>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6"/>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6"/>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6"/>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6"/>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6"/>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6"/>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6"/>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6"/>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6"/>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6"/>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6"/>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6"/>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6"/>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6"/>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6"/>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6"/>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6"/>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6"/>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6"/>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6"/>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6"/>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6"/>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6"/>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6"/>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6"/>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6"/>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6"/>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6"/>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6"/>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6"/>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6"/>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6"/>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6"/>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6"/>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6"/>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6"/>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6"/>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6"/>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6"/>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6"/>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6"/>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6"/>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6"/>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6"/>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6"/>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6"/>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6"/>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6"/>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6"/>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6"/>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6"/>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6"/>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6"/>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6"/>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6"/>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6"/>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6"/>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6"/>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6"/>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6"/>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6"/>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6"/>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6"/>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6"/>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6"/>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6"/>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6"/>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6"/>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6"/>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6"/>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6"/>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6"/>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6"/>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6"/>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6"/>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6"/>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6"/>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6"/>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6"/>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6"/>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6"/>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6"/>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6"/>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6"/>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6"/>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6"/>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6"/>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6"/>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6"/>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6"/>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6"/>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6"/>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6"/>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6"/>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6"/>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6"/>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6"/>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6"/>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6"/>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6"/>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6"/>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6"/>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6"/>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6"/>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6"/>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6"/>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6"/>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6"/>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6"/>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6"/>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6"/>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6"/>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6"/>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6"/>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6"/>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6"/>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6"/>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6"/>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6"/>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6"/>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6"/>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6"/>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6"/>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6"/>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6"/>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6"/>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6"/>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6"/>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6"/>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6"/>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6"/>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6"/>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6"/>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6"/>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6"/>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6"/>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6"/>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6"/>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6"/>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6"/>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6"/>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6"/>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6"/>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6"/>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6"/>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6"/>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6"/>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6"/>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6"/>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6"/>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6"/>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6"/>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6"/>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6"/>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6"/>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6"/>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6"/>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6"/>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6"/>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6"/>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6"/>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6"/>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6"/>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6"/>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6"/>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6"/>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6"/>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6"/>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6"/>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6"/>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6"/>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6"/>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6"/>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6"/>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6"/>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6"/>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6"/>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6"/>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6"/>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21" name="Google Shape;5521;p76"/>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525"/>
        <p:cNvGrpSpPr/>
        <p:nvPr/>
      </p:nvGrpSpPr>
      <p:grpSpPr>
        <a:xfrm>
          <a:off x="0" y="0"/>
          <a:ext cx="0" cy="0"/>
          <a:chOff x="0" y="0"/>
          <a:chExt cx="0" cy="0"/>
        </a:xfrm>
      </p:grpSpPr>
      <p:sp>
        <p:nvSpPr>
          <p:cNvPr id="5526" name="Google Shape;5526;p7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5527" name="Google Shape;5527;p77"/>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5528" name="Google Shape;5528;p77"/>
          <p:cNvGrpSpPr/>
          <p:nvPr/>
        </p:nvGrpSpPr>
        <p:grpSpPr>
          <a:xfrm>
            <a:off x="866243" y="2291587"/>
            <a:ext cx="415546" cy="355053"/>
            <a:chOff x="866243" y="2291587"/>
            <a:chExt cx="415546" cy="355053"/>
          </a:xfrm>
        </p:grpSpPr>
        <p:sp>
          <p:nvSpPr>
            <p:cNvPr id="5529" name="Google Shape;5529;p77"/>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7"/>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7"/>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7"/>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7"/>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34" name="Google Shape;5534;p77"/>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5" name="Google Shape;5535;p77"/>
          <p:cNvGrpSpPr/>
          <p:nvPr/>
        </p:nvGrpSpPr>
        <p:grpSpPr>
          <a:xfrm>
            <a:off x="1958520" y="2302574"/>
            <a:ext cx="359213" cy="327807"/>
            <a:chOff x="1958520" y="2302574"/>
            <a:chExt cx="359213" cy="327807"/>
          </a:xfrm>
        </p:grpSpPr>
        <p:sp>
          <p:nvSpPr>
            <p:cNvPr id="5536" name="Google Shape;5536;p77"/>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7"/>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7"/>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9" name="Google Shape;5539;p77"/>
          <p:cNvGrpSpPr/>
          <p:nvPr/>
        </p:nvGrpSpPr>
        <p:grpSpPr>
          <a:xfrm>
            <a:off x="2579882" y="2287427"/>
            <a:ext cx="207582" cy="359594"/>
            <a:chOff x="2656082" y="2287427"/>
            <a:chExt cx="207582" cy="359594"/>
          </a:xfrm>
        </p:grpSpPr>
        <p:sp>
          <p:nvSpPr>
            <p:cNvPr id="5540" name="Google Shape;5540;p77"/>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7"/>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7"/>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7"/>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4" name="Google Shape;5544;p77"/>
          <p:cNvGrpSpPr/>
          <p:nvPr/>
        </p:nvGrpSpPr>
        <p:grpSpPr>
          <a:xfrm>
            <a:off x="3049653" y="2321468"/>
            <a:ext cx="362991" cy="290018"/>
            <a:chOff x="3049653" y="2321468"/>
            <a:chExt cx="362991" cy="290018"/>
          </a:xfrm>
        </p:grpSpPr>
        <p:sp>
          <p:nvSpPr>
            <p:cNvPr id="5545" name="Google Shape;5545;p77"/>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7"/>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7"/>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7"/>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9" name="Google Shape;5549;p77"/>
          <p:cNvGrpSpPr/>
          <p:nvPr/>
        </p:nvGrpSpPr>
        <p:grpSpPr>
          <a:xfrm>
            <a:off x="3564243" y="2289904"/>
            <a:ext cx="422342" cy="355243"/>
            <a:chOff x="3564243" y="2289904"/>
            <a:chExt cx="422342" cy="355243"/>
          </a:xfrm>
        </p:grpSpPr>
        <p:sp>
          <p:nvSpPr>
            <p:cNvPr id="5550" name="Google Shape;5550;p77"/>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7"/>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7"/>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7"/>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7"/>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5" name="Google Shape;5555;p77"/>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56" name="Google Shape;5556;p77"/>
          <p:cNvGrpSpPr/>
          <p:nvPr/>
        </p:nvGrpSpPr>
        <p:grpSpPr>
          <a:xfrm>
            <a:off x="4687894" y="2289713"/>
            <a:ext cx="359594" cy="353909"/>
            <a:chOff x="4687894" y="2289713"/>
            <a:chExt cx="359594" cy="353909"/>
          </a:xfrm>
        </p:grpSpPr>
        <p:sp>
          <p:nvSpPr>
            <p:cNvPr id="5557" name="Google Shape;5557;p77"/>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7"/>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7"/>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0" name="Google Shape;5560;p77"/>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1" name="Google Shape;5561;p77"/>
          <p:cNvGrpSpPr/>
          <p:nvPr/>
        </p:nvGrpSpPr>
        <p:grpSpPr>
          <a:xfrm>
            <a:off x="6372624" y="2308227"/>
            <a:ext cx="263567" cy="317614"/>
            <a:chOff x="6421399" y="2308227"/>
            <a:chExt cx="263567" cy="317614"/>
          </a:xfrm>
        </p:grpSpPr>
        <p:sp>
          <p:nvSpPr>
            <p:cNvPr id="5562" name="Google Shape;5562;p77"/>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7"/>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7"/>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7"/>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6" name="Google Shape;5566;p77"/>
          <p:cNvGrpSpPr/>
          <p:nvPr/>
        </p:nvGrpSpPr>
        <p:grpSpPr>
          <a:xfrm>
            <a:off x="6870193" y="2295620"/>
            <a:ext cx="360356" cy="343462"/>
            <a:chOff x="6870193" y="2295620"/>
            <a:chExt cx="360356" cy="343462"/>
          </a:xfrm>
        </p:grpSpPr>
        <p:sp>
          <p:nvSpPr>
            <p:cNvPr id="5567" name="Google Shape;5567;p77"/>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7"/>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9" name="Google Shape;5569;p77"/>
          <p:cNvGrpSpPr/>
          <p:nvPr/>
        </p:nvGrpSpPr>
        <p:grpSpPr>
          <a:xfrm>
            <a:off x="7441465" y="2302860"/>
            <a:ext cx="342192" cy="327140"/>
            <a:chOff x="7441465" y="2302860"/>
            <a:chExt cx="342192" cy="327140"/>
          </a:xfrm>
        </p:grpSpPr>
        <p:sp>
          <p:nvSpPr>
            <p:cNvPr id="5570" name="Google Shape;5570;p77"/>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7"/>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2" name="Google Shape;5572;p77"/>
          <p:cNvGrpSpPr/>
          <p:nvPr/>
        </p:nvGrpSpPr>
        <p:grpSpPr>
          <a:xfrm>
            <a:off x="7989683" y="2350207"/>
            <a:ext cx="332761" cy="234066"/>
            <a:chOff x="7989683" y="2350207"/>
            <a:chExt cx="332761" cy="234066"/>
          </a:xfrm>
        </p:grpSpPr>
        <p:sp>
          <p:nvSpPr>
            <p:cNvPr id="5573" name="Google Shape;5573;p77"/>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7"/>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7"/>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7"/>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7"/>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7"/>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9" name="Google Shape;5579;p77"/>
          <p:cNvGrpSpPr/>
          <p:nvPr/>
        </p:nvGrpSpPr>
        <p:grpSpPr>
          <a:xfrm>
            <a:off x="5823294" y="2309751"/>
            <a:ext cx="315327" cy="314978"/>
            <a:chOff x="5823294" y="2309751"/>
            <a:chExt cx="315327" cy="314978"/>
          </a:xfrm>
        </p:grpSpPr>
        <p:sp>
          <p:nvSpPr>
            <p:cNvPr id="5580" name="Google Shape;5580;p77"/>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7"/>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7"/>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7"/>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7"/>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7"/>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7"/>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7"/>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7"/>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7"/>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7"/>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7"/>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7"/>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7"/>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7"/>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7"/>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7"/>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7" name="Google Shape;5597;p77"/>
          <p:cNvGrpSpPr/>
          <p:nvPr/>
        </p:nvGrpSpPr>
        <p:grpSpPr>
          <a:xfrm>
            <a:off x="2497275" y="2744159"/>
            <a:ext cx="370930" cy="370549"/>
            <a:chOff x="2497275" y="2744159"/>
            <a:chExt cx="370930" cy="370549"/>
          </a:xfrm>
        </p:grpSpPr>
        <p:sp>
          <p:nvSpPr>
            <p:cNvPr id="5598" name="Google Shape;5598;p77"/>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7"/>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7"/>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7"/>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7"/>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7"/>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4" name="Google Shape;5604;p77"/>
          <p:cNvGrpSpPr/>
          <p:nvPr/>
        </p:nvGrpSpPr>
        <p:grpSpPr>
          <a:xfrm>
            <a:off x="860940" y="2746477"/>
            <a:ext cx="371883" cy="365691"/>
            <a:chOff x="860940" y="2746477"/>
            <a:chExt cx="371883" cy="365691"/>
          </a:xfrm>
        </p:grpSpPr>
        <p:sp>
          <p:nvSpPr>
            <p:cNvPr id="5605" name="Google Shape;5605;p77"/>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7"/>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7"/>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7"/>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7"/>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0" name="Google Shape;5610;p77"/>
          <p:cNvGrpSpPr/>
          <p:nvPr/>
        </p:nvGrpSpPr>
        <p:grpSpPr>
          <a:xfrm>
            <a:off x="1493849" y="2775533"/>
            <a:ext cx="283985" cy="341080"/>
            <a:chOff x="1493849" y="2775533"/>
            <a:chExt cx="283985" cy="341080"/>
          </a:xfrm>
        </p:grpSpPr>
        <p:sp>
          <p:nvSpPr>
            <p:cNvPr id="5611" name="Google Shape;5611;p77"/>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7"/>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3" name="Google Shape;5613;p77"/>
          <p:cNvGrpSpPr/>
          <p:nvPr/>
        </p:nvGrpSpPr>
        <p:grpSpPr>
          <a:xfrm>
            <a:off x="1952836" y="2774422"/>
            <a:ext cx="372835" cy="342573"/>
            <a:chOff x="1952836" y="2774422"/>
            <a:chExt cx="372835" cy="342573"/>
          </a:xfrm>
        </p:grpSpPr>
        <p:sp>
          <p:nvSpPr>
            <p:cNvPr id="5614" name="Google Shape;5614;p77"/>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7"/>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7"/>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7" name="Google Shape;5617;p77"/>
          <p:cNvGrpSpPr/>
          <p:nvPr/>
        </p:nvGrpSpPr>
        <p:grpSpPr>
          <a:xfrm>
            <a:off x="3079916" y="2744477"/>
            <a:ext cx="332729" cy="372518"/>
            <a:chOff x="3079916" y="2744477"/>
            <a:chExt cx="332729" cy="372518"/>
          </a:xfrm>
        </p:grpSpPr>
        <p:sp>
          <p:nvSpPr>
            <p:cNvPr id="5618" name="Google Shape;5618;p77"/>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7"/>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7"/>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1" name="Google Shape;5621;p77"/>
          <p:cNvGrpSpPr/>
          <p:nvPr/>
        </p:nvGrpSpPr>
        <p:grpSpPr>
          <a:xfrm>
            <a:off x="3620576" y="2745525"/>
            <a:ext cx="336889" cy="355592"/>
            <a:chOff x="3620576" y="2745525"/>
            <a:chExt cx="336889" cy="355592"/>
          </a:xfrm>
        </p:grpSpPr>
        <p:sp>
          <p:nvSpPr>
            <p:cNvPr id="5622" name="Google Shape;5622;p77"/>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7"/>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4" name="Google Shape;5624;p77"/>
          <p:cNvGrpSpPr/>
          <p:nvPr/>
        </p:nvGrpSpPr>
        <p:grpSpPr>
          <a:xfrm>
            <a:off x="4126815" y="2760704"/>
            <a:ext cx="380393" cy="363118"/>
            <a:chOff x="4126815" y="2760704"/>
            <a:chExt cx="380393" cy="363118"/>
          </a:xfrm>
        </p:grpSpPr>
        <p:sp>
          <p:nvSpPr>
            <p:cNvPr id="5625" name="Google Shape;5625;p77"/>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7"/>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7"/>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7"/>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9" name="Google Shape;5629;p77"/>
          <p:cNvGrpSpPr/>
          <p:nvPr/>
        </p:nvGrpSpPr>
        <p:grpSpPr>
          <a:xfrm>
            <a:off x="4675986" y="2745684"/>
            <a:ext cx="381346" cy="368644"/>
            <a:chOff x="4675986" y="2745684"/>
            <a:chExt cx="381346" cy="368644"/>
          </a:xfrm>
        </p:grpSpPr>
        <p:sp>
          <p:nvSpPr>
            <p:cNvPr id="5630" name="Google Shape;5630;p77"/>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7"/>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2" name="Google Shape;5632;p77"/>
          <p:cNvGrpSpPr/>
          <p:nvPr/>
        </p:nvGrpSpPr>
        <p:grpSpPr>
          <a:xfrm>
            <a:off x="5220616" y="2791061"/>
            <a:ext cx="373185" cy="302466"/>
            <a:chOff x="5220616" y="2791061"/>
            <a:chExt cx="373185" cy="302466"/>
          </a:xfrm>
        </p:grpSpPr>
        <p:sp>
          <p:nvSpPr>
            <p:cNvPr id="5633" name="Google Shape;5633;p77"/>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7"/>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7"/>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7"/>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7"/>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7"/>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7"/>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7"/>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7"/>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7"/>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7"/>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7"/>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7"/>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7"/>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7"/>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7"/>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7"/>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7"/>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1" name="Google Shape;5651;p77"/>
          <p:cNvGrpSpPr/>
          <p:nvPr/>
        </p:nvGrpSpPr>
        <p:grpSpPr>
          <a:xfrm>
            <a:off x="5788661" y="2772517"/>
            <a:ext cx="284366" cy="344097"/>
            <a:chOff x="5864861" y="2772517"/>
            <a:chExt cx="284366" cy="344097"/>
          </a:xfrm>
        </p:grpSpPr>
        <p:sp>
          <p:nvSpPr>
            <p:cNvPr id="5652" name="Google Shape;5652;p77"/>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7"/>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7"/>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7"/>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7"/>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7"/>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8" name="Google Shape;5658;p77"/>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9" name="Google Shape;5659;p77"/>
          <p:cNvGrpSpPr/>
          <p:nvPr/>
        </p:nvGrpSpPr>
        <p:grpSpPr>
          <a:xfrm>
            <a:off x="6974158" y="2789537"/>
            <a:ext cx="255247" cy="327458"/>
            <a:chOff x="6974158" y="2789537"/>
            <a:chExt cx="255247" cy="327458"/>
          </a:xfrm>
        </p:grpSpPr>
        <p:sp>
          <p:nvSpPr>
            <p:cNvPr id="5660" name="Google Shape;5660;p77"/>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7"/>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7"/>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7"/>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7"/>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7"/>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6" name="Google Shape;5666;p77"/>
          <p:cNvGrpSpPr/>
          <p:nvPr/>
        </p:nvGrpSpPr>
        <p:grpSpPr>
          <a:xfrm>
            <a:off x="7530697" y="2790299"/>
            <a:ext cx="244291" cy="326314"/>
            <a:chOff x="7530697" y="2790299"/>
            <a:chExt cx="244291" cy="326314"/>
          </a:xfrm>
        </p:grpSpPr>
        <p:sp>
          <p:nvSpPr>
            <p:cNvPr id="5667" name="Google Shape;5667;p77"/>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7"/>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7"/>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7"/>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7"/>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7"/>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3" name="Google Shape;5673;p77"/>
          <p:cNvGrpSpPr/>
          <p:nvPr/>
        </p:nvGrpSpPr>
        <p:grpSpPr>
          <a:xfrm>
            <a:off x="7988191" y="2832248"/>
            <a:ext cx="332348" cy="283985"/>
            <a:chOff x="7988191" y="2832248"/>
            <a:chExt cx="332348" cy="283985"/>
          </a:xfrm>
        </p:grpSpPr>
        <p:sp>
          <p:nvSpPr>
            <p:cNvPr id="5674" name="Google Shape;5674;p77"/>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7"/>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7"/>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77" name="Google Shape;5677;p77"/>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78" name="Google Shape;5678;p77"/>
          <p:cNvGrpSpPr/>
          <p:nvPr/>
        </p:nvGrpSpPr>
        <p:grpSpPr>
          <a:xfrm>
            <a:off x="3588440" y="3258368"/>
            <a:ext cx="364484" cy="262423"/>
            <a:chOff x="3588440" y="3258368"/>
            <a:chExt cx="364484" cy="262423"/>
          </a:xfrm>
        </p:grpSpPr>
        <p:sp>
          <p:nvSpPr>
            <p:cNvPr id="5679" name="Google Shape;5679;p77"/>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7"/>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7"/>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7"/>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7"/>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7"/>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5" name="Google Shape;5685;p77"/>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6" name="Google Shape;5686;p77"/>
          <p:cNvGrpSpPr/>
          <p:nvPr/>
        </p:nvGrpSpPr>
        <p:grpSpPr>
          <a:xfrm>
            <a:off x="5765817" y="3227724"/>
            <a:ext cx="364865" cy="324822"/>
            <a:chOff x="5765817" y="3227724"/>
            <a:chExt cx="364865" cy="324822"/>
          </a:xfrm>
        </p:grpSpPr>
        <p:sp>
          <p:nvSpPr>
            <p:cNvPr id="5687" name="Google Shape;5687;p77"/>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7"/>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7"/>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0" name="Google Shape;5690;p77"/>
          <p:cNvGrpSpPr/>
          <p:nvPr/>
        </p:nvGrpSpPr>
        <p:grpSpPr>
          <a:xfrm>
            <a:off x="6228583" y="3237664"/>
            <a:ext cx="446539" cy="303895"/>
            <a:chOff x="6228583" y="3237664"/>
            <a:chExt cx="446539" cy="303895"/>
          </a:xfrm>
        </p:grpSpPr>
        <p:sp>
          <p:nvSpPr>
            <p:cNvPr id="5691" name="Google Shape;5691;p77"/>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7"/>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7"/>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7"/>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7"/>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7"/>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7"/>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7"/>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7"/>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7"/>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7"/>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7"/>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7"/>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7"/>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7"/>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7"/>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7"/>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8" name="Google Shape;5708;p77"/>
          <p:cNvGrpSpPr/>
          <p:nvPr/>
        </p:nvGrpSpPr>
        <p:grpSpPr>
          <a:xfrm>
            <a:off x="865862" y="3207306"/>
            <a:ext cx="364484" cy="364897"/>
            <a:chOff x="865862" y="3207306"/>
            <a:chExt cx="364484" cy="364897"/>
          </a:xfrm>
        </p:grpSpPr>
        <p:sp>
          <p:nvSpPr>
            <p:cNvPr id="5709" name="Google Shape;5709;p77"/>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7"/>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7"/>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7"/>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7"/>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7"/>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7"/>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7"/>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7"/>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7"/>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7"/>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7"/>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7"/>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7"/>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3" name="Google Shape;5723;p77"/>
          <p:cNvGrpSpPr/>
          <p:nvPr/>
        </p:nvGrpSpPr>
        <p:grpSpPr>
          <a:xfrm>
            <a:off x="1404617" y="3226962"/>
            <a:ext cx="370168" cy="325965"/>
            <a:chOff x="1404617" y="3226962"/>
            <a:chExt cx="370168" cy="325965"/>
          </a:xfrm>
        </p:grpSpPr>
        <p:sp>
          <p:nvSpPr>
            <p:cNvPr id="5724" name="Google Shape;5724;p77"/>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7"/>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7"/>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7"/>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7"/>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7"/>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7"/>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7"/>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7"/>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3" name="Google Shape;5733;p77"/>
          <p:cNvGrpSpPr/>
          <p:nvPr/>
        </p:nvGrpSpPr>
        <p:grpSpPr>
          <a:xfrm>
            <a:off x="1954741" y="3212419"/>
            <a:ext cx="366389" cy="354481"/>
            <a:chOff x="1954741" y="3212419"/>
            <a:chExt cx="366389" cy="354481"/>
          </a:xfrm>
        </p:grpSpPr>
        <p:sp>
          <p:nvSpPr>
            <p:cNvPr id="5734" name="Google Shape;5734;p77"/>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7"/>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7"/>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7"/>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7"/>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7"/>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7"/>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1" name="Google Shape;5741;p77"/>
          <p:cNvGrpSpPr/>
          <p:nvPr/>
        </p:nvGrpSpPr>
        <p:grpSpPr>
          <a:xfrm>
            <a:off x="3043239" y="3215626"/>
            <a:ext cx="366008" cy="348670"/>
            <a:chOff x="3043239" y="3215626"/>
            <a:chExt cx="366008" cy="348670"/>
          </a:xfrm>
        </p:grpSpPr>
        <p:sp>
          <p:nvSpPr>
            <p:cNvPr id="5742" name="Google Shape;5742;p77"/>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7"/>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4" name="Google Shape;5744;p77"/>
          <p:cNvGrpSpPr/>
          <p:nvPr/>
        </p:nvGrpSpPr>
        <p:grpSpPr>
          <a:xfrm>
            <a:off x="4218333" y="3184982"/>
            <a:ext cx="209107" cy="383442"/>
            <a:chOff x="4218333" y="3184982"/>
            <a:chExt cx="209107" cy="383442"/>
          </a:xfrm>
        </p:grpSpPr>
        <p:sp>
          <p:nvSpPr>
            <p:cNvPr id="5745" name="Google Shape;5745;p77"/>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7"/>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7" name="Google Shape;5747;p77"/>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8" name="Google Shape;5748;p77"/>
          <p:cNvGrpSpPr/>
          <p:nvPr/>
        </p:nvGrpSpPr>
        <p:grpSpPr>
          <a:xfrm>
            <a:off x="6896644" y="3216007"/>
            <a:ext cx="322917" cy="347876"/>
            <a:chOff x="6896644" y="3216007"/>
            <a:chExt cx="322917" cy="347876"/>
          </a:xfrm>
        </p:grpSpPr>
        <p:sp>
          <p:nvSpPr>
            <p:cNvPr id="5749" name="Google Shape;5749;p77"/>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7"/>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7"/>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7"/>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7"/>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7"/>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7"/>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6" name="Google Shape;5756;p77"/>
          <p:cNvGrpSpPr/>
          <p:nvPr/>
        </p:nvGrpSpPr>
        <p:grpSpPr>
          <a:xfrm>
            <a:off x="7429366" y="3223183"/>
            <a:ext cx="334634" cy="333904"/>
            <a:chOff x="7429366" y="3223183"/>
            <a:chExt cx="334634" cy="333904"/>
          </a:xfrm>
        </p:grpSpPr>
        <p:sp>
          <p:nvSpPr>
            <p:cNvPr id="5757" name="Google Shape;5757;p77"/>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7"/>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9" name="Google Shape;5759;p77"/>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0" name="Google Shape;5760;p77"/>
          <p:cNvGrpSpPr/>
          <p:nvPr/>
        </p:nvGrpSpPr>
        <p:grpSpPr>
          <a:xfrm>
            <a:off x="5216456" y="3725484"/>
            <a:ext cx="356196" cy="265631"/>
            <a:chOff x="5216456" y="3725484"/>
            <a:chExt cx="356196" cy="265631"/>
          </a:xfrm>
        </p:grpSpPr>
        <p:sp>
          <p:nvSpPr>
            <p:cNvPr id="5761" name="Google Shape;5761;p77"/>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7"/>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3" name="Google Shape;5763;p77"/>
          <p:cNvGrpSpPr/>
          <p:nvPr/>
        </p:nvGrpSpPr>
        <p:grpSpPr>
          <a:xfrm>
            <a:off x="6849393" y="3733994"/>
            <a:ext cx="355053" cy="248038"/>
            <a:chOff x="6849393" y="3733994"/>
            <a:chExt cx="355053" cy="248038"/>
          </a:xfrm>
        </p:grpSpPr>
        <p:sp>
          <p:nvSpPr>
            <p:cNvPr id="5764" name="Google Shape;5764;p77"/>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7"/>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7"/>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7"/>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7"/>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9" name="Google Shape;5769;p77"/>
          <p:cNvGrpSpPr/>
          <p:nvPr/>
        </p:nvGrpSpPr>
        <p:grpSpPr>
          <a:xfrm>
            <a:off x="7918997" y="3714687"/>
            <a:ext cx="392111" cy="280206"/>
            <a:chOff x="7918997" y="3714687"/>
            <a:chExt cx="392111" cy="280206"/>
          </a:xfrm>
        </p:grpSpPr>
        <p:sp>
          <p:nvSpPr>
            <p:cNvPr id="5770" name="Google Shape;5770;p77"/>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7"/>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7"/>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7"/>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7"/>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75" name="Google Shape;5775;p77"/>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76" name="Google Shape;5776;p77"/>
          <p:cNvGrpSpPr/>
          <p:nvPr/>
        </p:nvGrpSpPr>
        <p:grpSpPr>
          <a:xfrm>
            <a:off x="1408777" y="3680964"/>
            <a:ext cx="357720" cy="355148"/>
            <a:chOff x="1408777" y="3680964"/>
            <a:chExt cx="357720" cy="355148"/>
          </a:xfrm>
        </p:grpSpPr>
        <p:sp>
          <p:nvSpPr>
            <p:cNvPr id="5777" name="Google Shape;5777;p77"/>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7"/>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7"/>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7"/>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7"/>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2" name="Google Shape;5782;p77"/>
          <p:cNvGrpSpPr/>
          <p:nvPr/>
        </p:nvGrpSpPr>
        <p:grpSpPr>
          <a:xfrm>
            <a:off x="1952836" y="3680964"/>
            <a:ext cx="357720" cy="355148"/>
            <a:chOff x="1952836" y="3680964"/>
            <a:chExt cx="357720" cy="355148"/>
          </a:xfrm>
        </p:grpSpPr>
        <p:sp>
          <p:nvSpPr>
            <p:cNvPr id="5783" name="Google Shape;5783;p77"/>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7"/>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7"/>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7"/>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7"/>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8" name="Google Shape;5788;p77"/>
          <p:cNvGrpSpPr/>
          <p:nvPr/>
        </p:nvGrpSpPr>
        <p:grpSpPr>
          <a:xfrm>
            <a:off x="2496894" y="3680964"/>
            <a:ext cx="357720" cy="355148"/>
            <a:chOff x="2496894" y="3680964"/>
            <a:chExt cx="357720" cy="355148"/>
          </a:xfrm>
        </p:grpSpPr>
        <p:sp>
          <p:nvSpPr>
            <p:cNvPr id="5789" name="Google Shape;5789;p77"/>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7"/>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7"/>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7"/>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7"/>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4" name="Google Shape;5794;p77"/>
          <p:cNvGrpSpPr/>
          <p:nvPr/>
        </p:nvGrpSpPr>
        <p:grpSpPr>
          <a:xfrm>
            <a:off x="3040984" y="3681059"/>
            <a:ext cx="356164" cy="355815"/>
            <a:chOff x="3040984" y="3681059"/>
            <a:chExt cx="356164" cy="355815"/>
          </a:xfrm>
        </p:grpSpPr>
        <p:sp>
          <p:nvSpPr>
            <p:cNvPr id="5795" name="Google Shape;5795;p77"/>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7"/>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7"/>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8" name="Google Shape;5798;p77"/>
          <p:cNvGrpSpPr/>
          <p:nvPr/>
        </p:nvGrpSpPr>
        <p:grpSpPr>
          <a:xfrm>
            <a:off x="3584280" y="3699191"/>
            <a:ext cx="358069" cy="317995"/>
            <a:chOff x="3584280" y="3699191"/>
            <a:chExt cx="358069" cy="317995"/>
          </a:xfrm>
        </p:grpSpPr>
        <p:sp>
          <p:nvSpPr>
            <p:cNvPr id="5799" name="Google Shape;5799;p77"/>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7"/>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7"/>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7"/>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3" name="Google Shape;5803;p77"/>
          <p:cNvGrpSpPr/>
          <p:nvPr/>
        </p:nvGrpSpPr>
        <p:grpSpPr>
          <a:xfrm>
            <a:off x="4129482" y="3681059"/>
            <a:ext cx="355402" cy="354291"/>
            <a:chOff x="4129482" y="3681059"/>
            <a:chExt cx="355402" cy="354291"/>
          </a:xfrm>
        </p:grpSpPr>
        <p:sp>
          <p:nvSpPr>
            <p:cNvPr id="5804" name="Google Shape;5804;p77"/>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7"/>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7"/>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7"/>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8" name="Google Shape;5808;p77"/>
          <p:cNvGrpSpPr/>
          <p:nvPr/>
        </p:nvGrpSpPr>
        <p:grpSpPr>
          <a:xfrm>
            <a:off x="4673540" y="3680297"/>
            <a:ext cx="355434" cy="355815"/>
            <a:chOff x="4673540" y="3680297"/>
            <a:chExt cx="355434" cy="355815"/>
          </a:xfrm>
        </p:grpSpPr>
        <p:sp>
          <p:nvSpPr>
            <p:cNvPr id="5809" name="Google Shape;5809;p77"/>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7"/>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7"/>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2" name="Google Shape;5812;p77"/>
          <p:cNvGrpSpPr/>
          <p:nvPr/>
        </p:nvGrpSpPr>
        <p:grpSpPr>
          <a:xfrm>
            <a:off x="5779408" y="3699191"/>
            <a:ext cx="317645" cy="318757"/>
            <a:chOff x="5779408" y="3699191"/>
            <a:chExt cx="317645" cy="318757"/>
          </a:xfrm>
        </p:grpSpPr>
        <p:sp>
          <p:nvSpPr>
            <p:cNvPr id="5813" name="Google Shape;5813;p77"/>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7"/>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15" name="Google Shape;5815;p77"/>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6" name="Google Shape;5816;p77"/>
          <p:cNvGrpSpPr/>
          <p:nvPr/>
        </p:nvGrpSpPr>
        <p:grpSpPr>
          <a:xfrm>
            <a:off x="7390435" y="3680868"/>
            <a:ext cx="372073" cy="355243"/>
            <a:chOff x="7390435" y="3680868"/>
            <a:chExt cx="372073" cy="355243"/>
          </a:xfrm>
        </p:grpSpPr>
        <p:sp>
          <p:nvSpPr>
            <p:cNvPr id="5817" name="Google Shape;5817;p77"/>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7"/>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7"/>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7"/>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7"/>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7"/>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3" name="Google Shape;5823;p77"/>
          <p:cNvGrpSpPr/>
          <p:nvPr/>
        </p:nvGrpSpPr>
        <p:grpSpPr>
          <a:xfrm>
            <a:off x="1421638" y="4125629"/>
            <a:ext cx="374709" cy="374010"/>
            <a:chOff x="1421638" y="4125629"/>
            <a:chExt cx="374709" cy="374010"/>
          </a:xfrm>
        </p:grpSpPr>
        <p:sp>
          <p:nvSpPr>
            <p:cNvPr id="5824" name="Google Shape;5824;p77"/>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7"/>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6" name="Google Shape;5826;p77"/>
          <p:cNvGrpSpPr/>
          <p:nvPr/>
        </p:nvGrpSpPr>
        <p:grpSpPr>
          <a:xfrm>
            <a:off x="1973254" y="4156304"/>
            <a:ext cx="357720" cy="342192"/>
            <a:chOff x="1973254" y="4156304"/>
            <a:chExt cx="357720" cy="342192"/>
          </a:xfrm>
        </p:grpSpPr>
        <p:sp>
          <p:nvSpPr>
            <p:cNvPr id="5827" name="Google Shape;5827;p77"/>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7"/>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7"/>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7"/>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7"/>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7"/>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3" name="Google Shape;5833;p77"/>
          <p:cNvGrpSpPr/>
          <p:nvPr/>
        </p:nvGrpSpPr>
        <p:grpSpPr>
          <a:xfrm>
            <a:off x="2523759" y="4135505"/>
            <a:ext cx="341049" cy="340318"/>
            <a:chOff x="2523759" y="4135505"/>
            <a:chExt cx="341049" cy="340318"/>
          </a:xfrm>
        </p:grpSpPr>
        <p:sp>
          <p:nvSpPr>
            <p:cNvPr id="5834" name="Google Shape;5834;p77"/>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7"/>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77"/>
          <p:cNvGrpSpPr/>
          <p:nvPr/>
        </p:nvGrpSpPr>
        <p:grpSpPr>
          <a:xfrm>
            <a:off x="3040603" y="4130360"/>
            <a:ext cx="392079" cy="350353"/>
            <a:chOff x="3040603" y="4130360"/>
            <a:chExt cx="392079" cy="350353"/>
          </a:xfrm>
        </p:grpSpPr>
        <p:sp>
          <p:nvSpPr>
            <p:cNvPr id="5837" name="Google Shape;5837;p77"/>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7"/>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7"/>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7"/>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7"/>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7"/>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7"/>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7"/>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7"/>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7"/>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7" name="Google Shape;5847;p77"/>
          <p:cNvGrpSpPr/>
          <p:nvPr/>
        </p:nvGrpSpPr>
        <p:grpSpPr>
          <a:xfrm>
            <a:off x="3662144" y="4135505"/>
            <a:ext cx="232955" cy="340318"/>
            <a:chOff x="3662144" y="4135505"/>
            <a:chExt cx="232955" cy="340318"/>
          </a:xfrm>
        </p:grpSpPr>
        <p:sp>
          <p:nvSpPr>
            <p:cNvPr id="5848" name="Google Shape;5848;p77"/>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7"/>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7"/>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7"/>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2" name="Google Shape;5852;p77"/>
          <p:cNvGrpSpPr/>
          <p:nvPr/>
        </p:nvGrpSpPr>
        <p:grpSpPr>
          <a:xfrm>
            <a:off x="4149138" y="4121151"/>
            <a:ext cx="344065" cy="368644"/>
            <a:chOff x="4149138" y="4121151"/>
            <a:chExt cx="344065" cy="368644"/>
          </a:xfrm>
        </p:grpSpPr>
        <p:sp>
          <p:nvSpPr>
            <p:cNvPr id="5853" name="Google Shape;5853;p77"/>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7"/>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7"/>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7"/>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7"/>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7"/>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7"/>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7"/>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7"/>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7"/>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7"/>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7"/>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5" name="Google Shape;5865;p77"/>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6" name="Google Shape;5866;p77"/>
          <p:cNvGrpSpPr/>
          <p:nvPr/>
        </p:nvGrpSpPr>
        <p:grpSpPr>
          <a:xfrm>
            <a:off x="5206262" y="4174817"/>
            <a:ext cx="397763" cy="262804"/>
            <a:chOff x="5206262" y="4174817"/>
            <a:chExt cx="397763" cy="262804"/>
          </a:xfrm>
        </p:grpSpPr>
        <p:sp>
          <p:nvSpPr>
            <p:cNvPr id="5867" name="Google Shape;5867;p77"/>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7"/>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7"/>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7"/>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7"/>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7"/>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7"/>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4" name="Google Shape;5874;p77"/>
          <p:cNvGrpSpPr/>
          <p:nvPr/>
        </p:nvGrpSpPr>
        <p:grpSpPr>
          <a:xfrm>
            <a:off x="5727616" y="4204699"/>
            <a:ext cx="440505" cy="290018"/>
            <a:chOff x="5727616" y="4204699"/>
            <a:chExt cx="440505" cy="290018"/>
          </a:xfrm>
        </p:grpSpPr>
        <p:sp>
          <p:nvSpPr>
            <p:cNvPr id="5875" name="Google Shape;5875;p77"/>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7"/>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7"/>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7"/>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7"/>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7"/>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7"/>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7"/>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3" name="Google Shape;5883;p77"/>
          <p:cNvGrpSpPr/>
          <p:nvPr/>
        </p:nvGrpSpPr>
        <p:grpSpPr>
          <a:xfrm>
            <a:off x="6410063" y="4135124"/>
            <a:ext cx="159950" cy="364516"/>
            <a:chOff x="6410063" y="4135124"/>
            <a:chExt cx="159950" cy="364516"/>
          </a:xfrm>
        </p:grpSpPr>
        <p:sp>
          <p:nvSpPr>
            <p:cNvPr id="5884" name="Google Shape;5884;p77"/>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7"/>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7"/>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7"/>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8" name="Google Shape;5888;p77"/>
          <p:cNvGrpSpPr/>
          <p:nvPr/>
        </p:nvGrpSpPr>
        <p:grpSpPr>
          <a:xfrm>
            <a:off x="6924652" y="4135505"/>
            <a:ext cx="214378" cy="364135"/>
            <a:chOff x="6924652" y="4135505"/>
            <a:chExt cx="214378" cy="364135"/>
          </a:xfrm>
        </p:grpSpPr>
        <p:sp>
          <p:nvSpPr>
            <p:cNvPr id="5889" name="Google Shape;5889;p77"/>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7"/>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7"/>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7"/>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3" name="Google Shape;5893;p77"/>
          <p:cNvGrpSpPr/>
          <p:nvPr/>
        </p:nvGrpSpPr>
        <p:grpSpPr>
          <a:xfrm>
            <a:off x="7384751" y="4147984"/>
            <a:ext cx="380012" cy="351274"/>
            <a:chOff x="7384751" y="4147984"/>
            <a:chExt cx="380012" cy="351274"/>
          </a:xfrm>
        </p:grpSpPr>
        <p:sp>
          <p:nvSpPr>
            <p:cNvPr id="5894" name="Google Shape;5894;p77"/>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7"/>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7"/>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7"/>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7"/>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5902"/>
        <p:cNvGrpSpPr/>
        <p:nvPr/>
      </p:nvGrpSpPr>
      <p:grpSpPr>
        <a:xfrm>
          <a:off x="0" y="0"/>
          <a:ext cx="0" cy="0"/>
          <a:chOff x="0" y="0"/>
          <a:chExt cx="0" cy="0"/>
        </a:xfrm>
      </p:grpSpPr>
      <p:sp>
        <p:nvSpPr>
          <p:cNvPr id="5903" name="Google Shape;5903;p78"/>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5904" name="Google Shape;5904;p78"/>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5905" name="Google Shape;5905;p78"/>
          <p:cNvGrpSpPr/>
          <p:nvPr/>
        </p:nvGrpSpPr>
        <p:grpSpPr>
          <a:xfrm>
            <a:off x="1989449" y="4282269"/>
            <a:ext cx="374774" cy="346073"/>
            <a:chOff x="1989449" y="4282269"/>
            <a:chExt cx="374774" cy="346073"/>
          </a:xfrm>
        </p:grpSpPr>
        <p:sp>
          <p:nvSpPr>
            <p:cNvPr id="5906" name="Google Shape;5906;p78"/>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8"/>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8"/>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8"/>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8"/>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1" name="Google Shape;5911;p78"/>
          <p:cNvGrpSpPr/>
          <p:nvPr/>
        </p:nvGrpSpPr>
        <p:grpSpPr>
          <a:xfrm>
            <a:off x="2487439" y="4280740"/>
            <a:ext cx="198775" cy="348972"/>
            <a:chOff x="2487439" y="4280740"/>
            <a:chExt cx="198775" cy="348972"/>
          </a:xfrm>
        </p:grpSpPr>
        <p:sp>
          <p:nvSpPr>
            <p:cNvPr id="5912" name="Google Shape;5912;p78"/>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8"/>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8"/>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8"/>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6" name="Google Shape;5916;p78"/>
          <p:cNvGrpSpPr/>
          <p:nvPr/>
        </p:nvGrpSpPr>
        <p:grpSpPr>
          <a:xfrm>
            <a:off x="2810958" y="4273923"/>
            <a:ext cx="353145" cy="361873"/>
            <a:chOff x="2810958" y="4273923"/>
            <a:chExt cx="353145" cy="361873"/>
          </a:xfrm>
        </p:grpSpPr>
        <p:sp>
          <p:nvSpPr>
            <p:cNvPr id="5917" name="Google Shape;5917;p78"/>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8"/>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8"/>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8"/>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8"/>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8"/>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8"/>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4" name="Google Shape;5924;p78"/>
          <p:cNvGrpSpPr/>
          <p:nvPr/>
        </p:nvGrpSpPr>
        <p:grpSpPr>
          <a:xfrm>
            <a:off x="6275635" y="4282651"/>
            <a:ext cx="209383" cy="366778"/>
            <a:chOff x="6275635" y="4282651"/>
            <a:chExt cx="209383" cy="366778"/>
          </a:xfrm>
        </p:grpSpPr>
        <p:sp>
          <p:nvSpPr>
            <p:cNvPr id="5925" name="Google Shape;5925;p78"/>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8"/>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7" name="Google Shape;5927;p78"/>
          <p:cNvGrpSpPr/>
          <p:nvPr/>
        </p:nvGrpSpPr>
        <p:grpSpPr>
          <a:xfrm>
            <a:off x="6701186" y="4283033"/>
            <a:ext cx="280292" cy="366396"/>
            <a:chOff x="6701186" y="4283033"/>
            <a:chExt cx="280292" cy="366396"/>
          </a:xfrm>
        </p:grpSpPr>
        <p:sp>
          <p:nvSpPr>
            <p:cNvPr id="5928" name="Google Shape;5928;p78"/>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8"/>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0" name="Google Shape;5930;p78"/>
          <p:cNvGrpSpPr/>
          <p:nvPr/>
        </p:nvGrpSpPr>
        <p:grpSpPr>
          <a:xfrm>
            <a:off x="2609571" y="3824958"/>
            <a:ext cx="373627" cy="347347"/>
            <a:chOff x="2609571" y="3824958"/>
            <a:chExt cx="373627" cy="347347"/>
          </a:xfrm>
        </p:grpSpPr>
        <p:sp>
          <p:nvSpPr>
            <p:cNvPr id="5931" name="Google Shape;5931;p78"/>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8"/>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33" name="Google Shape;5933;p78"/>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4" name="Google Shape;5934;p78"/>
          <p:cNvGrpSpPr/>
          <p:nvPr/>
        </p:nvGrpSpPr>
        <p:grpSpPr>
          <a:xfrm>
            <a:off x="916127" y="3807056"/>
            <a:ext cx="221902" cy="380795"/>
            <a:chOff x="916127" y="3807056"/>
            <a:chExt cx="221902" cy="380795"/>
          </a:xfrm>
        </p:grpSpPr>
        <p:sp>
          <p:nvSpPr>
            <p:cNvPr id="5935" name="Google Shape;5935;p78"/>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8"/>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8"/>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8"/>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39" name="Google Shape;5939;p78"/>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8"/>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1" name="Google Shape;5941;p78"/>
          <p:cNvGrpSpPr/>
          <p:nvPr/>
        </p:nvGrpSpPr>
        <p:grpSpPr>
          <a:xfrm>
            <a:off x="3513010" y="3816134"/>
            <a:ext cx="362223" cy="361108"/>
            <a:chOff x="3513010" y="3816134"/>
            <a:chExt cx="362223" cy="361108"/>
          </a:xfrm>
        </p:grpSpPr>
        <p:sp>
          <p:nvSpPr>
            <p:cNvPr id="5942" name="Google Shape;5942;p78"/>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8"/>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8"/>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8"/>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6" name="Google Shape;5946;p78"/>
          <p:cNvGrpSpPr/>
          <p:nvPr/>
        </p:nvGrpSpPr>
        <p:grpSpPr>
          <a:xfrm>
            <a:off x="3950316" y="3820307"/>
            <a:ext cx="369805" cy="353782"/>
            <a:chOff x="3950316" y="3820307"/>
            <a:chExt cx="369805" cy="353782"/>
          </a:xfrm>
        </p:grpSpPr>
        <p:sp>
          <p:nvSpPr>
            <p:cNvPr id="5947" name="Google Shape;5947;p78"/>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8"/>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8"/>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8"/>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1" name="Google Shape;5951;p78"/>
          <p:cNvGrpSpPr/>
          <p:nvPr/>
        </p:nvGrpSpPr>
        <p:grpSpPr>
          <a:xfrm>
            <a:off x="1761909" y="3811961"/>
            <a:ext cx="307974" cy="371716"/>
            <a:chOff x="1761909" y="3811961"/>
            <a:chExt cx="307974" cy="371716"/>
          </a:xfrm>
        </p:grpSpPr>
        <p:sp>
          <p:nvSpPr>
            <p:cNvPr id="5952" name="Google Shape;5952;p78"/>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8"/>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8"/>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8"/>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8"/>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8"/>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8"/>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8"/>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8"/>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8"/>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2" name="Google Shape;5962;p78"/>
          <p:cNvGrpSpPr/>
          <p:nvPr/>
        </p:nvGrpSpPr>
        <p:grpSpPr>
          <a:xfrm>
            <a:off x="5373342" y="3808935"/>
            <a:ext cx="231395" cy="353145"/>
            <a:chOff x="5373342" y="3808935"/>
            <a:chExt cx="231395" cy="353145"/>
          </a:xfrm>
        </p:grpSpPr>
        <p:sp>
          <p:nvSpPr>
            <p:cNvPr id="5963" name="Google Shape;5963;p78"/>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8"/>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8"/>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8"/>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8"/>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8"/>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8"/>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8"/>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8"/>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2" name="Google Shape;5972;p78"/>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3" name="Google Shape;5973;p78"/>
          <p:cNvGrpSpPr/>
          <p:nvPr/>
        </p:nvGrpSpPr>
        <p:grpSpPr>
          <a:xfrm>
            <a:off x="5833775" y="3809445"/>
            <a:ext cx="235185" cy="352253"/>
            <a:chOff x="5833775" y="3809445"/>
            <a:chExt cx="235185" cy="352253"/>
          </a:xfrm>
        </p:grpSpPr>
        <p:sp>
          <p:nvSpPr>
            <p:cNvPr id="5974" name="Google Shape;5974;p78"/>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8"/>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8"/>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7" name="Google Shape;5977;p78"/>
          <p:cNvGrpSpPr/>
          <p:nvPr/>
        </p:nvGrpSpPr>
        <p:grpSpPr>
          <a:xfrm>
            <a:off x="4942472" y="3809318"/>
            <a:ext cx="238976" cy="352762"/>
            <a:chOff x="4942472" y="3809318"/>
            <a:chExt cx="238976" cy="352762"/>
          </a:xfrm>
        </p:grpSpPr>
        <p:sp>
          <p:nvSpPr>
            <p:cNvPr id="5978" name="Google Shape;5978;p78"/>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8"/>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8"/>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8"/>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8"/>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8"/>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8"/>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78"/>
          <p:cNvGrpSpPr/>
          <p:nvPr/>
        </p:nvGrpSpPr>
        <p:grpSpPr>
          <a:xfrm>
            <a:off x="6266525" y="3807788"/>
            <a:ext cx="260223" cy="353527"/>
            <a:chOff x="6266525" y="3807788"/>
            <a:chExt cx="260223" cy="353527"/>
          </a:xfrm>
        </p:grpSpPr>
        <p:sp>
          <p:nvSpPr>
            <p:cNvPr id="5986" name="Google Shape;5986;p78"/>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8"/>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8"/>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8"/>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0" name="Google Shape;5990;p78"/>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1" name="Google Shape;5991;p78"/>
          <p:cNvGrpSpPr/>
          <p:nvPr/>
        </p:nvGrpSpPr>
        <p:grpSpPr>
          <a:xfrm>
            <a:off x="7184363" y="3809604"/>
            <a:ext cx="202184" cy="352762"/>
            <a:chOff x="7184363" y="3809604"/>
            <a:chExt cx="202184" cy="352762"/>
          </a:xfrm>
        </p:grpSpPr>
        <p:sp>
          <p:nvSpPr>
            <p:cNvPr id="5992" name="Google Shape;5992;p78"/>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8"/>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4" name="Google Shape;5994;p78"/>
          <p:cNvGrpSpPr/>
          <p:nvPr/>
        </p:nvGrpSpPr>
        <p:grpSpPr>
          <a:xfrm>
            <a:off x="7571624" y="3808935"/>
            <a:ext cx="292047" cy="352762"/>
            <a:chOff x="7571624" y="3808935"/>
            <a:chExt cx="292047" cy="352762"/>
          </a:xfrm>
        </p:grpSpPr>
        <p:sp>
          <p:nvSpPr>
            <p:cNvPr id="5995" name="Google Shape;5995;p78"/>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8"/>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8"/>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8"/>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8"/>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8"/>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1" name="Google Shape;6001;p78"/>
          <p:cNvGrpSpPr/>
          <p:nvPr/>
        </p:nvGrpSpPr>
        <p:grpSpPr>
          <a:xfrm>
            <a:off x="2174559" y="3356116"/>
            <a:ext cx="364135" cy="359930"/>
            <a:chOff x="2174559" y="3356116"/>
            <a:chExt cx="364135" cy="359930"/>
          </a:xfrm>
        </p:grpSpPr>
        <p:sp>
          <p:nvSpPr>
            <p:cNvPr id="6002" name="Google Shape;6002;p78"/>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8"/>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4" name="Google Shape;6004;p78"/>
          <p:cNvGrpSpPr/>
          <p:nvPr/>
        </p:nvGrpSpPr>
        <p:grpSpPr>
          <a:xfrm>
            <a:off x="1731934" y="3355639"/>
            <a:ext cx="368371" cy="361554"/>
            <a:chOff x="1731934" y="3355639"/>
            <a:chExt cx="368371" cy="361554"/>
          </a:xfrm>
        </p:grpSpPr>
        <p:sp>
          <p:nvSpPr>
            <p:cNvPr id="6005" name="Google Shape;6005;p78"/>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8"/>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7" name="Google Shape;6007;p78"/>
          <p:cNvGrpSpPr/>
          <p:nvPr/>
        </p:nvGrpSpPr>
        <p:grpSpPr>
          <a:xfrm>
            <a:off x="3990517" y="3354173"/>
            <a:ext cx="279559" cy="363402"/>
            <a:chOff x="3990517" y="3354173"/>
            <a:chExt cx="279559" cy="363402"/>
          </a:xfrm>
        </p:grpSpPr>
        <p:sp>
          <p:nvSpPr>
            <p:cNvPr id="6008" name="Google Shape;6008;p78"/>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8"/>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8"/>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1" name="Google Shape;6011;p78"/>
          <p:cNvGrpSpPr/>
          <p:nvPr/>
        </p:nvGrpSpPr>
        <p:grpSpPr>
          <a:xfrm>
            <a:off x="3497847" y="3417374"/>
            <a:ext cx="379680" cy="237606"/>
            <a:chOff x="3497847" y="3417374"/>
            <a:chExt cx="379680" cy="237606"/>
          </a:xfrm>
        </p:grpSpPr>
        <p:sp>
          <p:nvSpPr>
            <p:cNvPr id="6012" name="Google Shape;6012;p78"/>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8"/>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8"/>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8"/>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6" name="Google Shape;6016;p78"/>
          <p:cNvGrpSpPr/>
          <p:nvPr/>
        </p:nvGrpSpPr>
        <p:grpSpPr>
          <a:xfrm>
            <a:off x="2612597" y="3367075"/>
            <a:ext cx="376271" cy="337982"/>
            <a:chOff x="2612597" y="3367075"/>
            <a:chExt cx="376271" cy="337982"/>
          </a:xfrm>
        </p:grpSpPr>
        <p:sp>
          <p:nvSpPr>
            <p:cNvPr id="6017" name="Google Shape;6017;p78"/>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8"/>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9" name="Google Shape;6019;p78"/>
          <p:cNvGrpSpPr/>
          <p:nvPr/>
        </p:nvGrpSpPr>
        <p:grpSpPr>
          <a:xfrm>
            <a:off x="3071914" y="3364431"/>
            <a:ext cx="343652" cy="342505"/>
            <a:chOff x="3071914" y="3364431"/>
            <a:chExt cx="343652" cy="342505"/>
          </a:xfrm>
        </p:grpSpPr>
        <p:sp>
          <p:nvSpPr>
            <p:cNvPr id="6020" name="Google Shape;6020;p78"/>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8"/>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8"/>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8"/>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8"/>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5" name="Google Shape;6025;p78"/>
          <p:cNvGrpSpPr/>
          <p:nvPr/>
        </p:nvGrpSpPr>
        <p:grpSpPr>
          <a:xfrm>
            <a:off x="897141" y="3359875"/>
            <a:ext cx="257962" cy="352762"/>
            <a:chOff x="897141" y="3359875"/>
            <a:chExt cx="257962" cy="352762"/>
          </a:xfrm>
        </p:grpSpPr>
        <p:sp>
          <p:nvSpPr>
            <p:cNvPr id="6026" name="Google Shape;6026;p78"/>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8"/>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8"/>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8"/>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8"/>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8"/>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8"/>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8"/>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4" name="Google Shape;6034;p78"/>
          <p:cNvGrpSpPr/>
          <p:nvPr/>
        </p:nvGrpSpPr>
        <p:grpSpPr>
          <a:xfrm>
            <a:off x="1333682" y="3344330"/>
            <a:ext cx="271213" cy="383088"/>
            <a:chOff x="1333682" y="3344330"/>
            <a:chExt cx="271213" cy="383088"/>
          </a:xfrm>
        </p:grpSpPr>
        <p:sp>
          <p:nvSpPr>
            <p:cNvPr id="6035" name="Google Shape;6035;p78"/>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8"/>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8"/>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8"/>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8"/>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8"/>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8"/>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8"/>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8"/>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8"/>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8"/>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6" name="Google Shape;6046;p78"/>
          <p:cNvGrpSpPr/>
          <p:nvPr/>
        </p:nvGrpSpPr>
        <p:grpSpPr>
          <a:xfrm>
            <a:off x="6664394" y="3346974"/>
            <a:ext cx="353113" cy="351998"/>
            <a:chOff x="6664394" y="3346974"/>
            <a:chExt cx="353113" cy="351998"/>
          </a:xfrm>
        </p:grpSpPr>
        <p:sp>
          <p:nvSpPr>
            <p:cNvPr id="6047" name="Google Shape;6047;p78"/>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8"/>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8"/>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8"/>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8"/>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2" name="Google Shape;6052;p78"/>
          <p:cNvGrpSpPr/>
          <p:nvPr/>
        </p:nvGrpSpPr>
        <p:grpSpPr>
          <a:xfrm>
            <a:off x="849741" y="1959307"/>
            <a:ext cx="399398" cy="375443"/>
            <a:chOff x="849741" y="1959307"/>
            <a:chExt cx="399398" cy="375443"/>
          </a:xfrm>
        </p:grpSpPr>
        <p:sp>
          <p:nvSpPr>
            <p:cNvPr id="6053" name="Google Shape;6053;p78"/>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8"/>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5" name="Google Shape;6055;p78"/>
          <p:cNvGrpSpPr/>
          <p:nvPr/>
        </p:nvGrpSpPr>
        <p:grpSpPr>
          <a:xfrm>
            <a:off x="1284212" y="1963766"/>
            <a:ext cx="379489" cy="366046"/>
            <a:chOff x="1284212" y="1963766"/>
            <a:chExt cx="379489" cy="366046"/>
          </a:xfrm>
        </p:grpSpPr>
        <p:sp>
          <p:nvSpPr>
            <p:cNvPr id="6056" name="Google Shape;6056;p78"/>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8"/>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8" name="Google Shape;6058;p78"/>
          <p:cNvGrpSpPr/>
          <p:nvPr/>
        </p:nvGrpSpPr>
        <p:grpSpPr>
          <a:xfrm>
            <a:off x="3037766" y="1969564"/>
            <a:ext cx="370219" cy="354928"/>
            <a:chOff x="3037766" y="1969564"/>
            <a:chExt cx="370219" cy="354928"/>
          </a:xfrm>
        </p:grpSpPr>
        <p:sp>
          <p:nvSpPr>
            <p:cNvPr id="6059" name="Google Shape;6059;p78"/>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8"/>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8"/>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8"/>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78"/>
          <p:cNvGrpSpPr/>
          <p:nvPr/>
        </p:nvGrpSpPr>
        <p:grpSpPr>
          <a:xfrm>
            <a:off x="3982553" y="1971730"/>
            <a:ext cx="304566" cy="350501"/>
            <a:chOff x="3982553" y="1971730"/>
            <a:chExt cx="304566" cy="350501"/>
          </a:xfrm>
        </p:grpSpPr>
        <p:sp>
          <p:nvSpPr>
            <p:cNvPr id="6064" name="Google Shape;6064;p78"/>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8"/>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6" name="Google Shape;6066;p78"/>
          <p:cNvGrpSpPr/>
          <p:nvPr/>
        </p:nvGrpSpPr>
        <p:grpSpPr>
          <a:xfrm>
            <a:off x="2567841" y="1994124"/>
            <a:ext cx="399812" cy="306477"/>
            <a:chOff x="2567841" y="1994124"/>
            <a:chExt cx="399812" cy="306477"/>
          </a:xfrm>
        </p:grpSpPr>
        <p:sp>
          <p:nvSpPr>
            <p:cNvPr id="6067" name="Google Shape;6067;p78"/>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8"/>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8"/>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0" name="Google Shape;6070;p78"/>
          <p:cNvGrpSpPr/>
          <p:nvPr/>
        </p:nvGrpSpPr>
        <p:grpSpPr>
          <a:xfrm>
            <a:off x="2212084" y="1960358"/>
            <a:ext cx="324698" cy="372863"/>
            <a:chOff x="2212084" y="1960358"/>
            <a:chExt cx="324698" cy="372863"/>
          </a:xfrm>
        </p:grpSpPr>
        <p:sp>
          <p:nvSpPr>
            <p:cNvPr id="6071" name="Google Shape;6071;p78"/>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8"/>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8"/>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4" name="Google Shape;6074;p78"/>
          <p:cNvGrpSpPr/>
          <p:nvPr/>
        </p:nvGrpSpPr>
        <p:grpSpPr>
          <a:xfrm>
            <a:off x="1805901" y="1960358"/>
            <a:ext cx="284847" cy="373627"/>
            <a:chOff x="1805901" y="1960358"/>
            <a:chExt cx="284847" cy="373627"/>
          </a:xfrm>
        </p:grpSpPr>
        <p:sp>
          <p:nvSpPr>
            <p:cNvPr id="6075" name="Google Shape;6075;p78"/>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8"/>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7" name="Google Shape;6077;p78"/>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8"/>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8"/>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0" name="Google Shape;6080;p78"/>
          <p:cNvGrpSpPr/>
          <p:nvPr/>
        </p:nvGrpSpPr>
        <p:grpSpPr>
          <a:xfrm>
            <a:off x="6656812" y="2029388"/>
            <a:ext cx="368690" cy="245793"/>
            <a:chOff x="6656812" y="2029388"/>
            <a:chExt cx="368690" cy="245793"/>
          </a:xfrm>
        </p:grpSpPr>
        <p:sp>
          <p:nvSpPr>
            <p:cNvPr id="6081" name="Google Shape;6081;p78"/>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8"/>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8"/>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8"/>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8"/>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8"/>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8"/>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8"/>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8"/>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8"/>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1" name="Google Shape;6091;p78"/>
          <p:cNvGrpSpPr/>
          <p:nvPr/>
        </p:nvGrpSpPr>
        <p:grpSpPr>
          <a:xfrm>
            <a:off x="4869651" y="2012218"/>
            <a:ext cx="376654" cy="281566"/>
            <a:chOff x="4869651" y="2012218"/>
            <a:chExt cx="376654" cy="281566"/>
          </a:xfrm>
        </p:grpSpPr>
        <p:sp>
          <p:nvSpPr>
            <p:cNvPr id="6092" name="Google Shape;6092;p78"/>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8"/>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8"/>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8"/>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6" name="Google Shape;6096;p78"/>
          <p:cNvGrpSpPr/>
          <p:nvPr/>
        </p:nvGrpSpPr>
        <p:grpSpPr>
          <a:xfrm>
            <a:off x="5306224" y="2012313"/>
            <a:ext cx="367925" cy="281694"/>
            <a:chOff x="5306224" y="2012313"/>
            <a:chExt cx="367925" cy="281694"/>
          </a:xfrm>
        </p:grpSpPr>
        <p:sp>
          <p:nvSpPr>
            <p:cNvPr id="6097" name="Google Shape;6097;p78"/>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8"/>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99" name="Google Shape;6099;p78"/>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00" name="Google Shape;6100;p78"/>
          <p:cNvGrpSpPr/>
          <p:nvPr/>
        </p:nvGrpSpPr>
        <p:grpSpPr>
          <a:xfrm>
            <a:off x="6195998" y="1983102"/>
            <a:ext cx="368308" cy="338746"/>
            <a:chOff x="6195998" y="1983102"/>
            <a:chExt cx="368308" cy="338746"/>
          </a:xfrm>
        </p:grpSpPr>
        <p:sp>
          <p:nvSpPr>
            <p:cNvPr id="6101" name="Google Shape;6101;p78"/>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8"/>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8"/>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4" name="Google Shape;6104;p78"/>
          <p:cNvGrpSpPr/>
          <p:nvPr/>
        </p:nvGrpSpPr>
        <p:grpSpPr>
          <a:xfrm>
            <a:off x="7542031" y="2011835"/>
            <a:ext cx="369072" cy="280037"/>
            <a:chOff x="7542031" y="2011835"/>
            <a:chExt cx="369072" cy="280037"/>
          </a:xfrm>
        </p:grpSpPr>
        <p:sp>
          <p:nvSpPr>
            <p:cNvPr id="6105" name="Google Shape;6105;p78"/>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8"/>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8"/>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8"/>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8"/>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8"/>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8"/>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8"/>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8"/>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4" name="Google Shape;6114;p78"/>
          <p:cNvGrpSpPr/>
          <p:nvPr/>
        </p:nvGrpSpPr>
        <p:grpSpPr>
          <a:xfrm>
            <a:off x="8010427" y="3348503"/>
            <a:ext cx="278795" cy="351615"/>
            <a:chOff x="8010427" y="3348503"/>
            <a:chExt cx="278795" cy="351615"/>
          </a:xfrm>
        </p:grpSpPr>
        <p:sp>
          <p:nvSpPr>
            <p:cNvPr id="6115" name="Google Shape;6115;p78"/>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8"/>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8"/>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8"/>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9" name="Google Shape;6119;p78"/>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0" name="Google Shape;6120;p78"/>
          <p:cNvGrpSpPr/>
          <p:nvPr/>
        </p:nvGrpSpPr>
        <p:grpSpPr>
          <a:xfrm>
            <a:off x="7141900" y="3349204"/>
            <a:ext cx="281057" cy="351010"/>
            <a:chOff x="7141900" y="3349204"/>
            <a:chExt cx="281057" cy="351010"/>
          </a:xfrm>
        </p:grpSpPr>
        <p:sp>
          <p:nvSpPr>
            <p:cNvPr id="6121" name="Google Shape;6121;p78"/>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8"/>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8"/>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4" name="Google Shape;6124;p78"/>
          <p:cNvGrpSpPr/>
          <p:nvPr/>
        </p:nvGrpSpPr>
        <p:grpSpPr>
          <a:xfrm>
            <a:off x="5314188" y="3350032"/>
            <a:ext cx="363752" cy="353113"/>
            <a:chOff x="5314188" y="3350032"/>
            <a:chExt cx="363752" cy="353113"/>
          </a:xfrm>
        </p:grpSpPr>
        <p:sp>
          <p:nvSpPr>
            <p:cNvPr id="6125" name="Google Shape;6125;p78"/>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8"/>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7" name="Google Shape;6127;p78"/>
          <p:cNvGrpSpPr/>
          <p:nvPr/>
        </p:nvGrpSpPr>
        <p:grpSpPr>
          <a:xfrm>
            <a:off x="6203579" y="3348981"/>
            <a:ext cx="351615" cy="350373"/>
            <a:chOff x="6203579" y="3348981"/>
            <a:chExt cx="351615" cy="350373"/>
          </a:xfrm>
        </p:grpSpPr>
        <p:sp>
          <p:nvSpPr>
            <p:cNvPr id="6128" name="Google Shape;6128;p78"/>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8"/>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8"/>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8"/>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8"/>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3" name="Google Shape;6133;p78"/>
          <p:cNvGrpSpPr/>
          <p:nvPr/>
        </p:nvGrpSpPr>
        <p:grpSpPr>
          <a:xfrm>
            <a:off x="5829984" y="3350032"/>
            <a:ext cx="220755" cy="352348"/>
            <a:chOff x="5829984" y="3350032"/>
            <a:chExt cx="220755" cy="352348"/>
          </a:xfrm>
        </p:grpSpPr>
        <p:sp>
          <p:nvSpPr>
            <p:cNvPr id="6134" name="Google Shape;6134;p78"/>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8"/>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8"/>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8"/>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8" name="Google Shape;6138;p78"/>
          <p:cNvGrpSpPr/>
          <p:nvPr/>
        </p:nvGrpSpPr>
        <p:grpSpPr>
          <a:xfrm>
            <a:off x="4882170" y="3349841"/>
            <a:ext cx="358464" cy="352316"/>
            <a:chOff x="4882170" y="3349841"/>
            <a:chExt cx="358464" cy="352316"/>
          </a:xfrm>
        </p:grpSpPr>
        <p:sp>
          <p:nvSpPr>
            <p:cNvPr id="6139" name="Google Shape;6139;p78"/>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8"/>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1" name="Google Shape;6141;p78"/>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8"/>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43" name="Google Shape;6143;p78"/>
          <p:cNvGrpSpPr/>
          <p:nvPr/>
        </p:nvGrpSpPr>
        <p:grpSpPr>
          <a:xfrm>
            <a:off x="3044965" y="2435220"/>
            <a:ext cx="400194" cy="324316"/>
            <a:chOff x="3044965" y="2435220"/>
            <a:chExt cx="400194" cy="324316"/>
          </a:xfrm>
        </p:grpSpPr>
        <p:sp>
          <p:nvSpPr>
            <p:cNvPr id="6144" name="Google Shape;6144;p78"/>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8"/>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8"/>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7" name="Google Shape;6147;p78"/>
          <p:cNvGrpSpPr/>
          <p:nvPr/>
        </p:nvGrpSpPr>
        <p:grpSpPr>
          <a:xfrm>
            <a:off x="4878379" y="2473892"/>
            <a:ext cx="367161" cy="287523"/>
            <a:chOff x="4878379" y="2473892"/>
            <a:chExt cx="367161" cy="287523"/>
          </a:xfrm>
        </p:grpSpPr>
        <p:sp>
          <p:nvSpPr>
            <p:cNvPr id="6148" name="Google Shape;6148;p78"/>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8"/>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8"/>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8"/>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8"/>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3" name="Google Shape;6153;p78"/>
          <p:cNvGrpSpPr/>
          <p:nvPr/>
        </p:nvGrpSpPr>
        <p:grpSpPr>
          <a:xfrm>
            <a:off x="1325719" y="2887689"/>
            <a:ext cx="290581" cy="372481"/>
            <a:chOff x="1325719" y="2887689"/>
            <a:chExt cx="290581" cy="372481"/>
          </a:xfrm>
        </p:grpSpPr>
        <p:sp>
          <p:nvSpPr>
            <p:cNvPr id="6154" name="Google Shape;6154;p78"/>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8"/>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6" name="Google Shape;6156;p78"/>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7" name="Google Shape;6157;p78"/>
          <p:cNvGrpSpPr/>
          <p:nvPr/>
        </p:nvGrpSpPr>
        <p:grpSpPr>
          <a:xfrm>
            <a:off x="3510335" y="2892499"/>
            <a:ext cx="360726" cy="361204"/>
            <a:chOff x="3510335" y="2892499"/>
            <a:chExt cx="360726" cy="361204"/>
          </a:xfrm>
        </p:grpSpPr>
        <p:sp>
          <p:nvSpPr>
            <p:cNvPr id="6158" name="Google Shape;6158;p78"/>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8"/>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8"/>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8"/>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8"/>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3" name="Google Shape;6163;p78"/>
          <p:cNvGrpSpPr/>
          <p:nvPr/>
        </p:nvGrpSpPr>
        <p:grpSpPr>
          <a:xfrm>
            <a:off x="3086313" y="2877049"/>
            <a:ext cx="320143" cy="392581"/>
            <a:chOff x="3086313" y="2877049"/>
            <a:chExt cx="320143" cy="392581"/>
          </a:xfrm>
        </p:grpSpPr>
        <p:sp>
          <p:nvSpPr>
            <p:cNvPr id="6164" name="Google Shape;6164;p78"/>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8"/>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8"/>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8"/>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8"/>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8"/>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8"/>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8"/>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8"/>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8"/>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8"/>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8"/>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76" name="Google Shape;6176;p78"/>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7" name="Google Shape;6177;p78"/>
          <p:cNvGrpSpPr/>
          <p:nvPr/>
        </p:nvGrpSpPr>
        <p:grpSpPr>
          <a:xfrm>
            <a:off x="861113" y="2885746"/>
            <a:ext cx="333809" cy="373277"/>
            <a:chOff x="861113" y="2885746"/>
            <a:chExt cx="333809" cy="373277"/>
          </a:xfrm>
        </p:grpSpPr>
        <p:sp>
          <p:nvSpPr>
            <p:cNvPr id="6178" name="Google Shape;6178;p78"/>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8"/>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8"/>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81" name="Google Shape;6181;p78"/>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8"/>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3" name="Google Shape;6183;p78"/>
          <p:cNvGrpSpPr/>
          <p:nvPr/>
        </p:nvGrpSpPr>
        <p:grpSpPr>
          <a:xfrm>
            <a:off x="1297654" y="1504481"/>
            <a:ext cx="349354" cy="362223"/>
            <a:chOff x="1297654" y="1504481"/>
            <a:chExt cx="349354" cy="362223"/>
          </a:xfrm>
        </p:grpSpPr>
        <p:sp>
          <p:nvSpPr>
            <p:cNvPr id="6184" name="Google Shape;6184;p78"/>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8"/>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8"/>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87" name="Google Shape;6187;p78"/>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8" name="Google Shape;6188;p78"/>
          <p:cNvGrpSpPr/>
          <p:nvPr/>
        </p:nvGrpSpPr>
        <p:grpSpPr>
          <a:xfrm>
            <a:off x="852385" y="1510916"/>
            <a:ext cx="353145" cy="351998"/>
            <a:chOff x="852385" y="1510916"/>
            <a:chExt cx="353145" cy="351998"/>
          </a:xfrm>
        </p:grpSpPr>
        <p:sp>
          <p:nvSpPr>
            <p:cNvPr id="6189" name="Google Shape;6189;p78"/>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8"/>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8"/>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2" name="Google Shape;6192;p78"/>
          <p:cNvGrpSpPr/>
          <p:nvPr/>
        </p:nvGrpSpPr>
        <p:grpSpPr>
          <a:xfrm>
            <a:off x="1745217" y="1515471"/>
            <a:ext cx="343269" cy="342505"/>
            <a:chOff x="1745217" y="1515471"/>
            <a:chExt cx="343269" cy="342505"/>
          </a:xfrm>
        </p:grpSpPr>
        <p:sp>
          <p:nvSpPr>
            <p:cNvPr id="6193" name="Google Shape;6193;p78"/>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8"/>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8"/>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8"/>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7" name="Google Shape;6197;p78"/>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8" name="Google Shape;6198;p78"/>
          <p:cNvGrpSpPr/>
          <p:nvPr/>
        </p:nvGrpSpPr>
        <p:grpSpPr>
          <a:xfrm>
            <a:off x="3042703" y="1529137"/>
            <a:ext cx="411535" cy="315587"/>
            <a:chOff x="3042703" y="1529137"/>
            <a:chExt cx="411535" cy="315587"/>
          </a:xfrm>
        </p:grpSpPr>
        <p:sp>
          <p:nvSpPr>
            <p:cNvPr id="6199" name="Google Shape;6199;p78"/>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8"/>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8"/>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8"/>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8"/>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8"/>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8"/>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8"/>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8"/>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8"/>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9" name="Google Shape;6209;p78"/>
          <p:cNvGrpSpPr/>
          <p:nvPr/>
        </p:nvGrpSpPr>
        <p:grpSpPr>
          <a:xfrm>
            <a:off x="2629289" y="1544682"/>
            <a:ext cx="350501" cy="284497"/>
            <a:chOff x="2629289" y="1544682"/>
            <a:chExt cx="350501" cy="284497"/>
          </a:xfrm>
        </p:grpSpPr>
        <p:sp>
          <p:nvSpPr>
            <p:cNvPr id="6210" name="Google Shape;6210;p78"/>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8"/>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8"/>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8"/>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8"/>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5" name="Google Shape;6215;p78"/>
          <p:cNvGrpSpPr/>
          <p:nvPr/>
        </p:nvGrpSpPr>
        <p:grpSpPr>
          <a:xfrm>
            <a:off x="5305077" y="1502633"/>
            <a:ext cx="367893" cy="365218"/>
            <a:chOff x="5305077" y="1502633"/>
            <a:chExt cx="367893" cy="365218"/>
          </a:xfrm>
        </p:grpSpPr>
        <p:sp>
          <p:nvSpPr>
            <p:cNvPr id="6216" name="Google Shape;6216;p78"/>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8"/>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8" name="Google Shape;6218;p78"/>
          <p:cNvGrpSpPr/>
          <p:nvPr/>
        </p:nvGrpSpPr>
        <p:grpSpPr>
          <a:xfrm>
            <a:off x="7100170" y="1500117"/>
            <a:ext cx="368308" cy="367033"/>
            <a:chOff x="7100170" y="1500117"/>
            <a:chExt cx="368308" cy="367033"/>
          </a:xfrm>
        </p:grpSpPr>
        <p:sp>
          <p:nvSpPr>
            <p:cNvPr id="6219" name="Google Shape;6219;p78"/>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8"/>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8"/>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8"/>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8"/>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8"/>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8"/>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8"/>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8"/>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8"/>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8"/>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8"/>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8"/>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32" name="Google Shape;6232;p78"/>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3" name="Google Shape;6233;p78"/>
          <p:cNvGrpSpPr/>
          <p:nvPr/>
        </p:nvGrpSpPr>
        <p:grpSpPr>
          <a:xfrm>
            <a:off x="6649231" y="1500021"/>
            <a:ext cx="390287" cy="367065"/>
            <a:chOff x="6649231" y="1500021"/>
            <a:chExt cx="390287" cy="367065"/>
          </a:xfrm>
        </p:grpSpPr>
        <p:sp>
          <p:nvSpPr>
            <p:cNvPr id="6234" name="Google Shape;6234;p78"/>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8"/>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8"/>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8"/>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8"/>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8"/>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8"/>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8"/>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8"/>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8"/>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8"/>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8"/>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6" name="Google Shape;6246;p78"/>
          <p:cNvGrpSpPr/>
          <p:nvPr/>
        </p:nvGrpSpPr>
        <p:grpSpPr>
          <a:xfrm>
            <a:off x="5746938" y="1543503"/>
            <a:ext cx="387261" cy="280356"/>
            <a:chOff x="5746938" y="1543503"/>
            <a:chExt cx="387261" cy="280356"/>
          </a:xfrm>
        </p:grpSpPr>
        <p:sp>
          <p:nvSpPr>
            <p:cNvPr id="6247" name="Google Shape;6247;p78"/>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8"/>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9" name="Google Shape;6249;p78"/>
          <p:cNvGrpSpPr/>
          <p:nvPr/>
        </p:nvGrpSpPr>
        <p:grpSpPr>
          <a:xfrm>
            <a:off x="6196730" y="1525346"/>
            <a:ext cx="369072" cy="317467"/>
            <a:chOff x="6196730" y="1525346"/>
            <a:chExt cx="369072" cy="317467"/>
          </a:xfrm>
        </p:grpSpPr>
        <p:sp>
          <p:nvSpPr>
            <p:cNvPr id="6250" name="Google Shape;6250;p78"/>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8"/>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8"/>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3" name="Google Shape;6253;p78"/>
          <p:cNvGrpSpPr/>
          <p:nvPr/>
        </p:nvGrpSpPr>
        <p:grpSpPr>
          <a:xfrm>
            <a:off x="4940592" y="1500690"/>
            <a:ext cx="246558" cy="367161"/>
            <a:chOff x="4940592" y="1500690"/>
            <a:chExt cx="246558" cy="367161"/>
          </a:xfrm>
        </p:grpSpPr>
        <p:sp>
          <p:nvSpPr>
            <p:cNvPr id="6254" name="Google Shape;6254;p78"/>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8"/>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8"/>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8"/>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8" name="Google Shape;6258;p78"/>
          <p:cNvGrpSpPr/>
          <p:nvPr/>
        </p:nvGrpSpPr>
        <p:grpSpPr>
          <a:xfrm>
            <a:off x="7964906" y="1499894"/>
            <a:ext cx="380858" cy="367575"/>
            <a:chOff x="7964906" y="1499894"/>
            <a:chExt cx="380858" cy="367575"/>
          </a:xfrm>
        </p:grpSpPr>
        <p:sp>
          <p:nvSpPr>
            <p:cNvPr id="6259" name="Google Shape;6259;p78"/>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8"/>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8"/>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62" name="Google Shape;6262;p78"/>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3" name="Google Shape;6263;p78"/>
          <p:cNvGrpSpPr/>
          <p:nvPr/>
        </p:nvGrpSpPr>
        <p:grpSpPr>
          <a:xfrm>
            <a:off x="8007400" y="2902278"/>
            <a:ext cx="285230" cy="355597"/>
            <a:chOff x="8007400" y="2902278"/>
            <a:chExt cx="285230" cy="355597"/>
          </a:xfrm>
        </p:grpSpPr>
        <p:sp>
          <p:nvSpPr>
            <p:cNvPr id="6264" name="Google Shape;6264;p78"/>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8"/>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6" name="Google Shape;6266;p78"/>
          <p:cNvGrpSpPr/>
          <p:nvPr/>
        </p:nvGrpSpPr>
        <p:grpSpPr>
          <a:xfrm>
            <a:off x="6219124" y="2902788"/>
            <a:ext cx="318231" cy="355470"/>
            <a:chOff x="6219124" y="2902788"/>
            <a:chExt cx="318231" cy="355470"/>
          </a:xfrm>
        </p:grpSpPr>
        <p:sp>
          <p:nvSpPr>
            <p:cNvPr id="6267" name="Google Shape;6267;p78"/>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8"/>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8"/>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0" name="Google Shape;6270;p78"/>
          <p:cNvGrpSpPr/>
          <p:nvPr/>
        </p:nvGrpSpPr>
        <p:grpSpPr>
          <a:xfrm>
            <a:off x="4969421" y="2902852"/>
            <a:ext cx="185109" cy="355406"/>
            <a:chOff x="4969421" y="2902852"/>
            <a:chExt cx="185109" cy="355406"/>
          </a:xfrm>
        </p:grpSpPr>
        <p:sp>
          <p:nvSpPr>
            <p:cNvPr id="6271" name="Google Shape;6271;p78"/>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8"/>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8"/>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8"/>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8"/>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8"/>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7" name="Google Shape;6277;p78"/>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8"/>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9" name="Google Shape;6279;p78"/>
          <p:cNvGrpSpPr/>
          <p:nvPr/>
        </p:nvGrpSpPr>
        <p:grpSpPr>
          <a:xfrm>
            <a:off x="6685259" y="2902852"/>
            <a:ext cx="311414" cy="355406"/>
            <a:chOff x="6685259" y="2902852"/>
            <a:chExt cx="311414" cy="355406"/>
          </a:xfrm>
        </p:grpSpPr>
        <p:sp>
          <p:nvSpPr>
            <p:cNvPr id="6280" name="Google Shape;6280;p78"/>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8"/>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8"/>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3" name="Google Shape;6283;p78"/>
          <p:cNvGrpSpPr/>
          <p:nvPr/>
        </p:nvGrpSpPr>
        <p:grpSpPr>
          <a:xfrm>
            <a:off x="5309250" y="2903170"/>
            <a:ext cx="359579" cy="355852"/>
            <a:chOff x="5309250" y="2903170"/>
            <a:chExt cx="359579" cy="355852"/>
          </a:xfrm>
        </p:grpSpPr>
        <p:sp>
          <p:nvSpPr>
            <p:cNvPr id="6284" name="Google Shape;6284;p78"/>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8"/>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8"/>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78"/>
          <p:cNvGrpSpPr/>
          <p:nvPr/>
        </p:nvGrpSpPr>
        <p:grpSpPr>
          <a:xfrm>
            <a:off x="2199565" y="2421172"/>
            <a:ext cx="312179" cy="353431"/>
            <a:chOff x="2199565" y="2421172"/>
            <a:chExt cx="312179" cy="353431"/>
          </a:xfrm>
        </p:grpSpPr>
        <p:sp>
          <p:nvSpPr>
            <p:cNvPr id="6288" name="Google Shape;6288;p78"/>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8"/>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0" name="Google Shape;6290;p78"/>
          <p:cNvGrpSpPr/>
          <p:nvPr/>
        </p:nvGrpSpPr>
        <p:grpSpPr>
          <a:xfrm>
            <a:off x="1750887" y="2425727"/>
            <a:ext cx="320143" cy="343269"/>
            <a:chOff x="1750887" y="2425727"/>
            <a:chExt cx="320143" cy="343269"/>
          </a:xfrm>
        </p:grpSpPr>
        <p:sp>
          <p:nvSpPr>
            <p:cNvPr id="6291" name="Google Shape;6291;p78"/>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8"/>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3" name="Google Shape;6293;p78"/>
          <p:cNvGrpSpPr/>
          <p:nvPr/>
        </p:nvGrpSpPr>
        <p:grpSpPr>
          <a:xfrm>
            <a:off x="1298037" y="2425727"/>
            <a:ext cx="338364" cy="342887"/>
            <a:chOff x="1298037" y="2425727"/>
            <a:chExt cx="338364" cy="342887"/>
          </a:xfrm>
        </p:grpSpPr>
        <p:sp>
          <p:nvSpPr>
            <p:cNvPr id="6294" name="Google Shape;6294;p78"/>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8"/>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8"/>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8"/>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98" name="Google Shape;6298;p78"/>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9" name="Google Shape;6299;p78"/>
          <p:cNvGrpSpPr/>
          <p:nvPr/>
        </p:nvGrpSpPr>
        <p:grpSpPr>
          <a:xfrm>
            <a:off x="3974207" y="2429009"/>
            <a:ext cx="320143" cy="338491"/>
            <a:chOff x="3974207" y="2429009"/>
            <a:chExt cx="320143" cy="338491"/>
          </a:xfrm>
        </p:grpSpPr>
        <p:sp>
          <p:nvSpPr>
            <p:cNvPr id="6300" name="Google Shape;6300;p78"/>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8"/>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2" name="Google Shape;6302;p78"/>
          <p:cNvGrpSpPr/>
          <p:nvPr/>
        </p:nvGrpSpPr>
        <p:grpSpPr>
          <a:xfrm>
            <a:off x="2623237" y="2431047"/>
            <a:ext cx="355024" cy="332630"/>
            <a:chOff x="2623237" y="2431047"/>
            <a:chExt cx="355024" cy="332630"/>
          </a:xfrm>
        </p:grpSpPr>
        <p:sp>
          <p:nvSpPr>
            <p:cNvPr id="6303" name="Google Shape;6303;p78"/>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8"/>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8"/>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8"/>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7" name="Google Shape;6307;p78"/>
          <p:cNvGrpSpPr/>
          <p:nvPr/>
        </p:nvGrpSpPr>
        <p:grpSpPr>
          <a:xfrm>
            <a:off x="6657194" y="2434073"/>
            <a:ext cx="375507" cy="367925"/>
            <a:chOff x="6657194" y="2434073"/>
            <a:chExt cx="375507" cy="367925"/>
          </a:xfrm>
        </p:grpSpPr>
        <p:sp>
          <p:nvSpPr>
            <p:cNvPr id="6308" name="Google Shape;6308;p78"/>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8"/>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8"/>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1" name="Google Shape;6311;p78"/>
          <p:cNvGrpSpPr/>
          <p:nvPr/>
        </p:nvGrpSpPr>
        <p:grpSpPr>
          <a:xfrm>
            <a:off x="7101317" y="2441655"/>
            <a:ext cx="367925" cy="352380"/>
            <a:chOff x="7101317" y="2441655"/>
            <a:chExt cx="367925" cy="352380"/>
          </a:xfrm>
        </p:grpSpPr>
        <p:sp>
          <p:nvSpPr>
            <p:cNvPr id="6312" name="Google Shape;6312;p78"/>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8"/>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4" name="Google Shape;6314;p78"/>
          <p:cNvGrpSpPr/>
          <p:nvPr/>
        </p:nvGrpSpPr>
        <p:grpSpPr>
          <a:xfrm>
            <a:off x="5756399" y="2434456"/>
            <a:ext cx="367925" cy="367161"/>
            <a:chOff x="5756399" y="2434456"/>
            <a:chExt cx="367925" cy="367161"/>
          </a:xfrm>
        </p:grpSpPr>
        <p:sp>
          <p:nvSpPr>
            <p:cNvPr id="6315" name="Google Shape;6315;p78"/>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8"/>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8"/>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8"/>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8"/>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8"/>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8"/>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22" name="Google Shape;6322;p78"/>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8"/>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4" name="Google Shape;6324;p78"/>
          <p:cNvGrpSpPr/>
          <p:nvPr/>
        </p:nvGrpSpPr>
        <p:grpSpPr>
          <a:xfrm>
            <a:off x="7964906" y="2434073"/>
            <a:ext cx="373627" cy="367925"/>
            <a:chOff x="7964906" y="2434073"/>
            <a:chExt cx="373627" cy="367925"/>
          </a:xfrm>
        </p:grpSpPr>
        <p:sp>
          <p:nvSpPr>
            <p:cNvPr id="6325" name="Google Shape;6325;p78"/>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8"/>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7" name="Google Shape;6327;p78"/>
          <p:cNvGrpSpPr/>
          <p:nvPr/>
        </p:nvGrpSpPr>
        <p:grpSpPr>
          <a:xfrm>
            <a:off x="6194086" y="2437737"/>
            <a:ext cx="369837" cy="360471"/>
            <a:chOff x="6194086" y="2437737"/>
            <a:chExt cx="369837" cy="360471"/>
          </a:xfrm>
        </p:grpSpPr>
        <p:sp>
          <p:nvSpPr>
            <p:cNvPr id="6328" name="Google Shape;6328;p78"/>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8"/>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333"/>
        <p:cNvGrpSpPr/>
        <p:nvPr/>
      </p:nvGrpSpPr>
      <p:grpSpPr>
        <a:xfrm>
          <a:off x="0" y="0"/>
          <a:ext cx="0" cy="0"/>
          <a:chOff x="0" y="0"/>
          <a:chExt cx="0" cy="0"/>
        </a:xfrm>
      </p:grpSpPr>
      <p:sp>
        <p:nvSpPr>
          <p:cNvPr id="6334" name="Google Shape;6334;p79"/>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335" name="Google Shape;6335;p79"/>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6336" name="Google Shape;6336;p79"/>
          <p:cNvGrpSpPr/>
          <p:nvPr/>
        </p:nvGrpSpPr>
        <p:grpSpPr>
          <a:xfrm>
            <a:off x="3541011" y="1508594"/>
            <a:ext cx="350166" cy="349434"/>
            <a:chOff x="3541011" y="1508594"/>
            <a:chExt cx="350166" cy="349434"/>
          </a:xfrm>
        </p:grpSpPr>
        <p:sp>
          <p:nvSpPr>
            <p:cNvPr id="6337" name="Google Shape;6337;p79"/>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9"/>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9"/>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9"/>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9"/>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9"/>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9"/>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9"/>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9"/>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9"/>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9"/>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9"/>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9"/>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0" name="Google Shape;6350;p79"/>
          <p:cNvGrpSpPr/>
          <p:nvPr/>
        </p:nvGrpSpPr>
        <p:grpSpPr>
          <a:xfrm>
            <a:off x="3122257" y="1508594"/>
            <a:ext cx="294850" cy="349434"/>
            <a:chOff x="3122257" y="1508594"/>
            <a:chExt cx="294850" cy="349434"/>
          </a:xfrm>
        </p:grpSpPr>
        <p:sp>
          <p:nvSpPr>
            <p:cNvPr id="6351" name="Google Shape;6351;p79"/>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9"/>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9"/>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9"/>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9"/>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6" name="Google Shape;6356;p79"/>
          <p:cNvGrpSpPr/>
          <p:nvPr/>
        </p:nvGrpSpPr>
        <p:grpSpPr>
          <a:xfrm>
            <a:off x="910723" y="1508212"/>
            <a:ext cx="251660" cy="350166"/>
            <a:chOff x="910723" y="1508212"/>
            <a:chExt cx="251660" cy="350166"/>
          </a:xfrm>
        </p:grpSpPr>
        <p:sp>
          <p:nvSpPr>
            <p:cNvPr id="6357" name="Google Shape;6357;p79"/>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9"/>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9"/>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9"/>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9"/>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9"/>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9"/>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9"/>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9"/>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9"/>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9"/>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9"/>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9"/>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9"/>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9"/>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9"/>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9"/>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4" name="Google Shape;6374;p79"/>
          <p:cNvGrpSpPr/>
          <p:nvPr/>
        </p:nvGrpSpPr>
        <p:grpSpPr>
          <a:xfrm>
            <a:off x="1308631" y="1507830"/>
            <a:ext cx="350166" cy="350198"/>
            <a:chOff x="1308631" y="1507830"/>
            <a:chExt cx="350166" cy="350198"/>
          </a:xfrm>
        </p:grpSpPr>
        <p:sp>
          <p:nvSpPr>
            <p:cNvPr id="6375" name="Google Shape;6375;p79"/>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9"/>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9"/>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9"/>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9" name="Google Shape;6379;p79"/>
          <p:cNvGrpSpPr/>
          <p:nvPr/>
        </p:nvGrpSpPr>
        <p:grpSpPr>
          <a:xfrm>
            <a:off x="1756921" y="1509739"/>
            <a:ext cx="345997" cy="345997"/>
            <a:chOff x="1756921" y="1509739"/>
            <a:chExt cx="345997" cy="345997"/>
          </a:xfrm>
        </p:grpSpPr>
        <p:sp>
          <p:nvSpPr>
            <p:cNvPr id="6380" name="Google Shape;6380;p79"/>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9"/>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9"/>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9"/>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9"/>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9"/>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9"/>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9"/>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9"/>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9"/>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9"/>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9"/>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9"/>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9"/>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9"/>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9"/>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9"/>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7" name="Google Shape;6397;p79"/>
          <p:cNvGrpSpPr/>
          <p:nvPr/>
        </p:nvGrpSpPr>
        <p:grpSpPr>
          <a:xfrm>
            <a:off x="2216956" y="1510503"/>
            <a:ext cx="318721" cy="345615"/>
            <a:chOff x="2216956" y="1510503"/>
            <a:chExt cx="318721" cy="345615"/>
          </a:xfrm>
        </p:grpSpPr>
        <p:sp>
          <p:nvSpPr>
            <p:cNvPr id="6398" name="Google Shape;6398;p79"/>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9"/>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9"/>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9"/>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9"/>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3" name="Google Shape;6403;p79"/>
          <p:cNvGrpSpPr/>
          <p:nvPr/>
        </p:nvGrpSpPr>
        <p:grpSpPr>
          <a:xfrm>
            <a:off x="3988156" y="1568461"/>
            <a:ext cx="349052" cy="230049"/>
            <a:chOff x="3988156" y="1568461"/>
            <a:chExt cx="349052" cy="230049"/>
          </a:xfrm>
        </p:grpSpPr>
        <p:sp>
          <p:nvSpPr>
            <p:cNvPr id="6404" name="Google Shape;6404;p79"/>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9"/>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9"/>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9"/>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9"/>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9"/>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9"/>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1" name="Google Shape;6411;p79"/>
          <p:cNvGrpSpPr/>
          <p:nvPr/>
        </p:nvGrpSpPr>
        <p:grpSpPr>
          <a:xfrm>
            <a:off x="2633037" y="1499873"/>
            <a:ext cx="379002" cy="366112"/>
            <a:chOff x="2633037" y="1499873"/>
            <a:chExt cx="379002" cy="366112"/>
          </a:xfrm>
        </p:grpSpPr>
        <p:sp>
          <p:nvSpPr>
            <p:cNvPr id="6412" name="Google Shape;6412;p79"/>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9"/>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9"/>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9"/>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9"/>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9"/>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8" name="Google Shape;6418;p79"/>
          <p:cNvGrpSpPr/>
          <p:nvPr/>
        </p:nvGrpSpPr>
        <p:grpSpPr>
          <a:xfrm>
            <a:off x="6675256" y="1516169"/>
            <a:ext cx="327823" cy="357009"/>
            <a:chOff x="6675256" y="1516169"/>
            <a:chExt cx="327823" cy="357009"/>
          </a:xfrm>
        </p:grpSpPr>
        <p:sp>
          <p:nvSpPr>
            <p:cNvPr id="6419" name="Google Shape;6419;p79"/>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9"/>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9"/>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9"/>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9"/>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9"/>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9"/>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9"/>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9"/>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8" name="Google Shape;6428;p79"/>
          <p:cNvGrpSpPr/>
          <p:nvPr/>
        </p:nvGrpSpPr>
        <p:grpSpPr>
          <a:xfrm>
            <a:off x="8020159" y="1516551"/>
            <a:ext cx="300897" cy="356627"/>
            <a:chOff x="8020159" y="1516551"/>
            <a:chExt cx="300897" cy="356627"/>
          </a:xfrm>
        </p:grpSpPr>
        <p:sp>
          <p:nvSpPr>
            <p:cNvPr id="6429" name="Google Shape;6429;p79"/>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9"/>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9"/>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9"/>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9"/>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4" name="Google Shape;6434;p79"/>
          <p:cNvGrpSpPr/>
          <p:nvPr/>
        </p:nvGrpSpPr>
        <p:grpSpPr>
          <a:xfrm>
            <a:off x="5377363" y="1516169"/>
            <a:ext cx="257357" cy="356627"/>
            <a:chOff x="5377363" y="1516169"/>
            <a:chExt cx="257357" cy="356627"/>
          </a:xfrm>
        </p:grpSpPr>
        <p:sp>
          <p:nvSpPr>
            <p:cNvPr id="6435" name="Google Shape;6435;p79"/>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9"/>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9"/>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9"/>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9"/>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9"/>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9"/>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9"/>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9"/>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9"/>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9"/>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9"/>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9"/>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9"/>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9"/>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9"/>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9"/>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2" name="Google Shape;6452;p79"/>
          <p:cNvGrpSpPr/>
          <p:nvPr/>
        </p:nvGrpSpPr>
        <p:grpSpPr>
          <a:xfrm>
            <a:off x="4880567" y="1535870"/>
            <a:ext cx="356245" cy="317607"/>
            <a:chOff x="4880567" y="1535870"/>
            <a:chExt cx="356245" cy="317607"/>
          </a:xfrm>
        </p:grpSpPr>
        <p:sp>
          <p:nvSpPr>
            <p:cNvPr id="6453" name="Google Shape;6453;p79"/>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9"/>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9"/>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9"/>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9"/>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8" name="Google Shape;6458;p79"/>
          <p:cNvGrpSpPr/>
          <p:nvPr/>
        </p:nvGrpSpPr>
        <p:grpSpPr>
          <a:xfrm>
            <a:off x="5771483" y="1515787"/>
            <a:ext cx="357359" cy="357391"/>
            <a:chOff x="5771483" y="1515787"/>
            <a:chExt cx="357359" cy="357391"/>
          </a:xfrm>
        </p:grpSpPr>
        <p:sp>
          <p:nvSpPr>
            <p:cNvPr id="6459" name="Google Shape;6459;p79"/>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9"/>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9"/>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9"/>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3" name="Google Shape;6463;p79"/>
          <p:cNvGrpSpPr/>
          <p:nvPr/>
        </p:nvGrpSpPr>
        <p:grpSpPr>
          <a:xfrm>
            <a:off x="7121669" y="1533610"/>
            <a:ext cx="321362" cy="321362"/>
            <a:chOff x="7121669" y="1533610"/>
            <a:chExt cx="321362" cy="321362"/>
          </a:xfrm>
        </p:grpSpPr>
        <p:sp>
          <p:nvSpPr>
            <p:cNvPr id="6464" name="Google Shape;6464;p79"/>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9"/>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9"/>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9"/>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8" name="Google Shape;6468;p79"/>
          <p:cNvGrpSpPr/>
          <p:nvPr/>
        </p:nvGrpSpPr>
        <p:grpSpPr>
          <a:xfrm>
            <a:off x="7562766" y="1514864"/>
            <a:ext cx="327059" cy="360192"/>
            <a:chOff x="7562766" y="1514864"/>
            <a:chExt cx="327059" cy="360192"/>
          </a:xfrm>
        </p:grpSpPr>
        <p:sp>
          <p:nvSpPr>
            <p:cNvPr id="6469" name="Google Shape;6469;p79"/>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9"/>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9"/>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9"/>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3" name="Google Shape;6473;p79"/>
          <p:cNvGrpSpPr/>
          <p:nvPr/>
        </p:nvGrpSpPr>
        <p:grpSpPr>
          <a:xfrm>
            <a:off x="6221229" y="1498673"/>
            <a:ext cx="361636" cy="362183"/>
            <a:chOff x="6259175" y="1559008"/>
            <a:chExt cx="271743" cy="272093"/>
          </a:xfrm>
        </p:grpSpPr>
        <p:sp>
          <p:nvSpPr>
            <p:cNvPr id="6474" name="Google Shape;6474;p79"/>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9"/>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9"/>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9"/>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9"/>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9"/>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9"/>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9"/>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9"/>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9"/>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9"/>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9"/>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9"/>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9"/>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9"/>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9"/>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9"/>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1" name="Google Shape;6491;p79"/>
          <p:cNvGrpSpPr/>
          <p:nvPr/>
        </p:nvGrpSpPr>
        <p:grpSpPr>
          <a:xfrm>
            <a:off x="2661459" y="2015001"/>
            <a:ext cx="322508" cy="273494"/>
            <a:chOff x="2661459" y="2015001"/>
            <a:chExt cx="322508" cy="273494"/>
          </a:xfrm>
        </p:grpSpPr>
        <p:sp>
          <p:nvSpPr>
            <p:cNvPr id="6492" name="Google Shape;6492;p79"/>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9"/>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4" name="Google Shape;6494;p79"/>
          <p:cNvGrpSpPr/>
          <p:nvPr/>
        </p:nvGrpSpPr>
        <p:grpSpPr>
          <a:xfrm>
            <a:off x="6671087" y="2009304"/>
            <a:ext cx="332757" cy="281833"/>
            <a:chOff x="6671087" y="2009304"/>
            <a:chExt cx="332757" cy="281833"/>
          </a:xfrm>
        </p:grpSpPr>
        <p:sp>
          <p:nvSpPr>
            <p:cNvPr id="6495" name="Google Shape;6495;p79"/>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9"/>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7" name="Google Shape;6497;p79"/>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8" name="Google Shape;6498;p79"/>
          <p:cNvGrpSpPr/>
          <p:nvPr/>
        </p:nvGrpSpPr>
        <p:grpSpPr>
          <a:xfrm>
            <a:off x="2201806" y="1976585"/>
            <a:ext cx="349784" cy="349434"/>
            <a:chOff x="2201806" y="1976585"/>
            <a:chExt cx="349784" cy="349434"/>
          </a:xfrm>
        </p:grpSpPr>
        <p:sp>
          <p:nvSpPr>
            <p:cNvPr id="6499" name="Google Shape;6499;p79"/>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9"/>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9"/>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9"/>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3" name="Google Shape;6503;p79"/>
          <p:cNvGrpSpPr/>
          <p:nvPr/>
        </p:nvGrpSpPr>
        <p:grpSpPr>
          <a:xfrm>
            <a:off x="3094217" y="1976585"/>
            <a:ext cx="350198" cy="350548"/>
            <a:chOff x="3094217" y="1976585"/>
            <a:chExt cx="350198" cy="350548"/>
          </a:xfrm>
        </p:grpSpPr>
        <p:sp>
          <p:nvSpPr>
            <p:cNvPr id="6504" name="Google Shape;6504;p79"/>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9"/>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9"/>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9"/>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9"/>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9"/>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9"/>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9"/>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9"/>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9"/>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9"/>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9"/>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9"/>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7" name="Google Shape;6517;p79"/>
          <p:cNvGrpSpPr/>
          <p:nvPr/>
        </p:nvGrpSpPr>
        <p:grpSpPr>
          <a:xfrm>
            <a:off x="870939" y="1975821"/>
            <a:ext cx="332375" cy="350071"/>
            <a:chOff x="870939" y="1975821"/>
            <a:chExt cx="332375" cy="350071"/>
          </a:xfrm>
        </p:grpSpPr>
        <p:sp>
          <p:nvSpPr>
            <p:cNvPr id="6518" name="Google Shape;6518;p79"/>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9"/>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9"/>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9"/>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2" name="Google Shape;6522;p79"/>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3" name="Google Shape;6523;p79"/>
          <p:cNvGrpSpPr/>
          <p:nvPr/>
        </p:nvGrpSpPr>
        <p:grpSpPr>
          <a:xfrm>
            <a:off x="3979435" y="1976585"/>
            <a:ext cx="345265" cy="349848"/>
            <a:chOff x="3979435" y="1976585"/>
            <a:chExt cx="345265" cy="349848"/>
          </a:xfrm>
        </p:grpSpPr>
        <p:sp>
          <p:nvSpPr>
            <p:cNvPr id="6524" name="Google Shape;6524;p79"/>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9"/>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9"/>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9"/>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9"/>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9"/>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9"/>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9"/>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9"/>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9"/>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9"/>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9"/>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9"/>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9"/>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9"/>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9"/>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9"/>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1" name="Google Shape;6541;p79"/>
          <p:cNvGrpSpPr/>
          <p:nvPr/>
        </p:nvGrpSpPr>
        <p:grpSpPr>
          <a:xfrm>
            <a:off x="3576626" y="1975821"/>
            <a:ext cx="284251" cy="351694"/>
            <a:chOff x="3576626" y="1975821"/>
            <a:chExt cx="284251" cy="351694"/>
          </a:xfrm>
        </p:grpSpPr>
        <p:sp>
          <p:nvSpPr>
            <p:cNvPr id="6542" name="Google Shape;6542;p79"/>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9"/>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9"/>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5" name="Google Shape;6545;p79"/>
          <p:cNvGrpSpPr/>
          <p:nvPr/>
        </p:nvGrpSpPr>
        <p:grpSpPr>
          <a:xfrm>
            <a:off x="2722090" y="2890162"/>
            <a:ext cx="238770" cy="371841"/>
            <a:chOff x="2722090" y="2890162"/>
            <a:chExt cx="238770" cy="371841"/>
          </a:xfrm>
        </p:grpSpPr>
        <p:sp>
          <p:nvSpPr>
            <p:cNvPr id="6546" name="Google Shape;6546;p79"/>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9"/>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9"/>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9" name="Google Shape;6549;p79"/>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50" name="Google Shape;6550;p79"/>
          <p:cNvGrpSpPr/>
          <p:nvPr/>
        </p:nvGrpSpPr>
        <p:grpSpPr>
          <a:xfrm>
            <a:off x="6216367" y="1970156"/>
            <a:ext cx="361147" cy="361147"/>
            <a:chOff x="6216367" y="1970156"/>
            <a:chExt cx="361147" cy="361147"/>
          </a:xfrm>
        </p:grpSpPr>
        <p:sp>
          <p:nvSpPr>
            <p:cNvPr id="6551" name="Google Shape;6551;p79"/>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9"/>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9"/>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9"/>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79"/>
          <p:cNvGrpSpPr/>
          <p:nvPr/>
        </p:nvGrpSpPr>
        <p:grpSpPr>
          <a:xfrm>
            <a:off x="1289311" y="2926222"/>
            <a:ext cx="408156" cy="299783"/>
            <a:chOff x="1289311" y="2926222"/>
            <a:chExt cx="408156" cy="299783"/>
          </a:xfrm>
        </p:grpSpPr>
        <p:sp>
          <p:nvSpPr>
            <p:cNvPr id="6556" name="Google Shape;6556;p79"/>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9"/>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8" name="Google Shape;6558;p79"/>
          <p:cNvGrpSpPr/>
          <p:nvPr/>
        </p:nvGrpSpPr>
        <p:grpSpPr>
          <a:xfrm>
            <a:off x="7978465" y="1969392"/>
            <a:ext cx="361147" cy="360797"/>
            <a:chOff x="7978465" y="1969392"/>
            <a:chExt cx="361147" cy="360797"/>
          </a:xfrm>
        </p:grpSpPr>
        <p:sp>
          <p:nvSpPr>
            <p:cNvPr id="6559" name="Google Shape;6559;p79"/>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9"/>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9"/>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9"/>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9"/>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9"/>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9"/>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9"/>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9"/>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8" name="Google Shape;6568;p79"/>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69" name="Google Shape;6569;p79"/>
          <p:cNvGrpSpPr/>
          <p:nvPr/>
        </p:nvGrpSpPr>
        <p:grpSpPr>
          <a:xfrm>
            <a:off x="854261" y="2908813"/>
            <a:ext cx="377474" cy="335748"/>
            <a:chOff x="854261" y="2908813"/>
            <a:chExt cx="377474" cy="335748"/>
          </a:xfrm>
        </p:grpSpPr>
        <p:sp>
          <p:nvSpPr>
            <p:cNvPr id="6570" name="Google Shape;6570;p79"/>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9"/>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9"/>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9"/>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9"/>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5" name="Google Shape;6575;p79"/>
          <p:cNvGrpSpPr/>
          <p:nvPr/>
        </p:nvGrpSpPr>
        <p:grpSpPr>
          <a:xfrm>
            <a:off x="1749728" y="2894777"/>
            <a:ext cx="386927" cy="363438"/>
            <a:chOff x="1749728" y="2894777"/>
            <a:chExt cx="386927" cy="363438"/>
          </a:xfrm>
        </p:grpSpPr>
        <p:sp>
          <p:nvSpPr>
            <p:cNvPr id="6576" name="Google Shape;6576;p79"/>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9"/>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9"/>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9"/>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9"/>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9"/>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9"/>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3" name="Google Shape;6583;p79"/>
          <p:cNvGrpSpPr/>
          <p:nvPr/>
        </p:nvGrpSpPr>
        <p:grpSpPr>
          <a:xfrm>
            <a:off x="7098912" y="1969392"/>
            <a:ext cx="359651" cy="361560"/>
            <a:chOff x="7098912" y="1969392"/>
            <a:chExt cx="359651" cy="361560"/>
          </a:xfrm>
        </p:grpSpPr>
        <p:sp>
          <p:nvSpPr>
            <p:cNvPr id="6584" name="Google Shape;6584;p79"/>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9"/>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9"/>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9"/>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9"/>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9"/>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9"/>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9"/>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9"/>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9"/>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9"/>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9"/>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9"/>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97" name="Google Shape;6597;p79"/>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8" name="Google Shape;6598;p79"/>
          <p:cNvGrpSpPr/>
          <p:nvPr/>
        </p:nvGrpSpPr>
        <p:grpSpPr>
          <a:xfrm>
            <a:off x="5352728" y="1990239"/>
            <a:ext cx="327091" cy="322508"/>
            <a:chOff x="5352728" y="1990239"/>
            <a:chExt cx="327091" cy="322508"/>
          </a:xfrm>
        </p:grpSpPr>
        <p:sp>
          <p:nvSpPr>
            <p:cNvPr id="6599" name="Google Shape;6599;p79"/>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9"/>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9"/>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2" name="Google Shape;6602;p79"/>
          <p:cNvGrpSpPr/>
          <p:nvPr/>
        </p:nvGrpSpPr>
        <p:grpSpPr>
          <a:xfrm>
            <a:off x="7538896" y="1970156"/>
            <a:ext cx="361147" cy="361529"/>
            <a:chOff x="7538896" y="1970156"/>
            <a:chExt cx="361147" cy="361529"/>
          </a:xfrm>
        </p:grpSpPr>
        <p:sp>
          <p:nvSpPr>
            <p:cNvPr id="6603" name="Google Shape;6603;p79"/>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9"/>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9"/>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9"/>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9"/>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9"/>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9" name="Google Shape;6609;p79"/>
          <p:cNvGrpSpPr/>
          <p:nvPr/>
        </p:nvGrpSpPr>
        <p:grpSpPr>
          <a:xfrm>
            <a:off x="4896099" y="1970920"/>
            <a:ext cx="358155" cy="358123"/>
            <a:chOff x="4896099" y="1970920"/>
            <a:chExt cx="358155" cy="358123"/>
          </a:xfrm>
        </p:grpSpPr>
        <p:sp>
          <p:nvSpPr>
            <p:cNvPr id="6610" name="Google Shape;6610;p79"/>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9"/>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9"/>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3" name="Google Shape;6613;p79"/>
          <p:cNvGrpSpPr/>
          <p:nvPr/>
        </p:nvGrpSpPr>
        <p:grpSpPr>
          <a:xfrm>
            <a:off x="4048787" y="2977019"/>
            <a:ext cx="283488" cy="198604"/>
            <a:chOff x="4048787" y="2977019"/>
            <a:chExt cx="283488" cy="198604"/>
          </a:xfrm>
        </p:grpSpPr>
        <p:sp>
          <p:nvSpPr>
            <p:cNvPr id="6614" name="Google Shape;6614;p79"/>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9"/>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9"/>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9"/>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9"/>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9"/>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0" name="Google Shape;6620;p79"/>
          <p:cNvGrpSpPr/>
          <p:nvPr/>
        </p:nvGrpSpPr>
        <p:grpSpPr>
          <a:xfrm>
            <a:off x="4054103" y="2430191"/>
            <a:ext cx="218687" cy="349052"/>
            <a:chOff x="4054103" y="2430191"/>
            <a:chExt cx="218687" cy="349052"/>
          </a:xfrm>
        </p:grpSpPr>
        <p:sp>
          <p:nvSpPr>
            <p:cNvPr id="6621" name="Google Shape;6621;p79"/>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9"/>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3" name="Google Shape;6623;p79"/>
          <p:cNvGrpSpPr/>
          <p:nvPr/>
        </p:nvGrpSpPr>
        <p:grpSpPr>
          <a:xfrm>
            <a:off x="2185128" y="2427549"/>
            <a:ext cx="382758" cy="356595"/>
            <a:chOff x="2185128" y="2427549"/>
            <a:chExt cx="382758" cy="356595"/>
          </a:xfrm>
        </p:grpSpPr>
        <p:sp>
          <p:nvSpPr>
            <p:cNvPr id="6624" name="Google Shape;6624;p79"/>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9"/>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9"/>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9"/>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8" name="Google Shape;6628;p79"/>
          <p:cNvGrpSpPr/>
          <p:nvPr/>
        </p:nvGrpSpPr>
        <p:grpSpPr>
          <a:xfrm>
            <a:off x="3539102" y="2427549"/>
            <a:ext cx="355099" cy="355481"/>
            <a:chOff x="3539102" y="2427549"/>
            <a:chExt cx="355099" cy="355481"/>
          </a:xfrm>
        </p:grpSpPr>
        <p:sp>
          <p:nvSpPr>
            <p:cNvPr id="6629" name="Google Shape;6629;p79"/>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9"/>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1" name="Google Shape;6631;p79"/>
          <p:cNvGrpSpPr/>
          <p:nvPr/>
        </p:nvGrpSpPr>
        <p:grpSpPr>
          <a:xfrm>
            <a:off x="2656907" y="2439293"/>
            <a:ext cx="332757" cy="332343"/>
            <a:chOff x="2656907" y="2439293"/>
            <a:chExt cx="332757" cy="332343"/>
          </a:xfrm>
        </p:grpSpPr>
        <p:sp>
          <p:nvSpPr>
            <p:cNvPr id="6632" name="Google Shape;6632;p79"/>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9"/>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9"/>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9"/>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9"/>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9"/>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9"/>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9" name="Google Shape;6639;p79"/>
          <p:cNvGrpSpPr/>
          <p:nvPr/>
        </p:nvGrpSpPr>
        <p:grpSpPr>
          <a:xfrm>
            <a:off x="1731523" y="2422616"/>
            <a:ext cx="399435" cy="365698"/>
            <a:chOff x="1731523" y="2422616"/>
            <a:chExt cx="399435" cy="365698"/>
          </a:xfrm>
        </p:grpSpPr>
        <p:sp>
          <p:nvSpPr>
            <p:cNvPr id="6640" name="Google Shape;6640;p79"/>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9"/>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9"/>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3" name="Google Shape;6643;p79"/>
          <p:cNvGrpSpPr/>
          <p:nvPr/>
        </p:nvGrpSpPr>
        <p:grpSpPr>
          <a:xfrm>
            <a:off x="3097241" y="2433564"/>
            <a:ext cx="344883" cy="343387"/>
            <a:chOff x="3097241" y="2433564"/>
            <a:chExt cx="344883" cy="343387"/>
          </a:xfrm>
        </p:grpSpPr>
        <p:sp>
          <p:nvSpPr>
            <p:cNvPr id="6644" name="Google Shape;6644;p79"/>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9"/>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9"/>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9"/>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9"/>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9"/>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9"/>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9"/>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9"/>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3" name="Google Shape;6653;p79"/>
          <p:cNvGrpSpPr/>
          <p:nvPr/>
        </p:nvGrpSpPr>
        <p:grpSpPr>
          <a:xfrm>
            <a:off x="1278299" y="2439293"/>
            <a:ext cx="410829" cy="332343"/>
            <a:chOff x="1278299" y="2439293"/>
            <a:chExt cx="410829" cy="332343"/>
          </a:xfrm>
        </p:grpSpPr>
        <p:sp>
          <p:nvSpPr>
            <p:cNvPr id="6654" name="Google Shape;6654;p79"/>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9"/>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9"/>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9"/>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9"/>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9"/>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9"/>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9"/>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2" name="Google Shape;6662;p79"/>
          <p:cNvGrpSpPr/>
          <p:nvPr/>
        </p:nvGrpSpPr>
        <p:grpSpPr>
          <a:xfrm>
            <a:off x="870939" y="2439293"/>
            <a:ext cx="331993" cy="331993"/>
            <a:chOff x="870939" y="2439293"/>
            <a:chExt cx="331993" cy="331993"/>
          </a:xfrm>
        </p:grpSpPr>
        <p:sp>
          <p:nvSpPr>
            <p:cNvPr id="6663" name="Google Shape;6663;p79"/>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9"/>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9"/>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9"/>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9"/>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9"/>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9"/>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9"/>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9"/>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9"/>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9"/>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9"/>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9"/>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9"/>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9"/>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9"/>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9" name="Google Shape;6679;p79"/>
          <p:cNvGrpSpPr/>
          <p:nvPr/>
        </p:nvGrpSpPr>
        <p:grpSpPr>
          <a:xfrm>
            <a:off x="6644957" y="2456353"/>
            <a:ext cx="371395" cy="278904"/>
            <a:chOff x="6644957" y="2456353"/>
            <a:chExt cx="371395" cy="278904"/>
          </a:xfrm>
        </p:grpSpPr>
        <p:sp>
          <p:nvSpPr>
            <p:cNvPr id="6680" name="Google Shape;6680;p79"/>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9"/>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9"/>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9"/>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9"/>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5" name="Google Shape;6685;p79"/>
          <p:cNvGrpSpPr/>
          <p:nvPr/>
        </p:nvGrpSpPr>
        <p:grpSpPr>
          <a:xfrm>
            <a:off x="5388757" y="2414659"/>
            <a:ext cx="260349" cy="362292"/>
            <a:chOff x="5388757" y="2414659"/>
            <a:chExt cx="260349" cy="362292"/>
          </a:xfrm>
        </p:grpSpPr>
        <p:sp>
          <p:nvSpPr>
            <p:cNvPr id="6686" name="Google Shape;6686;p79"/>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9"/>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9"/>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9"/>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9"/>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9"/>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9"/>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9"/>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9"/>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9"/>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9"/>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9"/>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9"/>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9"/>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9"/>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9"/>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9"/>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9"/>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9"/>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9"/>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6" name="Google Shape;6706;p79"/>
          <p:cNvGrpSpPr/>
          <p:nvPr/>
        </p:nvGrpSpPr>
        <p:grpSpPr>
          <a:xfrm>
            <a:off x="3567142" y="2905757"/>
            <a:ext cx="348288" cy="340331"/>
            <a:chOff x="3567142" y="2905757"/>
            <a:chExt cx="348288" cy="340331"/>
          </a:xfrm>
        </p:grpSpPr>
        <p:sp>
          <p:nvSpPr>
            <p:cNvPr id="6707" name="Google Shape;6707;p79"/>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9"/>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9"/>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9"/>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9"/>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2" name="Google Shape;6712;p79"/>
          <p:cNvGrpSpPr/>
          <p:nvPr/>
        </p:nvGrpSpPr>
        <p:grpSpPr>
          <a:xfrm>
            <a:off x="7967103" y="2415041"/>
            <a:ext cx="355863" cy="361911"/>
            <a:chOff x="7967103" y="2415041"/>
            <a:chExt cx="355863" cy="361911"/>
          </a:xfrm>
        </p:grpSpPr>
        <p:sp>
          <p:nvSpPr>
            <p:cNvPr id="6713" name="Google Shape;6713;p79"/>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9"/>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9"/>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9"/>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9"/>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9"/>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9"/>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9"/>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9"/>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9"/>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9"/>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4" name="Google Shape;6724;p79"/>
          <p:cNvGrpSpPr/>
          <p:nvPr/>
        </p:nvGrpSpPr>
        <p:grpSpPr>
          <a:xfrm>
            <a:off x="7529411" y="2414659"/>
            <a:ext cx="355863" cy="362292"/>
            <a:chOff x="7529411" y="2414659"/>
            <a:chExt cx="355863" cy="362292"/>
          </a:xfrm>
        </p:grpSpPr>
        <p:sp>
          <p:nvSpPr>
            <p:cNvPr id="6725" name="Google Shape;6725;p79"/>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9"/>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9"/>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9"/>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9"/>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9"/>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9"/>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9"/>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9"/>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9"/>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9"/>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9"/>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79"/>
          <p:cNvGrpSpPr/>
          <p:nvPr/>
        </p:nvGrpSpPr>
        <p:grpSpPr>
          <a:xfrm>
            <a:off x="5733194" y="2431718"/>
            <a:ext cx="446826" cy="327059"/>
            <a:chOff x="5733194" y="2431718"/>
            <a:chExt cx="446826" cy="327059"/>
          </a:xfrm>
        </p:grpSpPr>
        <p:sp>
          <p:nvSpPr>
            <p:cNvPr id="6738" name="Google Shape;6738;p79"/>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9"/>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9"/>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1" name="Google Shape;6741;p79"/>
          <p:cNvGrpSpPr/>
          <p:nvPr/>
        </p:nvGrpSpPr>
        <p:grpSpPr>
          <a:xfrm>
            <a:off x="4876780" y="2418064"/>
            <a:ext cx="407774" cy="356627"/>
            <a:chOff x="4876780" y="2418064"/>
            <a:chExt cx="407774" cy="356627"/>
          </a:xfrm>
        </p:grpSpPr>
        <p:sp>
          <p:nvSpPr>
            <p:cNvPr id="6742" name="Google Shape;6742;p79"/>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9"/>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9"/>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9"/>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9"/>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9"/>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9"/>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9"/>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0" name="Google Shape;6750;p79"/>
          <p:cNvGrpSpPr/>
          <p:nvPr/>
        </p:nvGrpSpPr>
        <p:grpSpPr>
          <a:xfrm>
            <a:off x="7070872" y="2410871"/>
            <a:ext cx="398321" cy="371013"/>
            <a:chOff x="7070872" y="2410871"/>
            <a:chExt cx="398321" cy="371013"/>
          </a:xfrm>
        </p:grpSpPr>
        <p:sp>
          <p:nvSpPr>
            <p:cNvPr id="6751" name="Google Shape;6751;p79"/>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9"/>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9"/>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9"/>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5" name="Google Shape;6755;p79"/>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6" name="Google Shape;6756;p79"/>
          <p:cNvGrpSpPr/>
          <p:nvPr/>
        </p:nvGrpSpPr>
        <p:grpSpPr>
          <a:xfrm>
            <a:off x="5318259" y="2982111"/>
            <a:ext cx="371013" cy="220787"/>
            <a:chOff x="5318259" y="2982111"/>
            <a:chExt cx="371013" cy="220787"/>
          </a:xfrm>
        </p:grpSpPr>
        <p:sp>
          <p:nvSpPr>
            <p:cNvPr id="6757" name="Google Shape;6757;p79"/>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9"/>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9"/>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9"/>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9"/>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9"/>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9"/>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9"/>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5" name="Google Shape;6765;p79"/>
          <p:cNvGrpSpPr/>
          <p:nvPr/>
        </p:nvGrpSpPr>
        <p:grpSpPr>
          <a:xfrm>
            <a:off x="7073928" y="2905757"/>
            <a:ext cx="371395" cy="371809"/>
            <a:chOff x="7073928" y="2905757"/>
            <a:chExt cx="371395" cy="371809"/>
          </a:xfrm>
        </p:grpSpPr>
        <p:sp>
          <p:nvSpPr>
            <p:cNvPr id="6766" name="Google Shape;6766;p79"/>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9"/>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9"/>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9" name="Google Shape;6769;p79"/>
          <p:cNvGrpSpPr/>
          <p:nvPr/>
        </p:nvGrpSpPr>
        <p:grpSpPr>
          <a:xfrm>
            <a:off x="6188327" y="2955408"/>
            <a:ext cx="371395" cy="272857"/>
            <a:chOff x="6188327" y="2955408"/>
            <a:chExt cx="371395" cy="272857"/>
          </a:xfrm>
        </p:grpSpPr>
        <p:sp>
          <p:nvSpPr>
            <p:cNvPr id="6770" name="Google Shape;6770;p79"/>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9"/>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2" name="Google Shape;6772;p79"/>
          <p:cNvGrpSpPr/>
          <p:nvPr/>
        </p:nvGrpSpPr>
        <p:grpSpPr>
          <a:xfrm>
            <a:off x="7521454" y="2906139"/>
            <a:ext cx="359651" cy="371013"/>
            <a:chOff x="7521454" y="2906139"/>
            <a:chExt cx="359651" cy="371013"/>
          </a:xfrm>
        </p:grpSpPr>
        <p:sp>
          <p:nvSpPr>
            <p:cNvPr id="6773" name="Google Shape;6773;p79"/>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9"/>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9"/>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9"/>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9"/>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79"/>
          <p:cNvGrpSpPr/>
          <p:nvPr/>
        </p:nvGrpSpPr>
        <p:grpSpPr>
          <a:xfrm>
            <a:off x="5782845" y="2906521"/>
            <a:ext cx="301661" cy="371013"/>
            <a:chOff x="5782845" y="2906521"/>
            <a:chExt cx="301661" cy="371013"/>
          </a:xfrm>
        </p:grpSpPr>
        <p:sp>
          <p:nvSpPr>
            <p:cNvPr id="6779" name="Google Shape;6779;p79"/>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9"/>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9"/>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2" name="Google Shape;6782;p79"/>
          <p:cNvGrpSpPr/>
          <p:nvPr/>
        </p:nvGrpSpPr>
        <p:grpSpPr>
          <a:xfrm>
            <a:off x="6630539" y="2917502"/>
            <a:ext cx="371777" cy="349434"/>
            <a:chOff x="6630539" y="2917502"/>
            <a:chExt cx="371777" cy="349434"/>
          </a:xfrm>
        </p:grpSpPr>
        <p:sp>
          <p:nvSpPr>
            <p:cNvPr id="6783" name="Google Shape;6783;p79"/>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9"/>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9"/>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9"/>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9"/>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9"/>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9"/>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0" name="Google Shape;6790;p79"/>
          <p:cNvGrpSpPr/>
          <p:nvPr/>
        </p:nvGrpSpPr>
        <p:grpSpPr>
          <a:xfrm>
            <a:off x="2171474" y="3369229"/>
            <a:ext cx="408156" cy="343737"/>
            <a:chOff x="2171474" y="3369229"/>
            <a:chExt cx="408156" cy="343737"/>
          </a:xfrm>
        </p:grpSpPr>
        <p:sp>
          <p:nvSpPr>
            <p:cNvPr id="6791" name="Google Shape;6791;p79"/>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9"/>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9"/>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9"/>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5" name="Google Shape;6795;p79"/>
          <p:cNvGrpSpPr/>
          <p:nvPr/>
        </p:nvGrpSpPr>
        <p:grpSpPr>
          <a:xfrm>
            <a:off x="4891198" y="2925108"/>
            <a:ext cx="334634" cy="334634"/>
            <a:chOff x="4891198" y="2925108"/>
            <a:chExt cx="334634" cy="334634"/>
          </a:xfrm>
        </p:grpSpPr>
        <p:sp>
          <p:nvSpPr>
            <p:cNvPr id="6796" name="Google Shape;6796;p79"/>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9"/>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9"/>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9"/>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9"/>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9"/>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9"/>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9"/>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4" name="Google Shape;6804;p79"/>
          <p:cNvGrpSpPr/>
          <p:nvPr/>
        </p:nvGrpSpPr>
        <p:grpSpPr>
          <a:xfrm>
            <a:off x="7976174" y="2925108"/>
            <a:ext cx="334666" cy="334634"/>
            <a:chOff x="7976174" y="2925108"/>
            <a:chExt cx="334666" cy="334634"/>
          </a:xfrm>
        </p:grpSpPr>
        <p:sp>
          <p:nvSpPr>
            <p:cNvPr id="6805" name="Google Shape;6805;p79"/>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9"/>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9"/>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9"/>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9"/>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9"/>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9"/>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9"/>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9"/>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4" name="Google Shape;6814;p79"/>
          <p:cNvGrpSpPr/>
          <p:nvPr/>
        </p:nvGrpSpPr>
        <p:grpSpPr>
          <a:xfrm>
            <a:off x="3091957" y="3374131"/>
            <a:ext cx="354717" cy="332757"/>
            <a:chOff x="3091957" y="3374131"/>
            <a:chExt cx="354717" cy="332757"/>
          </a:xfrm>
        </p:grpSpPr>
        <p:sp>
          <p:nvSpPr>
            <p:cNvPr id="6815" name="Google Shape;6815;p79"/>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9"/>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9"/>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9"/>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9"/>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9"/>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1" name="Google Shape;6821;p79"/>
          <p:cNvGrpSpPr/>
          <p:nvPr/>
        </p:nvGrpSpPr>
        <p:grpSpPr>
          <a:xfrm>
            <a:off x="3988156" y="3380210"/>
            <a:ext cx="353954" cy="318880"/>
            <a:chOff x="3988156" y="3380210"/>
            <a:chExt cx="353954" cy="318880"/>
          </a:xfrm>
        </p:grpSpPr>
        <p:sp>
          <p:nvSpPr>
            <p:cNvPr id="6822" name="Google Shape;6822;p79"/>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9"/>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9"/>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9"/>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9"/>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7" name="Google Shape;6827;p79"/>
          <p:cNvGrpSpPr/>
          <p:nvPr/>
        </p:nvGrpSpPr>
        <p:grpSpPr>
          <a:xfrm>
            <a:off x="3541011" y="3367320"/>
            <a:ext cx="348257" cy="346188"/>
            <a:chOff x="3541011" y="3367320"/>
            <a:chExt cx="348257" cy="346188"/>
          </a:xfrm>
        </p:grpSpPr>
        <p:sp>
          <p:nvSpPr>
            <p:cNvPr id="6828" name="Google Shape;6828;p79"/>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9"/>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9"/>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9"/>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2" name="Google Shape;6832;p79"/>
          <p:cNvGrpSpPr/>
          <p:nvPr/>
        </p:nvGrpSpPr>
        <p:grpSpPr>
          <a:xfrm>
            <a:off x="850092" y="3352934"/>
            <a:ext cx="369517" cy="375660"/>
            <a:chOff x="850092" y="3352934"/>
            <a:chExt cx="369517" cy="375660"/>
          </a:xfrm>
        </p:grpSpPr>
        <p:sp>
          <p:nvSpPr>
            <p:cNvPr id="6833" name="Google Shape;6833;p79"/>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9"/>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9"/>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9"/>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9"/>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8" name="Google Shape;6838;p79"/>
          <p:cNvGrpSpPr/>
          <p:nvPr/>
        </p:nvGrpSpPr>
        <p:grpSpPr>
          <a:xfrm>
            <a:off x="1314678" y="3358217"/>
            <a:ext cx="334666" cy="365348"/>
            <a:chOff x="1314678" y="3358217"/>
            <a:chExt cx="334666" cy="365348"/>
          </a:xfrm>
        </p:grpSpPr>
        <p:sp>
          <p:nvSpPr>
            <p:cNvPr id="6839" name="Google Shape;6839;p79"/>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9"/>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9"/>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9"/>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9"/>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4" name="Google Shape;6844;p79"/>
          <p:cNvGrpSpPr/>
          <p:nvPr/>
        </p:nvGrpSpPr>
        <p:grpSpPr>
          <a:xfrm>
            <a:off x="1748582" y="3372635"/>
            <a:ext cx="359269" cy="335780"/>
            <a:chOff x="1748582" y="3372635"/>
            <a:chExt cx="359269" cy="335780"/>
          </a:xfrm>
        </p:grpSpPr>
        <p:sp>
          <p:nvSpPr>
            <p:cNvPr id="6845" name="Google Shape;6845;p79"/>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6" name="Google Shape;6846;p79"/>
            <p:cNvGrpSpPr/>
            <p:nvPr/>
          </p:nvGrpSpPr>
          <p:grpSpPr>
            <a:xfrm>
              <a:off x="1748582" y="3372635"/>
              <a:ext cx="333520" cy="335780"/>
              <a:chOff x="1748582" y="3372635"/>
              <a:chExt cx="333520" cy="335780"/>
            </a:xfrm>
          </p:grpSpPr>
          <p:sp>
            <p:nvSpPr>
              <p:cNvPr id="6847" name="Google Shape;6847;p79"/>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9"/>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9"/>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50" name="Google Shape;6850;p79"/>
          <p:cNvGrpSpPr/>
          <p:nvPr/>
        </p:nvGrpSpPr>
        <p:grpSpPr>
          <a:xfrm>
            <a:off x="2640993" y="3357835"/>
            <a:ext cx="365348" cy="364966"/>
            <a:chOff x="2640993" y="3357835"/>
            <a:chExt cx="365348" cy="364966"/>
          </a:xfrm>
        </p:grpSpPr>
        <p:sp>
          <p:nvSpPr>
            <p:cNvPr id="6851" name="Google Shape;6851;p79"/>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9"/>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9"/>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9"/>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9"/>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9"/>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9"/>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9"/>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9"/>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9"/>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1" name="Google Shape;6861;p79"/>
          <p:cNvGrpSpPr/>
          <p:nvPr/>
        </p:nvGrpSpPr>
        <p:grpSpPr>
          <a:xfrm>
            <a:off x="4886264" y="3366174"/>
            <a:ext cx="350548" cy="350198"/>
            <a:chOff x="4886264" y="3366174"/>
            <a:chExt cx="350548" cy="350198"/>
          </a:xfrm>
        </p:grpSpPr>
        <p:sp>
          <p:nvSpPr>
            <p:cNvPr id="6862" name="Google Shape;6862;p79"/>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9"/>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9"/>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9"/>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9"/>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9"/>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9"/>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9"/>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9"/>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9"/>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9"/>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9"/>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9"/>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5" name="Google Shape;6875;p79"/>
          <p:cNvGrpSpPr/>
          <p:nvPr/>
        </p:nvGrpSpPr>
        <p:grpSpPr>
          <a:xfrm>
            <a:off x="5331913" y="3413947"/>
            <a:ext cx="347143" cy="254684"/>
            <a:chOff x="5331913" y="3413947"/>
            <a:chExt cx="347143" cy="254684"/>
          </a:xfrm>
        </p:grpSpPr>
        <p:sp>
          <p:nvSpPr>
            <p:cNvPr id="6876" name="Google Shape;6876;p79"/>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9"/>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9"/>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9"/>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9"/>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9"/>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2" name="Google Shape;6882;p79"/>
          <p:cNvGrpSpPr/>
          <p:nvPr/>
        </p:nvGrpSpPr>
        <p:grpSpPr>
          <a:xfrm>
            <a:off x="5776798" y="3409778"/>
            <a:ext cx="346379" cy="264518"/>
            <a:chOff x="5776798" y="3409778"/>
            <a:chExt cx="346379" cy="264518"/>
          </a:xfrm>
        </p:grpSpPr>
        <p:sp>
          <p:nvSpPr>
            <p:cNvPr id="6883" name="Google Shape;6883;p79"/>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9"/>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9"/>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9"/>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9"/>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9"/>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9" name="Google Shape;6889;p79"/>
          <p:cNvGrpSpPr/>
          <p:nvPr/>
        </p:nvGrpSpPr>
        <p:grpSpPr>
          <a:xfrm>
            <a:off x="7108015" y="3396505"/>
            <a:ext cx="344883" cy="290299"/>
            <a:chOff x="7108015" y="3396505"/>
            <a:chExt cx="344883" cy="290299"/>
          </a:xfrm>
        </p:grpSpPr>
        <p:sp>
          <p:nvSpPr>
            <p:cNvPr id="6890" name="Google Shape;6890;p79"/>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9"/>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9"/>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9"/>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4" name="Google Shape;6894;p79"/>
          <p:cNvGrpSpPr/>
          <p:nvPr/>
        </p:nvGrpSpPr>
        <p:grpSpPr>
          <a:xfrm>
            <a:off x="7551754" y="3390808"/>
            <a:ext cx="344883" cy="301311"/>
            <a:chOff x="7551754" y="3390808"/>
            <a:chExt cx="344883" cy="301311"/>
          </a:xfrm>
        </p:grpSpPr>
        <p:sp>
          <p:nvSpPr>
            <p:cNvPr id="6895" name="Google Shape;6895;p79"/>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9"/>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9"/>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9"/>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9"/>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9"/>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9"/>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9"/>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9"/>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9"/>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9"/>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6" name="Google Shape;6906;p79"/>
          <p:cNvGrpSpPr/>
          <p:nvPr/>
        </p:nvGrpSpPr>
        <p:grpSpPr>
          <a:xfrm>
            <a:off x="6707084" y="3387403"/>
            <a:ext cx="261145" cy="308504"/>
            <a:chOff x="6707084" y="3387403"/>
            <a:chExt cx="261145" cy="308504"/>
          </a:xfrm>
        </p:grpSpPr>
        <p:sp>
          <p:nvSpPr>
            <p:cNvPr id="6907" name="Google Shape;6907;p79"/>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9"/>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9"/>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9"/>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1" name="Google Shape;6911;p79"/>
          <p:cNvGrpSpPr/>
          <p:nvPr/>
        </p:nvGrpSpPr>
        <p:grpSpPr>
          <a:xfrm>
            <a:off x="848978" y="4297637"/>
            <a:ext cx="377824" cy="324418"/>
            <a:chOff x="848978" y="4297637"/>
            <a:chExt cx="377824" cy="324418"/>
          </a:xfrm>
        </p:grpSpPr>
        <p:sp>
          <p:nvSpPr>
            <p:cNvPr id="6912" name="Google Shape;6912;p79"/>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9"/>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4" name="Google Shape;6914;p79"/>
          <p:cNvGrpSpPr/>
          <p:nvPr/>
        </p:nvGrpSpPr>
        <p:grpSpPr>
          <a:xfrm>
            <a:off x="1754279" y="4286593"/>
            <a:ext cx="351439" cy="345965"/>
            <a:chOff x="1754279" y="4286593"/>
            <a:chExt cx="351439" cy="345965"/>
          </a:xfrm>
        </p:grpSpPr>
        <p:sp>
          <p:nvSpPr>
            <p:cNvPr id="6915" name="Google Shape;6915;p79"/>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9"/>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9"/>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9"/>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9"/>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0" name="Google Shape;6920;p79"/>
          <p:cNvGrpSpPr/>
          <p:nvPr/>
        </p:nvGrpSpPr>
        <p:grpSpPr>
          <a:xfrm>
            <a:off x="3996113" y="4291176"/>
            <a:ext cx="336512" cy="335048"/>
            <a:chOff x="3996113" y="4291176"/>
            <a:chExt cx="336512" cy="335048"/>
          </a:xfrm>
        </p:grpSpPr>
        <p:sp>
          <p:nvSpPr>
            <p:cNvPr id="6921" name="Google Shape;6921;p79"/>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9"/>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9"/>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4" name="Google Shape;6924;p79"/>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5" name="Google Shape;6925;p79"/>
          <p:cNvGrpSpPr/>
          <p:nvPr/>
        </p:nvGrpSpPr>
        <p:grpSpPr>
          <a:xfrm>
            <a:off x="2179081" y="4285511"/>
            <a:ext cx="397525" cy="348670"/>
            <a:chOff x="2179081" y="4285511"/>
            <a:chExt cx="397525" cy="348670"/>
          </a:xfrm>
        </p:grpSpPr>
        <p:sp>
          <p:nvSpPr>
            <p:cNvPr id="6926" name="Google Shape;6926;p79"/>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9"/>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8" name="Google Shape;6928;p79"/>
          <p:cNvGrpSpPr/>
          <p:nvPr/>
        </p:nvGrpSpPr>
        <p:grpSpPr>
          <a:xfrm>
            <a:off x="3584201" y="4294996"/>
            <a:ext cx="267574" cy="329415"/>
            <a:chOff x="3584201" y="4294996"/>
            <a:chExt cx="267574" cy="329415"/>
          </a:xfrm>
        </p:grpSpPr>
        <p:sp>
          <p:nvSpPr>
            <p:cNvPr id="6929" name="Google Shape;6929;p79"/>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9"/>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9"/>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9"/>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3" name="Google Shape;6933;p79"/>
          <p:cNvGrpSpPr/>
          <p:nvPr/>
        </p:nvGrpSpPr>
        <p:grpSpPr>
          <a:xfrm>
            <a:off x="3082855" y="4295728"/>
            <a:ext cx="375946" cy="327823"/>
            <a:chOff x="3082855" y="4295728"/>
            <a:chExt cx="375946" cy="327823"/>
          </a:xfrm>
        </p:grpSpPr>
        <p:sp>
          <p:nvSpPr>
            <p:cNvPr id="6934" name="Google Shape;6934;p79"/>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9"/>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9"/>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9"/>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9"/>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9"/>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9"/>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9"/>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9"/>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9"/>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9"/>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79"/>
          <p:cNvGrpSpPr/>
          <p:nvPr/>
        </p:nvGrpSpPr>
        <p:grpSpPr>
          <a:xfrm>
            <a:off x="2749016" y="4291176"/>
            <a:ext cx="150831" cy="336926"/>
            <a:chOff x="2749016" y="4291176"/>
            <a:chExt cx="150831" cy="336926"/>
          </a:xfrm>
        </p:grpSpPr>
        <p:sp>
          <p:nvSpPr>
            <p:cNvPr id="6946" name="Google Shape;6946;p79"/>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9"/>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9"/>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9"/>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0" name="Google Shape;6950;p79"/>
          <p:cNvGrpSpPr/>
          <p:nvPr/>
        </p:nvGrpSpPr>
        <p:grpSpPr>
          <a:xfrm>
            <a:off x="7127716" y="4279432"/>
            <a:ext cx="248254" cy="361942"/>
            <a:chOff x="7127716" y="4279432"/>
            <a:chExt cx="248254" cy="361942"/>
          </a:xfrm>
        </p:grpSpPr>
        <p:sp>
          <p:nvSpPr>
            <p:cNvPr id="6951" name="Google Shape;6951;p79"/>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9"/>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9"/>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9"/>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9"/>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9"/>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9"/>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9"/>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9"/>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0" name="Google Shape;6960;p79"/>
          <p:cNvGrpSpPr/>
          <p:nvPr/>
        </p:nvGrpSpPr>
        <p:grpSpPr>
          <a:xfrm>
            <a:off x="7565408" y="4279432"/>
            <a:ext cx="248255" cy="361942"/>
            <a:chOff x="7565408" y="4279432"/>
            <a:chExt cx="248255" cy="361942"/>
          </a:xfrm>
        </p:grpSpPr>
        <p:sp>
          <p:nvSpPr>
            <p:cNvPr id="6961" name="Google Shape;6961;p79"/>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9"/>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9"/>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9"/>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9"/>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9"/>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9"/>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9"/>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9" name="Google Shape;6969;p79"/>
          <p:cNvGrpSpPr/>
          <p:nvPr/>
        </p:nvGrpSpPr>
        <p:grpSpPr>
          <a:xfrm>
            <a:off x="6264109" y="4279432"/>
            <a:ext cx="225498" cy="361560"/>
            <a:chOff x="6264109" y="4279432"/>
            <a:chExt cx="225498" cy="361560"/>
          </a:xfrm>
        </p:grpSpPr>
        <p:sp>
          <p:nvSpPr>
            <p:cNvPr id="6970" name="Google Shape;6970;p79"/>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9"/>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2" name="Google Shape;6972;p79"/>
          <p:cNvGrpSpPr/>
          <p:nvPr/>
        </p:nvGrpSpPr>
        <p:grpSpPr>
          <a:xfrm>
            <a:off x="7929578" y="4284365"/>
            <a:ext cx="395266" cy="351312"/>
            <a:chOff x="7929578" y="4284365"/>
            <a:chExt cx="395266" cy="351312"/>
          </a:xfrm>
        </p:grpSpPr>
        <p:sp>
          <p:nvSpPr>
            <p:cNvPr id="6973" name="Google Shape;6973;p79"/>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9"/>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9"/>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9"/>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7" name="Google Shape;6977;p79"/>
          <p:cNvGrpSpPr/>
          <p:nvPr/>
        </p:nvGrpSpPr>
        <p:grpSpPr>
          <a:xfrm>
            <a:off x="6595502" y="4323777"/>
            <a:ext cx="426315" cy="332826"/>
            <a:chOff x="6639652" y="4323777"/>
            <a:chExt cx="426315" cy="332826"/>
          </a:xfrm>
        </p:grpSpPr>
        <p:sp>
          <p:nvSpPr>
            <p:cNvPr id="6978" name="Google Shape;6978;p79"/>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9"/>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9"/>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9"/>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9"/>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9"/>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9"/>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9"/>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9"/>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9"/>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8" name="Google Shape;6988;p79"/>
          <p:cNvGrpSpPr/>
          <p:nvPr/>
        </p:nvGrpSpPr>
        <p:grpSpPr>
          <a:xfrm>
            <a:off x="5357662" y="4297637"/>
            <a:ext cx="287275" cy="326296"/>
            <a:chOff x="5357662" y="4297637"/>
            <a:chExt cx="287275" cy="326296"/>
          </a:xfrm>
        </p:grpSpPr>
        <p:sp>
          <p:nvSpPr>
            <p:cNvPr id="6989" name="Google Shape;6989;p79"/>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9"/>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9"/>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9"/>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9"/>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4" name="Google Shape;6994;p79"/>
          <p:cNvGrpSpPr/>
          <p:nvPr/>
        </p:nvGrpSpPr>
        <p:grpSpPr>
          <a:xfrm>
            <a:off x="5774124" y="4294550"/>
            <a:ext cx="331611" cy="331674"/>
            <a:chOff x="5774124" y="4294550"/>
            <a:chExt cx="331611" cy="331674"/>
          </a:xfrm>
        </p:grpSpPr>
        <p:sp>
          <p:nvSpPr>
            <p:cNvPr id="6995" name="Google Shape;6995;p79"/>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9"/>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7" name="Google Shape;6997;p79"/>
          <p:cNvGrpSpPr/>
          <p:nvPr/>
        </p:nvGrpSpPr>
        <p:grpSpPr>
          <a:xfrm>
            <a:off x="4890434" y="4287389"/>
            <a:ext cx="345997" cy="346029"/>
            <a:chOff x="4890434" y="4287389"/>
            <a:chExt cx="345997" cy="346029"/>
          </a:xfrm>
        </p:grpSpPr>
        <p:sp>
          <p:nvSpPr>
            <p:cNvPr id="6998" name="Google Shape;6998;p79"/>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9"/>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9"/>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9"/>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9"/>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9"/>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9"/>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79"/>
          <p:cNvGrpSpPr/>
          <p:nvPr/>
        </p:nvGrpSpPr>
        <p:grpSpPr>
          <a:xfrm>
            <a:off x="2165809" y="3811059"/>
            <a:ext cx="422542" cy="342973"/>
            <a:chOff x="2165809" y="3811059"/>
            <a:chExt cx="422542" cy="342973"/>
          </a:xfrm>
        </p:grpSpPr>
        <p:sp>
          <p:nvSpPr>
            <p:cNvPr id="7006" name="Google Shape;7006;p79"/>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9"/>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9"/>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9"/>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9"/>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9"/>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9"/>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9"/>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9"/>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9"/>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9"/>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9"/>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9"/>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9"/>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9"/>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9"/>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9"/>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9"/>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4" name="Google Shape;7024;p79"/>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5" name="Google Shape;7025;p79"/>
          <p:cNvGrpSpPr/>
          <p:nvPr/>
        </p:nvGrpSpPr>
        <p:grpSpPr>
          <a:xfrm>
            <a:off x="903530" y="3806125"/>
            <a:ext cx="264550" cy="353222"/>
            <a:chOff x="903530" y="3806125"/>
            <a:chExt cx="264550" cy="353222"/>
          </a:xfrm>
        </p:grpSpPr>
        <p:sp>
          <p:nvSpPr>
            <p:cNvPr id="7026" name="Google Shape;7026;p79"/>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9"/>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9"/>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9"/>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0" name="Google Shape;7030;p79"/>
          <p:cNvGrpSpPr/>
          <p:nvPr/>
        </p:nvGrpSpPr>
        <p:grpSpPr>
          <a:xfrm>
            <a:off x="2611458" y="3816374"/>
            <a:ext cx="426329" cy="332375"/>
            <a:chOff x="2611458" y="3816374"/>
            <a:chExt cx="426329" cy="332375"/>
          </a:xfrm>
        </p:grpSpPr>
        <p:sp>
          <p:nvSpPr>
            <p:cNvPr id="7031" name="Google Shape;7031;p79"/>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9"/>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9"/>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9"/>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9"/>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9"/>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9"/>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9"/>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9"/>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9"/>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1" name="Google Shape;7041;p79"/>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2" name="Google Shape;7042;p79"/>
          <p:cNvGrpSpPr/>
          <p:nvPr/>
        </p:nvGrpSpPr>
        <p:grpSpPr>
          <a:xfrm>
            <a:off x="4019984" y="3805393"/>
            <a:ext cx="293704" cy="353954"/>
            <a:chOff x="4019984" y="3805393"/>
            <a:chExt cx="293704" cy="353954"/>
          </a:xfrm>
        </p:grpSpPr>
        <p:sp>
          <p:nvSpPr>
            <p:cNvPr id="7043" name="Google Shape;7043;p79"/>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9"/>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5" name="Google Shape;7045;p79"/>
          <p:cNvGrpSpPr/>
          <p:nvPr/>
        </p:nvGrpSpPr>
        <p:grpSpPr>
          <a:xfrm>
            <a:off x="8006505" y="3390044"/>
            <a:ext cx="323654" cy="303189"/>
            <a:chOff x="8006505" y="3390044"/>
            <a:chExt cx="323654" cy="303189"/>
          </a:xfrm>
        </p:grpSpPr>
        <p:sp>
          <p:nvSpPr>
            <p:cNvPr id="7046" name="Google Shape;7046;p79"/>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9"/>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9"/>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9"/>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9"/>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9"/>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2" name="Google Shape;7052;p79"/>
          <p:cNvGrpSpPr/>
          <p:nvPr/>
        </p:nvGrpSpPr>
        <p:grpSpPr>
          <a:xfrm>
            <a:off x="1299146" y="3806507"/>
            <a:ext cx="367990" cy="351312"/>
            <a:chOff x="1299146" y="3806507"/>
            <a:chExt cx="367990" cy="351312"/>
          </a:xfrm>
        </p:grpSpPr>
        <p:sp>
          <p:nvSpPr>
            <p:cNvPr id="7053" name="Google Shape;7053;p79"/>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9"/>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5" name="Google Shape;7055;p79"/>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6" name="Google Shape;7056;p79"/>
          <p:cNvGrpSpPr/>
          <p:nvPr/>
        </p:nvGrpSpPr>
        <p:grpSpPr>
          <a:xfrm>
            <a:off x="3095745" y="3805393"/>
            <a:ext cx="352840" cy="354717"/>
            <a:chOff x="3095745" y="3805393"/>
            <a:chExt cx="352840" cy="354717"/>
          </a:xfrm>
        </p:grpSpPr>
        <p:sp>
          <p:nvSpPr>
            <p:cNvPr id="7057" name="Google Shape;7057;p79"/>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9"/>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9"/>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9"/>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9"/>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9"/>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3" name="Google Shape;7063;p79"/>
          <p:cNvGrpSpPr/>
          <p:nvPr/>
        </p:nvGrpSpPr>
        <p:grpSpPr>
          <a:xfrm>
            <a:off x="7550258" y="3832670"/>
            <a:ext cx="371395" cy="301279"/>
            <a:chOff x="7550258" y="3832670"/>
            <a:chExt cx="371395" cy="301279"/>
          </a:xfrm>
        </p:grpSpPr>
        <p:sp>
          <p:nvSpPr>
            <p:cNvPr id="7064" name="Google Shape;7064;p79"/>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9"/>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9"/>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9"/>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9"/>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9"/>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9"/>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9"/>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9"/>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9"/>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9"/>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9"/>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9"/>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9"/>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9"/>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9"/>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9"/>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9"/>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2" name="Google Shape;7082;p79"/>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3" name="Google Shape;7083;p79"/>
          <p:cNvGrpSpPr/>
          <p:nvPr/>
        </p:nvGrpSpPr>
        <p:grpSpPr>
          <a:xfrm>
            <a:off x="6659725" y="3808035"/>
            <a:ext cx="367608" cy="350548"/>
            <a:chOff x="6659725" y="3808035"/>
            <a:chExt cx="367608" cy="350548"/>
          </a:xfrm>
        </p:grpSpPr>
        <p:sp>
          <p:nvSpPr>
            <p:cNvPr id="7084" name="Google Shape;7084;p79"/>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9"/>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79"/>
          <p:cNvGrpSpPr/>
          <p:nvPr/>
        </p:nvGrpSpPr>
        <p:grpSpPr>
          <a:xfrm>
            <a:off x="6219391" y="3816756"/>
            <a:ext cx="356627" cy="334252"/>
            <a:chOff x="6219391" y="3816756"/>
            <a:chExt cx="356627" cy="334252"/>
          </a:xfrm>
        </p:grpSpPr>
        <p:sp>
          <p:nvSpPr>
            <p:cNvPr id="7087" name="Google Shape;7087;p79"/>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9"/>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9"/>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9"/>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79"/>
          <p:cNvGrpSpPr/>
          <p:nvPr/>
        </p:nvGrpSpPr>
        <p:grpSpPr>
          <a:xfrm>
            <a:off x="5778676" y="3826972"/>
            <a:ext cx="349052" cy="313055"/>
            <a:chOff x="5778676" y="3826972"/>
            <a:chExt cx="349052" cy="313055"/>
          </a:xfrm>
        </p:grpSpPr>
        <p:sp>
          <p:nvSpPr>
            <p:cNvPr id="7092" name="Google Shape;7092;p79"/>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9"/>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9"/>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9"/>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9"/>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7" name="Google Shape;7097;p79"/>
          <p:cNvGrpSpPr/>
          <p:nvPr/>
        </p:nvGrpSpPr>
        <p:grpSpPr>
          <a:xfrm>
            <a:off x="5355784" y="3834547"/>
            <a:ext cx="299019" cy="297905"/>
            <a:chOff x="5355784" y="3834547"/>
            <a:chExt cx="299019" cy="297905"/>
          </a:xfrm>
        </p:grpSpPr>
        <p:sp>
          <p:nvSpPr>
            <p:cNvPr id="7098" name="Google Shape;7098;p79"/>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9"/>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9"/>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9"/>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79"/>
          <p:cNvGrpSpPr/>
          <p:nvPr/>
        </p:nvGrpSpPr>
        <p:grpSpPr>
          <a:xfrm>
            <a:off x="8036455" y="3807271"/>
            <a:ext cx="292176" cy="353985"/>
            <a:chOff x="8036455" y="3807271"/>
            <a:chExt cx="292176" cy="353985"/>
          </a:xfrm>
        </p:grpSpPr>
        <p:sp>
          <p:nvSpPr>
            <p:cNvPr id="7103" name="Google Shape;7103;p79"/>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9"/>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79"/>
          <p:cNvGrpSpPr/>
          <p:nvPr/>
        </p:nvGrpSpPr>
        <p:grpSpPr>
          <a:xfrm>
            <a:off x="4874902" y="3808799"/>
            <a:ext cx="345615" cy="350835"/>
            <a:chOff x="4874902" y="3808799"/>
            <a:chExt cx="345615" cy="350835"/>
          </a:xfrm>
        </p:grpSpPr>
        <p:sp>
          <p:nvSpPr>
            <p:cNvPr id="7106" name="Google Shape;7106;p79"/>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9"/>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9"/>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9"/>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9"/>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9"/>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9"/>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9"/>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9"/>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9"/>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9"/>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9"/>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9"/>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9"/>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9"/>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9"/>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9"/>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126"/>
        <p:cNvGrpSpPr/>
        <p:nvPr/>
      </p:nvGrpSpPr>
      <p:grpSpPr>
        <a:xfrm>
          <a:off x="0" y="0"/>
          <a:ext cx="0" cy="0"/>
          <a:chOff x="0" y="0"/>
          <a:chExt cx="0" cy="0"/>
        </a:xfrm>
      </p:grpSpPr>
      <p:sp>
        <p:nvSpPr>
          <p:cNvPr id="7127" name="Google Shape;7127;p80"/>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128" name="Google Shape;7128;p80"/>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7129" name="Google Shape;7129;p80"/>
          <p:cNvGrpSpPr/>
          <p:nvPr/>
        </p:nvGrpSpPr>
        <p:grpSpPr>
          <a:xfrm>
            <a:off x="2704005" y="4258781"/>
            <a:ext cx="342144" cy="362704"/>
            <a:chOff x="2704005" y="4258781"/>
            <a:chExt cx="342144" cy="362704"/>
          </a:xfrm>
        </p:grpSpPr>
        <p:sp>
          <p:nvSpPr>
            <p:cNvPr id="7130" name="Google Shape;7130;p80"/>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0"/>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0"/>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0"/>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0"/>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0"/>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0"/>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7" name="Google Shape;7137;p80"/>
          <p:cNvGrpSpPr/>
          <p:nvPr/>
        </p:nvGrpSpPr>
        <p:grpSpPr>
          <a:xfrm>
            <a:off x="2157462" y="4258496"/>
            <a:ext cx="347435" cy="363370"/>
            <a:chOff x="2157462" y="4258496"/>
            <a:chExt cx="347435" cy="363370"/>
          </a:xfrm>
        </p:grpSpPr>
        <p:sp>
          <p:nvSpPr>
            <p:cNvPr id="7138" name="Google Shape;7138;p80"/>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0"/>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0"/>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1" name="Google Shape;7141;p80"/>
          <p:cNvGrpSpPr/>
          <p:nvPr/>
        </p:nvGrpSpPr>
        <p:grpSpPr>
          <a:xfrm>
            <a:off x="4010963" y="3763781"/>
            <a:ext cx="343665" cy="363211"/>
            <a:chOff x="4010963" y="3763781"/>
            <a:chExt cx="343665" cy="363211"/>
          </a:xfrm>
        </p:grpSpPr>
        <p:sp>
          <p:nvSpPr>
            <p:cNvPr id="7142" name="Google Shape;7142;p80"/>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0"/>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0"/>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0"/>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0"/>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7" name="Google Shape;7147;p80"/>
          <p:cNvGrpSpPr/>
          <p:nvPr/>
        </p:nvGrpSpPr>
        <p:grpSpPr>
          <a:xfrm>
            <a:off x="2214042" y="3810509"/>
            <a:ext cx="368153" cy="311193"/>
            <a:chOff x="2214042" y="3810509"/>
            <a:chExt cx="368153" cy="311193"/>
          </a:xfrm>
        </p:grpSpPr>
        <p:sp>
          <p:nvSpPr>
            <p:cNvPr id="7148" name="Google Shape;7148;p80"/>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0"/>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0" name="Google Shape;7150;p80"/>
          <p:cNvGrpSpPr/>
          <p:nvPr/>
        </p:nvGrpSpPr>
        <p:grpSpPr>
          <a:xfrm>
            <a:off x="1768938" y="3782219"/>
            <a:ext cx="367805" cy="367773"/>
            <a:chOff x="1768938" y="3782219"/>
            <a:chExt cx="367805" cy="367773"/>
          </a:xfrm>
        </p:grpSpPr>
        <p:sp>
          <p:nvSpPr>
            <p:cNvPr id="7151" name="Google Shape;7151;p80"/>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0"/>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0"/>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0"/>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0"/>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6" name="Google Shape;7156;p80"/>
          <p:cNvGrpSpPr/>
          <p:nvPr/>
        </p:nvGrpSpPr>
        <p:grpSpPr>
          <a:xfrm>
            <a:off x="2681385" y="3798439"/>
            <a:ext cx="325544" cy="327413"/>
            <a:chOff x="2681385" y="3798439"/>
            <a:chExt cx="325544" cy="327413"/>
          </a:xfrm>
        </p:grpSpPr>
        <p:sp>
          <p:nvSpPr>
            <p:cNvPr id="7157" name="Google Shape;7157;p80"/>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0"/>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0"/>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0"/>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0"/>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0"/>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0"/>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4" name="Google Shape;7164;p80"/>
          <p:cNvGrpSpPr/>
          <p:nvPr/>
        </p:nvGrpSpPr>
        <p:grpSpPr>
          <a:xfrm>
            <a:off x="6243928" y="4263502"/>
            <a:ext cx="274254" cy="350824"/>
            <a:chOff x="6243928" y="4263502"/>
            <a:chExt cx="274254" cy="350824"/>
          </a:xfrm>
        </p:grpSpPr>
        <p:sp>
          <p:nvSpPr>
            <p:cNvPr id="7165" name="Google Shape;7165;p80"/>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0"/>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0"/>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0"/>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0"/>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0"/>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0"/>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0"/>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3" name="Google Shape;7173;p80"/>
          <p:cNvGrpSpPr/>
          <p:nvPr/>
        </p:nvGrpSpPr>
        <p:grpSpPr>
          <a:xfrm>
            <a:off x="3560600" y="3763338"/>
            <a:ext cx="352345" cy="363655"/>
            <a:chOff x="3560600" y="3763338"/>
            <a:chExt cx="352345" cy="363655"/>
          </a:xfrm>
        </p:grpSpPr>
        <p:sp>
          <p:nvSpPr>
            <p:cNvPr id="7174" name="Google Shape;7174;p80"/>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0"/>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0"/>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7" name="Google Shape;7177;p80"/>
          <p:cNvGrpSpPr/>
          <p:nvPr/>
        </p:nvGrpSpPr>
        <p:grpSpPr>
          <a:xfrm>
            <a:off x="5790556" y="4261252"/>
            <a:ext cx="279513" cy="356083"/>
            <a:chOff x="5790556" y="4261252"/>
            <a:chExt cx="279513" cy="356083"/>
          </a:xfrm>
        </p:grpSpPr>
        <p:sp>
          <p:nvSpPr>
            <p:cNvPr id="7178" name="Google Shape;7178;p80"/>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0"/>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0"/>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0"/>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0"/>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0"/>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0"/>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5" name="Google Shape;7185;p80"/>
          <p:cNvGrpSpPr/>
          <p:nvPr/>
        </p:nvGrpSpPr>
        <p:grpSpPr>
          <a:xfrm>
            <a:off x="5341333" y="4261252"/>
            <a:ext cx="278752" cy="356463"/>
            <a:chOff x="5341333" y="4261252"/>
            <a:chExt cx="278752" cy="356463"/>
          </a:xfrm>
        </p:grpSpPr>
        <p:sp>
          <p:nvSpPr>
            <p:cNvPr id="7186" name="Google Shape;7186;p80"/>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0"/>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0"/>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0"/>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0"/>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0"/>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0"/>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93" name="Google Shape;7193;p80"/>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4" name="Google Shape;7194;p80"/>
          <p:cNvGrpSpPr/>
          <p:nvPr/>
        </p:nvGrpSpPr>
        <p:grpSpPr>
          <a:xfrm>
            <a:off x="3103646" y="3766076"/>
            <a:ext cx="360233" cy="362451"/>
            <a:chOff x="3107608" y="3763401"/>
            <a:chExt cx="360233" cy="362451"/>
          </a:xfrm>
        </p:grpSpPr>
        <p:sp>
          <p:nvSpPr>
            <p:cNvPr id="7195" name="Google Shape;7195;p80"/>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0"/>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0"/>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8" name="Google Shape;7198;p80"/>
          <p:cNvGrpSpPr/>
          <p:nvPr/>
        </p:nvGrpSpPr>
        <p:grpSpPr>
          <a:xfrm>
            <a:off x="889343" y="3801227"/>
            <a:ext cx="351585" cy="339705"/>
            <a:chOff x="889343" y="3801227"/>
            <a:chExt cx="351585" cy="339705"/>
          </a:xfrm>
        </p:grpSpPr>
        <p:sp>
          <p:nvSpPr>
            <p:cNvPr id="7199" name="Google Shape;7199;p80"/>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0"/>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0"/>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0"/>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0"/>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80"/>
          <p:cNvGrpSpPr/>
          <p:nvPr/>
        </p:nvGrpSpPr>
        <p:grpSpPr>
          <a:xfrm>
            <a:off x="4896609" y="4260872"/>
            <a:ext cx="278784" cy="355323"/>
            <a:chOff x="4896609" y="4260872"/>
            <a:chExt cx="278784" cy="355323"/>
          </a:xfrm>
        </p:grpSpPr>
        <p:sp>
          <p:nvSpPr>
            <p:cNvPr id="7205" name="Google Shape;7205;p80"/>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0"/>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0"/>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0"/>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0"/>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0"/>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80"/>
          <p:cNvGrpSpPr/>
          <p:nvPr/>
        </p:nvGrpSpPr>
        <p:grpSpPr>
          <a:xfrm>
            <a:off x="7598438" y="4266131"/>
            <a:ext cx="260283" cy="345914"/>
            <a:chOff x="7598438" y="4266131"/>
            <a:chExt cx="260283" cy="345914"/>
          </a:xfrm>
        </p:grpSpPr>
        <p:sp>
          <p:nvSpPr>
            <p:cNvPr id="7212" name="Google Shape;7212;p80"/>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0"/>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0"/>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0"/>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0"/>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0"/>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0"/>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9" name="Google Shape;7219;p80"/>
          <p:cNvGrpSpPr/>
          <p:nvPr/>
        </p:nvGrpSpPr>
        <p:grpSpPr>
          <a:xfrm>
            <a:off x="1767069" y="3360146"/>
            <a:ext cx="286324" cy="348163"/>
            <a:chOff x="1767069" y="3360146"/>
            <a:chExt cx="286324" cy="348163"/>
          </a:xfrm>
        </p:grpSpPr>
        <p:sp>
          <p:nvSpPr>
            <p:cNvPr id="7220" name="Google Shape;7220;p80"/>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0"/>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0"/>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0"/>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0"/>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0"/>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0"/>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7" name="Google Shape;7227;p80"/>
          <p:cNvGrpSpPr/>
          <p:nvPr/>
        </p:nvGrpSpPr>
        <p:grpSpPr>
          <a:xfrm>
            <a:off x="7149944" y="4266131"/>
            <a:ext cx="260283" cy="345914"/>
            <a:chOff x="7149944" y="4266131"/>
            <a:chExt cx="260283" cy="345914"/>
          </a:xfrm>
        </p:grpSpPr>
        <p:sp>
          <p:nvSpPr>
            <p:cNvPr id="7228" name="Google Shape;7228;p80"/>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0"/>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0"/>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0"/>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0"/>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0"/>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4" name="Google Shape;7234;p80"/>
          <p:cNvGrpSpPr/>
          <p:nvPr/>
        </p:nvGrpSpPr>
        <p:grpSpPr>
          <a:xfrm>
            <a:off x="6695051" y="4259351"/>
            <a:ext cx="270104" cy="360233"/>
            <a:chOff x="6695051" y="4259351"/>
            <a:chExt cx="270104" cy="360233"/>
          </a:xfrm>
        </p:grpSpPr>
        <p:sp>
          <p:nvSpPr>
            <p:cNvPr id="7235" name="Google Shape;7235;p80"/>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0"/>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0"/>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0"/>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9" name="Google Shape;7239;p80"/>
          <p:cNvGrpSpPr/>
          <p:nvPr/>
        </p:nvGrpSpPr>
        <p:grpSpPr>
          <a:xfrm>
            <a:off x="8047661" y="4257451"/>
            <a:ext cx="277263" cy="362514"/>
            <a:chOff x="8047661" y="4257451"/>
            <a:chExt cx="277263" cy="362514"/>
          </a:xfrm>
        </p:grpSpPr>
        <p:sp>
          <p:nvSpPr>
            <p:cNvPr id="7240" name="Google Shape;7240;p80"/>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0"/>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0"/>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0"/>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4" name="Google Shape;7244;p80"/>
          <p:cNvGrpSpPr/>
          <p:nvPr/>
        </p:nvGrpSpPr>
        <p:grpSpPr>
          <a:xfrm>
            <a:off x="6248078" y="3784468"/>
            <a:ext cx="277263" cy="356115"/>
            <a:chOff x="6248078" y="3784468"/>
            <a:chExt cx="277263" cy="356115"/>
          </a:xfrm>
        </p:grpSpPr>
        <p:sp>
          <p:nvSpPr>
            <p:cNvPr id="7245" name="Google Shape;7245;p80"/>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0"/>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0"/>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0"/>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0"/>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0" name="Google Shape;7250;p80"/>
          <p:cNvGrpSpPr/>
          <p:nvPr/>
        </p:nvGrpSpPr>
        <p:grpSpPr>
          <a:xfrm>
            <a:off x="5800725" y="3785989"/>
            <a:ext cx="277644" cy="354594"/>
            <a:chOff x="5800725" y="3785989"/>
            <a:chExt cx="277644" cy="354594"/>
          </a:xfrm>
        </p:grpSpPr>
        <p:sp>
          <p:nvSpPr>
            <p:cNvPr id="7251" name="Google Shape;7251;p80"/>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0"/>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0"/>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0"/>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0"/>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0"/>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0"/>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8" name="Google Shape;7258;p80"/>
          <p:cNvGrpSpPr/>
          <p:nvPr/>
        </p:nvGrpSpPr>
        <p:grpSpPr>
          <a:xfrm>
            <a:off x="2206122" y="3360748"/>
            <a:ext cx="308183" cy="347561"/>
            <a:chOff x="2206122" y="3360748"/>
            <a:chExt cx="308183" cy="347561"/>
          </a:xfrm>
        </p:grpSpPr>
        <p:sp>
          <p:nvSpPr>
            <p:cNvPr id="7259" name="Google Shape;7259;p80"/>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0"/>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0"/>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0"/>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0"/>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4" name="Google Shape;7264;p80"/>
          <p:cNvGrpSpPr/>
          <p:nvPr/>
        </p:nvGrpSpPr>
        <p:grpSpPr>
          <a:xfrm>
            <a:off x="5353403" y="3785609"/>
            <a:ext cx="277992" cy="354974"/>
            <a:chOff x="5353403" y="3785609"/>
            <a:chExt cx="277992" cy="354974"/>
          </a:xfrm>
        </p:grpSpPr>
        <p:sp>
          <p:nvSpPr>
            <p:cNvPr id="7265" name="Google Shape;7265;p80"/>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0"/>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0"/>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0"/>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0"/>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0"/>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1" name="Google Shape;7271;p80"/>
          <p:cNvGrpSpPr/>
          <p:nvPr/>
        </p:nvGrpSpPr>
        <p:grpSpPr>
          <a:xfrm>
            <a:off x="4896229" y="3785989"/>
            <a:ext cx="278784" cy="354594"/>
            <a:chOff x="4896229" y="3785989"/>
            <a:chExt cx="278784" cy="354594"/>
          </a:xfrm>
        </p:grpSpPr>
        <p:sp>
          <p:nvSpPr>
            <p:cNvPr id="7272" name="Google Shape;7272;p80"/>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0"/>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0"/>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0"/>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0"/>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0"/>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80"/>
          <p:cNvGrpSpPr/>
          <p:nvPr/>
        </p:nvGrpSpPr>
        <p:grpSpPr>
          <a:xfrm>
            <a:off x="7592387" y="3787858"/>
            <a:ext cx="273874" cy="351204"/>
            <a:chOff x="7592387" y="3787858"/>
            <a:chExt cx="273874" cy="351204"/>
          </a:xfrm>
        </p:grpSpPr>
        <p:sp>
          <p:nvSpPr>
            <p:cNvPr id="7279" name="Google Shape;7279;p80"/>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0"/>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0"/>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0"/>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3" name="Google Shape;7283;p80"/>
          <p:cNvGrpSpPr/>
          <p:nvPr/>
        </p:nvGrpSpPr>
        <p:grpSpPr>
          <a:xfrm>
            <a:off x="7145794" y="3787858"/>
            <a:ext cx="274254" cy="350444"/>
            <a:chOff x="7145794" y="3787858"/>
            <a:chExt cx="274254" cy="350444"/>
          </a:xfrm>
        </p:grpSpPr>
        <p:sp>
          <p:nvSpPr>
            <p:cNvPr id="7284" name="Google Shape;7284;p80"/>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0"/>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0"/>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0"/>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0"/>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0"/>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80"/>
          <p:cNvGrpSpPr/>
          <p:nvPr/>
        </p:nvGrpSpPr>
        <p:grpSpPr>
          <a:xfrm>
            <a:off x="8054060" y="3787098"/>
            <a:ext cx="266334" cy="353834"/>
            <a:chOff x="8054060" y="3787098"/>
            <a:chExt cx="266334" cy="353834"/>
          </a:xfrm>
        </p:grpSpPr>
        <p:sp>
          <p:nvSpPr>
            <p:cNvPr id="7291" name="Google Shape;7291;p80"/>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0"/>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0"/>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0"/>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5" name="Google Shape;7295;p80"/>
          <p:cNvGrpSpPr/>
          <p:nvPr/>
        </p:nvGrpSpPr>
        <p:grpSpPr>
          <a:xfrm>
            <a:off x="6702211" y="3782599"/>
            <a:ext cx="270104" cy="361754"/>
            <a:chOff x="6702211" y="3782599"/>
            <a:chExt cx="270104" cy="361754"/>
          </a:xfrm>
        </p:grpSpPr>
        <p:sp>
          <p:nvSpPr>
            <p:cNvPr id="7296" name="Google Shape;7296;p80"/>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0"/>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0"/>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0"/>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0"/>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80"/>
          <p:cNvGrpSpPr/>
          <p:nvPr/>
        </p:nvGrpSpPr>
        <p:grpSpPr>
          <a:xfrm>
            <a:off x="3516886" y="3438727"/>
            <a:ext cx="391854" cy="269922"/>
            <a:chOff x="3516850" y="3406526"/>
            <a:chExt cx="369674" cy="254644"/>
          </a:xfrm>
        </p:grpSpPr>
        <p:sp>
          <p:nvSpPr>
            <p:cNvPr id="7302" name="Google Shape;7302;p80"/>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0"/>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0"/>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0"/>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6" name="Google Shape;7306;p80"/>
          <p:cNvGrpSpPr/>
          <p:nvPr/>
        </p:nvGrpSpPr>
        <p:grpSpPr>
          <a:xfrm>
            <a:off x="1310655" y="3360527"/>
            <a:ext cx="306314" cy="347403"/>
            <a:chOff x="1310655" y="3360527"/>
            <a:chExt cx="306314" cy="347403"/>
          </a:xfrm>
        </p:grpSpPr>
        <p:sp>
          <p:nvSpPr>
            <p:cNvPr id="7307" name="Google Shape;7307;p80"/>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0"/>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0"/>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0"/>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0"/>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80"/>
          <p:cNvGrpSpPr/>
          <p:nvPr/>
        </p:nvGrpSpPr>
        <p:grpSpPr>
          <a:xfrm>
            <a:off x="3119678" y="3360146"/>
            <a:ext cx="269343" cy="348543"/>
            <a:chOff x="3119678" y="3360146"/>
            <a:chExt cx="269343" cy="348543"/>
          </a:xfrm>
        </p:grpSpPr>
        <p:sp>
          <p:nvSpPr>
            <p:cNvPr id="7313" name="Google Shape;7313;p80"/>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0"/>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0"/>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0"/>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0"/>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0"/>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0"/>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0" name="Google Shape;7320;p80"/>
          <p:cNvGrpSpPr/>
          <p:nvPr/>
        </p:nvGrpSpPr>
        <p:grpSpPr>
          <a:xfrm>
            <a:off x="3967213" y="3356947"/>
            <a:ext cx="368185" cy="354753"/>
            <a:chOff x="3967213" y="3356947"/>
            <a:chExt cx="368185" cy="354753"/>
          </a:xfrm>
        </p:grpSpPr>
        <p:sp>
          <p:nvSpPr>
            <p:cNvPr id="7321" name="Google Shape;7321;p80"/>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0"/>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0"/>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0"/>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0"/>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6" name="Google Shape;7326;p80"/>
          <p:cNvGrpSpPr/>
          <p:nvPr/>
        </p:nvGrpSpPr>
        <p:grpSpPr>
          <a:xfrm>
            <a:off x="871254" y="3360146"/>
            <a:ext cx="285183" cy="347023"/>
            <a:chOff x="871254" y="3360146"/>
            <a:chExt cx="285183" cy="347023"/>
          </a:xfrm>
        </p:grpSpPr>
        <p:sp>
          <p:nvSpPr>
            <p:cNvPr id="7327" name="Google Shape;7327;p80"/>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0"/>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0"/>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0"/>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1" name="Google Shape;7331;p80"/>
          <p:cNvGrpSpPr/>
          <p:nvPr/>
        </p:nvGrpSpPr>
        <p:grpSpPr>
          <a:xfrm>
            <a:off x="2665165" y="3360146"/>
            <a:ext cx="281794" cy="349684"/>
            <a:chOff x="2665165" y="3360146"/>
            <a:chExt cx="281794" cy="349684"/>
          </a:xfrm>
        </p:grpSpPr>
        <p:sp>
          <p:nvSpPr>
            <p:cNvPr id="7332" name="Google Shape;7332;p80"/>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0"/>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0"/>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0"/>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0"/>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80"/>
          <p:cNvGrpSpPr/>
          <p:nvPr/>
        </p:nvGrpSpPr>
        <p:grpSpPr>
          <a:xfrm>
            <a:off x="7156344" y="3347696"/>
            <a:ext cx="264465" cy="353074"/>
            <a:chOff x="7156344" y="3347696"/>
            <a:chExt cx="264465" cy="353074"/>
          </a:xfrm>
        </p:grpSpPr>
        <p:sp>
          <p:nvSpPr>
            <p:cNvPr id="7338" name="Google Shape;7338;p80"/>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0"/>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0"/>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0"/>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0"/>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3" name="Google Shape;7343;p80"/>
          <p:cNvGrpSpPr/>
          <p:nvPr/>
        </p:nvGrpSpPr>
        <p:grpSpPr>
          <a:xfrm>
            <a:off x="6703732" y="3346936"/>
            <a:ext cx="264813" cy="352693"/>
            <a:chOff x="6703732" y="3346936"/>
            <a:chExt cx="264813" cy="352693"/>
          </a:xfrm>
        </p:grpSpPr>
        <p:sp>
          <p:nvSpPr>
            <p:cNvPr id="7344" name="Google Shape;7344;p80"/>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0"/>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0"/>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0"/>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0"/>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9" name="Google Shape;7349;p80"/>
          <p:cNvGrpSpPr/>
          <p:nvPr/>
        </p:nvGrpSpPr>
        <p:grpSpPr>
          <a:xfrm>
            <a:off x="6252228" y="3346936"/>
            <a:ext cx="265193" cy="352693"/>
            <a:chOff x="6252228" y="3346936"/>
            <a:chExt cx="265193" cy="352693"/>
          </a:xfrm>
        </p:grpSpPr>
        <p:sp>
          <p:nvSpPr>
            <p:cNvPr id="7350" name="Google Shape;7350;p80"/>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0"/>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0"/>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80"/>
          <p:cNvGrpSpPr/>
          <p:nvPr/>
        </p:nvGrpSpPr>
        <p:grpSpPr>
          <a:xfrm>
            <a:off x="5801105" y="3347696"/>
            <a:ext cx="264813" cy="351933"/>
            <a:chOff x="5801105" y="3347696"/>
            <a:chExt cx="264813" cy="351933"/>
          </a:xfrm>
        </p:grpSpPr>
        <p:sp>
          <p:nvSpPr>
            <p:cNvPr id="7354" name="Google Shape;7354;p80"/>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0"/>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0"/>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0"/>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8" name="Google Shape;7358;p80"/>
          <p:cNvGrpSpPr/>
          <p:nvPr/>
        </p:nvGrpSpPr>
        <p:grpSpPr>
          <a:xfrm>
            <a:off x="5349253" y="3346936"/>
            <a:ext cx="265922" cy="352693"/>
            <a:chOff x="5349253" y="3346936"/>
            <a:chExt cx="265922" cy="352693"/>
          </a:xfrm>
        </p:grpSpPr>
        <p:sp>
          <p:nvSpPr>
            <p:cNvPr id="7359" name="Google Shape;7359;p80"/>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0"/>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0"/>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0"/>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0"/>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0"/>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5" name="Google Shape;7365;p80"/>
          <p:cNvGrpSpPr/>
          <p:nvPr/>
        </p:nvGrpSpPr>
        <p:grpSpPr>
          <a:xfrm>
            <a:off x="4907159" y="3346936"/>
            <a:ext cx="264845" cy="354214"/>
            <a:chOff x="4907159" y="3346936"/>
            <a:chExt cx="264845" cy="354214"/>
          </a:xfrm>
        </p:grpSpPr>
        <p:sp>
          <p:nvSpPr>
            <p:cNvPr id="7366" name="Google Shape;7366;p80"/>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0"/>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8" name="Google Shape;7368;p80"/>
          <p:cNvGrpSpPr/>
          <p:nvPr/>
        </p:nvGrpSpPr>
        <p:grpSpPr>
          <a:xfrm>
            <a:off x="8048421" y="3334486"/>
            <a:ext cx="276503" cy="369674"/>
            <a:chOff x="8048421" y="3334486"/>
            <a:chExt cx="276503" cy="369674"/>
          </a:xfrm>
        </p:grpSpPr>
        <p:sp>
          <p:nvSpPr>
            <p:cNvPr id="7369" name="Google Shape;7369;p80"/>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0"/>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0"/>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0"/>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0"/>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0"/>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5" name="Google Shape;7375;p80"/>
          <p:cNvGrpSpPr/>
          <p:nvPr/>
        </p:nvGrpSpPr>
        <p:grpSpPr>
          <a:xfrm>
            <a:off x="7575787" y="3329955"/>
            <a:ext cx="295384" cy="376834"/>
            <a:chOff x="7575787" y="3329955"/>
            <a:chExt cx="295384" cy="376834"/>
          </a:xfrm>
        </p:grpSpPr>
        <p:sp>
          <p:nvSpPr>
            <p:cNvPr id="7376" name="Google Shape;7376;p80"/>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0"/>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0"/>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0"/>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0"/>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0"/>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2" name="Google Shape;7382;p80"/>
          <p:cNvGrpSpPr/>
          <p:nvPr/>
        </p:nvGrpSpPr>
        <p:grpSpPr>
          <a:xfrm>
            <a:off x="864062" y="2884503"/>
            <a:ext cx="264084" cy="347783"/>
            <a:chOff x="864062" y="2884503"/>
            <a:chExt cx="264084" cy="347783"/>
          </a:xfrm>
        </p:grpSpPr>
        <p:sp>
          <p:nvSpPr>
            <p:cNvPr id="7383" name="Google Shape;7383;p80"/>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0"/>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0"/>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0"/>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0"/>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0"/>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0"/>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0"/>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0"/>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0"/>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3" name="Google Shape;7393;p80"/>
          <p:cNvGrpSpPr/>
          <p:nvPr/>
        </p:nvGrpSpPr>
        <p:grpSpPr>
          <a:xfrm>
            <a:off x="3978523" y="2884661"/>
            <a:ext cx="348955" cy="346516"/>
            <a:chOff x="3978523" y="2884661"/>
            <a:chExt cx="348955" cy="346516"/>
          </a:xfrm>
        </p:grpSpPr>
        <p:sp>
          <p:nvSpPr>
            <p:cNvPr id="7394" name="Google Shape;7394;p80"/>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0"/>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0"/>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0"/>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0"/>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0"/>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0"/>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0"/>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2" name="Google Shape;7402;p80"/>
          <p:cNvGrpSpPr/>
          <p:nvPr/>
        </p:nvGrpSpPr>
        <p:grpSpPr>
          <a:xfrm>
            <a:off x="3527780" y="2885263"/>
            <a:ext cx="347435" cy="345534"/>
            <a:chOff x="3527780" y="2885263"/>
            <a:chExt cx="347435" cy="345534"/>
          </a:xfrm>
        </p:grpSpPr>
        <p:sp>
          <p:nvSpPr>
            <p:cNvPr id="7403" name="Google Shape;7403;p80"/>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0"/>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0"/>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0"/>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0"/>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0"/>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0"/>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0"/>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0"/>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0"/>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0"/>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0"/>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0"/>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0"/>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0"/>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0"/>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0"/>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0"/>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0"/>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0"/>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0"/>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0"/>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0"/>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6" name="Google Shape;7426;p80"/>
          <p:cNvGrpSpPr/>
          <p:nvPr/>
        </p:nvGrpSpPr>
        <p:grpSpPr>
          <a:xfrm>
            <a:off x="2239671" y="2884503"/>
            <a:ext cx="218053" cy="348543"/>
            <a:chOff x="2239671" y="2884503"/>
            <a:chExt cx="218053" cy="348543"/>
          </a:xfrm>
        </p:grpSpPr>
        <p:sp>
          <p:nvSpPr>
            <p:cNvPr id="7427" name="Google Shape;7427;p80"/>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0"/>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0"/>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0"/>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0"/>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2" name="Google Shape;7432;p80"/>
          <p:cNvGrpSpPr/>
          <p:nvPr/>
        </p:nvGrpSpPr>
        <p:grpSpPr>
          <a:xfrm>
            <a:off x="2691555" y="2884503"/>
            <a:ext cx="215044" cy="348924"/>
            <a:chOff x="2691555" y="2884503"/>
            <a:chExt cx="215044" cy="348924"/>
          </a:xfrm>
        </p:grpSpPr>
        <p:sp>
          <p:nvSpPr>
            <p:cNvPr id="7433" name="Google Shape;7433;p80"/>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0"/>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0"/>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80"/>
          <p:cNvGrpSpPr/>
          <p:nvPr/>
        </p:nvGrpSpPr>
        <p:grpSpPr>
          <a:xfrm>
            <a:off x="1770459" y="2884503"/>
            <a:ext cx="254644" cy="348828"/>
            <a:chOff x="1770459" y="2884503"/>
            <a:chExt cx="254644" cy="348828"/>
          </a:xfrm>
        </p:grpSpPr>
        <p:sp>
          <p:nvSpPr>
            <p:cNvPr id="7437" name="Google Shape;7437;p80"/>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0"/>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0"/>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0"/>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0"/>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0"/>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0"/>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0"/>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80"/>
          <p:cNvGrpSpPr/>
          <p:nvPr/>
        </p:nvGrpSpPr>
        <p:grpSpPr>
          <a:xfrm>
            <a:off x="1317466" y="2884883"/>
            <a:ext cx="258382" cy="348543"/>
            <a:chOff x="1317466" y="2884883"/>
            <a:chExt cx="258382" cy="348543"/>
          </a:xfrm>
        </p:grpSpPr>
        <p:sp>
          <p:nvSpPr>
            <p:cNvPr id="7446" name="Google Shape;7446;p80"/>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0"/>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0"/>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0"/>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0"/>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0"/>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0"/>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0"/>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4" name="Google Shape;7454;p80"/>
          <p:cNvGrpSpPr/>
          <p:nvPr/>
        </p:nvGrpSpPr>
        <p:grpSpPr>
          <a:xfrm>
            <a:off x="3121167" y="2884883"/>
            <a:ext cx="258414" cy="348543"/>
            <a:chOff x="3121167" y="2884883"/>
            <a:chExt cx="258414" cy="348543"/>
          </a:xfrm>
        </p:grpSpPr>
        <p:sp>
          <p:nvSpPr>
            <p:cNvPr id="7455" name="Google Shape;7455;p80"/>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0"/>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0"/>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0"/>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0"/>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0"/>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0"/>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0"/>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3" name="Google Shape;7463;p80"/>
          <p:cNvGrpSpPr/>
          <p:nvPr/>
        </p:nvGrpSpPr>
        <p:grpSpPr>
          <a:xfrm>
            <a:off x="4899999" y="2882095"/>
            <a:ext cx="271244" cy="346801"/>
            <a:chOff x="4899999" y="2882095"/>
            <a:chExt cx="271244" cy="346801"/>
          </a:xfrm>
        </p:grpSpPr>
        <p:sp>
          <p:nvSpPr>
            <p:cNvPr id="7464" name="Google Shape;7464;p80"/>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0"/>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0"/>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0"/>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0"/>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0"/>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0"/>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0"/>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0"/>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0"/>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80"/>
          <p:cNvGrpSpPr/>
          <p:nvPr/>
        </p:nvGrpSpPr>
        <p:grpSpPr>
          <a:xfrm>
            <a:off x="7162775" y="2881113"/>
            <a:ext cx="259523" cy="346294"/>
            <a:chOff x="7162775" y="2881113"/>
            <a:chExt cx="259523" cy="346294"/>
          </a:xfrm>
        </p:grpSpPr>
        <p:sp>
          <p:nvSpPr>
            <p:cNvPr id="7475" name="Google Shape;7475;p80"/>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0"/>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0"/>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0"/>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0"/>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0"/>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1" name="Google Shape;7481;p80"/>
          <p:cNvGrpSpPr/>
          <p:nvPr/>
        </p:nvGrpSpPr>
        <p:grpSpPr>
          <a:xfrm>
            <a:off x="6709751" y="2881842"/>
            <a:ext cx="261075" cy="347815"/>
            <a:chOff x="6709751" y="2881842"/>
            <a:chExt cx="261075" cy="347815"/>
          </a:xfrm>
        </p:grpSpPr>
        <p:sp>
          <p:nvSpPr>
            <p:cNvPr id="7482" name="Google Shape;7482;p80"/>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0"/>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0"/>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0"/>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0"/>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0"/>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8" name="Google Shape;7488;p80"/>
          <p:cNvGrpSpPr/>
          <p:nvPr/>
        </p:nvGrpSpPr>
        <p:grpSpPr>
          <a:xfrm>
            <a:off x="5807156" y="2881113"/>
            <a:ext cx="261043" cy="348163"/>
            <a:chOff x="5807156" y="2881113"/>
            <a:chExt cx="261043" cy="348163"/>
          </a:xfrm>
        </p:grpSpPr>
        <p:sp>
          <p:nvSpPr>
            <p:cNvPr id="7489" name="Google Shape;7489;p80"/>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0"/>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0"/>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0"/>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0"/>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80"/>
          <p:cNvGrpSpPr/>
          <p:nvPr/>
        </p:nvGrpSpPr>
        <p:grpSpPr>
          <a:xfrm>
            <a:off x="5355653" y="2881493"/>
            <a:ext cx="262184" cy="346643"/>
            <a:chOff x="5355653" y="2881493"/>
            <a:chExt cx="262184" cy="346643"/>
          </a:xfrm>
        </p:grpSpPr>
        <p:sp>
          <p:nvSpPr>
            <p:cNvPr id="7495" name="Google Shape;7495;p80"/>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0"/>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0"/>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0"/>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0"/>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80"/>
          <p:cNvGrpSpPr/>
          <p:nvPr/>
        </p:nvGrpSpPr>
        <p:grpSpPr>
          <a:xfrm>
            <a:off x="8055961" y="2881842"/>
            <a:ext cx="260283" cy="345914"/>
            <a:chOff x="8055961" y="2881842"/>
            <a:chExt cx="260283" cy="345914"/>
          </a:xfrm>
        </p:grpSpPr>
        <p:sp>
          <p:nvSpPr>
            <p:cNvPr id="7501" name="Google Shape;7501;p80"/>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0"/>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0"/>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0"/>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5" name="Google Shape;7505;p80"/>
          <p:cNvGrpSpPr/>
          <p:nvPr/>
        </p:nvGrpSpPr>
        <p:grpSpPr>
          <a:xfrm>
            <a:off x="7609368" y="2893912"/>
            <a:ext cx="264813" cy="353105"/>
            <a:chOff x="7609368" y="2893912"/>
            <a:chExt cx="264813" cy="353105"/>
          </a:xfrm>
        </p:grpSpPr>
        <p:sp>
          <p:nvSpPr>
            <p:cNvPr id="7506" name="Google Shape;7506;p80"/>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0"/>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0"/>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0"/>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0"/>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0"/>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2" name="Google Shape;7512;p80"/>
          <p:cNvGrpSpPr/>
          <p:nvPr/>
        </p:nvGrpSpPr>
        <p:grpSpPr>
          <a:xfrm>
            <a:off x="6248458" y="2869772"/>
            <a:ext cx="270864" cy="360645"/>
            <a:chOff x="6248458" y="2869772"/>
            <a:chExt cx="270864" cy="360645"/>
          </a:xfrm>
        </p:grpSpPr>
        <p:sp>
          <p:nvSpPr>
            <p:cNvPr id="7513" name="Google Shape;7513;p80"/>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0"/>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0"/>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0"/>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0"/>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8" name="Google Shape;7518;p80"/>
          <p:cNvGrpSpPr/>
          <p:nvPr/>
        </p:nvGrpSpPr>
        <p:grpSpPr>
          <a:xfrm>
            <a:off x="3075928" y="2445798"/>
            <a:ext cx="363243" cy="300675"/>
            <a:chOff x="3075928" y="2445798"/>
            <a:chExt cx="363243" cy="300675"/>
          </a:xfrm>
        </p:grpSpPr>
        <p:sp>
          <p:nvSpPr>
            <p:cNvPr id="7519" name="Google Shape;7519;p80"/>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0"/>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0"/>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0"/>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0"/>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0"/>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0"/>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0"/>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0"/>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0"/>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0"/>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80"/>
          <p:cNvGrpSpPr/>
          <p:nvPr/>
        </p:nvGrpSpPr>
        <p:grpSpPr>
          <a:xfrm>
            <a:off x="2633105" y="2431859"/>
            <a:ext cx="363243" cy="328585"/>
            <a:chOff x="2633105" y="2431859"/>
            <a:chExt cx="363243" cy="328585"/>
          </a:xfrm>
        </p:grpSpPr>
        <p:sp>
          <p:nvSpPr>
            <p:cNvPr id="7531" name="Google Shape;7531;p80"/>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0"/>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0"/>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0"/>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0"/>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0"/>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0"/>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0"/>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80"/>
          <p:cNvGrpSpPr/>
          <p:nvPr/>
        </p:nvGrpSpPr>
        <p:grpSpPr>
          <a:xfrm>
            <a:off x="2189142" y="2421310"/>
            <a:ext cx="365904" cy="350064"/>
            <a:chOff x="2189142" y="2421310"/>
            <a:chExt cx="365904" cy="350064"/>
          </a:xfrm>
        </p:grpSpPr>
        <p:sp>
          <p:nvSpPr>
            <p:cNvPr id="7540" name="Google Shape;7540;p80"/>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0"/>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0"/>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0"/>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0"/>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0"/>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0"/>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0"/>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0"/>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9" name="Google Shape;7549;p80"/>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0" name="Google Shape;7550;p80"/>
          <p:cNvGrpSpPr/>
          <p:nvPr/>
        </p:nvGrpSpPr>
        <p:grpSpPr>
          <a:xfrm>
            <a:off x="3961923" y="2486317"/>
            <a:ext cx="364415" cy="220936"/>
            <a:chOff x="3961923" y="2486317"/>
            <a:chExt cx="364415" cy="220936"/>
          </a:xfrm>
        </p:grpSpPr>
        <p:sp>
          <p:nvSpPr>
            <p:cNvPr id="7551" name="Google Shape;7551;p80"/>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0"/>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0"/>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0"/>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5" name="Google Shape;7555;p80"/>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6" name="Google Shape;7556;p80"/>
          <p:cNvGrpSpPr/>
          <p:nvPr/>
        </p:nvGrpSpPr>
        <p:grpSpPr>
          <a:xfrm>
            <a:off x="1303876" y="2419377"/>
            <a:ext cx="363275" cy="354626"/>
            <a:chOff x="1303876" y="2419377"/>
            <a:chExt cx="363275" cy="354626"/>
          </a:xfrm>
        </p:grpSpPr>
        <p:sp>
          <p:nvSpPr>
            <p:cNvPr id="7557" name="Google Shape;7557;p80"/>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0"/>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0"/>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0"/>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0"/>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0"/>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0"/>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0"/>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5" name="Google Shape;7565;p80"/>
          <p:cNvGrpSpPr/>
          <p:nvPr/>
        </p:nvGrpSpPr>
        <p:grpSpPr>
          <a:xfrm>
            <a:off x="861053" y="2414910"/>
            <a:ext cx="362134" cy="363623"/>
            <a:chOff x="861053" y="2414910"/>
            <a:chExt cx="362134" cy="363623"/>
          </a:xfrm>
        </p:grpSpPr>
        <p:sp>
          <p:nvSpPr>
            <p:cNvPr id="7566" name="Google Shape;7566;p80"/>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0"/>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0"/>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0"/>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0"/>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80"/>
          <p:cNvGrpSpPr/>
          <p:nvPr/>
        </p:nvGrpSpPr>
        <p:grpSpPr>
          <a:xfrm>
            <a:off x="7594288" y="2415259"/>
            <a:ext cx="279513" cy="355735"/>
            <a:chOff x="7594288" y="2415259"/>
            <a:chExt cx="279513" cy="355735"/>
          </a:xfrm>
        </p:grpSpPr>
        <p:sp>
          <p:nvSpPr>
            <p:cNvPr id="7572" name="Google Shape;7572;p80"/>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0"/>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0"/>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0"/>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0"/>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0"/>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8" name="Google Shape;7578;p80"/>
          <p:cNvGrpSpPr/>
          <p:nvPr/>
        </p:nvGrpSpPr>
        <p:grpSpPr>
          <a:xfrm>
            <a:off x="7145794" y="2415639"/>
            <a:ext cx="278784" cy="355735"/>
            <a:chOff x="7145794" y="2415639"/>
            <a:chExt cx="278784" cy="355735"/>
          </a:xfrm>
        </p:grpSpPr>
        <p:sp>
          <p:nvSpPr>
            <p:cNvPr id="7579" name="Google Shape;7579;p80"/>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0"/>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0"/>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0"/>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0"/>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0"/>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0"/>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0"/>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0"/>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0"/>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9" name="Google Shape;7589;p80"/>
          <p:cNvGrpSpPr/>
          <p:nvPr/>
        </p:nvGrpSpPr>
        <p:grpSpPr>
          <a:xfrm>
            <a:off x="6698441" y="2414530"/>
            <a:ext cx="277644" cy="357984"/>
            <a:chOff x="6698441" y="2414530"/>
            <a:chExt cx="277644" cy="357984"/>
          </a:xfrm>
        </p:grpSpPr>
        <p:sp>
          <p:nvSpPr>
            <p:cNvPr id="7590" name="Google Shape;7590;p80"/>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0"/>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0"/>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0"/>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0"/>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0"/>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6" name="Google Shape;7596;p80"/>
          <p:cNvGrpSpPr/>
          <p:nvPr/>
        </p:nvGrpSpPr>
        <p:grpSpPr>
          <a:xfrm>
            <a:off x="4897750" y="2415639"/>
            <a:ext cx="279513" cy="357255"/>
            <a:chOff x="4897750" y="2415639"/>
            <a:chExt cx="279513" cy="357255"/>
          </a:xfrm>
        </p:grpSpPr>
        <p:sp>
          <p:nvSpPr>
            <p:cNvPr id="7597" name="Google Shape;7597;p80"/>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0"/>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0"/>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0"/>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0"/>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0"/>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0"/>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0"/>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5" name="Google Shape;7605;p80"/>
          <p:cNvGrpSpPr/>
          <p:nvPr/>
        </p:nvGrpSpPr>
        <p:grpSpPr>
          <a:xfrm>
            <a:off x="5812066" y="2416019"/>
            <a:ext cx="264813" cy="353454"/>
            <a:chOff x="5812066" y="2416019"/>
            <a:chExt cx="264813" cy="353454"/>
          </a:xfrm>
        </p:grpSpPr>
        <p:sp>
          <p:nvSpPr>
            <p:cNvPr id="7606" name="Google Shape;7606;p80"/>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0"/>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0"/>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0"/>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0"/>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0"/>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0"/>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3" name="Google Shape;7613;p80"/>
          <p:cNvGrpSpPr/>
          <p:nvPr/>
        </p:nvGrpSpPr>
        <p:grpSpPr>
          <a:xfrm>
            <a:off x="8054820" y="2416399"/>
            <a:ext cx="264433" cy="353454"/>
            <a:chOff x="8054820" y="2416399"/>
            <a:chExt cx="264433" cy="353454"/>
          </a:xfrm>
        </p:grpSpPr>
        <p:sp>
          <p:nvSpPr>
            <p:cNvPr id="7614" name="Google Shape;7614;p80"/>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0"/>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0"/>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0"/>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0"/>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0"/>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80"/>
          <p:cNvGrpSpPr/>
          <p:nvPr/>
        </p:nvGrpSpPr>
        <p:grpSpPr>
          <a:xfrm>
            <a:off x="5356413" y="2413390"/>
            <a:ext cx="271212" cy="361374"/>
            <a:chOff x="5356413" y="2413390"/>
            <a:chExt cx="271212" cy="361374"/>
          </a:xfrm>
        </p:grpSpPr>
        <p:sp>
          <p:nvSpPr>
            <p:cNvPr id="7621" name="Google Shape;7621;p80"/>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0"/>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0"/>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0"/>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0"/>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6" name="Google Shape;7626;p80"/>
          <p:cNvGrpSpPr/>
          <p:nvPr/>
        </p:nvGrpSpPr>
        <p:grpSpPr>
          <a:xfrm>
            <a:off x="6255238" y="2412249"/>
            <a:ext cx="271244" cy="360994"/>
            <a:chOff x="6255238" y="2412249"/>
            <a:chExt cx="271244" cy="360994"/>
          </a:xfrm>
        </p:grpSpPr>
        <p:sp>
          <p:nvSpPr>
            <p:cNvPr id="7627" name="Google Shape;7627;p80"/>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0"/>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0"/>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0"/>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0"/>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0"/>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3" name="Google Shape;7633;p80"/>
          <p:cNvGrpSpPr/>
          <p:nvPr/>
        </p:nvGrpSpPr>
        <p:grpSpPr>
          <a:xfrm>
            <a:off x="2185372" y="1957799"/>
            <a:ext cx="366664" cy="366981"/>
            <a:chOff x="2185372" y="1957799"/>
            <a:chExt cx="366664" cy="366981"/>
          </a:xfrm>
        </p:grpSpPr>
        <p:sp>
          <p:nvSpPr>
            <p:cNvPr id="7634" name="Google Shape;7634;p80"/>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0"/>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0"/>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0"/>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0"/>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0"/>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0"/>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0"/>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2" name="Google Shape;7642;p80"/>
          <p:cNvGrpSpPr/>
          <p:nvPr/>
        </p:nvGrpSpPr>
        <p:grpSpPr>
          <a:xfrm>
            <a:off x="1737258" y="1988371"/>
            <a:ext cx="370814" cy="307359"/>
            <a:chOff x="1737258" y="1988371"/>
            <a:chExt cx="370814" cy="307359"/>
          </a:xfrm>
        </p:grpSpPr>
        <p:sp>
          <p:nvSpPr>
            <p:cNvPr id="7643" name="Google Shape;7643;p80"/>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0"/>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0"/>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0"/>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80"/>
          <p:cNvGrpSpPr/>
          <p:nvPr/>
        </p:nvGrpSpPr>
        <p:grpSpPr>
          <a:xfrm>
            <a:off x="848983" y="1989511"/>
            <a:ext cx="369294" cy="304350"/>
            <a:chOff x="848983" y="1989511"/>
            <a:chExt cx="369294" cy="304350"/>
          </a:xfrm>
        </p:grpSpPr>
        <p:sp>
          <p:nvSpPr>
            <p:cNvPr id="7648" name="Google Shape;7648;p80"/>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0"/>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0"/>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0"/>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0"/>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3" name="Google Shape;7653;p80"/>
          <p:cNvGrpSpPr/>
          <p:nvPr/>
        </p:nvGrpSpPr>
        <p:grpSpPr>
          <a:xfrm>
            <a:off x="3074027" y="1983777"/>
            <a:ext cx="380604" cy="313854"/>
            <a:chOff x="3074027" y="1983777"/>
            <a:chExt cx="380604" cy="313854"/>
          </a:xfrm>
        </p:grpSpPr>
        <p:sp>
          <p:nvSpPr>
            <p:cNvPr id="7654" name="Google Shape;7654;p80"/>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0"/>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0"/>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0"/>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0"/>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80"/>
          <p:cNvGrpSpPr/>
          <p:nvPr/>
        </p:nvGrpSpPr>
        <p:grpSpPr>
          <a:xfrm>
            <a:off x="3522521" y="1975857"/>
            <a:ext cx="367013" cy="331278"/>
            <a:chOff x="3522521" y="1975857"/>
            <a:chExt cx="367013" cy="331278"/>
          </a:xfrm>
        </p:grpSpPr>
        <p:sp>
          <p:nvSpPr>
            <p:cNvPr id="7660" name="Google Shape;7660;p80"/>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0"/>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0"/>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0"/>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0"/>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0"/>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0"/>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80"/>
          <p:cNvGrpSpPr/>
          <p:nvPr/>
        </p:nvGrpSpPr>
        <p:grpSpPr>
          <a:xfrm>
            <a:off x="2630824" y="1976966"/>
            <a:ext cx="368185" cy="330454"/>
            <a:chOff x="2630824" y="1976966"/>
            <a:chExt cx="368185" cy="330454"/>
          </a:xfrm>
        </p:grpSpPr>
        <p:sp>
          <p:nvSpPr>
            <p:cNvPr id="7668" name="Google Shape;7668;p80"/>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0"/>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0"/>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0"/>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0"/>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0"/>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0"/>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0"/>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80"/>
          <p:cNvGrpSpPr/>
          <p:nvPr/>
        </p:nvGrpSpPr>
        <p:grpSpPr>
          <a:xfrm>
            <a:off x="1293706" y="1966416"/>
            <a:ext cx="369294" cy="350444"/>
            <a:chOff x="1293706" y="1966416"/>
            <a:chExt cx="369294" cy="350444"/>
          </a:xfrm>
        </p:grpSpPr>
        <p:sp>
          <p:nvSpPr>
            <p:cNvPr id="7677" name="Google Shape;7677;p80"/>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0"/>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0"/>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0"/>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0"/>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0"/>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0"/>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0"/>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80"/>
          <p:cNvGrpSpPr/>
          <p:nvPr/>
        </p:nvGrpSpPr>
        <p:grpSpPr>
          <a:xfrm>
            <a:off x="3967213" y="1975477"/>
            <a:ext cx="368185" cy="331816"/>
            <a:chOff x="3967213" y="1975477"/>
            <a:chExt cx="368185" cy="331816"/>
          </a:xfrm>
        </p:grpSpPr>
        <p:sp>
          <p:nvSpPr>
            <p:cNvPr id="7686" name="Google Shape;7686;p80"/>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0"/>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0"/>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9" name="Google Shape;7689;p80"/>
          <p:cNvGrpSpPr/>
          <p:nvPr/>
        </p:nvGrpSpPr>
        <p:grpSpPr>
          <a:xfrm>
            <a:off x="8047661" y="1969046"/>
            <a:ext cx="279132" cy="356875"/>
            <a:chOff x="8047661" y="1969046"/>
            <a:chExt cx="279132" cy="356875"/>
          </a:xfrm>
        </p:grpSpPr>
        <p:sp>
          <p:nvSpPr>
            <p:cNvPr id="7690" name="Google Shape;7690;p80"/>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0"/>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0"/>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0"/>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80"/>
          <p:cNvGrpSpPr/>
          <p:nvPr/>
        </p:nvGrpSpPr>
        <p:grpSpPr>
          <a:xfrm>
            <a:off x="7596157" y="1968159"/>
            <a:ext cx="279544" cy="358142"/>
            <a:chOff x="7596157" y="1968159"/>
            <a:chExt cx="279544" cy="358142"/>
          </a:xfrm>
        </p:grpSpPr>
        <p:sp>
          <p:nvSpPr>
            <p:cNvPr id="7695" name="Google Shape;7695;p80"/>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0"/>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0"/>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0"/>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0"/>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0"/>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1" name="Google Shape;7701;p80"/>
          <p:cNvGrpSpPr/>
          <p:nvPr/>
        </p:nvGrpSpPr>
        <p:grpSpPr>
          <a:xfrm>
            <a:off x="7147315" y="1969046"/>
            <a:ext cx="279513" cy="357636"/>
            <a:chOff x="7147315" y="1969046"/>
            <a:chExt cx="279513" cy="357636"/>
          </a:xfrm>
        </p:grpSpPr>
        <p:sp>
          <p:nvSpPr>
            <p:cNvPr id="7702" name="Google Shape;7702;p80"/>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0"/>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0"/>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0"/>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0"/>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0"/>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0"/>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80"/>
          <p:cNvGrpSpPr/>
          <p:nvPr/>
        </p:nvGrpSpPr>
        <p:grpSpPr>
          <a:xfrm>
            <a:off x="6697681" y="1968317"/>
            <a:ext cx="280305" cy="359093"/>
            <a:chOff x="6697681" y="1968317"/>
            <a:chExt cx="280305" cy="359093"/>
          </a:xfrm>
        </p:grpSpPr>
        <p:sp>
          <p:nvSpPr>
            <p:cNvPr id="7710" name="Google Shape;7710;p80"/>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0"/>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0"/>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0"/>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0"/>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0"/>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0"/>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7" name="Google Shape;7717;p80"/>
          <p:cNvGrpSpPr/>
          <p:nvPr/>
        </p:nvGrpSpPr>
        <p:grpSpPr>
          <a:xfrm>
            <a:off x="6248839" y="1967937"/>
            <a:ext cx="280273" cy="358744"/>
            <a:chOff x="6248839" y="1967937"/>
            <a:chExt cx="280273" cy="358744"/>
          </a:xfrm>
        </p:grpSpPr>
        <p:sp>
          <p:nvSpPr>
            <p:cNvPr id="7718" name="Google Shape;7718;p80"/>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0"/>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0"/>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0"/>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0"/>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0"/>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80"/>
          <p:cNvGrpSpPr/>
          <p:nvPr/>
        </p:nvGrpSpPr>
        <p:grpSpPr>
          <a:xfrm>
            <a:off x="5801485" y="1969046"/>
            <a:ext cx="279164" cy="357794"/>
            <a:chOff x="5801485" y="1969046"/>
            <a:chExt cx="279164" cy="357794"/>
          </a:xfrm>
        </p:grpSpPr>
        <p:sp>
          <p:nvSpPr>
            <p:cNvPr id="7725" name="Google Shape;7725;p80"/>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0"/>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0"/>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0"/>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0"/>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0"/>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0"/>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0"/>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0"/>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0"/>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0"/>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0"/>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0"/>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80"/>
          <p:cNvGrpSpPr/>
          <p:nvPr/>
        </p:nvGrpSpPr>
        <p:grpSpPr>
          <a:xfrm>
            <a:off x="5352643" y="1969046"/>
            <a:ext cx="278404" cy="358364"/>
            <a:chOff x="5352643" y="1969046"/>
            <a:chExt cx="278404" cy="358364"/>
          </a:xfrm>
        </p:grpSpPr>
        <p:sp>
          <p:nvSpPr>
            <p:cNvPr id="7739" name="Google Shape;7739;p80"/>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0"/>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0"/>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0"/>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3" name="Google Shape;7743;p80"/>
          <p:cNvGrpSpPr/>
          <p:nvPr/>
        </p:nvGrpSpPr>
        <p:grpSpPr>
          <a:xfrm>
            <a:off x="4897750" y="1968317"/>
            <a:ext cx="279132" cy="358364"/>
            <a:chOff x="4897750" y="1968317"/>
            <a:chExt cx="279132" cy="358364"/>
          </a:xfrm>
        </p:grpSpPr>
        <p:sp>
          <p:nvSpPr>
            <p:cNvPr id="7744" name="Google Shape;7744;p80"/>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0"/>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0"/>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0"/>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0"/>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0"/>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0"/>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0"/>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0"/>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0"/>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0"/>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0"/>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0"/>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7" name="Google Shape;7757;p80"/>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8" name="Google Shape;7758;p80"/>
          <p:cNvGrpSpPr/>
          <p:nvPr/>
        </p:nvGrpSpPr>
        <p:grpSpPr>
          <a:xfrm>
            <a:off x="1767449" y="1513044"/>
            <a:ext cx="324403" cy="347783"/>
            <a:chOff x="1767449" y="1513044"/>
            <a:chExt cx="324403" cy="347783"/>
          </a:xfrm>
        </p:grpSpPr>
        <p:sp>
          <p:nvSpPr>
            <p:cNvPr id="7759" name="Google Shape;7759;p80"/>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0"/>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0"/>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0"/>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0"/>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0"/>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0"/>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0"/>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0"/>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8" name="Google Shape;7768;p80"/>
          <p:cNvGrpSpPr/>
          <p:nvPr/>
        </p:nvGrpSpPr>
        <p:grpSpPr>
          <a:xfrm>
            <a:off x="4007193" y="1512727"/>
            <a:ext cx="320633" cy="348100"/>
            <a:chOff x="4007193" y="1512727"/>
            <a:chExt cx="320633" cy="348100"/>
          </a:xfrm>
        </p:grpSpPr>
        <p:sp>
          <p:nvSpPr>
            <p:cNvPr id="7769" name="Google Shape;7769;p80"/>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0"/>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0"/>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0"/>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0"/>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4" name="Google Shape;7774;p80"/>
          <p:cNvGrpSpPr/>
          <p:nvPr/>
        </p:nvGrpSpPr>
        <p:grpSpPr>
          <a:xfrm>
            <a:off x="3530425" y="1508747"/>
            <a:ext cx="368175" cy="344594"/>
            <a:chOff x="3530425" y="1508747"/>
            <a:chExt cx="368175" cy="344594"/>
          </a:xfrm>
        </p:grpSpPr>
        <p:sp>
          <p:nvSpPr>
            <p:cNvPr id="7775" name="Google Shape;7775;p80"/>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0"/>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0"/>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0"/>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9" name="Google Shape;7779;p80"/>
          <p:cNvGrpSpPr/>
          <p:nvPr/>
        </p:nvGrpSpPr>
        <p:grpSpPr>
          <a:xfrm>
            <a:off x="3127598" y="1513234"/>
            <a:ext cx="289714" cy="347593"/>
            <a:chOff x="3127598" y="1513234"/>
            <a:chExt cx="289714" cy="347593"/>
          </a:xfrm>
        </p:grpSpPr>
        <p:sp>
          <p:nvSpPr>
            <p:cNvPr id="7780" name="Google Shape;7780;p80"/>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0"/>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0"/>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0"/>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0"/>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5" name="Google Shape;7785;p80"/>
          <p:cNvGrpSpPr/>
          <p:nvPr/>
        </p:nvGrpSpPr>
        <p:grpSpPr>
          <a:xfrm>
            <a:off x="2662884" y="1513044"/>
            <a:ext cx="322914" cy="348543"/>
            <a:chOff x="2662884" y="1513044"/>
            <a:chExt cx="322914" cy="348543"/>
          </a:xfrm>
        </p:grpSpPr>
        <p:sp>
          <p:nvSpPr>
            <p:cNvPr id="7786" name="Google Shape;7786;p80"/>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0"/>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0"/>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0"/>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0"/>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0"/>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0"/>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0"/>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0"/>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0"/>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6" name="Google Shape;7796;p80"/>
          <p:cNvGrpSpPr/>
          <p:nvPr/>
        </p:nvGrpSpPr>
        <p:grpSpPr>
          <a:xfrm>
            <a:off x="2232511" y="1512759"/>
            <a:ext cx="299534" cy="348068"/>
            <a:chOff x="2232511" y="1512759"/>
            <a:chExt cx="299534" cy="348068"/>
          </a:xfrm>
        </p:grpSpPr>
        <p:sp>
          <p:nvSpPr>
            <p:cNvPr id="7797" name="Google Shape;7797;p80"/>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0"/>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0"/>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0"/>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0"/>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0"/>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0"/>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0"/>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0"/>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0"/>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0"/>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8" name="Google Shape;7808;p80"/>
          <p:cNvGrpSpPr/>
          <p:nvPr/>
        </p:nvGrpSpPr>
        <p:grpSpPr>
          <a:xfrm>
            <a:off x="1331406" y="1513361"/>
            <a:ext cx="301784" cy="348607"/>
            <a:chOff x="1331406" y="1513361"/>
            <a:chExt cx="301784" cy="348607"/>
          </a:xfrm>
        </p:grpSpPr>
        <p:sp>
          <p:nvSpPr>
            <p:cNvPr id="7809" name="Google Shape;7809;p80"/>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0"/>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0"/>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0"/>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3" name="Google Shape;7813;p80"/>
          <p:cNvGrpSpPr/>
          <p:nvPr/>
        </p:nvGrpSpPr>
        <p:grpSpPr>
          <a:xfrm>
            <a:off x="7144274" y="1500214"/>
            <a:ext cx="282174" cy="355735"/>
            <a:chOff x="7144274" y="1500214"/>
            <a:chExt cx="282174" cy="355735"/>
          </a:xfrm>
        </p:grpSpPr>
        <p:sp>
          <p:nvSpPr>
            <p:cNvPr id="7814" name="Google Shape;7814;p80"/>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0"/>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0"/>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0"/>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0"/>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0"/>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0" name="Google Shape;7820;p80"/>
          <p:cNvGrpSpPr/>
          <p:nvPr/>
        </p:nvGrpSpPr>
        <p:grpSpPr>
          <a:xfrm>
            <a:off x="6685262" y="1500214"/>
            <a:ext cx="289682" cy="354594"/>
            <a:chOff x="6685262" y="1500214"/>
            <a:chExt cx="289682" cy="354594"/>
          </a:xfrm>
        </p:grpSpPr>
        <p:sp>
          <p:nvSpPr>
            <p:cNvPr id="7821" name="Google Shape;7821;p80"/>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0"/>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0"/>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0"/>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5" name="Google Shape;7825;p80"/>
          <p:cNvGrpSpPr/>
          <p:nvPr/>
        </p:nvGrpSpPr>
        <p:grpSpPr>
          <a:xfrm>
            <a:off x="6200938" y="1500594"/>
            <a:ext cx="322154" cy="355355"/>
            <a:chOff x="6200938" y="1500594"/>
            <a:chExt cx="322154" cy="355355"/>
          </a:xfrm>
        </p:grpSpPr>
        <p:sp>
          <p:nvSpPr>
            <p:cNvPr id="7826" name="Google Shape;7826;p80"/>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0"/>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0"/>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0"/>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0"/>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1" name="Google Shape;7831;p80"/>
          <p:cNvGrpSpPr/>
          <p:nvPr/>
        </p:nvGrpSpPr>
        <p:grpSpPr>
          <a:xfrm>
            <a:off x="5289631" y="1500214"/>
            <a:ext cx="332355" cy="354974"/>
            <a:chOff x="5289631" y="1500214"/>
            <a:chExt cx="332355" cy="354974"/>
          </a:xfrm>
        </p:grpSpPr>
        <p:sp>
          <p:nvSpPr>
            <p:cNvPr id="7832" name="Google Shape;7832;p80"/>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0"/>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0"/>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0"/>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0"/>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0"/>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8" name="Google Shape;7838;p80"/>
          <p:cNvGrpSpPr/>
          <p:nvPr/>
        </p:nvGrpSpPr>
        <p:grpSpPr>
          <a:xfrm>
            <a:off x="5748295" y="1499833"/>
            <a:ext cx="323294" cy="356115"/>
            <a:chOff x="5748295" y="1499833"/>
            <a:chExt cx="323294" cy="356115"/>
          </a:xfrm>
        </p:grpSpPr>
        <p:sp>
          <p:nvSpPr>
            <p:cNvPr id="7839" name="Google Shape;7839;p80"/>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0"/>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0"/>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0"/>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0"/>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0"/>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0"/>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6" name="Google Shape;7846;p80"/>
          <p:cNvGrpSpPr/>
          <p:nvPr/>
        </p:nvGrpSpPr>
        <p:grpSpPr>
          <a:xfrm>
            <a:off x="8047661" y="1501037"/>
            <a:ext cx="278404" cy="355260"/>
            <a:chOff x="8047661" y="1501037"/>
            <a:chExt cx="278404" cy="355260"/>
          </a:xfrm>
        </p:grpSpPr>
        <p:sp>
          <p:nvSpPr>
            <p:cNvPr id="7847" name="Google Shape;7847;p80"/>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0"/>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0"/>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0"/>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1" name="Google Shape;7851;p80"/>
          <p:cNvGrpSpPr/>
          <p:nvPr/>
        </p:nvGrpSpPr>
        <p:grpSpPr>
          <a:xfrm>
            <a:off x="4903389" y="1500214"/>
            <a:ext cx="267854" cy="355735"/>
            <a:chOff x="4903389" y="1500214"/>
            <a:chExt cx="267854" cy="355735"/>
          </a:xfrm>
        </p:grpSpPr>
        <p:sp>
          <p:nvSpPr>
            <p:cNvPr id="7852" name="Google Shape;7852;p80"/>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0"/>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0"/>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0"/>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0"/>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7" name="Google Shape;7857;p80"/>
          <p:cNvGrpSpPr/>
          <p:nvPr/>
        </p:nvGrpSpPr>
        <p:grpSpPr>
          <a:xfrm>
            <a:off x="7613518" y="1501354"/>
            <a:ext cx="264433" cy="353074"/>
            <a:chOff x="7613518" y="1501354"/>
            <a:chExt cx="264433" cy="353074"/>
          </a:xfrm>
        </p:grpSpPr>
        <p:sp>
          <p:nvSpPr>
            <p:cNvPr id="7858" name="Google Shape;7858;p80"/>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0"/>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0"/>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0"/>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0"/>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0"/>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67"/>
        <p:cNvGrpSpPr/>
        <p:nvPr/>
      </p:nvGrpSpPr>
      <p:grpSpPr>
        <a:xfrm>
          <a:off x="0" y="0"/>
          <a:ext cx="0" cy="0"/>
          <a:chOff x="0" y="0"/>
          <a:chExt cx="0" cy="0"/>
        </a:xfrm>
      </p:grpSpPr>
      <p:sp>
        <p:nvSpPr>
          <p:cNvPr id="7868" name="Google Shape;7868;p81"/>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869" name="Google Shape;7869;p81"/>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7870" name="Google Shape;7870;p81"/>
          <p:cNvGrpSpPr/>
          <p:nvPr/>
        </p:nvGrpSpPr>
        <p:grpSpPr>
          <a:xfrm>
            <a:off x="1757085" y="1500675"/>
            <a:ext cx="371069" cy="359396"/>
            <a:chOff x="1757085" y="1500675"/>
            <a:chExt cx="371069" cy="359396"/>
          </a:xfrm>
        </p:grpSpPr>
        <p:sp>
          <p:nvSpPr>
            <p:cNvPr id="7871" name="Google Shape;7871;p81"/>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1"/>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1"/>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1"/>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1"/>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1"/>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1"/>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1"/>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1"/>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1"/>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1"/>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1"/>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1"/>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1"/>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1"/>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1"/>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1"/>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1"/>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1"/>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0" name="Google Shape;7900;p81"/>
          <p:cNvGrpSpPr/>
          <p:nvPr/>
        </p:nvGrpSpPr>
        <p:grpSpPr>
          <a:xfrm>
            <a:off x="2774209" y="1954691"/>
            <a:ext cx="116693" cy="374186"/>
            <a:chOff x="2774209" y="1954691"/>
            <a:chExt cx="116693" cy="374186"/>
          </a:xfrm>
        </p:grpSpPr>
        <p:sp>
          <p:nvSpPr>
            <p:cNvPr id="7901" name="Google Shape;7901;p81"/>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1"/>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3" name="Google Shape;7903;p81"/>
          <p:cNvGrpSpPr/>
          <p:nvPr/>
        </p:nvGrpSpPr>
        <p:grpSpPr>
          <a:xfrm>
            <a:off x="4017435" y="1499912"/>
            <a:ext cx="315092" cy="359397"/>
            <a:chOff x="4017435" y="1499912"/>
            <a:chExt cx="315092" cy="359397"/>
          </a:xfrm>
        </p:grpSpPr>
        <p:sp>
          <p:nvSpPr>
            <p:cNvPr id="7904" name="Google Shape;7904;p81"/>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1"/>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81"/>
          <p:cNvGrpSpPr/>
          <p:nvPr/>
        </p:nvGrpSpPr>
        <p:grpSpPr>
          <a:xfrm>
            <a:off x="3963652" y="1999759"/>
            <a:ext cx="374154" cy="284050"/>
            <a:chOff x="3963652" y="1999759"/>
            <a:chExt cx="374154" cy="284050"/>
          </a:xfrm>
        </p:grpSpPr>
        <p:sp>
          <p:nvSpPr>
            <p:cNvPr id="7907" name="Google Shape;7907;p81"/>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1"/>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1"/>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0" name="Google Shape;7910;p81"/>
          <p:cNvGrpSpPr/>
          <p:nvPr/>
        </p:nvGrpSpPr>
        <p:grpSpPr>
          <a:xfrm>
            <a:off x="1777536" y="2014866"/>
            <a:ext cx="376444" cy="253772"/>
            <a:chOff x="1777536" y="2014866"/>
            <a:chExt cx="376444" cy="253772"/>
          </a:xfrm>
        </p:grpSpPr>
        <p:sp>
          <p:nvSpPr>
            <p:cNvPr id="7911" name="Google Shape;7911;p81"/>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1"/>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1"/>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1"/>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1"/>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6" name="Google Shape;7916;p81"/>
          <p:cNvGrpSpPr/>
          <p:nvPr/>
        </p:nvGrpSpPr>
        <p:grpSpPr>
          <a:xfrm>
            <a:off x="1309875" y="2057326"/>
            <a:ext cx="374154" cy="169680"/>
            <a:chOff x="1309875" y="2057326"/>
            <a:chExt cx="374154" cy="169680"/>
          </a:xfrm>
        </p:grpSpPr>
        <p:sp>
          <p:nvSpPr>
            <p:cNvPr id="7917" name="Google Shape;7917;p8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1"/>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1"/>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1"/>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1"/>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1"/>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1"/>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8" name="Google Shape;7928;p81"/>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9" name="Google Shape;7929;p81"/>
          <p:cNvGrpSpPr/>
          <p:nvPr/>
        </p:nvGrpSpPr>
        <p:grpSpPr>
          <a:xfrm>
            <a:off x="2347450" y="1954564"/>
            <a:ext cx="113639" cy="373168"/>
            <a:chOff x="2347450" y="1954564"/>
            <a:chExt cx="113639" cy="373168"/>
          </a:xfrm>
        </p:grpSpPr>
        <p:sp>
          <p:nvSpPr>
            <p:cNvPr id="7930" name="Google Shape;7930;p81"/>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1"/>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2" name="Google Shape;7932;p81"/>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3" name="Google Shape;7933;p81"/>
          <p:cNvGrpSpPr/>
          <p:nvPr/>
        </p:nvGrpSpPr>
        <p:grpSpPr>
          <a:xfrm>
            <a:off x="3110102" y="1499880"/>
            <a:ext cx="330613" cy="358379"/>
            <a:chOff x="3110102" y="1499880"/>
            <a:chExt cx="330613" cy="358379"/>
          </a:xfrm>
        </p:grpSpPr>
        <p:sp>
          <p:nvSpPr>
            <p:cNvPr id="7934" name="Google Shape;7934;p81"/>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1"/>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1"/>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1"/>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1"/>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1"/>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1"/>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41" name="Google Shape;7941;p81"/>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2" name="Google Shape;7942;p81"/>
          <p:cNvGrpSpPr/>
          <p:nvPr/>
        </p:nvGrpSpPr>
        <p:grpSpPr>
          <a:xfrm>
            <a:off x="3485575" y="1999759"/>
            <a:ext cx="373772" cy="284050"/>
            <a:chOff x="3531200" y="1999759"/>
            <a:chExt cx="373772" cy="284050"/>
          </a:xfrm>
        </p:grpSpPr>
        <p:sp>
          <p:nvSpPr>
            <p:cNvPr id="7943" name="Google Shape;7943;p81"/>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1"/>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1"/>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1"/>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7" name="Google Shape;7947;p81"/>
          <p:cNvGrpSpPr/>
          <p:nvPr/>
        </p:nvGrpSpPr>
        <p:grpSpPr>
          <a:xfrm>
            <a:off x="2667058" y="1500293"/>
            <a:ext cx="330231" cy="359015"/>
            <a:chOff x="2667058" y="1500293"/>
            <a:chExt cx="330231" cy="359015"/>
          </a:xfrm>
        </p:grpSpPr>
        <p:sp>
          <p:nvSpPr>
            <p:cNvPr id="7948" name="Google Shape;7948;p81"/>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1"/>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1"/>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1"/>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1"/>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1"/>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1"/>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1"/>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1"/>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1"/>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1"/>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1"/>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1"/>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1"/>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81"/>
          <p:cNvGrpSpPr/>
          <p:nvPr/>
        </p:nvGrpSpPr>
        <p:grpSpPr>
          <a:xfrm>
            <a:off x="3567553" y="1499912"/>
            <a:ext cx="320022" cy="359778"/>
            <a:chOff x="3567553" y="1499912"/>
            <a:chExt cx="320022" cy="359778"/>
          </a:xfrm>
        </p:grpSpPr>
        <p:sp>
          <p:nvSpPr>
            <p:cNvPr id="7967" name="Google Shape;7967;p81"/>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1"/>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1"/>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1"/>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1"/>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1"/>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3" name="Google Shape;7973;p81"/>
          <p:cNvGrpSpPr/>
          <p:nvPr/>
        </p:nvGrpSpPr>
        <p:grpSpPr>
          <a:xfrm>
            <a:off x="1309875" y="1499912"/>
            <a:ext cx="359015" cy="358633"/>
            <a:chOff x="1309875" y="1499912"/>
            <a:chExt cx="359015" cy="358633"/>
          </a:xfrm>
        </p:grpSpPr>
        <p:sp>
          <p:nvSpPr>
            <p:cNvPr id="7974" name="Google Shape;7974;p81"/>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1"/>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1"/>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1"/>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1"/>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1"/>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1"/>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1"/>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1"/>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3" name="Google Shape;7983;p81"/>
          <p:cNvGrpSpPr/>
          <p:nvPr/>
        </p:nvGrpSpPr>
        <p:grpSpPr>
          <a:xfrm>
            <a:off x="2219466" y="1500293"/>
            <a:ext cx="330613" cy="359015"/>
            <a:chOff x="2219466" y="1500293"/>
            <a:chExt cx="330613" cy="359015"/>
          </a:xfrm>
        </p:grpSpPr>
        <p:sp>
          <p:nvSpPr>
            <p:cNvPr id="7984" name="Google Shape;7984;p81"/>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1"/>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6" name="Google Shape;7986;p81"/>
          <p:cNvGrpSpPr/>
          <p:nvPr/>
        </p:nvGrpSpPr>
        <p:grpSpPr>
          <a:xfrm>
            <a:off x="5343544" y="1509358"/>
            <a:ext cx="244676" cy="351095"/>
            <a:chOff x="5343544" y="1509358"/>
            <a:chExt cx="244676" cy="351095"/>
          </a:xfrm>
        </p:grpSpPr>
        <p:sp>
          <p:nvSpPr>
            <p:cNvPr id="7987" name="Google Shape;7987;p81"/>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1"/>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1"/>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0" name="Google Shape;7990;p81"/>
          <p:cNvGrpSpPr/>
          <p:nvPr/>
        </p:nvGrpSpPr>
        <p:grpSpPr>
          <a:xfrm>
            <a:off x="4882340" y="1509358"/>
            <a:ext cx="246171" cy="351095"/>
            <a:chOff x="4882340" y="1509358"/>
            <a:chExt cx="246171" cy="351095"/>
          </a:xfrm>
        </p:grpSpPr>
        <p:sp>
          <p:nvSpPr>
            <p:cNvPr id="7991" name="Google Shape;7991;p81"/>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1"/>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1"/>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1"/>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1"/>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6" name="Google Shape;7996;p81"/>
          <p:cNvGrpSpPr/>
          <p:nvPr/>
        </p:nvGrpSpPr>
        <p:grpSpPr>
          <a:xfrm>
            <a:off x="6273204" y="1509008"/>
            <a:ext cx="236343" cy="351445"/>
            <a:chOff x="6273204" y="1509008"/>
            <a:chExt cx="236343" cy="351445"/>
          </a:xfrm>
        </p:grpSpPr>
        <p:sp>
          <p:nvSpPr>
            <p:cNvPr id="7997" name="Google Shape;7997;p81"/>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1"/>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9" name="Google Shape;7999;p81"/>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00" name="Google Shape;8000;p81"/>
          <p:cNvGrpSpPr/>
          <p:nvPr/>
        </p:nvGrpSpPr>
        <p:grpSpPr>
          <a:xfrm>
            <a:off x="7219530" y="1508244"/>
            <a:ext cx="191625" cy="352209"/>
            <a:chOff x="7219530" y="1508244"/>
            <a:chExt cx="191625" cy="352209"/>
          </a:xfrm>
        </p:grpSpPr>
        <p:sp>
          <p:nvSpPr>
            <p:cNvPr id="8001" name="Google Shape;8001;p81"/>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1"/>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3" name="Google Shape;8003;p81"/>
          <p:cNvGrpSpPr/>
          <p:nvPr/>
        </p:nvGrpSpPr>
        <p:grpSpPr>
          <a:xfrm>
            <a:off x="7699309" y="1508626"/>
            <a:ext cx="154922" cy="351827"/>
            <a:chOff x="7699309" y="1508626"/>
            <a:chExt cx="154922" cy="351827"/>
          </a:xfrm>
        </p:grpSpPr>
        <p:sp>
          <p:nvSpPr>
            <p:cNvPr id="8004" name="Google Shape;8004;p81"/>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1"/>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1"/>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1"/>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1"/>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1"/>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1"/>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1" name="Google Shape;8011;p81"/>
          <p:cNvGrpSpPr/>
          <p:nvPr/>
        </p:nvGrpSpPr>
        <p:grpSpPr>
          <a:xfrm>
            <a:off x="8161690" y="1509008"/>
            <a:ext cx="153396" cy="351064"/>
            <a:chOff x="8161690" y="1509008"/>
            <a:chExt cx="153396" cy="351064"/>
          </a:xfrm>
        </p:grpSpPr>
        <p:sp>
          <p:nvSpPr>
            <p:cNvPr id="8012" name="Google Shape;8012;p81"/>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1"/>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1"/>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1"/>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6" name="Google Shape;8016;p81"/>
          <p:cNvGrpSpPr/>
          <p:nvPr/>
        </p:nvGrpSpPr>
        <p:grpSpPr>
          <a:xfrm>
            <a:off x="6746940" y="1508881"/>
            <a:ext cx="213221" cy="352304"/>
            <a:chOff x="6746940" y="1508881"/>
            <a:chExt cx="213221" cy="352304"/>
          </a:xfrm>
        </p:grpSpPr>
        <p:sp>
          <p:nvSpPr>
            <p:cNvPr id="8017" name="Google Shape;8017;p81"/>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1"/>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1"/>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1"/>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1" name="Google Shape;8021;p81"/>
          <p:cNvGrpSpPr/>
          <p:nvPr/>
        </p:nvGrpSpPr>
        <p:grpSpPr>
          <a:xfrm>
            <a:off x="5770336" y="2007615"/>
            <a:ext cx="350682" cy="292097"/>
            <a:chOff x="5770336" y="2007615"/>
            <a:chExt cx="350682" cy="292097"/>
          </a:xfrm>
        </p:grpSpPr>
        <p:sp>
          <p:nvSpPr>
            <p:cNvPr id="8022" name="Google Shape;8022;p81"/>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1"/>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1"/>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1"/>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81"/>
          <p:cNvGrpSpPr/>
          <p:nvPr/>
        </p:nvGrpSpPr>
        <p:grpSpPr>
          <a:xfrm>
            <a:off x="5326878" y="1980358"/>
            <a:ext cx="350332" cy="346229"/>
            <a:chOff x="5326878" y="1980358"/>
            <a:chExt cx="350332" cy="346229"/>
          </a:xfrm>
        </p:grpSpPr>
        <p:sp>
          <p:nvSpPr>
            <p:cNvPr id="8027" name="Google Shape;8027;p81"/>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1"/>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1"/>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1"/>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1" name="Google Shape;8031;p81"/>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2" name="Google Shape;8032;p81"/>
          <p:cNvGrpSpPr/>
          <p:nvPr/>
        </p:nvGrpSpPr>
        <p:grpSpPr>
          <a:xfrm>
            <a:off x="4883835" y="1992571"/>
            <a:ext cx="350300" cy="323043"/>
            <a:chOff x="4883835" y="1992571"/>
            <a:chExt cx="350300" cy="323043"/>
          </a:xfrm>
        </p:grpSpPr>
        <p:sp>
          <p:nvSpPr>
            <p:cNvPr id="8033" name="Google Shape;8033;p81"/>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1"/>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1"/>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1"/>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1"/>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1"/>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9" name="Google Shape;8039;p81"/>
          <p:cNvGrpSpPr/>
          <p:nvPr/>
        </p:nvGrpSpPr>
        <p:grpSpPr>
          <a:xfrm>
            <a:off x="7548967" y="1978927"/>
            <a:ext cx="333285" cy="349950"/>
            <a:chOff x="7548967" y="1978927"/>
            <a:chExt cx="333285" cy="349950"/>
          </a:xfrm>
        </p:grpSpPr>
        <p:sp>
          <p:nvSpPr>
            <p:cNvPr id="8040" name="Google Shape;8040;p81"/>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1"/>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1"/>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1"/>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1"/>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1"/>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1"/>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7" name="Google Shape;8047;p81"/>
          <p:cNvGrpSpPr/>
          <p:nvPr/>
        </p:nvGrpSpPr>
        <p:grpSpPr>
          <a:xfrm>
            <a:off x="6214142" y="1978927"/>
            <a:ext cx="346515" cy="350300"/>
            <a:chOff x="6214142" y="1978927"/>
            <a:chExt cx="346515" cy="350300"/>
          </a:xfrm>
        </p:grpSpPr>
        <p:sp>
          <p:nvSpPr>
            <p:cNvPr id="8048" name="Google Shape;8048;p81"/>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1"/>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0" name="Google Shape;8050;p81"/>
          <p:cNvGrpSpPr/>
          <p:nvPr/>
        </p:nvGrpSpPr>
        <p:grpSpPr>
          <a:xfrm>
            <a:off x="7105923" y="1978545"/>
            <a:ext cx="333285" cy="350682"/>
            <a:chOff x="7105923" y="1978545"/>
            <a:chExt cx="333285" cy="350682"/>
          </a:xfrm>
        </p:grpSpPr>
        <p:sp>
          <p:nvSpPr>
            <p:cNvPr id="8051" name="Google Shape;8051;p81"/>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1"/>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1"/>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1"/>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1"/>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1"/>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1"/>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8" name="Google Shape;8058;p81"/>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1"/>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0" name="Google Shape;8060;p81"/>
          <p:cNvGrpSpPr/>
          <p:nvPr/>
        </p:nvGrpSpPr>
        <p:grpSpPr>
          <a:xfrm>
            <a:off x="3616406" y="2422352"/>
            <a:ext cx="203393" cy="351827"/>
            <a:chOff x="3616406" y="2422352"/>
            <a:chExt cx="203393" cy="351827"/>
          </a:xfrm>
        </p:grpSpPr>
        <p:sp>
          <p:nvSpPr>
            <p:cNvPr id="8061" name="Google Shape;8061;p81"/>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1"/>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3" name="Google Shape;8063;p81"/>
          <p:cNvGrpSpPr/>
          <p:nvPr/>
        </p:nvGrpSpPr>
        <p:grpSpPr>
          <a:xfrm>
            <a:off x="878187" y="2421970"/>
            <a:ext cx="272696" cy="351827"/>
            <a:chOff x="913012" y="2421970"/>
            <a:chExt cx="272696" cy="351827"/>
          </a:xfrm>
        </p:grpSpPr>
        <p:sp>
          <p:nvSpPr>
            <p:cNvPr id="8064" name="Google Shape;8064;p81"/>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1"/>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1"/>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1"/>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8" name="Google Shape;8068;p81"/>
          <p:cNvGrpSpPr/>
          <p:nvPr/>
        </p:nvGrpSpPr>
        <p:grpSpPr>
          <a:xfrm>
            <a:off x="2274743" y="2422352"/>
            <a:ext cx="255649" cy="351445"/>
            <a:chOff x="2274743" y="2422352"/>
            <a:chExt cx="255649" cy="351445"/>
          </a:xfrm>
        </p:grpSpPr>
        <p:sp>
          <p:nvSpPr>
            <p:cNvPr id="8069" name="Google Shape;8069;p81"/>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1"/>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1"/>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2" name="Google Shape;8072;p81"/>
          <p:cNvGrpSpPr/>
          <p:nvPr/>
        </p:nvGrpSpPr>
        <p:grpSpPr>
          <a:xfrm>
            <a:off x="2708723" y="2421239"/>
            <a:ext cx="246552" cy="352558"/>
            <a:chOff x="2708723" y="2421239"/>
            <a:chExt cx="246552" cy="352558"/>
          </a:xfrm>
        </p:grpSpPr>
        <p:sp>
          <p:nvSpPr>
            <p:cNvPr id="8073" name="Google Shape;8073;p81"/>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1"/>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81"/>
          <p:cNvGrpSpPr/>
          <p:nvPr/>
        </p:nvGrpSpPr>
        <p:grpSpPr>
          <a:xfrm>
            <a:off x="1835485" y="2422352"/>
            <a:ext cx="259433" cy="350714"/>
            <a:chOff x="1835485" y="2422352"/>
            <a:chExt cx="259433" cy="350714"/>
          </a:xfrm>
        </p:grpSpPr>
        <p:sp>
          <p:nvSpPr>
            <p:cNvPr id="8076" name="Google Shape;8076;p81"/>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1"/>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1"/>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1"/>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1"/>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1"/>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1"/>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81"/>
          <p:cNvGrpSpPr/>
          <p:nvPr/>
        </p:nvGrpSpPr>
        <p:grpSpPr>
          <a:xfrm>
            <a:off x="3150240" y="2422352"/>
            <a:ext cx="212489" cy="351445"/>
            <a:chOff x="3150240" y="2422352"/>
            <a:chExt cx="212489" cy="351445"/>
          </a:xfrm>
        </p:grpSpPr>
        <p:sp>
          <p:nvSpPr>
            <p:cNvPr id="8084" name="Google Shape;8084;p81"/>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1"/>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6" name="Google Shape;8086;p81"/>
          <p:cNvGrpSpPr/>
          <p:nvPr/>
        </p:nvGrpSpPr>
        <p:grpSpPr>
          <a:xfrm>
            <a:off x="1367060" y="2422129"/>
            <a:ext cx="269261" cy="352050"/>
            <a:chOff x="1367060" y="2422129"/>
            <a:chExt cx="269261" cy="352050"/>
          </a:xfrm>
        </p:grpSpPr>
        <p:sp>
          <p:nvSpPr>
            <p:cNvPr id="8087" name="Google Shape;8087;p81"/>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1"/>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1"/>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1"/>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1"/>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1"/>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1"/>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1"/>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1"/>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1"/>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1"/>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1"/>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1"/>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1"/>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1" name="Google Shape;8101;p81"/>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2" name="Google Shape;8102;p81"/>
          <p:cNvGrpSpPr/>
          <p:nvPr/>
        </p:nvGrpSpPr>
        <p:grpSpPr>
          <a:xfrm>
            <a:off x="4882690" y="2425405"/>
            <a:ext cx="274573" cy="350682"/>
            <a:chOff x="4882690" y="2425405"/>
            <a:chExt cx="274573" cy="350682"/>
          </a:xfrm>
        </p:grpSpPr>
        <p:sp>
          <p:nvSpPr>
            <p:cNvPr id="8103" name="Google Shape;8103;p81"/>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1"/>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5" name="Google Shape;8105;p81"/>
          <p:cNvGrpSpPr/>
          <p:nvPr/>
        </p:nvGrpSpPr>
        <p:grpSpPr>
          <a:xfrm>
            <a:off x="6627639" y="2443884"/>
            <a:ext cx="355993" cy="313247"/>
            <a:chOff x="6627639" y="2443884"/>
            <a:chExt cx="355993" cy="313247"/>
          </a:xfrm>
        </p:grpSpPr>
        <p:sp>
          <p:nvSpPr>
            <p:cNvPr id="8106" name="Google Shape;8106;p81"/>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1"/>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1"/>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9" name="Google Shape;8109;p81"/>
          <p:cNvGrpSpPr/>
          <p:nvPr/>
        </p:nvGrpSpPr>
        <p:grpSpPr>
          <a:xfrm>
            <a:off x="6183451" y="2462140"/>
            <a:ext cx="351445" cy="277976"/>
            <a:chOff x="6183451" y="2462140"/>
            <a:chExt cx="351445" cy="277976"/>
          </a:xfrm>
        </p:grpSpPr>
        <p:sp>
          <p:nvSpPr>
            <p:cNvPr id="8110" name="Google Shape;8110;p81"/>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1"/>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1"/>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1"/>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1"/>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1"/>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1"/>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81"/>
          <p:cNvGrpSpPr/>
          <p:nvPr/>
        </p:nvGrpSpPr>
        <p:grpSpPr>
          <a:xfrm>
            <a:off x="5735477" y="2429858"/>
            <a:ext cx="353354" cy="341299"/>
            <a:chOff x="5735477" y="2429858"/>
            <a:chExt cx="353354" cy="341299"/>
          </a:xfrm>
        </p:grpSpPr>
        <p:sp>
          <p:nvSpPr>
            <p:cNvPr id="8118" name="Google Shape;8118;p81"/>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1"/>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1"/>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1"/>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1"/>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1"/>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4" name="Google Shape;8124;p81"/>
          <p:cNvGrpSpPr/>
          <p:nvPr/>
        </p:nvGrpSpPr>
        <p:grpSpPr>
          <a:xfrm>
            <a:off x="5243735" y="2446973"/>
            <a:ext cx="405255" cy="275499"/>
            <a:chOff x="5283337" y="2478774"/>
            <a:chExt cx="358633" cy="243913"/>
          </a:xfrm>
        </p:grpSpPr>
        <p:sp>
          <p:nvSpPr>
            <p:cNvPr id="8125" name="Google Shape;8125;p81"/>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1"/>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1"/>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1"/>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1"/>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1"/>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1"/>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1"/>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1"/>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1"/>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1"/>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1"/>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1"/>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1"/>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1"/>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1"/>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1"/>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2" name="Google Shape;8142;p81"/>
          <p:cNvGrpSpPr/>
          <p:nvPr/>
        </p:nvGrpSpPr>
        <p:grpSpPr>
          <a:xfrm>
            <a:off x="7964753" y="2470823"/>
            <a:ext cx="362068" cy="258670"/>
            <a:chOff x="7964753" y="2470823"/>
            <a:chExt cx="362068" cy="258670"/>
          </a:xfrm>
        </p:grpSpPr>
        <p:sp>
          <p:nvSpPr>
            <p:cNvPr id="8143" name="Google Shape;8143;p81"/>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1"/>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1"/>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1"/>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1"/>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1"/>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1"/>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1"/>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1"/>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2" name="Google Shape;8152;p81"/>
          <p:cNvGrpSpPr/>
          <p:nvPr/>
        </p:nvGrpSpPr>
        <p:grpSpPr>
          <a:xfrm>
            <a:off x="7524349" y="2456447"/>
            <a:ext cx="350332" cy="288948"/>
            <a:chOff x="7524349" y="2456447"/>
            <a:chExt cx="350332" cy="288948"/>
          </a:xfrm>
        </p:grpSpPr>
        <p:sp>
          <p:nvSpPr>
            <p:cNvPr id="8153" name="Google Shape;8153;p81"/>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1"/>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1"/>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1"/>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1"/>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8" name="Google Shape;8158;p81"/>
          <p:cNvGrpSpPr/>
          <p:nvPr/>
        </p:nvGrpSpPr>
        <p:grpSpPr>
          <a:xfrm>
            <a:off x="3972749" y="2894211"/>
            <a:ext cx="355230" cy="356725"/>
            <a:chOff x="3972749" y="2894211"/>
            <a:chExt cx="355230" cy="356725"/>
          </a:xfrm>
        </p:grpSpPr>
        <p:sp>
          <p:nvSpPr>
            <p:cNvPr id="8159" name="Google Shape;8159;p81"/>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1"/>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1"/>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1"/>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1"/>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4" name="Google Shape;8164;p81"/>
          <p:cNvGrpSpPr/>
          <p:nvPr/>
        </p:nvGrpSpPr>
        <p:grpSpPr>
          <a:xfrm>
            <a:off x="3527797" y="2918796"/>
            <a:ext cx="355993" cy="307904"/>
            <a:chOff x="3527797" y="2918796"/>
            <a:chExt cx="355993" cy="307904"/>
          </a:xfrm>
        </p:grpSpPr>
        <p:sp>
          <p:nvSpPr>
            <p:cNvPr id="8165" name="Google Shape;8165;p81"/>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1"/>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1"/>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1"/>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1"/>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1"/>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1"/>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1"/>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1"/>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1"/>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5" name="Google Shape;8175;p81"/>
          <p:cNvGrpSpPr/>
          <p:nvPr/>
        </p:nvGrpSpPr>
        <p:grpSpPr>
          <a:xfrm>
            <a:off x="3082845" y="2920959"/>
            <a:ext cx="356375" cy="302338"/>
            <a:chOff x="3082845" y="2920959"/>
            <a:chExt cx="356375" cy="302338"/>
          </a:xfrm>
        </p:grpSpPr>
        <p:sp>
          <p:nvSpPr>
            <p:cNvPr id="8176" name="Google Shape;8176;p81"/>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1"/>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8" name="Google Shape;8178;p81"/>
          <p:cNvGrpSpPr/>
          <p:nvPr/>
        </p:nvGrpSpPr>
        <p:grpSpPr>
          <a:xfrm>
            <a:off x="2639038" y="2894942"/>
            <a:ext cx="355612" cy="355612"/>
            <a:chOff x="2639038" y="2894942"/>
            <a:chExt cx="355612" cy="355612"/>
          </a:xfrm>
        </p:grpSpPr>
        <p:sp>
          <p:nvSpPr>
            <p:cNvPr id="8179" name="Google Shape;8179;p81"/>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1"/>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1" name="Google Shape;8181;p81"/>
          <p:cNvGrpSpPr/>
          <p:nvPr/>
        </p:nvGrpSpPr>
        <p:grpSpPr>
          <a:xfrm>
            <a:off x="2194468" y="2938865"/>
            <a:ext cx="355993" cy="267766"/>
            <a:chOff x="2194468" y="2938865"/>
            <a:chExt cx="355993" cy="267766"/>
          </a:xfrm>
        </p:grpSpPr>
        <p:sp>
          <p:nvSpPr>
            <p:cNvPr id="8182" name="Google Shape;8182;p81"/>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1"/>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1"/>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1"/>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1"/>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1"/>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1"/>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1"/>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1"/>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1"/>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1"/>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1"/>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1"/>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1"/>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1"/>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1"/>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1"/>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1"/>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1"/>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1"/>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2" name="Google Shape;8202;p81"/>
          <p:cNvGrpSpPr/>
          <p:nvPr/>
        </p:nvGrpSpPr>
        <p:grpSpPr>
          <a:xfrm>
            <a:off x="1749897" y="2894561"/>
            <a:ext cx="355993" cy="355612"/>
            <a:chOff x="1749897" y="2894561"/>
            <a:chExt cx="355993" cy="355612"/>
          </a:xfrm>
        </p:grpSpPr>
        <p:sp>
          <p:nvSpPr>
            <p:cNvPr id="8203" name="Google Shape;8203;p81"/>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1"/>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1"/>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1"/>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1"/>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1"/>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1"/>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1"/>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1"/>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1"/>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1"/>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81"/>
          <p:cNvGrpSpPr/>
          <p:nvPr/>
        </p:nvGrpSpPr>
        <p:grpSpPr>
          <a:xfrm>
            <a:off x="1305327" y="2894211"/>
            <a:ext cx="357520" cy="357488"/>
            <a:chOff x="1305327" y="2894211"/>
            <a:chExt cx="357520" cy="357488"/>
          </a:xfrm>
        </p:grpSpPr>
        <p:sp>
          <p:nvSpPr>
            <p:cNvPr id="8215" name="Google Shape;8215;p81"/>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1"/>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1"/>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1"/>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1"/>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0" name="Google Shape;8220;p81"/>
          <p:cNvGrpSpPr/>
          <p:nvPr/>
        </p:nvGrpSpPr>
        <p:grpSpPr>
          <a:xfrm>
            <a:off x="853950" y="2894720"/>
            <a:ext cx="364104" cy="353290"/>
            <a:chOff x="853950" y="2894720"/>
            <a:chExt cx="364104" cy="353290"/>
          </a:xfrm>
        </p:grpSpPr>
        <p:sp>
          <p:nvSpPr>
            <p:cNvPr id="8221" name="Google Shape;8221;p81"/>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1"/>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1"/>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1"/>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1"/>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1"/>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1"/>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81"/>
          <p:cNvGrpSpPr/>
          <p:nvPr/>
        </p:nvGrpSpPr>
        <p:grpSpPr>
          <a:xfrm>
            <a:off x="7066548" y="2912594"/>
            <a:ext cx="352209" cy="334938"/>
            <a:chOff x="7066548" y="2912594"/>
            <a:chExt cx="352209" cy="334938"/>
          </a:xfrm>
        </p:grpSpPr>
        <p:sp>
          <p:nvSpPr>
            <p:cNvPr id="8229" name="Google Shape;8229;p81"/>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1"/>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1"/>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1"/>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1"/>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1"/>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5" name="Google Shape;8235;p81"/>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1"/>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81"/>
          <p:cNvGrpSpPr/>
          <p:nvPr/>
        </p:nvGrpSpPr>
        <p:grpSpPr>
          <a:xfrm>
            <a:off x="7541397" y="2904802"/>
            <a:ext cx="318495" cy="352209"/>
            <a:chOff x="7541397" y="2904802"/>
            <a:chExt cx="318495" cy="352209"/>
          </a:xfrm>
        </p:grpSpPr>
        <p:sp>
          <p:nvSpPr>
            <p:cNvPr id="8238" name="Google Shape;8238;p81"/>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1"/>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0" name="Google Shape;8240;p81"/>
          <p:cNvGrpSpPr/>
          <p:nvPr/>
        </p:nvGrpSpPr>
        <p:grpSpPr>
          <a:xfrm>
            <a:off x="8003015" y="2904039"/>
            <a:ext cx="306759" cy="351445"/>
            <a:chOff x="8003015" y="2904039"/>
            <a:chExt cx="306759" cy="351445"/>
          </a:xfrm>
        </p:grpSpPr>
        <p:sp>
          <p:nvSpPr>
            <p:cNvPr id="8241" name="Google Shape;8241;p81"/>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1"/>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1"/>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1"/>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1"/>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1"/>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81"/>
          <p:cNvGrpSpPr/>
          <p:nvPr/>
        </p:nvGrpSpPr>
        <p:grpSpPr>
          <a:xfrm>
            <a:off x="5687770" y="2885496"/>
            <a:ext cx="369638" cy="369606"/>
            <a:chOff x="5687770" y="2885496"/>
            <a:chExt cx="369638" cy="369606"/>
          </a:xfrm>
        </p:grpSpPr>
        <p:sp>
          <p:nvSpPr>
            <p:cNvPr id="8248" name="Google Shape;8248;p81"/>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1"/>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1"/>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1"/>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1"/>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1"/>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1"/>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1"/>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1"/>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1"/>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8" name="Google Shape;8258;p81"/>
          <p:cNvGrpSpPr/>
          <p:nvPr/>
        </p:nvGrpSpPr>
        <p:grpSpPr>
          <a:xfrm>
            <a:off x="4881958" y="2904802"/>
            <a:ext cx="156417" cy="349537"/>
            <a:chOff x="4881958" y="2904802"/>
            <a:chExt cx="156417" cy="349537"/>
          </a:xfrm>
        </p:grpSpPr>
        <p:sp>
          <p:nvSpPr>
            <p:cNvPr id="8259" name="Google Shape;8259;p81"/>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1"/>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1"/>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1"/>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1"/>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1"/>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1"/>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6" name="Google Shape;8266;p81"/>
          <p:cNvGrpSpPr/>
          <p:nvPr/>
        </p:nvGrpSpPr>
        <p:grpSpPr>
          <a:xfrm>
            <a:off x="5230318" y="2886514"/>
            <a:ext cx="371133" cy="367443"/>
            <a:chOff x="5230318" y="2886514"/>
            <a:chExt cx="371133" cy="367443"/>
          </a:xfrm>
        </p:grpSpPr>
        <p:sp>
          <p:nvSpPr>
            <p:cNvPr id="8267" name="Google Shape;8267;p81"/>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1"/>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1"/>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1"/>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1"/>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1"/>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1"/>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1"/>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1"/>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6" name="Google Shape;8276;p81"/>
          <p:cNvGrpSpPr/>
          <p:nvPr/>
        </p:nvGrpSpPr>
        <p:grpSpPr>
          <a:xfrm>
            <a:off x="5748358" y="3434578"/>
            <a:ext cx="352590" cy="182561"/>
            <a:chOff x="5748358" y="3434578"/>
            <a:chExt cx="352590" cy="182561"/>
          </a:xfrm>
        </p:grpSpPr>
        <p:sp>
          <p:nvSpPr>
            <p:cNvPr id="8277" name="Google Shape;8277;p81"/>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1"/>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1"/>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1"/>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1"/>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1"/>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3" name="Google Shape;8283;p81"/>
          <p:cNvGrpSpPr/>
          <p:nvPr/>
        </p:nvGrpSpPr>
        <p:grpSpPr>
          <a:xfrm>
            <a:off x="862283" y="4274771"/>
            <a:ext cx="341204" cy="359301"/>
            <a:chOff x="862283" y="4274771"/>
            <a:chExt cx="341204" cy="359301"/>
          </a:xfrm>
        </p:grpSpPr>
        <p:sp>
          <p:nvSpPr>
            <p:cNvPr id="8284" name="Google Shape;8284;p81"/>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1"/>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1"/>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7" name="Google Shape;8287;p81"/>
          <p:cNvGrpSpPr/>
          <p:nvPr/>
        </p:nvGrpSpPr>
        <p:grpSpPr>
          <a:xfrm>
            <a:off x="1396957" y="4287365"/>
            <a:ext cx="301861" cy="332871"/>
            <a:chOff x="1396957" y="4287365"/>
            <a:chExt cx="301861" cy="332871"/>
          </a:xfrm>
        </p:grpSpPr>
        <p:sp>
          <p:nvSpPr>
            <p:cNvPr id="8288" name="Google Shape;8288;p81"/>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1"/>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1"/>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1"/>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1"/>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1"/>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1"/>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1"/>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1"/>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1"/>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1"/>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1"/>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1"/>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1"/>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1"/>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3" name="Google Shape;8303;p81"/>
          <p:cNvGrpSpPr/>
          <p:nvPr/>
        </p:nvGrpSpPr>
        <p:grpSpPr>
          <a:xfrm>
            <a:off x="1865381" y="4277506"/>
            <a:ext cx="396131" cy="355612"/>
            <a:chOff x="1865381" y="4277506"/>
            <a:chExt cx="396131" cy="355612"/>
          </a:xfrm>
        </p:grpSpPr>
        <p:sp>
          <p:nvSpPr>
            <p:cNvPr id="8304" name="Google Shape;8304;p81"/>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1"/>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1"/>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1"/>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1"/>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1"/>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0" name="Google Shape;8310;p81"/>
          <p:cNvGrpSpPr/>
          <p:nvPr/>
        </p:nvGrpSpPr>
        <p:grpSpPr>
          <a:xfrm>
            <a:off x="2411823" y="4303999"/>
            <a:ext cx="334398" cy="299953"/>
            <a:chOff x="2411823" y="4303999"/>
            <a:chExt cx="334398" cy="299953"/>
          </a:xfrm>
        </p:grpSpPr>
        <p:sp>
          <p:nvSpPr>
            <p:cNvPr id="8311" name="Google Shape;8311;p81"/>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1"/>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1"/>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1"/>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1"/>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1"/>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1"/>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8" name="Google Shape;8318;p81"/>
          <p:cNvGrpSpPr/>
          <p:nvPr/>
        </p:nvGrpSpPr>
        <p:grpSpPr>
          <a:xfrm>
            <a:off x="2903337" y="4279032"/>
            <a:ext cx="382519" cy="350682"/>
            <a:chOff x="2903337" y="4279032"/>
            <a:chExt cx="382519" cy="350682"/>
          </a:xfrm>
        </p:grpSpPr>
        <p:sp>
          <p:nvSpPr>
            <p:cNvPr id="8319" name="Google Shape;8319;p81"/>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1"/>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1"/>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1"/>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1"/>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1"/>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1"/>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1"/>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1"/>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1"/>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1"/>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1"/>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1"/>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1"/>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1"/>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81"/>
          <p:cNvGrpSpPr/>
          <p:nvPr/>
        </p:nvGrpSpPr>
        <p:grpSpPr>
          <a:xfrm>
            <a:off x="3933342" y="4315767"/>
            <a:ext cx="383632" cy="276449"/>
            <a:chOff x="3933342" y="4315767"/>
            <a:chExt cx="383632" cy="276449"/>
          </a:xfrm>
        </p:grpSpPr>
        <p:sp>
          <p:nvSpPr>
            <p:cNvPr id="8335" name="Google Shape;8335;p81"/>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1"/>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1"/>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1"/>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1"/>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1"/>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81"/>
          <p:cNvGrpSpPr/>
          <p:nvPr/>
        </p:nvGrpSpPr>
        <p:grpSpPr>
          <a:xfrm>
            <a:off x="3441065" y="4302505"/>
            <a:ext cx="337069" cy="302593"/>
            <a:chOff x="3441065" y="4302505"/>
            <a:chExt cx="337069" cy="302593"/>
          </a:xfrm>
        </p:grpSpPr>
        <p:sp>
          <p:nvSpPr>
            <p:cNvPr id="8342" name="Google Shape;8342;p81"/>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1"/>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1"/>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1"/>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1"/>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1"/>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1"/>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1"/>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1"/>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1"/>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1"/>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1"/>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1"/>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5" name="Google Shape;8355;p81"/>
          <p:cNvGrpSpPr/>
          <p:nvPr/>
        </p:nvGrpSpPr>
        <p:grpSpPr>
          <a:xfrm>
            <a:off x="3532345" y="3362635"/>
            <a:ext cx="339328" cy="336274"/>
            <a:chOff x="3532345" y="3362635"/>
            <a:chExt cx="339328" cy="336274"/>
          </a:xfrm>
        </p:grpSpPr>
        <p:sp>
          <p:nvSpPr>
            <p:cNvPr id="8356" name="Google Shape;8356;p81"/>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1"/>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1"/>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1"/>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1"/>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61" name="Google Shape;8361;p81"/>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2" name="Google Shape;8362;p81"/>
          <p:cNvGrpSpPr/>
          <p:nvPr/>
        </p:nvGrpSpPr>
        <p:grpSpPr>
          <a:xfrm>
            <a:off x="1883955" y="3808700"/>
            <a:ext cx="162873" cy="351445"/>
            <a:chOff x="1883955" y="3808700"/>
            <a:chExt cx="162873" cy="351445"/>
          </a:xfrm>
        </p:grpSpPr>
        <p:sp>
          <p:nvSpPr>
            <p:cNvPr id="8363" name="Google Shape;8363;p81"/>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1"/>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5" name="Google Shape;8365;p81"/>
          <p:cNvGrpSpPr/>
          <p:nvPr/>
        </p:nvGrpSpPr>
        <p:grpSpPr>
          <a:xfrm>
            <a:off x="939156" y="3809209"/>
            <a:ext cx="192007" cy="351318"/>
            <a:chOff x="939156" y="3809209"/>
            <a:chExt cx="192007" cy="351318"/>
          </a:xfrm>
        </p:grpSpPr>
        <p:sp>
          <p:nvSpPr>
            <p:cNvPr id="8366" name="Google Shape;8366;p81"/>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1"/>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8" name="Google Shape;8368;p81"/>
          <p:cNvGrpSpPr/>
          <p:nvPr/>
        </p:nvGrpSpPr>
        <p:grpSpPr>
          <a:xfrm>
            <a:off x="2306167" y="3809845"/>
            <a:ext cx="193915" cy="349155"/>
            <a:chOff x="2306167" y="3809845"/>
            <a:chExt cx="193915" cy="349155"/>
          </a:xfrm>
        </p:grpSpPr>
        <p:sp>
          <p:nvSpPr>
            <p:cNvPr id="8369" name="Google Shape;8369;p81"/>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1"/>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1"/>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1"/>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1"/>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1"/>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1"/>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81"/>
          <p:cNvGrpSpPr/>
          <p:nvPr/>
        </p:nvGrpSpPr>
        <p:grpSpPr>
          <a:xfrm>
            <a:off x="1323901" y="3807173"/>
            <a:ext cx="356343" cy="356757"/>
            <a:chOff x="1323901" y="3807173"/>
            <a:chExt cx="356343" cy="356757"/>
          </a:xfrm>
        </p:grpSpPr>
        <p:sp>
          <p:nvSpPr>
            <p:cNvPr id="8377" name="Google Shape;8377;p81"/>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1"/>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1"/>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1"/>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1"/>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1"/>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1"/>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1"/>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1"/>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1"/>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1"/>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1"/>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1"/>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1"/>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1"/>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1"/>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1"/>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1"/>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1"/>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1"/>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1"/>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1"/>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1"/>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1"/>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1" name="Google Shape;8401;p81"/>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2" name="Google Shape;8402;p81"/>
          <p:cNvGrpSpPr/>
          <p:nvPr/>
        </p:nvGrpSpPr>
        <p:grpSpPr>
          <a:xfrm>
            <a:off x="859262" y="3353920"/>
            <a:ext cx="306759" cy="351445"/>
            <a:chOff x="859262" y="3353920"/>
            <a:chExt cx="306759" cy="351445"/>
          </a:xfrm>
        </p:grpSpPr>
        <p:sp>
          <p:nvSpPr>
            <p:cNvPr id="8403" name="Google Shape;8403;p81"/>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1"/>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1"/>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1"/>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1"/>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8" name="Google Shape;8408;p81"/>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9" name="Google Shape;8409;p81"/>
          <p:cNvGrpSpPr/>
          <p:nvPr/>
        </p:nvGrpSpPr>
        <p:grpSpPr>
          <a:xfrm>
            <a:off x="3967437" y="3837102"/>
            <a:ext cx="364708" cy="295405"/>
            <a:chOff x="3967437" y="3837102"/>
            <a:chExt cx="364708" cy="295405"/>
          </a:xfrm>
        </p:grpSpPr>
        <p:sp>
          <p:nvSpPr>
            <p:cNvPr id="8410" name="Google Shape;8410;p81"/>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1"/>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1"/>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1"/>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1"/>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5" name="Google Shape;8415;p81"/>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1"/>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1"/>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8" name="Google Shape;8418;p81"/>
          <p:cNvGrpSpPr/>
          <p:nvPr/>
        </p:nvGrpSpPr>
        <p:grpSpPr>
          <a:xfrm>
            <a:off x="5811827" y="3806451"/>
            <a:ext cx="283743" cy="308444"/>
            <a:chOff x="5964227" y="3858701"/>
            <a:chExt cx="283743" cy="308444"/>
          </a:xfrm>
        </p:grpSpPr>
        <p:sp>
          <p:nvSpPr>
            <p:cNvPr id="8419" name="Google Shape;8419;p81"/>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1"/>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1"/>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1"/>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81"/>
          <p:cNvGrpSpPr/>
          <p:nvPr/>
        </p:nvGrpSpPr>
        <p:grpSpPr>
          <a:xfrm>
            <a:off x="6243508" y="3873073"/>
            <a:ext cx="320372" cy="213602"/>
            <a:chOff x="6395908" y="3873073"/>
            <a:chExt cx="320372" cy="213602"/>
          </a:xfrm>
        </p:grpSpPr>
        <p:sp>
          <p:nvSpPr>
            <p:cNvPr id="8424" name="Google Shape;8424;p81"/>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1"/>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1"/>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1"/>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1"/>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1"/>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1"/>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1"/>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1"/>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1"/>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4" name="Google Shape;8434;p81"/>
          <p:cNvGrpSpPr/>
          <p:nvPr/>
        </p:nvGrpSpPr>
        <p:grpSpPr>
          <a:xfrm>
            <a:off x="7262890" y="3802816"/>
            <a:ext cx="357138" cy="352018"/>
            <a:chOff x="7415290" y="3802816"/>
            <a:chExt cx="357138" cy="352018"/>
          </a:xfrm>
        </p:grpSpPr>
        <p:sp>
          <p:nvSpPr>
            <p:cNvPr id="8435" name="Google Shape;8435;p81"/>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1"/>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1"/>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1"/>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1"/>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1"/>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1"/>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1"/>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3" name="Google Shape;8443;p81"/>
          <p:cNvGrpSpPr/>
          <p:nvPr/>
        </p:nvGrpSpPr>
        <p:grpSpPr>
          <a:xfrm>
            <a:off x="6737312" y="3833413"/>
            <a:ext cx="355230" cy="293401"/>
            <a:chOff x="6889712" y="3833413"/>
            <a:chExt cx="355230" cy="293401"/>
          </a:xfrm>
        </p:grpSpPr>
        <p:sp>
          <p:nvSpPr>
            <p:cNvPr id="8444" name="Google Shape;8444;p81"/>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1"/>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1"/>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1"/>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1"/>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9" name="Google Shape;8449;p81"/>
          <p:cNvGrpSpPr/>
          <p:nvPr/>
        </p:nvGrpSpPr>
        <p:grpSpPr>
          <a:xfrm>
            <a:off x="7707152" y="3835870"/>
            <a:ext cx="282318" cy="337168"/>
            <a:chOff x="1635875" y="237775"/>
            <a:chExt cx="4370250" cy="5219325"/>
          </a:xfrm>
        </p:grpSpPr>
        <p:sp>
          <p:nvSpPr>
            <p:cNvPr id="8450" name="Google Shape;8450;p81"/>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1"/>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81"/>
          <p:cNvGrpSpPr/>
          <p:nvPr/>
        </p:nvGrpSpPr>
        <p:grpSpPr>
          <a:xfrm>
            <a:off x="3103963" y="3361140"/>
            <a:ext cx="297886" cy="337578"/>
            <a:chOff x="3103963" y="3361140"/>
            <a:chExt cx="297886" cy="337578"/>
          </a:xfrm>
        </p:grpSpPr>
        <p:sp>
          <p:nvSpPr>
            <p:cNvPr id="8453" name="Google Shape;8453;p81"/>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1"/>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1"/>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1"/>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1"/>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1"/>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1"/>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1"/>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1"/>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1"/>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1"/>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1"/>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1"/>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1"/>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1"/>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1"/>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1"/>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1"/>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1"/>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1"/>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7" name="Google Shape;8477;p81"/>
          <p:cNvGrpSpPr/>
          <p:nvPr/>
        </p:nvGrpSpPr>
        <p:grpSpPr>
          <a:xfrm>
            <a:off x="2667821" y="3361108"/>
            <a:ext cx="273046" cy="337801"/>
            <a:chOff x="2667821" y="3361108"/>
            <a:chExt cx="273046" cy="337801"/>
          </a:xfrm>
        </p:grpSpPr>
        <p:sp>
          <p:nvSpPr>
            <p:cNvPr id="8478" name="Google Shape;8478;p81"/>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1"/>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1"/>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1"/>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1"/>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1"/>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1"/>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1"/>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1"/>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1"/>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1"/>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1"/>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1"/>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1"/>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1"/>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1"/>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1"/>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1"/>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1"/>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7" name="Google Shape;8497;p81"/>
          <p:cNvGrpSpPr/>
          <p:nvPr/>
        </p:nvGrpSpPr>
        <p:grpSpPr>
          <a:xfrm>
            <a:off x="2212469" y="3360313"/>
            <a:ext cx="282715" cy="338660"/>
            <a:chOff x="2212469" y="3360313"/>
            <a:chExt cx="282715" cy="338660"/>
          </a:xfrm>
        </p:grpSpPr>
        <p:sp>
          <p:nvSpPr>
            <p:cNvPr id="8498" name="Google Shape;8498;p81"/>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1"/>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1"/>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1" name="Google Shape;8501;p81"/>
          <p:cNvGrpSpPr/>
          <p:nvPr/>
        </p:nvGrpSpPr>
        <p:grpSpPr>
          <a:xfrm>
            <a:off x="1768821" y="3361108"/>
            <a:ext cx="278739" cy="339073"/>
            <a:chOff x="1768821" y="3361108"/>
            <a:chExt cx="278739" cy="339073"/>
          </a:xfrm>
        </p:grpSpPr>
        <p:sp>
          <p:nvSpPr>
            <p:cNvPr id="8502" name="Google Shape;8502;p81"/>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1"/>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1"/>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1"/>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1"/>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1"/>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1"/>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1"/>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1"/>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1"/>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1"/>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3" name="Google Shape;8513;p81"/>
          <p:cNvGrpSpPr/>
          <p:nvPr/>
        </p:nvGrpSpPr>
        <p:grpSpPr>
          <a:xfrm>
            <a:off x="5337883" y="3336873"/>
            <a:ext cx="307141" cy="376826"/>
            <a:chOff x="5337883" y="3336873"/>
            <a:chExt cx="307141" cy="376826"/>
          </a:xfrm>
        </p:grpSpPr>
        <p:sp>
          <p:nvSpPr>
            <p:cNvPr id="8514" name="Google Shape;8514;p81"/>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1"/>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6" name="Google Shape;8516;p81"/>
          <p:cNvGrpSpPr/>
          <p:nvPr/>
        </p:nvGrpSpPr>
        <p:grpSpPr>
          <a:xfrm>
            <a:off x="4883835" y="3337255"/>
            <a:ext cx="323425" cy="377557"/>
            <a:chOff x="4883835" y="3337255"/>
            <a:chExt cx="323425" cy="377557"/>
          </a:xfrm>
        </p:grpSpPr>
        <p:sp>
          <p:nvSpPr>
            <p:cNvPr id="8517" name="Google Shape;8517;p81"/>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1"/>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1"/>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0" name="Google Shape;8520;p81"/>
          <p:cNvGrpSpPr/>
          <p:nvPr/>
        </p:nvGrpSpPr>
        <p:grpSpPr>
          <a:xfrm>
            <a:off x="6193310" y="3407289"/>
            <a:ext cx="352590" cy="237488"/>
            <a:chOff x="6193310" y="3407289"/>
            <a:chExt cx="352590" cy="237488"/>
          </a:xfrm>
        </p:grpSpPr>
        <p:sp>
          <p:nvSpPr>
            <p:cNvPr id="8521" name="Google Shape;8521;p81"/>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1"/>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1"/>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1"/>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1"/>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81"/>
          <p:cNvGrpSpPr/>
          <p:nvPr/>
        </p:nvGrpSpPr>
        <p:grpSpPr>
          <a:xfrm>
            <a:off x="6637117" y="3397843"/>
            <a:ext cx="353735" cy="254504"/>
            <a:chOff x="6637117" y="3397843"/>
            <a:chExt cx="353735" cy="254504"/>
          </a:xfrm>
        </p:grpSpPr>
        <p:sp>
          <p:nvSpPr>
            <p:cNvPr id="8527" name="Google Shape;8527;p81"/>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1"/>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1"/>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1"/>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1"/>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1"/>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3" name="Google Shape;8533;p81"/>
          <p:cNvGrpSpPr/>
          <p:nvPr/>
        </p:nvGrpSpPr>
        <p:grpSpPr>
          <a:xfrm>
            <a:off x="7075994" y="3349531"/>
            <a:ext cx="360637" cy="352336"/>
            <a:chOff x="7075994" y="3349531"/>
            <a:chExt cx="360637" cy="352336"/>
          </a:xfrm>
        </p:grpSpPr>
        <p:sp>
          <p:nvSpPr>
            <p:cNvPr id="8534" name="Google Shape;8534;p81"/>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1"/>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1"/>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1"/>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1"/>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1"/>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1"/>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81"/>
          <p:cNvGrpSpPr/>
          <p:nvPr/>
        </p:nvGrpSpPr>
        <p:grpSpPr>
          <a:xfrm>
            <a:off x="7651983" y="3349181"/>
            <a:ext cx="107183" cy="352399"/>
            <a:chOff x="7651983" y="3349181"/>
            <a:chExt cx="107183" cy="352399"/>
          </a:xfrm>
        </p:grpSpPr>
        <p:sp>
          <p:nvSpPr>
            <p:cNvPr id="8542" name="Google Shape;8542;p81"/>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1"/>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81"/>
          <p:cNvGrpSpPr/>
          <p:nvPr/>
        </p:nvGrpSpPr>
        <p:grpSpPr>
          <a:xfrm>
            <a:off x="7973468" y="3382322"/>
            <a:ext cx="352590" cy="287072"/>
            <a:chOff x="7973468" y="3382322"/>
            <a:chExt cx="352590" cy="287072"/>
          </a:xfrm>
        </p:grpSpPr>
        <p:sp>
          <p:nvSpPr>
            <p:cNvPr id="8545" name="Google Shape;8545;p81"/>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1"/>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1"/>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1"/>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1"/>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1"/>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1"/>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1"/>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1"/>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1"/>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1"/>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1"/>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02"/>
        <p:cNvGrpSpPr/>
        <p:nvPr/>
      </p:nvGrpSpPr>
      <p:grpSpPr>
        <a:xfrm>
          <a:off x="0" y="0"/>
          <a:ext cx="0" cy="0"/>
          <a:chOff x="0" y="0"/>
          <a:chExt cx="0" cy="0"/>
        </a:xfrm>
      </p:grpSpPr>
      <p:sp>
        <p:nvSpPr>
          <p:cNvPr id="303" name="Google Shape;303;p46"/>
          <p:cNvSpPr txBox="1">
            <a:spLocks noGrp="1"/>
          </p:cNvSpPr>
          <p:nvPr>
            <p:ph type="subTitle" idx="1"/>
          </p:nvPr>
        </p:nvSpPr>
        <p:spPr>
          <a:xfrm>
            <a:off x="677075" y="2982125"/>
            <a:ext cx="1716000" cy="36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state one of your qualities</a:t>
            </a:r>
            <a:endParaRPr/>
          </a:p>
        </p:txBody>
      </p:sp>
      <p:sp>
        <p:nvSpPr>
          <p:cNvPr id="304" name="Google Shape;304;p46"/>
          <p:cNvSpPr txBox="1">
            <a:spLocks noGrp="1"/>
          </p:cNvSpPr>
          <p:nvPr>
            <p:ph type="subTitle" idx="2"/>
          </p:nvPr>
        </p:nvSpPr>
        <p:spPr>
          <a:xfrm>
            <a:off x="2947287" y="2980800"/>
            <a:ext cx="1716000" cy="36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state one of your qualities</a:t>
            </a:r>
            <a:endParaRPr/>
          </a:p>
        </p:txBody>
      </p:sp>
      <p:sp>
        <p:nvSpPr>
          <p:cNvPr id="305" name="Google Shape;305;p46"/>
          <p:cNvSpPr txBox="1">
            <a:spLocks noGrp="1"/>
          </p:cNvSpPr>
          <p:nvPr>
            <p:ph type="subTitle" idx="3"/>
          </p:nvPr>
        </p:nvSpPr>
        <p:spPr>
          <a:xfrm>
            <a:off x="677087" y="4297675"/>
            <a:ext cx="1716000" cy="36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3F3F3"/>
                </a:solidFill>
              </a:rPr>
              <a:t>Here you could state one of your qualities</a:t>
            </a:r>
            <a:endParaRPr>
              <a:solidFill>
                <a:srgbClr val="F3F3F3"/>
              </a:solidFill>
            </a:endParaRPr>
          </a:p>
        </p:txBody>
      </p:sp>
      <p:sp>
        <p:nvSpPr>
          <p:cNvPr id="306" name="Google Shape;306;p46"/>
          <p:cNvSpPr txBox="1">
            <a:spLocks noGrp="1"/>
          </p:cNvSpPr>
          <p:nvPr>
            <p:ph type="subTitle" idx="4"/>
          </p:nvPr>
        </p:nvSpPr>
        <p:spPr>
          <a:xfrm>
            <a:off x="677075" y="2714900"/>
            <a:ext cx="1716000" cy="36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307" name="Google Shape;307;p46"/>
          <p:cNvSpPr txBox="1">
            <a:spLocks noGrp="1"/>
          </p:cNvSpPr>
          <p:nvPr>
            <p:ph type="subTitle" idx="5"/>
          </p:nvPr>
        </p:nvSpPr>
        <p:spPr>
          <a:xfrm>
            <a:off x="2947287" y="2713575"/>
            <a:ext cx="1716000" cy="36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308" name="Google Shape;308;p46"/>
          <p:cNvSpPr txBox="1">
            <a:spLocks noGrp="1"/>
          </p:cNvSpPr>
          <p:nvPr>
            <p:ph type="subTitle" idx="6"/>
          </p:nvPr>
        </p:nvSpPr>
        <p:spPr>
          <a:xfrm>
            <a:off x="677087" y="4030450"/>
            <a:ext cx="1716000" cy="36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rgbClr val="F3F3F3"/>
                </a:solidFill>
              </a:rPr>
              <a:t>JUPITER</a:t>
            </a:r>
            <a:endParaRPr>
              <a:solidFill>
                <a:srgbClr val="F3F3F3"/>
              </a:solidFill>
            </a:endParaRPr>
          </a:p>
        </p:txBody>
      </p:sp>
      <p:sp>
        <p:nvSpPr>
          <p:cNvPr id="309" name="Google Shape;309;p46"/>
          <p:cNvSpPr txBox="1">
            <a:spLocks noGrp="1"/>
          </p:cNvSpPr>
          <p:nvPr>
            <p:ph type="title"/>
          </p:nvPr>
        </p:nvSpPr>
        <p:spPr>
          <a:xfrm>
            <a:off x="1226995" y="375868"/>
            <a:ext cx="67053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3F3F3"/>
                </a:solidFill>
              </a:rPr>
              <a:t>WHAT SETS US APART?</a:t>
            </a:r>
            <a:endParaRPr>
              <a:solidFill>
                <a:srgbClr val="F3F3F3"/>
              </a:solidFill>
            </a:endParaRPr>
          </a:p>
        </p:txBody>
      </p:sp>
      <p:cxnSp>
        <p:nvCxnSpPr>
          <p:cNvPr id="310" name="Google Shape;310;p46"/>
          <p:cNvCxnSpPr/>
          <p:nvPr/>
        </p:nvCxnSpPr>
        <p:spPr>
          <a:xfrm>
            <a:off x="0" y="1028850"/>
            <a:ext cx="4601700" cy="0"/>
          </a:xfrm>
          <a:prstGeom prst="straightConnector1">
            <a:avLst/>
          </a:prstGeom>
          <a:noFill/>
          <a:ln w="19050" cap="flat" cmpd="sng">
            <a:solidFill>
              <a:srgbClr val="F3F3F3"/>
            </a:solidFill>
            <a:prstDash val="solid"/>
            <a:round/>
            <a:headEnd type="none" w="med" len="med"/>
            <a:tailEnd type="none" w="med" len="med"/>
          </a:ln>
        </p:spPr>
      </p:cxnSp>
      <p:sp>
        <p:nvSpPr>
          <p:cNvPr id="311" name="Google Shape;311;p46"/>
          <p:cNvSpPr txBox="1">
            <a:spLocks noGrp="1"/>
          </p:cNvSpPr>
          <p:nvPr>
            <p:ph type="subTitle" idx="7"/>
          </p:nvPr>
        </p:nvSpPr>
        <p:spPr>
          <a:xfrm>
            <a:off x="2947275" y="4297675"/>
            <a:ext cx="1716000" cy="36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3F3F3"/>
                </a:solidFill>
              </a:rPr>
              <a:t>Here you could state one of your qualities</a:t>
            </a:r>
            <a:endParaRPr>
              <a:solidFill>
                <a:srgbClr val="F3F3F3"/>
              </a:solidFill>
            </a:endParaRPr>
          </a:p>
        </p:txBody>
      </p:sp>
      <p:sp>
        <p:nvSpPr>
          <p:cNvPr id="312" name="Google Shape;312;p46"/>
          <p:cNvSpPr txBox="1">
            <a:spLocks noGrp="1"/>
          </p:cNvSpPr>
          <p:nvPr>
            <p:ph type="subTitle" idx="8"/>
          </p:nvPr>
        </p:nvSpPr>
        <p:spPr>
          <a:xfrm>
            <a:off x="2947275" y="4030450"/>
            <a:ext cx="1716000" cy="36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rgbClr val="F3F3F3"/>
                </a:solidFill>
              </a:rPr>
              <a:t>VENUS</a:t>
            </a:r>
            <a:endParaRPr>
              <a:solidFill>
                <a:srgbClr val="F3F3F3"/>
              </a:solidFill>
            </a:endParaRPr>
          </a:p>
        </p:txBody>
      </p:sp>
      <p:grpSp>
        <p:nvGrpSpPr>
          <p:cNvPr id="313" name="Google Shape;313;p46"/>
          <p:cNvGrpSpPr/>
          <p:nvPr/>
        </p:nvGrpSpPr>
        <p:grpSpPr>
          <a:xfrm>
            <a:off x="1345243" y="2300707"/>
            <a:ext cx="379673" cy="331699"/>
            <a:chOff x="887055" y="2896792"/>
            <a:chExt cx="379673" cy="331699"/>
          </a:xfrm>
        </p:grpSpPr>
        <p:sp>
          <p:nvSpPr>
            <p:cNvPr id="314" name="Google Shape;314;p46"/>
            <p:cNvSpPr/>
            <p:nvPr/>
          </p:nvSpPr>
          <p:spPr>
            <a:xfrm>
              <a:off x="1144731" y="3023917"/>
              <a:ext cx="13449" cy="13604"/>
            </a:xfrm>
            <a:custGeom>
              <a:avLst/>
              <a:gdLst/>
              <a:ahLst/>
              <a:cxnLst/>
              <a:rect l="l" t="t" r="r" b="b"/>
              <a:pathLst>
                <a:path w="522" h="528" extrusionOk="0">
                  <a:moveTo>
                    <a:pt x="261" y="1"/>
                  </a:moveTo>
                  <a:cubicBezTo>
                    <a:pt x="117" y="1"/>
                    <a:pt x="0" y="123"/>
                    <a:pt x="0" y="267"/>
                  </a:cubicBezTo>
                  <a:cubicBezTo>
                    <a:pt x="0" y="411"/>
                    <a:pt x="117" y="527"/>
                    <a:pt x="261" y="527"/>
                  </a:cubicBezTo>
                  <a:cubicBezTo>
                    <a:pt x="405" y="527"/>
                    <a:pt x="522" y="411"/>
                    <a:pt x="522" y="267"/>
                  </a:cubicBezTo>
                  <a:cubicBezTo>
                    <a:pt x="522" y="123"/>
                    <a:pt x="405" y="1"/>
                    <a:pt x="261"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46"/>
            <p:cNvSpPr/>
            <p:nvPr/>
          </p:nvSpPr>
          <p:spPr>
            <a:xfrm>
              <a:off x="1005033" y="2897849"/>
              <a:ext cx="261695" cy="330642"/>
            </a:xfrm>
            <a:custGeom>
              <a:avLst/>
              <a:gdLst/>
              <a:ahLst/>
              <a:cxnLst/>
              <a:rect l="l" t="t" r="r" b="b"/>
              <a:pathLst>
                <a:path w="10157" h="12833" extrusionOk="0">
                  <a:moveTo>
                    <a:pt x="6945" y="1"/>
                  </a:moveTo>
                  <a:cubicBezTo>
                    <a:pt x="6697" y="1"/>
                    <a:pt x="6645" y="383"/>
                    <a:pt x="6919" y="431"/>
                  </a:cubicBezTo>
                  <a:cubicBezTo>
                    <a:pt x="8538" y="697"/>
                    <a:pt x="9724" y="2094"/>
                    <a:pt x="9724" y="3740"/>
                  </a:cubicBezTo>
                  <a:cubicBezTo>
                    <a:pt x="9724" y="6640"/>
                    <a:pt x="7828" y="8841"/>
                    <a:pt x="6243" y="10177"/>
                  </a:cubicBezTo>
                  <a:cubicBezTo>
                    <a:pt x="5190" y="11047"/>
                    <a:pt x="4031" y="11790"/>
                    <a:pt x="2800" y="12378"/>
                  </a:cubicBezTo>
                  <a:cubicBezTo>
                    <a:pt x="2024" y="12012"/>
                    <a:pt x="1281" y="11585"/>
                    <a:pt x="572" y="11103"/>
                  </a:cubicBezTo>
                  <a:cubicBezTo>
                    <a:pt x="972" y="10688"/>
                    <a:pt x="1450" y="10484"/>
                    <a:pt x="1997" y="10484"/>
                  </a:cubicBezTo>
                  <a:cubicBezTo>
                    <a:pt x="2108" y="10484"/>
                    <a:pt x="2223" y="10493"/>
                    <a:pt x="2340" y="10509"/>
                  </a:cubicBezTo>
                  <a:cubicBezTo>
                    <a:pt x="2538" y="10539"/>
                    <a:pt x="2733" y="10554"/>
                    <a:pt x="2924" y="10554"/>
                  </a:cubicBezTo>
                  <a:cubicBezTo>
                    <a:pt x="4502" y="10554"/>
                    <a:pt x="5816" y="9573"/>
                    <a:pt x="6182" y="8253"/>
                  </a:cubicBezTo>
                  <a:cubicBezTo>
                    <a:pt x="6229" y="8087"/>
                    <a:pt x="6097" y="7978"/>
                    <a:pt x="5968" y="7978"/>
                  </a:cubicBezTo>
                  <a:cubicBezTo>
                    <a:pt x="5882" y="7978"/>
                    <a:pt x="5797" y="8026"/>
                    <a:pt x="5766" y="8137"/>
                  </a:cubicBezTo>
                  <a:cubicBezTo>
                    <a:pt x="5483" y="9159"/>
                    <a:pt x="4423" y="10124"/>
                    <a:pt x="2943" y="10124"/>
                  </a:cubicBezTo>
                  <a:cubicBezTo>
                    <a:pt x="2770" y="10124"/>
                    <a:pt x="2591" y="10110"/>
                    <a:pt x="2407" y="10083"/>
                  </a:cubicBezTo>
                  <a:cubicBezTo>
                    <a:pt x="2267" y="10062"/>
                    <a:pt x="2130" y="10051"/>
                    <a:pt x="1996" y="10051"/>
                  </a:cubicBezTo>
                  <a:cubicBezTo>
                    <a:pt x="1247" y="10051"/>
                    <a:pt x="592" y="10377"/>
                    <a:pt x="84" y="11003"/>
                  </a:cubicBezTo>
                  <a:cubicBezTo>
                    <a:pt x="1" y="11103"/>
                    <a:pt x="23" y="11247"/>
                    <a:pt x="123" y="11313"/>
                  </a:cubicBezTo>
                  <a:cubicBezTo>
                    <a:pt x="1287" y="12134"/>
                    <a:pt x="2651" y="12832"/>
                    <a:pt x="2800" y="12832"/>
                  </a:cubicBezTo>
                  <a:cubicBezTo>
                    <a:pt x="2828" y="12832"/>
                    <a:pt x="2856" y="12827"/>
                    <a:pt x="2883" y="12816"/>
                  </a:cubicBezTo>
                  <a:cubicBezTo>
                    <a:pt x="4558" y="12089"/>
                    <a:pt x="7479" y="10210"/>
                    <a:pt x="9009" y="7677"/>
                  </a:cubicBezTo>
                  <a:cubicBezTo>
                    <a:pt x="9774" y="6424"/>
                    <a:pt x="10157" y="5099"/>
                    <a:pt x="10151" y="3740"/>
                  </a:cubicBezTo>
                  <a:cubicBezTo>
                    <a:pt x="10151" y="2837"/>
                    <a:pt x="9830" y="1961"/>
                    <a:pt x="9242" y="1279"/>
                  </a:cubicBezTo>
                  <a:cubicBezTo>
                    <a:pt x="8666" y="603"/>
                    <a:pt x="7867" y="148"/>
                    <a:pt x="6986" y="4"/>
                  </a:cubicBezTo>
                  <a:cubicBezTo>
                    <a:pt x="6972" y="2"/>
                    <a:pt x="6958" y="1"/>
                    <a:pt x="6945"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46"/>
            <p:cNvSpPr/>
            <p:nvPr/>
          </p:nvSpPr>
          <p:spPr>
            <a:xfrm>
              <a:off x="887055" y="2896792"/>
              <a:ext cx="320259" cy="254249"/>
            </a:xfrm>
            <a:custGeom>
              <a:avLst/>
              <a:gdLst/>
              <a:ahLst/>
              <a:cxnLst/>
              <a:rect l="l" t="t" r="r" b="b"/>
              <a:pathLst>
                <a:path w="12430" h="9868" extrusionOk="0">
                  <a:moveTo>
                    <a:pt x="3792" y="1"/>
                  </a:moveTo>
                  <a:cubicBezTo>
                    <a:pt x="1697" y="1"/>
                    <a:pt x="0" y="1697"/>
                    <a:pt x="6" y="3793"/>
                  </a:cubicBezTo>
                  <a:cubicBezTo>
                    <a:pt x="6" y="5860"/>
                    <a:pt x="887" y="7806"/>
                    <a:pt x="2612" y="9586"/>
                  </a:cubicBezTo>
                  <a:cubicBezTo>
                    <a:pt x="2656" y="9631"/>
                    <a:pt x="2715" y="9653"/>
                    <a:pt x="2775" y="9653"/>
                  </a:cubicBezTo>
                  <a:cubicBezTo>
                    <a:pt x="2781" y="9653"/>
                    <a:pt x="2788" y="9653"/>
                    <a:pt x="2795" y="9652"/>
                  </a:cubicBezTo>
                  <a:cubicBezTo>
                    <a:pt x="2839" y="9652"/>
                    <a:pt x="2883" y="9658"/>
                    <a:pt x="2928" y="9675"/>
                  </a:cubicBezTo>
                  <a:cubicBezTo>
                    <a:pt x="3381" y="9809"/>
                    <a:pt x="3807" y="9867"/>
                    <a:pt x="4198" y="9867"/>
                  </a:cubicBezTo>
                  <a:cubicBezTo>
                    <a:pt x="5965" y="9867"/>
                    <a:pt x="7029" y="8682"/>
                    <a:pt x="6847" y="8028"/>
                  </a:cubicBezTo>
                  <a:cubicBezTo>
                    <a:pt x="6503" y="6803"/>
                    <a:pt x="2595" y="7108"/>
                    <a:pt x="3853" y="3316"/>
                  </a:cubicBezTo>
                  <a:lnTo>
                    <a:pt x="3853" y="3316"/>
                  </a:lnTo>
                  <a:cubicBezTo>
                    <a:pt x="4003" y="3671"/>
                    <a:pt x="4247" y="3981"/>
                    <a:pt x="4557" y="4214"/>
                  </a:cubicBezTo>
                  <a:cubicBezTo>
                    <a:pt x="4597" y="4242"/>
                    <a:pt x="4640" y="4255"/>
                    <a:pt x="4682" y="4255"/>
                  </a:cubicBezTo>
                  <a:cubicBezTo>
                    <a:pt x="4819" y="4255"/>
                    <a:pt x="4941" y="4118"/>
                    <a:pt x="4890" y="3964"/>
                  </a:cubicBezTo>
                  <a:cubicBezTo>
                    <a:pt x="4713" y="3488"/>
                    <a:pt x="4757" y="2955"/>
                    <a:pt x="5007" y="2512"/>
                  </a:cubicBezTo>
                  <a:cubicBezTo>
                    <a:pt x="5212" y="2867"/>
                    <a:pt x="5688" y="3393"/>
                    <a:pt x="6764" y="3815"/>
                  </a:cubicBezTo>
                  <a:cubicBezTo>
                    <a:pt x="7540" y="4125"/>
                    <a:pt x="8061" y="4652"/>
                    <a:pt x="8316" y="5384"/>
                  </a:cubicBezTo>
                  <a:cubicBezTo>
                    <a:pt x="8433" y="5716"/>
                    <a:pt x="8482" y="6066"/>
                    <a:pt x="8471" y="6420"/>
                  </a:cubicBezTo>
                  <a:cubicBezTo>
                    <a:pt x="8455" y="6554"/>
                    <a:pt x="8563" y="6656"/>
                    <a:pt x="8684" y="6656"/>
                  </a:cubicBezTo>
                  <a:cubicBezTo>
                    <a:pt x="8724" y="6656"/>
                    <a:pt x="8766" y="6645"/>
                    <a:pt x="8804" y="6620"/>
                  </a:cubicBezTo>
                  <a:cubicBezTo>
                    <a:pt x="9236" y="6337"/>
                    <a:pt x="9469" y="5833"/>
                    <a:pt x="9397" y="5323"/>
                  </a:cubicBezTo>
                  <a:cubicBezTo>
                    <a:pt x="9342" y="4901"/>
                    <a:pt x="9630" y="4513"/>
                    <a:pt x="10051" y="4447"/>
                  </a:cubicBezTo>
                  <a:cubicBezTo>
                    <a:pt x="10093" y="4440"/>
                    <a:pt x="10135" y="4437"/>
                    <a:pt x="10176" y="4437"/>
                  </a:cubicBezTo>
                  <a:cubicBezTo>
                    <a:pt x="10548" y="4437"/>
                    <a:pt x="10874" y="4699"/>
                    <a:pt x="10944" y="5079"/>
                  </a:cubicBezTo>
                  <a:cubicBezTo>
                    <a:pt x="10944" y="5084"/>
                    <a:pt x="10944" y="5090"/>
                    <a:pt x="10949" y="5095"/>
                  </a:cubicBezTo>
                  <a:cubicBezTo>
                    <a:pt x="10988" y="5234"/>
                    <a:pt x="11138" y="5472"/>
                    <a:pt x="11504" y="5561"/>
                  </a:cubicBezTo>
                  <a:lnTo>
                    <a:pt x="11715" y="5611"/>
                  </a:lnTo>
                  <a:lnTo>
                    <a:pt x="11332" y="5761"/>
                  </a:lnTo>
                  <a:cubicBezTo>
                    <a:pt x="10894" y="5916"/>
                    <a:pt x="10478" y="6443"/>
                    <a:pt x="10434" y="7224"/>
                  </a:cubicBezTo>
                  <a:cubicBezTo>
                    <a:pt x="10425" y="7372"/>
                    <a:pt x="10537" y="7450"/>
                    <a:pt x="10649" y="7450"/>
                  </a:cubicBezTo>
                  <a:cubicBezTo>
                    <a:pt x="10751" y="7450"/>
                    <a:pt x="10853" y="7384"/>
                    <a:pt x="10861" y="7246"/>
                  </a:cubicBezTo>
                  <a:cubicBezTo>
                    <a:pt x="10872" y="7108"/>
                    <a:pt x="10894" y="6975"/>
                    <a:pt x="10933" y="6842"/>
                  </a:cubicBezTo>
                  <a:cubicBezTo>
                    <a:pt x="11022" y="6548"/>
                    <a:pt x="11199" y="6276"/>
                    <a:pt x="11482" y="6165"/>
                  </a:cubicBezTo>
                  <a:lnTo>
                    <a:pt x="12136" y="5910"/>
                  </a:lnTo>
                  <a:cubicBezTo>
                    <a:pt x="12286" y="5844"/>
                    <a:pt x="12430" y="5727"/>
                    <a:pt x="12419" y="5561"/>
                  </a:cubicBezTo>
                  <a:cubicBezTo>
                    <a:pt x="12402" y="5345"/>
                    <a:pt x="12152" y="5278"/>
                    <a:pt x="12069" y="5256"/>
                  </a:cubicBezTo>
                  <a:cubicBezTo>
                    <a:pt x="11498" y="5106"/>
                    <a:pt x="11410" y="5106"/>
                    <a:pt x="11360" y="4951"/>
                  </a:cubicBezTo>
                  <a:cubicBezTo>
                    <a:pt x="11234" y="4396"/>
                    <a:pt x="10743" y="4005"/>
                    <a:pt x="10180" y="4005"/>
                  </a:cubicBezTo>
                  <a:cubicBezTo>
                    <a:pt x="10146" y="4005"/>
                    <a:pt x="10113" y="4006"/>
                    <a:pt x="10079" y="4009"/>
                  </a:cubicBezTo>
                  <a:cubicBezTo>
                    <a:pt x="9480" y="4053"/>
                    <a:pt x="9004" y="4535"/>
                    <a:pt x="8959" y="5134"/>
                  </a:cubicBezTo>
                  <a:cubicBezTo>
                    <a:pt x="8943" y="5389"/>
                    <a:pt x="9042" y="5594"/>
                    <a:pt x="8876" y="5910"/>
                  </a:cubicBezTo>
                  <a:cubicBezTo>
                    <a:pt x="8737" y="4807"/>
                    <a:pt x="8089" y="3876"/>
                    <a:pt x="6919" y="3416"/>
                  </a:cubicBezTo>
                  <a:cubicBezTo>
                    <a:pt x="5439" y="2828"/>
                    <a:pt x="5278" y="2080"/>
                    <a:pt x="5273" y="2041"/>
                  </a:cubicBezTo>
                  <a:cubicBezTo>
                    <a:pt x="5258" y="1922"/>
                    <a:pt x="5158" y="1848"/>
                    <a:pt x="5056" y="1848"/>
                  </a:cubicBezTo>
                  <a:cubicBezTo>
                    <a:pt x="5000" y="1848"/>
                    <a:pt x="4944" y="1870"/>
                    <a:pt x="4901" y="1919"/>
                  </a:cubicBezTo>
                  <a:cubicBezTo>
                    <a:pt x="4552" y="2307"/>
                    <a:pt x="4358" y="2817"/>
                    <a:pt x="4347" y="3338"/>
                  </a:cubicBezTo>
                  <a:cubicBezTo>
                    <a:pt x="4280" y="3222"/>
                    <a:pt x="4225" y="3100"/>
                    <a:pt x="4180" y="2967"/>
                  </a:cubicBezTo>
                  <a:cubicBezTo>
                    <a:pt x="4127" y="2810"/>
                    <a:pt x="3990" y="2731"/>
                    <a:pt x="3851" y="2731"/>
                  </a:cubicBezTo>
                  <a:cubicBezTo>
                    <a:pt x="3715" y="2731"/>
                    <a:pt x="3578" y="2807"/>
                    <a:pt x="3521" y="2961"/>
                  </a:cubicBezTo>
                  <a:cubicBezTo>
                    <a:pt x="3022" y="4314"/>
                    <a:pt x="3055" y="5367"/>
                    <a:pt x="3621" y="6176"/>
                  </a:cubicBezTo>
                  <a:cubicBezTo>
                    <a:pt x="4463" y="7374"/>
                    <a:pt x="6287" y="7646"/>
                    <a:pt x="6426" y="8150"/>
                  </a:cubicBezTo>
                  <a:cubicBezTo>
                    <a:pt x="6481" y="8355"/>
                    <a:pt x="6165" y="8704"/>
                    <a:pt x="6010" y="8849"/>
                  </a:cubicBezTo>
                  <a:cubicBezTo>
                    <a:pt x="5475" y="9264"/>
                    <a:pt x="4846" y="9441"/>
                    <a:pt x="4198" y="9441"/>
                  </a:cubicBezTo>
                  <a:cubicBezTo>
                    <a:pt x="3792" y="9441"/>
                    <a:pt x="3379" y="9372"/>
                    <a:pt x="2977" y="9248"/>
                  </a:cubicBezTo>
                  <a:lnTo>
                    <a:pt x="2961" y="9242"/>
                  </a:lnTo>
                  <a:cubicBezTo>
                    <a:pt x="2928" y="9231"/>
                    <a:pt x="2894" y="9226"/>
                    <a:pt x="2861" y="9226"/>
                  </a:cubicBezTo>
                  <a:cubicBezTo>
                    <a:pt x="1253" y="7540"/>
                    <a:pt x="438" y="5716"/>
                    <a:pt x="438" y="3793"/>
                  </a:cubicBezTo>
                  <a:cubicBezTo>
                    <a:pt x="433" y="2268"/>
                    <a:pt x="1458" y="932"/>
                    <a:pt x="2933" y="544"/>
                  </a:cubicBezTo>
                  <a:cubicBezTo>
                    <a:pt x="3220" y="467"/>
                    <a:pt x="3510" y="430"/>
                    <a:pt x="3797" y="430"/>
                  </a:cubicBezTo>
                  <a:cubicBezTo>
                    <a:pt x="4982" y="430"/>
                    <a:pt x="6107" y="1062"/>
                    <a:pt x="6714" y="2129"/>
                  </a:cubicBezTo>
                  <a:cubicBezTo>
                    <a:pt x="6725" y="2146"/>
                    <a:pt x="6736" y="2163"/>
                    <a:pt x="6747" y="2174"/>
                  </a:cubicBezTo>
                  <a:cubicBezTo>
                    <a:pt x="6808" y="2246"/>
                    <a:pt x="7041" y="2484"/>
                    <a:pt x="7368" y="2484"/>
                  </a:cubicBezTo>
                  <a:cubicBezTo>
                    <a:pt x="7706" y="2484"/>
                    <a:pt x="7972" y="2207"/>
                    <a:pt x="8022" y="2129"/>
                  </a:cubicBezTo>
                  <a:cubicBezTo>
                    <a:pt x="8549" y="1198"/>
                    <a:pt x="9486" y="572"/>
                    <a:pt x="10550" y="444"/>
                  </a:cubicBezTo>
                  <a:cubicBezTo>
                    <a:pt x="10822" y="412"/>
                    <a:pt x="10786" y="15"/>
                    <a:pt x="10531" y="15"/>
                  </a:cubicBezTo>
                  <a:cubicBezTo>
                    <a:pt x="10521" y="15"/>
                    <a:pt x="10511" y="16"/>
                    <a:pt x="10500" y="17"/>
                  </a:cubicBezTo>
                  <a:cubicBezTo>
                    <a:pt x="9309" y="161"/>
                    <a:pt x="8255" y="854"/>
                    <a:pt x="7656" y="1897"/>
                  </a:cubicBezTo>
                  <a:cubicBezTo>
                    <a:pt x="7612" y="1946"/>
                    <a:pt x="7490" y="2052"/>
                    <a:pt x="7368" y="2052"/>
                  </a:cubicBezTo>
                  <a:cubicBezTo>
                    <a:pt x="7257" y="2041"/>
                    <a:pt x="7152" y="1985"/>
                    <a:pt x="7080" y="1897"/>
                  </a:cubicBezTo>
                  <a:cubicBezTo>
                    <a:pt x="6404" y="721"/>
                    <a:pt x="5151" y="1"/>
                    <a:pt x="3798"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 name="Google Shape;317;p46"/>
          <p:cNvGrpSpPr/>
          <p:nvPr/>
        </p:nvGrpSpPr>
        <p:grpSpPr>
          <a:xfrm>
            <a:off x="3613429" y="2306710"/>
            <a:ext cx="383692" cy="325695"/>
            <a:chOff x="5336542" y="2320017"/>
            <a:chExt cx="383692" cy="325695"/>
          </a:xfrm>
        </p:grpSpPr>
        <p:sp>
          <p:nvSpPr>
            <p:cNvPr id="318" name="Google Shape;318;p46"/>
            <p:cNvSpPr/>
            <p:nvPr/>
          </p:nvSpPr>
          <p:spPr>
            <a:xfrm>
              <a:off x="5336542" y="2320017"/>
              <a:ext cx="193418" cy="154023"/>
            </a:xfrm>
            <a:custGeom>
              <a:avLst/>
              <a:gdLst/>
              <a:ahLst/>
              <a:cxnLst/>
              <a:rect l="l" t="t" r="r" b="b"/>
              <a:pathLst>
                <a:path w="7507" h="5978" extrusionOk="0">
                  <a:moveTo>
                    <a:pt x="1640" y="433"/>
                  </a:moveTo>
                  <a:cubicBezTo>
                    <a:pt x="1872" y="433"/>
                    <a:pt x="2353" y="925"/>
                    <a:pt x="2823" y="925"/>
                  </a:cubicBezTo>
                  <a:cubicBezTo>
                    <a:pt x="2877" y="925"/>
                    <a:pt x="2930" y="919"/>
                    <a:pt x="2983" y="904"/>
                  </a:cubicBezTo>
                  <a:cubicBezTo>
                    <a:pt x="3345" y="804"/>
                    <a:pt x="3492" y="762"/>
                    <a:pt x="3690" y="762"/>
                  </a:cubicBezTo>
                  <a:cubicBezTo>
                    <a:pt x="3986" y="762"/>
                    <a:pt x="4397" y="857"/>
                    <a:pt x="5816" y="993"/>
                  </a:cubicBezTo>
                  <a:cubicBezTo>
                    <a:pt x="5921" y="1004"/>
                    <a:pt x="5999" y="1093"/>
                    <a:pt x="5999" y="1198"/>
                  </a:cubicBezTo>
                  <a:cubicBezTo>
                    <a:pt x="5999" y="1337"/>
                    <a:pt x="5899" y="1387"/>
                    <a:pt x="5761" y="1403"/>
                  </a:cubicBezTo>
                  <a:lnTo>
                    <a:pt x="4474" y="1570"/>
                  </a:lnTo>
                  <a:cubicBezTo>
                    <a:pt x="4264" y="1597"/>
                    <a:pt x="4214" y="1869"/>
                    <a:pt x="4391" y="1974"/>
                  </a:cubicBezTo>
                  <a:cubicBezTo>
                    <a:pt x="7080" y="3521"/>
                    <a:pt x="6919" y="3405"/>
                    <a:pt x="6947" y="3516"/>
                  </a:cubicBezTo>
                  <a:cubicBezTo>
                    <a:pt x="6986" y="3650"/>
                    <a:pt x="6879" y="3767"/>
                    <a:pt x="6757" y="3767"/>
                  </a:cubicBezTo>
                  <a:cubicBezTo>
                    <a:pt x="6723" y="3767"/>
                    <a:pt x="6687" y="3758"/>
                    <a:pt x="6653" y="3737"/>
                  </a:cubicBezTo>
                  <a:lnTo>
                    <a:pt x="4519" y="2507"/>
                  </a:lnTo>
                  <a:cubicBezTo>
                    <a:pt x="4477" y="2480"/>
                    <a:pt x="4435" y="2469"/>
                    <a:pt x="4397" y="2469"/>
                  </a:cubicBezTo>
                  <a:cubicBezTo>
                    <a:pt x="4202" y="2469"/>
                    <a:pt x="4080" y="2762"/>
                    <a:pt x="4303" y="2878"/>
                  </a:cubicBezTo>
                  <a:cubicBezTo>
                    <a:pt x="6953" y="4408"/>
                    <a:pt x="6781" y="4286"/>
                    <a:pt x="6808" y="4391"/>
                  </a:cubicBezTo>
                  <a:cubicBezTo>
                    <a:pt x="6843" y="4527"/>
                    <a:pt x="6737" y="4646"/>
                    <a:pt x="6616" y="4646"/>
                  </a:cubicBezTo>
                  <a:cubicBezTo>
                    <a:pt x="6584" y="4646"/>
                    <a:pt x="6552" y="4637"/>
                    <a:pt x="6520" y="4619"/>
                  </a:cubicBezTo>
                  <a:lnTo>
                    <a:pt x="4103" y="3222"/>
                  </a:lnTo>
                  <a:cubicBezTo>
                    <a:pt x="4066" y="3203"/>
                    <a:pt x="4030" y="3195"/>
                    <a:pt x="3997" y="3195"/>
                  </a:cubicBezTo>
                  <a:cubicBezTo>
                    <a:pt x="3803" y="3195"/>
                    <a:pt x="3684" y="3471"/>
                    <a:pt x="3887" y="3599"/>
                  </a:cubicBezTo>
                  <a:lnTo>
                    <a:pt x="6032" y="4835"/>
                  </a:lnTo>
                  <a:cubicBezTo>
                    <a:pt x="6204" y="4935"/>
                    <a:pt x="6132" y="5206"/>
                    <a:pt x="5932" y="5206"/>
                  </a:cubicBezTo>
                  <a:cubicBezTo>
                    <a:pt x="5931" y="5206"/>
                    <a:pt x="5929" y="5206"/>
                    <a:pt x="5927" y="5206"/>
                  </a:cubicBezTo>
                  <a:cubicBezTo>
                    <a:pt x="5862" y="5206"/>
                    <a:pt x="5875" y="5201"/>
                    <a:pt x="5179" y="4802"/>
                  </a:cubicBezTo>
                  <a:lnTo>
                    <a:pt x="3687" y="3942"/>
                  </a:lnTo>
                  <a:cubicBezTo>
                    <a:pt x="3650" y="3922"/>
                    <a:pt x="3614" y="3913"/>
                    <a:pt x="3580" y="3913"/>
                  </a:cubicBezTo>
                  <a:cubicBezTo>
                    <a:pt x="3390" y="3913"/>
                    <a:pt x="3269" y="4191"/>
                    <a:pt x="3471" y="4314"/>
                  </a:cubicBezTo>
                  <a:lnTo>
                    <a:pt x="4962" y="5179"/>
                  </a:lnTo>
                  <a:cubicBezTo>
                    <a:pt x="5154" y="5286"/>
                    <a:pt x="5046" y="5552"/>
                    <a:pt x="4867" y="5552"/>
                  </a:cubicBezTo>
                  <a:cubicBezTo>
                    <a:pt x="4834" y="5552"/>
                    <a:pt x="4799" y="5543"/>
                    <a:pt x="4763" y="5522"/>
                  </a:cubicBezTo>
                  <a:cubicBezTo>
                    <a:pt x="3690" y="4904"/>
                    <a:pt x="3477" y="4782"/>
                    <a:pt x="3478" y="4782"/>
                  </a:cubicBezTo>
                  <a:lnTo>
                    <a:pt x="3478" y="4782"/>
                  </a:lnTo>
                  <a:cubicBezTo>
                    <a:pt x="3478" y="4782"/>
                    <a:pt x="3570" y="4835"/>
                    <a:pt x="3570" y="4835"/>
                  </a:cubicBezTo>
                  <a:cubicBezTo>
                    <a:pt x="3572" y="4835"/>
                    <a:pt x="3329" y="4694"/>
                    <a:pt x="2046" y="3953"/>
                  </a:cubicBezTo>
                  <a:cubicBezTo>
                    <a:pt x="1714" y="3765"/>
                    <a:pt x="1730" y="3582"/>
                    <a:pt x="1619" y="3260"/>
                  </a:cubicBezTo>
                  <a:cubicBezTo>
                    <a:pt x="1542" y="3066"/>
                    <a:pt x="1403" y="2900"/>
                    <a:pt x="1220" y="2795"/>
                  </a:cubicBezTo>
                  <a:lnTo>
                    <a:pt x="627" y="2451"/>
                  </a:lnTo>
                  <a:cubicBezTo>
                    <a:pt x="505" y="2379"/>
                    <a:pt x="527" y="2263"/>
                    <a:pt x="594" y="2146"/>
                  </a:cubicBezTo>
                  <a:cubicBezTo>
                    <a:pt x="1165" y="1154"/>
                    <a:pt x="965" y="1509"/>
                    <a:pt x="1542" y="483"/>
                  </a:cubicBezTo>
                  <a:cubicBezTo>
                    <a:pt x="1566" y="448"/>
                    <a:pt x="1599" y="433"/>
                    <a:pt x="1640" y="433"/>
                  </a:cubicBezTo>
                  <a:close/>
                  <a:moveTo>
                    <a:pt x="1647" y="1"/>
                  </a:moveTo>
                  <a:cubicBezTo>
                    <a:pt x="1453" y="1"/>
                    <a:pt x="1270" y="101"/>
                    <a:pt x="1170" y="267"/>
                  </a:cubicBezTo>
                  <a:cubicBezTo>
                    <a:pt x="594" y="1292"/>
                    <a:pt x="793" y="938"/>
                    <a:pt x="222" y="1930"/>
                  </a:cubicBezTo>
                  <a:cubicBezTo>
                    <a:pt x="1" y="2318"/>
                    <a:pt x="145" y="2673"/>
                    <a:pt x="411" y="2823"/>
                  </a:cubicBezTo>
                  <a:lnTo>
                    <a:pt x="466" y="2856"/>
                  </a:lnTo>
                  <a:cubicBezTo>
                    <a:pt x="821" y="3083"/>
                    <a:pt x="1115" y="3155"/>
                    <a:pt x="1209" y="3399"/>
                  </a:cubicBezTo>
                  <a:lnTo>
                    <a:pt x="1326" y="3765"/>
                  </a:lnTo>
                  <a:cubicBezTo>
                    <a:pt x="1375" y="3926"/>
                    <a:pt x="1547" y="4164"/>
                    <a:pt x="1830" y="4325"/>
                  </a:cubicBezTo>
                  <a:cubicBezTo>
                    <a:pt x="4588" y="5916"/>
                    <a:pt x="4640" y="5977"/>
                    <a:pt x="4815" y="5977"/>
                  </a:cubicBezTo>
                  <a:cubicBezTo>
                    <a:pt x="4829" y="5977"/>
                    <a:pt x="4845" y="5977"/>
                    <a:pt x="4863" y="5977"/>
                  </a:cubicBezTo>
                  <a:cubicBezTo>
                    <a:pt x="5162" y="5977"/>
                    <a:pt x="5417" y="5772"/>
                    <a:pt x="5478" y="5478"/>
                  </a:cubicBezTo>
                  <a:lnTo>
                    <a:pt x="5616" y="5556"/>
                  </a:lnTo>
                  <a:cubicBezTo>
                    <a:pt x="5718" y="5614"/>
                    <a:pt x="5826" y="5640"/>
                    <a:pt x="5932" y="5640"/>
                  </a:cubicBezTo>
                  <a:cubicBezTo>
                    <a:pt x="6241" y="5640"/>
                    <a:pt x="6527" y="5412"/>
                    <a:pt x="6564" y="5073"/>
                  </a:cubicBezTo>
                  <a:cubicBezTo>
                    <a:pt x="6585" y="5075"/>
                    <a:pt x="6606" y="5076"/>
                    <a:pt x="6626" y="5076"/>
                  </a:cubicBezTo>
                  <a:cubicBezTo>
                    <a:pt x="7123" y="5076"/>
                    <a:pt x="7434" y="4502"/>
                    <a:pt x="7135" y="4081"/>
                  </a:cubicBezTo>
                  <a:cubicBezTo>
                    <a:pt x="7507" y="3809"/>
                    <a:pt x="7474" y="3249"/>
                    <a:pt x="7075" y="3022"/>
                  </a:cubicBezTo>
                  <a:lnTo>
                    <a:pt x="5167" y="1919"/>
                  </a:lnTo>
                  <a:lnTo>
                    <a:pt x="5816" y="1836"/>
                  </a:lnTo>
                  <a:cubicBezTo>
                    <a:pt x="6243" y="1797"/>
                    <a:pt x="6431" y="1475"/>
                    <a:pt x="6431" y="1198"/>
                  </a:cubicBezTo>
                  <a:cubicBezTo>
                    <a:pt x="6437" y="871"/>
                    <a:pt x="6187" y="594"/>
                    <a:pt x="5860" y="566"/>
                  </a:cubicBezTo>
                  <a:cubicBezTo>
                    <a:pt x="4456" y="410"/>
                    <a:pt x="3933" y="336"/>
                    <a:pt x="3620" y="336"/>
                  </a:cubicBezTo>
                  <a:cubicBezTo>
                    <a:pt x="3467" y="336"/>
                    <a:pt x="3364" y="354"/>
                    <a:pt x="3233" y="389"/>
                  </a:cubicBezTo>
                  <a:lnTo>
                    <a:pt x="2872" y="489"/>
                  </a:lnTo>
                  <a:cubicBezTo>
                    <a:pt x="2858" y="493"/>
                    <a:pt x="2842" y="494"/>
                    <a:pt x="2825" y="494"/>
                  </a:cubicBezTo>
                  <a:cubicBezTo>
                    <a:pt x="2600" y="494"/>
                    <a:pt x="2169" y="179"/>
                    <a:pt x="2035" y="123"/>
                  </a:cubicBezTo>
                  <a:cubicBezTo>
                    <a:pt x="1919" y="45"/>
                    <a:pt x="1786" y="6"/>
                    <a:pt x="1647"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46"/>
            <p:cNvSpPr/>
            <p:nvPr/>
          </p:nvSpPr>
          <p:spPr>
            <a:xfrm>
              <a:off x="5530939" y="2320275"/>
              <a:ext cx="189295" cy="159537"/>
            </a:xfrm>
            <a:custGeom>
              <a:avLst/>
              <a:gdLst/>
              <a:ahLst/>
              <a:cxnLst/>
              <a:rect l="l" t="t" r="r" b="b"/>
              <a:pathLst>
                <a:path w="7347" h="6192" extrusionOk="0">
                  <a:moveTo>
                    <a:pt x="5723" y="0"/>
                  </a:moveTo>
                  <a:cubicBezTo>
                    <a:pt x="5614" y="0"/>
                    <a:pt x="5499" y="30"/>
                    <a:pt x="5384" y="91"/>
                  </a:cubicBezTo>
                  <a:lnTo>
                    <a:pt x="5373" y="96"/>
                  </a:lnTo>
                  <a:lnTo>
                    <a:pt x="5339" y="113"/>
                  </a:lnTo>
                  <a:lnTo>
                    <a:pt x="5328" y="118"/>
                  </a:lnTo>
                  <a:lnTo>
                    <a:pt x="5023" y="296"/>
                  </a:lnTo>
                  <a:cubicBezTo>
                    <a:pt x="4800" y="416"/>
                    <a:pt x="4924" y="709"/>
                    <a:pt x="5120" y="709"/>
                  </a:cubicBezTo>
                  <a:cubicBezTo>
                    <a:pt x="5158" y="709"/>
                    <a:pt x="5198" y="698"/>
                    <a:pt x="5240" y="673"/>
                  </a:cubicBezTo>
                  <a:cubicBezTo>
                    <a:pt x="5483" y="533"/>
                    <a:pt x="5624" y="435"/>
                    <a:pt x="5724" y="435"/>
                  </a:cubicBezTo>
                  <a:cubicBezTo>
                    <a:pt x="5779" y="435"/>
                    <a:pt x="5821" y="465"/>
                    <a:pt x="5861" y="534"/>
                  </a:cubicBezTo>
                  <a:cubicBezTo>
                    <a:pt x="6454" y="1560"/>
                    <a:pt x="6254" y="1216"/>
                    <a:pt x="6809" y="2153"/>
                  </a:cubicBezTo>
                  <a:cubicBezTo>
                    <a:pt x="6925" y="2352"/>
                    <a:pt x="6864" y="2380"/>
                    <a:pt x="6531" y="2569"/>
                  </a:cubicBezTo>
                  <a:cubicBezTo>
                    <a:pt x="5772" y="2995"/>
                    <a:pt x="5822" y="3084"/>
                    <a:pt x="5672" y="3633"/>
                  </a:cubicBezTo>
                  <a:cubicBezTo>
                    <a:pt x="5545" y="4065"/>
                    <a:pt x="5278" y="4276"/>
                    <a:pt x="4275" y="5684"/>
                  </a:cubicBezTo>
                  <a:cubicBezTo>
                    <a:pt x="4237" y="5737"/>
                    <a:pt x="4176" y="5767"/>
                    <a:pt x="4114" y="5767"/>
                  </a:cubicBezTo>
                  <a:cubicBezTo>
                    <a:pt x="4078" y="5767"/>
                    <a:pt x="4042" y="5757"/>
                    <a:pt x="4009" y="5734"/>
                  </a:cubicBezTo>
                  <a:cubicBezTo>
                    <a:pt x="3887" y="5668"/>
                    <a:pt x="3892" y="5557"/>
                    <a:pt x="3942" y="5429"/>
                  </a:cubicBezTo>
                  <a:lnTo>
                    <a:pt x="4447" y="4226"/>
                  </a:lnTo>
                  <a:cubicBezTo>
                    <a:pt x="4509" y="4076"/>
                    <a:pt x="4391" y="3929"/>
                    <a:pt x="4248" y="3929"/>
                  </a:cubicBezTo>
                  <a:cubicBezTo>
                    <a:pt x="4212" y="3929"/>
                    <a:pt x="4174" y="3939"/>
                    <a:pt x="4136" y="3960"/>
                  </a:cubicBezTo>
                  <a:cubicBezTo>
                    <a:pt x="1889" y="5257"/>
                    <a:pt x="1653" y="5411"/>
                    <a:pt x="1569" y="5411"/>
                  </a:cubicBezTo>
                  <a:cubicBezTo>
                    <a:pt x="1553" y="5411"/>
                    <a:pt x="1543" y="5406"/>
                    <a:pt x="1525" y="5401"/>
                  </a:cubicBezTo>
                  <a:cubicBezTo>
                    <a:pt x="1353" y="5357"/>
                    <a:pt x="1320" y="5124"/>
                    <a:pt x="1475" y="5036"/>
                  </a:cubicBezTo>
                  <a:lnTo>
                    <a:pt x="3621" y="3799"/>
                  </a:lnTo>
                  <a:cubicBezTo>
                    <a:pt x="3823" y="3672"/>
                    <a:pt x="3702" y="3393"/>
                    <a:pt x="3512" y="3393"/>
                  </a:cubicBezTo>
                  <a:cubicBezTo>
                    <a:pt x="3478" y="3393"/>
                    <a:pt x="3441" y="3402"/>
                    <a:pt x="3405" y="3422"/>
                  </a:cubicBezTo>
                  <a:lnTo>
                    <a:pt x="988" y="4819"/>
                  </a:lnTo>
                  <a:cubicBezTo>
                    <a:pt x="951" y="4840"/>
                    <a:pt x="916" y="4849"/>
                    <a:pt x="883" y="4849"/>
                  </a:cubicBezTo>
                  <a:cubicBezTo>
                    <a:pt x="705" y="4849"/>
                    <a:pt x="596" y="4582"/>
                    <a:pt x="788" y="4470"/>
                  </a:cubicBezTo>
                  <a:lnTo>
                    <a:pt x="3205" y="3079"/>
                  </a:lnTo>
                  <a:cubicBezTo>
                    <a:pt x="3423" y="2958"/>
                    <a:pt x="3303" y="2666"/>
                    <a:pt x="3108" y="2666"/>
                  </a:cubicBezTo>
                  <a:cubicBezTo>
                    <a:pt x="3071" y="2666"/>
                    <a:pt x="3030" y="2677"/>
                    <a:pt x="2989" y="2702"/>
                  </a:cubicBezTo>
                  <a:lnTo>
                    <a:pt x="843" y="3938"/>
                  </a:lnTo>
                  <a:cubicBezTo>
                    <a:pt x="808" y="3959"/>
                    <a:pt x="773" y="3968"/>
                    <a:pt x="740" y="3968"/>
                  </a:cubicBezTo>
                  <a:cubicBezTo>
                    <a:pt x="564" y="3968"/>
                    <a:pt x="452" y="3706"/>
                    <a:pt x="644" y="3594"/>
                  </a:cubicBezTo>
                  <a:lnTo>
                    <a:pt x="2789" y="2358"/>
                  </a:lnTo>
                  <a:cubicBezTo>
                    <a:pt x="3012" y="2237"/>
                    <a:pt x="2889" y="1945"/>
                    <a:pt x="2693" y="1945"/>
                  </a:cubicBezTo>
                  <a:cubicBezTo>
                    <a:pt x="2655" y="1945"/>
                    <a:pt x="2614" y="1956"/>
                    <a:pt x="2573" y="1981"/>
                  </a:cubicBezTo>
                  <a:lnTo>
                    <a:pt x="1082" y="2840"/>
                  </a:lnTo>
                  <a:cubicBezTo>
                    <a:pt x="1046" y="2861"/>
                    <a:pt x="1012" y="2870"/>
                    <a:pt x="979" y="2870"/>
                  </a:cubicBezTo>
                  <a:cubicBezTo>
                    <a:pt x="803" y="2870"/>
                    <a:pt x="691" y="2604"/>
                    <a:pt x="888" y="2497"/>
                  </a:cubicBezTo>
                  <a:cubicBezTo>
                    <a:pt x="1534" y="2123"/>
                    <a:pt x="1924" y="1897"/>
                    <a:pt x="2148" y="1768"/>
                  </a:cubicBezTo>
                  <a:lnTo>
                    <a:pt x="2148" y="1768"/>
                  </a:lnTo>
                  <a:cubicBezTo>
                    <a:pt x="2295" y="1683"/>
                    <a:pt x="2698" y="1451"/>
                    <a:pt x="3604" y="928"/>
                  </a:cubicBezTo>
                  <a:cubicBezTo>
                    <a:pt x="3712" y="857"/>
                    <a:pt x="3840" y="819"/>
                    <a:pt x="3968" y="819"/>
                  </a:cubicBezTo>
                  <a:cubicBezTo>
                    <a:pt x="3991" y="819"/>
                    <a:pt x="4014" y="820"/>
                    <a:pt x="4037" y="822"/>
                  </a:cubicBezTo>
                  <a:lnTo>
                    <a:pt x="4075" y="828"/>
                  </a:lnTo>
                  <a:cubicBezTo>
                    <a:pt x="4094" y="832"/>
                    <a:pt x="4113" y="834"/>
                    <a:pt x="4130" y="834"/>
                  </a:cubicBezTo>
                  <a:cubicBezTo>
                    <a:pt x="4369" y="834"/>
                    <a:pt x="4433" y="463"/>
                    <a:pt x="4170" y="407"/>
                  </a:cubicBezTo>
                  <a:lnTo>
                    <a:pt x="4109" y="395"/>
                  </a:lnTo>
                  <a:cubicBezTo>
                    <a:pt x="4061" y="389"/>
                    <a:pt x="4014" y="386"/>
                    <a:pt x="3966" y="386"/>
                  </a:cubicBezTo>
                  <a:cubicBezTo>
                    <a:pt x="3764" y="386"/>
                    <a:pt x="3563" y="443"/>
                    <a:pt x="3388" y="551"/>
                  </a:cubicBezTo>
                  <a:cubicBezTo>
                    <a:pt x="2224" y="1227"/>
                    <a:pt x="1836" y="1449"/>
                    <a:pt x="672" y="2120"/>
                  </a:cubicBezTo>
                  <a:cubicBezTo>
                    <a:pt x="295" y="2336"/>
                    <a:pt x="245" y="2851"/>
                    <a:pt x="566" y="3140"/>
                  </a:cubicBezTo>
                  <a:lnTo>
                    <a:pt x="428" y="3217"/>
                  </a:lnTo>
                  <a:cubicBezTo>
                    <a:pt x="28" y="3445"/>
                    <a:pt x="1" y="4004"/>
                    <a:pt x="372" y="4276"/>
                  </a:cubicBezTo>
                  <a:cubicBezTo>
                    <a:pt x="69" y="4697"/>
                    <a:pt x="379" y="5271"/>
                    <a:pt x="881" y="5271"/>
                  </a:cubicBezTo>
                  <a:cubicBezTo>
                    <a:pt x="901" y="5271"/>
                    <a:pt x="922" y="5270"/>
                    <a:pt x="943" y="5268"/>
                  </a:cubicBezTo>
                  <a:cubicBezTo>
                    <a:pt x="980" y="5606"/>
                    <a:pt x="1264" y="5833"/>
                    <a:pt x="1569" y="5833"/>
                  </a:cubicBezTo>
                  <a:cubicBezTo>
                    <a:pt x="1675" y="5833"/>
                    <a:pt x="1784" y="5805"/>
                    <a:pt x="1886" y="5745"/>
                  </a:cubicBezTo>
                  <a:lnTo>
                    <a:pt x="3798" y="4642"/>
                  </a:lnTo>
                  <a:lnTo>
                    <a:pt x="3543" y="5252"/>
                  </a:lnTo>
                  <a:cubicBezTo>
                    <a:pt x="3305" y="5781"/>
                    <a:pt x="3708" y="6191"/>
                    <a:pt x="4121" y="6191"/>
                  </a:cubicBezTo>
                  <a:cubicBezTo>
                    <a:pt x="4305" y="6191"/>
                    <a:pt x="4491" y="6110"/>
                    <a:pt x="4624" y="5923"/>
                  </a:cubicBezTo>
                  <a:cubicBezTo>
                    <a:pt x="5861" y="4248"/>
                    <a:pt x="5988" y="4132"/>
                    <a:pt x="6093" y="3733"/>
                  </a:cubicBezTo>
                  <a:lnTo>
                    <a:pt x="6188" y="3378"/>
                  </a:lnTo>
                  <a:cubicBezTo>
                    <a:pt x="6215" y="3256"/>
                    <a:pt x="6393" y="3140"/>
                    <a:pt x="6559" y="3045"/>
                  </a:cubicBezTo>
                  <a:lnTo>
                    <a:pt x="6942" y="2824"/>
                  </a:lnTo>
                  <a:cubicBezTo>
                    <a:pt x="7335" y="2602"/>
                    <a:pt x="7346" y="2258"/>
                    <a:pt x="7224" y="2014"/>
                  </a:cubicBezTo>
                  <a:lnTo>
                    <a:pt x="7219" y="2003"/>
                  </a:lnTo>
                  <a:cubicBezTo>
                    <a:pt x="7147" y="1876"/>
                    <a:pt x="6919" y="1504"/>
                    <a:pt x="6238" y="318"/>
                  </a:cubicBezTo>
                  <a:cubicBezTo>
                    <a:pt x="6117" y="110"/>
                    <a:pt x="5932" y="0"/>
                    <a:pt x="5723"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46"/>
            <p:cNvSpPr/>
            <p:nvPr/>
          </p:nvSpPr>
          <p:spPr>
            <a:xfrm>
              <a:off x="5444497" y="2459715"/>
              <a:ext cx="141476" cy="185998"/>
            </a:xfrm>
            <a:custGeom>
              <a:avLst/>
              <a:gdLst/>
              <a:ahLst/>
              <a:cxnLst/>
              <a:rect l="l" t="t" r="r" b="b"/>
              <a:pathLst>
                <a:path w="5491" h="7219" extrusionOk="0">
                  <a:moveTo>
                    <a:pt x="3198" y="1"/>
                  </a:moveTo>
                  <a:cubicBezTo>
                    <a:pt x="2968" y="1"/>
                    <a:pt x="2738" y="123"/>
                    <a:pt x="2624" y="366"/>
                  </a:cubicBezTo>
                  <a:cubicBezTo>
                    <a:pt x="2540" y="330"/>
                    <a:pt x="2454" y="313"/>
                    <a:pt x="2370" y="313"/>
                  </a:cubicBezTo>
                  <a:cubicBezTo>
                    <a:pt x="2037" y="313"/>
                    <a:pt x="1737" y="580"/>
                    <a:pt x="1737" y="943"/>
                  </a:cubicBezTo>
                  <a:lnTo>
                    <a:pt x="1737" y="3149"/>
                  </a:lnTo>
                  <a:lnTo>
                    <a:pt x="1338" y="2628"/>
                  </a:lnTo>
                  <a:cubicBezTo>
                    <a:pt x="1187" y="2415"/>
                    <a:pt x="990" y="2326"/>
                    <a:pt x="800" y="2326"/>
                  </a:cubicBezTo>
                  <a:cubicBezTo>
                    <a:pt x="383" y="2326"/>
                    <a:pt x="1" y="2753"/>
                    <a:pt x="218" y="3222"/>
                  </a:cubicBezTo>
                  <a:cubicBezTo>
                    <a:pt x="1221" y="5517"/>
                    <a:pt x="1022" y="5239"/>
                    <a:pt x="1643" y="5849"/>
                  </a:cubicBezTo>
                  <a:cubicBezTo>
                    <a:pt x="1731" y="5932"/>
                    <a:pt x="1742" y="6149"/>
                    <a:pt x="1742" y="6343"/>
                  </a:cubicBezTo>
                  <a:lnTo>
                    <a:pt x="1742" y="6648"/>
                  </a:lnTo>
                  <a:cubicBezTo>
                    <a:pt x="1754" y="6914"/>
                    <a:pt x="1920" y="7219"/>
                    <a:pt x="2347" y="7219"/>
                  </a:cubicBezTo>
                  <a:lnTo>
                    <a:pt x="4381" y="7219"/>
                  </a:lnTo>
                  <a:cubicBezTo>
                    <a:pt x="4631" y="7191"/>
                    <a:pt x="4897" y="7013"/>
                    <a:pt x="4897" y="6603"/>
                  </a:cubicBezTo>
                  <a:cubicBezTo>
                    <a:pt x="4897" y="5866"/>
                    <a:pt x="4853" y="5993"/>
                    <a:pt x="5257" y="5555"/>
                  </a:cubicBezTo>
                  <a:cubicBezTo>
                    <a:pt x="5368" y="5434"/>
                    <a:pt x="5490" y="5167"/>
                    <a:pt x="5490" y="4840"/>
                  </a:cubicBezTo>
                  <a:lnTo>
                    <a:pt x="5490" y="3881"/>
                  </a:lnTo>
                  <a:cubicBezTo>
                    <a:pt x="5490" y="3737"/>
                    <a:pt x="5382" y="3665"/>
                    <a:pt x="5274" y="3665"/>
                  </a:cubicBezTo>
                  <a:cubicBezTo>
                    <a:pt x="5166" y="3665"/>
                    <a:pt x="5058" y="3737"/>
                    <a:pt x="5058" y="3881"/>
                  </a:cubicBezTo>
                  <a:lnTo>
                    <a:pt x="5058" y="4835"/>
                  </a:lnTo>
                  <a:cubicBezTo>
                    <a:pt x="5063" y="4990"/>
                    <a:pt x="5019" y="5140"/>
                    <a:pt x="4930" y="5267"/>
                  </a:cubicBezTo>
                  <a:lnTo>
                    <a:pt x="4675" y="5544"/>
                  </a:lnTo>
                  <a:cubicBezTo>
                    <a:pt x="4537" y="5711"/>
                    <a:pt x="4464" y="5916"/>
                    <a:pt x="4464" y="6132"/>
                  </a:cubicBezTo>
                  <a:cubicBezTo>
                    <a:pt x="4464" y="6659"/>
                    <a:pt x="4498" y="6764"/>
                    <a:pt x="4343" y="6786"/>
                  </a:cubicBezTo>
                  <a:lnTo>
                    <a:pt x="2347" y="6786"/>
                  </a:lnTo>
                  <a:cubicBezTo>
                    <a:pt x="2136" y="6786"/>
                    <a:pt x="2175" y="6664"/>
                    <a:pt x="2175" y="6337"/>
                  </a:cubicBezTo>
                  <a:cubicBezTo>
                    <a:pt x="2175" y="6060"/>
                    <a:pt x="2153" y="5749"/>
                    <a:pt x="1948" y="5544"/>
                  </a:cubicBezTo>
                  <a:cubicBezTo>
                    <a:pt x="1404" y="5001"/>
                    <a:pt x="1598" y="5300"/>
                    <a:pt x="612" y="3050"/>
                  </a:cubicBezTo>
                  <a:cubicBezTo>
                    <a:pt x="562" y="2950"/>
                    <a:pt x="600" y="2833"/>
                    <a:pt x="695" y="2784"/>
                  </a:cubicBezTo>
                  <a:cubicBezTo>
                    <a:pt x="730" y="2764"/>
                    <a:pt x="763" y="2756"/>
                    <a:pt x="794" y="2756"/>
                  </a:cubicBezTo>
                  <a:cubicBezTo>
                    <a:pt x="870" y="2756"/>
                    <a:pt x="935" y="2808"/>
                    <a:pt x="994" y="2883"/>
                  </a:cubicBezTo>
                  <a:lnTo>
                    <a:pt x="1781" y="3920"/>
                  </a:lnTo>
                  <a:cubicBezTo>
                    <a:pt x="1827" y="3980"/>
                    <a:pt x="1890" y="4007"/>
                    <a:pt x="1952" y="4007"/>
                  </a:cubicBezTo>
                  <a:cubicBezTo>
                    <a:pt x="2063" y="4007"/>
                    <a:pt x="2169" y="3922"/>
                    <a:pt x="2169" y="3787"/>
                  </a:cubicBezTo>
                  <a:lnTo>
                    <a:pt x="2169" y="943"/>
                  </a:lnTo>
                  <a:cubicBezTo>
                    <a:pt x="2161" y="804"/>
                    <a:pt x="2265" y="735"/>
                    <a:pt x="2369" y="735"/>
                  </a:cubicBezTo>
                  <a:cubicBezTo>
                    <a:pt x="2473" y="735"/>
                    <a:pt x="2577" y="804"/>
                    <a:pt x="2569" y="943"/>
                  </a:cubicBezTo>
                  <a:lnTo>
                    <a:pt x="2569" y="3421"/>
                  </a:lnTo>
                  <a:cubicBezTo>
                    <a:pt x="2569" y="3565"/>
                    <a:pt x="2677" y="3637"/>
                    <a:pt x="2785" y="3637"/>
                  </a:cubicBezTo>
                  <a:cubicBezTo>
                    <a:pt x="2893" y="3637"/>
                    <a:pt x="3001" y="3565"/>
                    <a:pt x="3001" y="3421"/>
                  </a:cubicBezTo>
                  <a:lnTo>
                    <a:pt x="3001" y="633"/>
                  </a:lnTo>
                  <a:cubicBezTo>
                    <a:pt x="3001" y="500"/>
                    <a:pt x="3101" y="433"/>
                    <a:pt x="3200" y="433"/>
                  </a:cubicBezTo>
                  <a:cubicBezTo>
                    <a:pt x="3300" y="433"/>
                    <a:pt x="3400" y="500"/>
                    <a:pt x="3400" y="633"/>
                  </a:cubicBezTo>
                  <a:lnTo>
                    <a:pt x="3400" y="3421"/>
                  </a:lnTo>
                  <a:cubicBezTo>
                    <a:pt x="3400" y="3565"/>
                    <a:pt x="3508" y="3637"/>
                    <a:pt x="3616" y="3637"/>
                  </a:cubicBezTo>
                  <a:cubicBezTo>
                    <a:pt x="3723" y="3637"/>
                    <a:pt x="3830" y="3565"/>
                    <a:pt x="3827" y="3421"/>
                  </a:cubicBezTo>
                  <a:lnTo>
                    <a:pt x="3827" y="943"/>
                  </a:lnTo>
                  <a:cubicBezTo>
                    <a:pt x="3827" y="810"/>
                    <a:pt x="3927" y="743"/>
                    <a:pt x="4027" y="743"/>
                  </a:cubicBezTo>
                  <a:cubicBezTo>
                    <a:pt x="4126" y="743"/>
                    <a:pt x="4226" y="810"/>
                    <a:pt x="4226" y="943"/>
                  </a:cubicBezTo>
                  <a:lnTo>
                    <a:pt x="4226" y="3421"/>
                  </a:lnTo>
                  <a:cubicBezTo>
                    <a:pt x="4226" y="3565"/>
                    <a:pt x="4334" y="3637"/>
                    <a:pt x="4442" y="3637"/>
                  </a:cubicBezTo>
                  <a:cubicBezTo>
                    <a:pt x="4550" y="3637"/>
                    <a:pt x="4659" y="3565"/>
                    <a:pt x="4659" y="3421"/>
                  </a:cubicBezTo>
                  <a:lnTo>
                    <a:pt x="4659" y="1697"/>
                  </a:lnTo>
                  <a:cubicBezTo>
                    <a:pt x="4659" y="1567"/>
                    <a:pt x="4758" y="1502"/>
                    <a:pt x="4858" y="1502"/>
                  </a:cubicBezTo>
                  <a:cubicBezTo>
                    <a:pt x="4958" y="1502"/>
                    <a:pt x="5058" y="1567"/>
                    <a:pt x="5058" y="1697"/>
                  </a:cubicBezTo>
                  <a:lnTo>
                    <a:pt x="5058" y="2872"/>
                  </a:lnTo>
                  <a:cubicBezTo>
                    <a:pt x="5058" y="2994"/>
                    <a:pt x="5157" y="3088"/>
                    <a:pt x="5274" y="3088"/>
                  </a:cubicBezTo>
                  <a:cubicBezTo>
                    <a:pt x="5396" y="3088"/>
                    <a:pt x="5490" y="2994"/>
                    <a:pt x="5490" y="2872"/>
                  </a:cubicBezTo>
                  <a:lnTo>
                    <a:pt x="5490" y="1697"/>
                  </a:lnTo>
                  <a:cubicBezTo>
                    <a:pt x="5490" y="1339"/>
                    <a:pt x="5194" y="1067"/>
                    <a:pt x="4856" y="1067"/>
                  </a:cubicBezTo>
                  <a:cubicBezTo>
                    <a:pt x="4791" y="1067"/>
                    <a:pt x="4725" y="1077"/>
                    <a:pt x="4659" y="1098"/>
                  </a:cubicBezTo>
                  <a:lnTo>
                    <a:pt x="4659" y="943"/>
                  </a:lnTo>
                  <a:cubicBezTo>
                    <a:pt x="4659" y="580"/>
                    <a:pt x="4358" y="313"/>
                    <a:pt x="4025" y="313"/>
                  </a:cubicBezTo>
                  <a:cubicBezTo>
                    <a:pt x="3941" y="313"/>
                    <a:pt x="3855" y="330"/>
                    <a:pt x="3772" y="366"/>
                  </a:cubicBezTo>
                  <a:cubicBezTo>
                    <a:pt x="3658" y="123"/>
                    <a:pt x="3428" y="1"/>
                    <a:pt x="3198"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 name="Google Shape;321;p46"/>
          <p:cNvGrpSpPr/>
          <p:nvPr/>
        </p:nvGrpSpPr>
        <p:grpSpPr>
          <a:xfrm>
            <a:off x="1361037" y="3575182"/>
            <a:ext cx="348106" cy="377690"/>
            <a:chOff x="1544824" y="3472594"/>
            <a:chExt cx="348106" cy="377690"/>
          </a:xfrm>
        </p:grpSpPr>
        <p:sp>
          <p:nvSpPr>
            <p:cNvPr id="322" name="Google Shape;322;p46"/>
            <p:cNvSpPr/>
            <p:nvPr/>
          </p:nvSpPr>
          <p:spPr>
            <a:xfrm>
              <a:off x="1544824" y="3472594"/>
              <a:ext cx="348106" cy="377690"/>
            </a:xfrm>
            <a:custGeom>
              <a:avLst/>
              <a:gdLst/>
              <a:ahLst/>
              <a:cxnLst/>
              <a:rect l="l" t="t" r="r" b="b"/>
              <a:pathLst>
                <a:path w="13520" h="14669" extrusionOk="0">
                  <a:moveTo>
                    <a:pt x="7145" y="2768"/>
                  </a:moveTo>
                  <a:cubicBezTo>
                    <a:pt x="7163" y="2768"/>
                    <a:pt x="7171" y="2777"/>
                    <a:pt x="7188" y="2786"/>
                  </a:cubicBezTo>
                  <a:lnTo>
                    <a:pt x="7668" y="3265"/>
                  </a:lnTo>
                  <a:cubicBezTo>
                    <a:pt x="7711" y="3317"/>
                    <a:pt x="7728" y="3385"/>
                    <a:pt x="7702" y="3445"/>
                  </a:cubicBezTo>
                  <a:lnTo>
                    <a:pt x="7599" y="3685"/>
                  </a:lnTo>
                  <a:cubicBezTo>
                    <a:pt x="7568" y="3747"/>
                    <a:pt x="7509" y="3781"/>
                    <a:pt x="7448" y="3781"/>
                  </a:cubicBezTo>
                  <a:cubicBezTo>
                    <a:pt x="7408" y="3781"/>
                    <a:pt x="7368" y="3767"/>
                    <a:pt x="7334" y="3736"/>
                  </a:cubicBezTo>
                  <a:lnTo>
                    <a:pt x="6803" y="3197"/>
                  </a:lnTo>
                  <a:cubicBezTo>
                    <a:pt x="6777" y="3180"/>
                    <a:pt x="6777" y="3137"/>
                    <a:pt x="6803" y="3120"/>
                  </a:cubicBezTo>
                  <a:lnTo>
                    <a:pt x="7103" y="2786"/>
                  </a:lnTo>
                  <a:cubicBezTo>
                    <a:pt x="7111" y="2777"/>
                    <a:pt x="7128" y="2768"/>
                    <a:pt x="7145" y="2768"/>
                  </a:cubicBezTo>
                  <a:close/>
                  <a:moveTo>
                    <a:pt x="6624" y="433"/>
                  </a:moveTo>
                  <a:cubicBezTo>
                    <a:pt x="6853" y="433"/>
                    <a:pt x="7084" y="446"/>
                    <a:pt x="7317" y="472"/>
                  </a:cubicBezTo>
                  <a:cubicBezTo>
                    <a:pt x="7951" y="549"/>
                    <a:pt x="8568" y="721"/>
                    <a:pt x="9150" y="995"/>
                  </a:cubicBezTo>
                  <a:cubicBezTo>
                    <a:pt x="9261" y="1046"/>
                    <a:pt x="9364" y="1098"/>
                    <a:pt x="9476" y="1158"/>
                  </a:cubicBezTo>
                  <a:cubicBezTo>
                    <a:pt x="10427" y="1680"/>
                    <a:pt x="11232" y="2451"/>
                    <a:pt x="11789" y="3394"/>
                  </a:cubicBezTo>
                  <a:lnTo>
                    <a:pt x="11172" y="3959"/>
                  </a:lnTo>
                  <a:cubicBezTo>
                    <a:pt x="10982" y="4104"/>
                    <a:pt x="11128" y="4344"/>
                    <a:pt x="11304" y="4344"/>
                  </a:cubicBezTo>
                  <a:cubicBezTo>
                    <a:pt x="11357" y="4344"/>
                    <a:pt x="11413" y="4322"/>
                    <a:pt x="11463" y="4268"/>
                  </a:cubicBezTo>
                  <a:lnTo>
                    <a:pt x="11994" y="3779"/>
                  </a:lnTo>
                  <a:lnTo>
                    <a:pt x="11994" y="3779"/>
                  </a:lnTo>
                  <a:cubicBezTo>
                    <a:pt x="13142" y="6092"/>
                    <a:pt x="12680" y="8868"/>
                    <a:pt x="10864" y="10693"/>
                  </a:cubicBezTo>
                  <a:lnTo>
                    <a:pt x="10864" y="5184"/>
                  </a:lnTo>
                  <a:cubicBezTo>
                    <a:pt x="10864" y="4490"/>
                    <a:pt x="10341" y="3899"/>
                    <a:pt x="9647" y="3822"/>
                  </a:cubicBezTo>
                  <a:lnTo>
                    <a:pt x="9647" y="3531"/>
                  </a:lnTo>
                  <a:cubicBezTo>
                    <a:pt x="9647" y="3317"/>
                    <a:pt x="9561" y="3111"/>
                    <a:pt x="9416" y="2965"/>
                  </a:cubicBezTo>
                  <a:lnTo>
                    <a:pt x="8148" y="1697"/>
                  </a:lnTo>
                  <a:cubicBezTo>
                    <a:pt x="8002" y="1552"/>
                    <a:pt x="7796" y="1466"/>
                    <a:pt x="7582" y="1466"/>
                  </a:cubicBezTo>
                  <a:lnTo>
                    <a:pt x="4481" y="1466"/>
                  </a:lnTo>
                  <a:cubicBezTo>
                    <a:pt x="4438" y="1466"/>
                    <a:pt x="4412" y="1432"/>
                    <a:pt x="4412" y="1398"/>
                  </a:cubicBezTo>
                  <a:lnTo>
                    <a:pt x="4412" y="849"/>
                  </a:lnTo>
                  <a:cubicBezTo>
                    <a:pt x="4918" y="644"/>
                    <a:pt x="5449" y="515"/>
                    <a:pt x="5997" y="464"/>
                  </a:cubicBezTo>
                  <a:cubicBezTo>
                    <a:pt x="6206" y="443"/>
                    <a:pt x="6414" y="433"/>
                    <a:pt x="6624" y="433"/>
                  </a:cubicBezTo>
                  <a:close/>
                  <a:moveTo>
                    <a:pt x="3984" y="1038"/>
                  </a:moveTo>
                  <a:lnTo>
                    <a:pt x="3984" y="1398"/>
                  </a:lnTo>
                  <a:cubicBezTo>
                    <a:pt x="3984" y="1672"/>
                    <a:pt x="4207" y="1895"/>
                    <a:pt x="4481" y="1895"/>
                  </a:cubicBezTo>
                  <a:lnTo>
                    <a:pt x="7582" y="1895"/>
                  </a:lnTo>
                  <a:cubicBezTo>
                    <a:pt x="7685" y="1895"/>
                    <a:pt x="7779" y="1929"/>
                    <a:pt x="7848" y="2006"/>
                  </a:cubicBezTo>
                  <a:lnTo>
                    <a:pt x="9116" y="3265"/>
                  </a:lnTo>
                  <a:cubicBezTo>
                    <a:pt x="9184" y="3334"/>
                    <a:pt x="9219" y="3428"/>
                    <a:pt x="9219" y="3531"/>
                  </a:cubicBezTo>
                  <a:lnTo>
                    <a:pt x="9219" y="3839"/>
                  </a:lnTo>
                  <a:cubicBezTo>
                    <a:pt x="8585" y="3968"/>
                    <a:pt x="8122" y="4533"/>
                    <a:pt x="8122" y="5184"/>
                  </a:cubicBezTo>
                  <a:lnTo>
                    <a:pt x="8122" y="10702"/>
                  </a:lnTo>
                  <a:cubicBezTo>
                    <a:pt x="8122" y="10744"/>
                    <a:pt x="8096" y="10787"/>
                    <a:pt x="8071" y="10813"/>
                  </a:cubicBezTo>
                  <a:cubicBezTo>
                    <a:pt x="7599" y="11207"/>
                    <a:pt x="7317" y="11790"/>
                    <a:pt x="7300" y="12406"/>
                  </a:cubicBezTo>
                  <a:cubicBezTo>
                    <a:pt x="7068" y="12432"/>
                    <a:pt x="6837" y="12449"/>
                    <a:pt x="6614" y="12449"/>
                  </a:cubicBezTo>
                  <a:cubicBezTo>
                    <a:pt x="5835" y="12449"/>
                    <a:pt x="5064" y="12304"/>
                    <a:pt x="4344" y="12004"/>
                  </a:cubicBezTo>
                  <a:cubicBezTo>
                    <a:pt x="4190" y="11901"/>
                    <a:pt x="4173" y="11764"/>
                    <a:pt x="4284" y="11618"/>
                  </a:cubicBezTo>
                  <a:cubicBezTo>
                    <a:pt x="4412" y="11421"/>
                    <a:pt x="4378" y="11164"/>
                    <a:pt x="4215" y="10993"/>
                  </a:cubicBezTo>
                  <a:lnTo>
                    <a:pt x="2896" y="9674"/>
                  </a:lnTo>
                  <a:cubicBezTo>
                    <a:pt x="2519" y="9297"/>
                    <a:pt x="2305" y="8791"/>
                    <a:pt x="2305" y="8260"/>
                  </a:cubicBezTo>
                  <a:lnTo>
                    <a:pt x="2305" y="6255"/>
                  </a:lnTo>
                  <a:cubicBezTo>
                    <a:pt x="2305" y="6195"/>
                    <a:pt x="2322" y="6144"/>
                    <a:pt x="2356" y="6092"/>
                  </a:cubicBezTo>
                  <a:lnTo>
                    <a:pt x="2913" y="5253"/>
                  </a:lnTo>
                  <a:cubicBezTo>
                    <a:pt x="2965" y="5176"/>
                    <a:pt x="2999" y="5082"/>
                    <a:pt x="2999" y="4987"/>
                  </a:cubicBezTo>
                  <a:lnTo>
                    <a:pt x="3016" y="3419"/>
                  </a:lnTo>
                  <a:cubicBezTo>
                    <a:pt x="3025" y="3034"/>
                    <a:pt x="3333" y="2734"/>
                    <a:pt x="3719" y="2726"/>
                  </a:cubicBezTo>
                  <a:lnTo>
                    <a:pt x="6032" y="2726"/>
                  </a:lnTo>
                  <a:cubicBezTo>
                    <a:pt x="6074" y="2734"/>
                    <a:pt x="6100" y="2786"/>
                    <a:pt x="6074" y="2828"/>
                  </a:cubicBezTo>
                  <a:lnTo>
                    <a:pt x="5184" y="3762"/>
                  </a:lnTo>
                  <a:cubicBezTo>
                    <a:pt x="4995" y="3959"/>
                    <a:pt x="4995" y="4268"/>
                    <a:pt x="5184" y="4465"/>
                  </a:cubicBezTo>
                  <a:lnTo>
                    <a:pt x="5560" y="4833"/>
                  </a:lnTo>
                  <a:cubicBezTo>
                    <a:pt x="5659" y="4932"/>
                    <a:pt x="5785" y="4981"/>
                    <a:pt x="5912" y="4981"/>
                  </a:cubicBezTo>
                  <a:cubicBezTo>
                    <a:pt x="6038" y="4981"/>
                    <a:pt x="6164" y="4932"/>
                    <a:pt x="6263" y="4833"/>
                  </a:cubicBezTo>
                  <a:cubicBezTo>
                    <a:pt x="6276" y="4820"/>
                    <a:pt x="6293" y="4814"/>
                    <a:pt x="6310" y="4814"/>
                  </a:cubicBezTo>
                  <a:cubicBezTo>
                    <a:pt x="6327" y="4814"/>
                    <a:pt x="6344" y="4820"/>
                    <a:pt x="6357" y="4833"/>
                  </a:cubicBezTo>
                  <a:lnTo>
                    <a:pt x="7111" y="5630"/>
                  </a:lnTo>
                  <a:cubicBezTo>
                    <a:pt x="7368" y="5895"/>
                    <a:pt x="7377" y="6315"/>
                    <a:pt x="7128" y="6598"/>
                  </a:cubicBezTo>
                  <a:lnTo>
                    <a:pt x="5286" y="8688"/>
                  </a:lnTo>
                  <a:cubicBezTo>
                    <a:pt x="5269" y="8705"/>
                    <a:pt x="5252" y="8714"/>
                    <a:pt x="5235" y="8714"/>
                  </a:cubicBezTo>
                  <a:lnTo>
                    <a:pt x="4241" y="8714"/>
                  </a:lnTo>
                  <a:cubicBezTo>
                    <a:pt x="4070" y="8714"/>
                    <a:pt x="3916" y="8800"/>
                    <a:pt x="3821" y="8937"/>
                  </a:cubicBezTo>
                  <a:lnTo>
                    <a:pt x="3521" y="9399"/>
                  </a:lnTo>
                  <a:cubicBezTo>
                    <a:pt x="3393" y="9596"/>
                    <a:pt x="3419" y="9853"/>
                    <a:pt x="3590" y="10025"/>
                  </a:cubicBezTo>
                  <a:lnTo>
                    <a:pt x="4173" y="10607"/>
                  </a:lnTo>
                  <a:cubicBezTo>
                    <a:pt x="4273" y="10708"/>
                    <a:pt x="4404" y="10756"/>
                    <a:pt x="4534" y="10756"/>
                  </a:cubicBezTo>
                  <a:cubicBezTo>
                    <a:pt x="4704" y="10756"/>
                    <a:pt x="4872" y="10673"/>
                    <a:pt x="4969" y="10513"/>
                  </a:cubicBezTo>
                  <a:cubicBezTo>
                    <a:pt x="5054" y="10368"/>
                    <a:pt x="5202" y="10292"/>
                    <a:pt x="5357" y="10292"/>
                  </a:cubicBezTo>
                  <a:cubicBezTo>
                    <a:pt x="5422" y="10292"/>
                    <a:pt x="5488" y="10305"/>
                    <a:pt x="5552" y="10333"/>
                  </a:cubicBezTo>
                  <a:lnTo>
                    <a:pt x="6957" y="11001"/>
                  </a:lnTo>
                  <a:cubicBezTo>
                    <a:pt x="6995" y="11022"/>
                    <a:pt x="7031" y="11031"/>
                    <a:pt x="7065" y="11031"/>
                  </a:cubicBezTo>
                  <a:cubicBezTo>
                    <a:pt x="7269" y="11031"/>
                    <a:pt x="7379" y="10703"/>
                    <a:pt x="7137" y="10607"/>
                  </a:cubicBezTo>
                  <a:lnTo>
                    <a:pt x="5723" y="9948"/>
                  </a:lnTo>
                  <a:cubicBezTo>
                    <a:pt x="5602" y="9889"/>
                    <a:pt x="5474" y="9862"/>
                    <a:pt x="5347" y="9862"/>
                  </a:cubicBezTo>
                  <a:cubicBezTo>
                    <a:pt x="5046" y="9862"/>
                    <a:pt x="4755" y="10019"/>
                    <a:pt x="4592" y="10290"/>
                  </a:cubicBezTo>
                  <a:cubicBezTo>
                    <a:pt x="4577" y="10315"/>
                    <a:pt x="4548" y="10329"/>
                    <a:pt x="4519" y="10329"/>
                  </a:cubicBezTo>
                  <a:cubicBezTo>
                    <a:pt x="4498" y="10329"/>
                    <a:pt x="4478" y="10322"/>
                    <a:pt x="4464" y="10307"/>
                  </a:cubicBezTo>
                  <a:lnTo>
                    <a:pt x="3881" y="9716"/>
                  </a:lnTo>
                  <a:cubicBezTo>
                    <a:pt x="3856" y="9699"/>
                    <a:pt x="3856" y="9656"/>
                    <a:pt x="3873" y="9631"/>
                  </a:cubicBezTo>
                  <a:lnTo>
                    <a:pt x="4173" y="9168"/>
                  </a:lnTo>
                  <a:cubicBezTo>
                    <a:pt x="4181" y="9151"/>
                    <a:pt x="4207" y="9142"/>
                    <a:pt x="4233" y="9142"/>
                  </a:cubicBezTo>
                  <a:lnTo>
                    <a:pt x="5226" y="9142"/>
                  </a:lnTo>
                  <a:cubicBezTo>
                    <a:pt x="5372" y="9142"/>
                    <a:pt x="5500" y="9082"/>
                    <a:pt x="5595" y="8971"/>
                  </a:cubicBezTo>
                  <a:lnTo>
                    <a:pt x="7437" y="6872"/>
                  </a:lnTo>
                  <a:cubicBezTo>
                    <a:pt x="7831" y="6435"/>
                    <a:pt x="7814" y="5767"/>
                    <a:pt x="7411" y="5339"/>
                  </a:cubicBezTo>
                  <a:lnTo>
                    <a:pt x="6666" y="4550"/>
                  </a:lnTo>
                  <a:cubicBezTo>
                    <a:pt x="6564" y="4444"/>
                    <a:pt x="6428" y="4391"/>
                    <a:pt x="6293" y="4391"/>
                  </a:cubicBezTo>
                  <a:cubicBezTo>
                    <a:pt x="6167" y="4391"/>
                    <a:pt x="6041" y="4438"/>
                    <a:pt x="5946" y="4533"/>
                  </a:cubicBezTo>
                  <a:cubicBezTo>
                    <a:pt x="5933" y="4546"/>
                    <a:pt x="5916" y="4552"/>
                    <a:pt x="5899" y="4552"/>
                  </a:cubicBezTo>
                  <a:cubicBezTo>
                    <a:pt x="5882" y="4552"/>
                    <a:pt x="5865" y="4546"/>
                    <a:pt x="5852" y="4533"/>
                  </a:cubicBezTo>
                  <a:lnTo>
                    <a:pt x="5475" y="4165"/>
                  </a:lnTo>
                  <a:cubicBezTo>
                    <a:pt x="5449" y="4131"/>
                    <a:pt x="5449" y="4088"/>
                    <a:pt x="5475" y="4062"/>
                  </a:cubicBezTo>
                  <a:lnTo>
                    <a:pt x="6349" y="3145"/>
                  </a:lnTo>
                  <a:lnTo>
                    <a:pt x="6349" y="3145"/>
                  </a:lnTo>
                  <a:cubicBezTo>
                    <a:pt x="6340" y="3282"/>
                    <a:pt x="6391" y="3411"/>
                    <a:pt x="6486" y="3514"/>
                  </a:cubicBezTo>
                  <a:lnTo>
                    <a:pt x="7025" y="4045"/>
                  </a:lnTo>
                  <a:cubicBezTo>
                    <a:pt x="7141" y="4161"/>
                    <a:pt x="7289" y="4215"/>
                    <a:pt x="7436" y="4215"/>
                  </a:cubicBezTo>
                  <a:cubicBezTo>
                    <a:pt x="7659" y="4215"/>
                    <a:pt x="7878" y="4089"/>
                    <a:pt x="7976" y="3856"/>
                  </a:cubicBezTo>
                  <a:lnTo>
                    <a:pt x="8088" y="3617"/>
                  </a:lnTo>
                  <a:cubicBezTo>
                    <a:pt x="8182" y="3394"/>
                    <a:pt x="8131" y="3145"/>
                    <a:pt x="7959" y="2974"/>
                  </a:cubicBezTo>
                  <a:lnTo>
                    <a:pt x="7480" y="2494"/>
                  </a:lnTo>
                  <a:cubicBezTo>
                    <a:pt x="7385" y="2396"/>
                    <a:pt x="7261" y="2348"/>
                    <a:pt x="7137" y="2348"/>
                  </a:cubicBezTo>
                  <a:cubicBezTo>
                    <a:pt x="7002" y="2348"/>
                    <a:pt x="6867" y="2404"/>
                    <a:pt x="6768" y="2511"/>
                  </a:cubicBezTo>
                  <a:lnTo>
                    <a:pt x="6503" y="2811"/>
                  </a:lnTo>
                  <a:cubicBezTo>
                    <a:pt x="6503" y="2794"/>
                    <a:pt x="6503" y="2768"/>
                    <a:pt x="6503" y="2751"/>
                  </a:cubicBezTo>
                  <a:cubicBezTo>
                    <a:pt x="6477" y="2503"/>
                    <a:pt x="6272" y="2306"/>
                    <a:pt x="6023" y="2306"/>
                  </a:cubicBezTo>
                  <a:lnTo>
                    <a:pt x="3710" y="2306"/>
                  </a:lnTo>
                  <a:cubicBezTo>
                    <a:pt x="3102" y="2314"/>
                    <a:pt x="2596" y="2803"/>
                    <a:pt x="2588" y="3419"/>
                  </a:cubicBezTo>
                  <a:lnTo>
                    <a:pt x="2562" y="4987"/>
                  </a:lnTo>
                  <a:cubicBezTo>
                    <a:pt x="2562" y="5004"/>
                    <a:pt x="2562" y="5013"/>
                    <a:pt x="2553" y="5030"/>
                  </a:cubicBezTo>
                  <a:lnTo>
                    <a:pt x="1997" y="5861"/>
                  </a:lnTo>
                  <a:cubicBezTo>
                    <a:pt x="1919" y="5972"/>
                    <a:pt x="1877" y="6110"/>
                    <a:pt x="1877" y="6247"/>
                  </a:cubicBezTo>
                  <a:lnTo>
                    <a:pt x="1877" y="8260"/>
                  </a:lnTo>
                  <a:cubicBezTo>
                    <a:pt x="1877" y="8902"/>
                    <a:pt x="2134" y="9519"/>
                    <a:pt x="2588" y="9973"/>
                  </a:cubicBezTo>
                  <a:lnTo>
                    <a:pt x="3907" y="11301"/>
                  </a:lnTo>
                  <a:cubicBezTo>
                    <a:pt x="3958" y="11353"/>
                    <a:pt x="3873" y="11498"/>
                    <a:pt x="3830" y="11541"/>
                  </a:cubicBezTo>
                  <a:cubicBezTo>
                    <a:pt x="3796" y="11601"/>
                    <a:pt x="3770" y="11661"/>
                    <a:pt x="3761" y="11738"/>
                  </a:cubicBezTo>
                  <a:cubicBezTo>
                    <a:pt x="1774" y="10667"/>
                    <a:pt x="549" y="8577"/>
                    <a:pt x="600" y="6315"/>
                  </a:cubicBezTo>
                  <a:cubicBezTo>
                    <a:pt x="651" y="4062"/>
                    <a:pt x="1954" y="2023"/>
                    <a:pt x="3984" y="1038"/>
                  </a:cubicBezTo>
                  <a:close/>
                  <a:moveTo>
                    <a:pt x="9493" y="4242"/>
                  </a:moveTo>
                  <a:cubicBezTo>
                    <a:pt x="10015" y="4242"/>
                    <a:pt x="10435" y="4662"/>
                    <a:pt x="10435" y="5184"/>
                  </a:cubicBezTo>
                  <a:lnTo>
                    <a:pt x="10435" y="10702"/>
                  </a:lnTo>
                  <a:cubicBezTo>
                    <a:pt x="10435" y="10873"/>
                    <a:pt x="10512" y="11027"/>
                    <a:pt x="10641" y="11138"/>
                  </a:cubicBezTo>
                  <a:cubicBezTo>
                    <a:pt x="11429" y="11815"/>
                    <a:pt x="11463" y="13032"/>
                    <a:pt x="10709" y="13760"/>
                  </a:cubicBezTo>
                  <a:cubicBezTo>
                    <a:pt x="10389" y="14072"/>
                    <a:pt x="9957" y="14242"/>
                    <a:pt x="9503" y="14242"/>
                  </a:cubicBezTo>
                  <a:cubicBezTo>
                    <a:pt x="9471" y="14242"/>
                    <a:pt x="9439" y="14241"/>
                    <a:pt x="9407" y="14240"/>
                  </a:cubicBezTo>
                  <a:cubicBezTo>
                    <a:pt x="8516" y="14197"/>
                    <a:pt x="7796" y="13486"/>
                    <a:pt x="7737" y="12595"/>
                  </a:cubicBezTo>
                  <a:cubicBezTo>
                    <a:pt x="7694" y="12038"/>
                    <a:pt x="7925" y="11498"/>
                    <a:pt x="8353" y="11138"/>
                  </a:cubicBezTo>
                  <a:cubicBezTo>
                    <a:pt x="8473" y="11027"/>
                    <a:pt x="8550" y="10873"/>
                    <a:pt x="8550" y="10702"/>
                  </a:cubicBezTo>
                  <a:lnTo>
                    <a:pt x="8550" y="5184"/>
                  </a:lnTo>
                  <a:cubicBezTo>
                    <a:pt x="8550" y="4662"/>
                    <a:pt x="8970" y="4242"/>
                    <a:pt x="9493" y="4242"/>
                  </a:cubicBezTo>
                  <a:close/>
                  <a:moveTo>
                    <a:pt x="6565" y="1"/>
                  </a:moveTo>
                  <a:cubicBezTo>
                    <a:pt x="6355" y="1"/>
                    <a:pt x="6145" y="11"/>
                    <a:pt x="5937" y="35"/>
                  </a:cubicBezTo>
                  <a:cubicBezTo>
                    <a:pt x="2536" y="395"/>
                    <a:pt x="0" y="3351"/>
                    <a:pt x="180" y="6778"/>
                  </a:cubicBezTo>
                  <a:cubicBezTo>
                    <a:pt x="360" y="10196"/>
                    <a:pt x="3187" y="12878"/>
                    <a:pt x="6614" y="12878"/>
                  </a:cubicBezTo>
                  <a:cubicBezTo>
                    <a:pt x="6854" y="12878"/>
                    <a:pt x="7085" y="12860"/>
                    <a:pt x="7325" y="12835"/>
                  </a:cubicBezTo>
                  <a:cubicBezTo>
                    <a:pt x="7497" y="13854"/>
                    <a:pt x="8353" y="14617"/>
                    <a:pt x="9390" y="14668"/>
                  </a:cubicBezTo>
                  <a:lnTo>
                    <a:pt x="9493" y="14668"/>
                  </a:lnTo>
                  <a:cubicBezTo>
                    <a:pt x="11378" y="14660"/>
                    <a:pt x="12380" y="12441"/>
                    <a:pt x="11129" y="11027"/>
                  </a:cubicBezTo>
                  <a:cubicBezTo>
                    <a:pt x="11703" y="10462"/>
                    <a:pt x="12166" y="9802"/>
                    <a:pt x="12491" y="9074"/>
                  </a:cubicBezTo>
                  <a:cubicBezTo>
                    <a:pt x="13519" y="6761"/>
                    <a:pt x="13108" y="4071"/>
                    <a:pt x="11438" y="2177"/>
                  </a:cubicBezTo>
                  <a:cubicBezTo>
                    <a:pt x="11352" y="2074"/>
                    <a:pt x="11258" y="1980"/>
                    <a:pt x="11163" y="1886"/>
                  </a:cubicBezTo>
                  <a:cubicBezTo>
                    <a:pt x="10067" y="781"/>
                    <a:pt x="8602" y="121"/>
                    <a:pt x="7051" y="18"/>
                  </a:cubicBezTo>
                  <a:cubicBezTo>
                    <a:pt x="6890" y="7"/>
                    <a:pt x="6728" y="1"/>
                    <a:pt x="65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46"/>
            <p:cNvSpPr/>
            <p:nvPr/>
          </p:nvSpPr>
          <p:spPr>
            <a:xfrm>
              <a:off x="1747534" y="3594817"/>
              <a:ext cx="77886" cy="230311"/>
            </a:xfrm>
            <a:custGeom>
              <a:avLst/>
              <a:gdLst/>
              <a:ahLst/>
              <a:cxnLst/>
              <a:rect l="l" t="t" r="r" b="b"/>
              <a:pathLst>
                <a:path w="3025" h="8945" extrusionOk="0">
                  <a:moveTo>
                    <a:pt x="1633" y="0"/>
                  </a:moveTo>
                  <a:cubicBezTo>
                    <a:pt x="1361" y="0"/>
                    <a:pt x="1089" y="180"/>
                    <a:pt x="1089" y="540"/>
                  </a:cubicBezTo>
                  <a:lnTo>
                    <a:pt x="1054" y="6708"/>
                  </a:lnTo>
                  <a:cubicBezTo>
                    <a:pt x="1" y="7274"/>
                    <a:pt x="343" y="8859"/>
                    <a:pt x="1526" y="8944"/>
                  </a:cubicBezTo>
                  <a:lnTo>
                    <a:pt x="1611" y="8944"/>
                  </a:lnTo>
                  <a:cubicBezTo>
                    <a:pt x="1911" y="8944"/>
                    <a:pt x="2202" y="8825"/>
                    <a:pt x="2425" y="8619"/>
                  </a:cubicBezTo>
                  <a:cubicBezTo>
                    <a:pt x="3025" y="8054"/>
                    <a:pt x="2879" y="7060"/>
                    <a:pt x="2142" y="6691"/>
                  </a:cubicBezTo>
                  <a:lnTo>
                    <a:pt x="2160" y="3350"/>
                  </a:lnTo>
                  <a:cubicBezTo>
                    <a:pt x="2160" y="3230"/>
                    <a:pt x="2065" y="3136"/>
                    <a:pt x="1945" y="3136"/>
                  </a:cubicBezTo>
                  <a:cubicBezTo>
                    <a:pt x="1825" y="3136"/>
                    <a:pt x="1731" y="3230"/>
                    <a:pt x="1731" y="3350"/>
                  </a:cubicBezTo>
                  <a:lnTo>
                    <a:pt x="1714" y="6717"/>
                  </a:lnTo>
                  <a:cubicBezTo>
                    <a:pt x="1714" y="6863"/>
                    <a:pt x="1800" y="7008"/>
                    <a:pt x="1937" y="7068"/>
                  </a:cubicBezTo>
                  <a:cubicBezTo>
                    <a:pt x="2202" y="7197"/>
                    <a:pt x="2374" y="7462"/>
                    <a:pt x="2374" y="7754"/>
                  </a:cubicBezTo>
                  <a:cubicBezTo>
                    <a:pt x="2374" y="8183"/>
                    <a:pt x="2023" y="8517"/>
                    <a:pt x="1606" y="8517"/>
                  </a:cubicBezTo>
                  <a:cubicBezTo>
                    <a:pt x="1591" y="8517"/>
                    <a:pt x="1575" y="8517"/>
                    <a:pt x="1560" y="8516"/>
                  </a:cubicBezTo>
                  <a:cubicBezTo>
                    <a:pt x="789" y="8456"/>
                    <a:pt x="583" y="7428"/>
                    <a:pt x="1269" y="7077"/>
                  </a:cubicBezTo>
                  <a:cubicBezTo>
                    <a:pt x="1397" y="7017"/>
                    <a:pt x="1483" y="6880"/>
                    <a:pt x="1483" y="6734"/>
                  </a:cubicBezTo>
                  <a:lnTo>
                    <a:pt x="1517" y="540"/>
                  </a:lnTo>
                  <a:cubicBezTo>
                    <a:pt x="1517" y="470"/>
                    <a:pt x="1573" y="423"/>
                    <a:pt x="1634" y="423"/>
                  </a:cubicBezTo>
                  <a:cubicBezTo>
                    <a:pt x="1661" y="423"/>
                    <a:pt x="1690" y="433"/>
                    <a:pt x="1714" y="454"/>
                  </a:cubicBezTo>
                  <a:cubicBezTo>
                    <a:pt x="1731" y="480"/>
                    <a:pt x="1748" y="506"/>
                    <a:pt x="1748" y="540"/>
                  </a:cubicBezTo>
                  <a:lnTo>
                    <a:pt x="1731" y="2348"/>
                  </a:lnTo>
                  <a:cubicBezTo>
                    <a:pt x="1731" y="2468"/>
                    <a:pt x="1825" y="2562"/>
                    <a:pt x="1945" y="2562"/>
                  </a:cubicBezTo>
                  <a:cubicBezTo>
                    <a:pt x="2065" y="2562"/>
                    <a:pt x="2160" y="2468"/>
                    <a:pt x="2160" y="2348"/>
                  </a:cubicBezTo>
                  <a:lnTo>
                    <a:pt x="2177" y="540"/>
                  </a:lnTo>
                  <a:cubicBezTo>
                    <a:pt x="2177" y="180"/>
                    <a:pt x="1905" y="0"/>
                    <a:pt x="163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 name="Google Shape;324;p46"/>
          <p:cNvSpPr/>
          <p:nvPr/>
        </p:nvSpPr>
        <p:spPr>
          <a:xfrm>
            <a:off x="3616441" y="3575805"/>
            <a:ext cx="377664" cy="377072"/>
          </a:xfrm>
          <a:custGeom>
            <a:avLst/>
            <a:gdLst/>
            <a:ahLst/>
            <a:cxnLst/>
            <a:rect l="l" t="t" r="r" b="b"/>
            <a:pathLst>
              <a:path w="14668" h="14645" extrusionOk="0">
                <a:moveTo>
                  <a:pt x="9696" y="428"/>
                </a:moveTo>
                <a:cubicBezTo>
                  <a:pt x="9722" y="428"/>
                  <a:pt x="9750" y="440"/>
                  <a:pt x="9767" y="466"/>
                </a:cubicBezTo>
                <a:cubicBezTo>
                  <a:pt x="9776" y="483"/>
                  <a:pt x="9776" y="500"/>
                  <a:pt x="9767" y="526"/>
                </a:cubicBezTo>
                <a:lnTo>
                  <a:pt x="8482" y="5161"/>
                </a:lnTo>
                <a:cubicBezTo>
                  <a:pt x="8457" y="5152"/>
                  <a:pt x="8422" y="5144"/>
                  <a:pt x="8388" y="5135"/>
                </a:cubicBezTo>
                <a:cubicBezTo>
                  <a:pt x="8325" y="5112"/>
                  <a:pt x="8259" y="5105"/>
                  <a:pt x="8193" y="5105"/>
                </a:cubicBezTo>
                <a:cubicBezTo>
                  <a:pt x="8161" y="5105"/>
                  <a:pt x="8128" y="5107"/>
                  <a:pt x="8097" y="5109"/>
                </a:cubicBezTo>
                <a:cubicBezTo>
                  <a:pt x="7968" y="4433"/>
                  <a:pt x="8062" y="3730"/>
                  <a:pt x="8362" y="3113"/>
                </a:cubicBezTo>
                <a:lnTo>
                  <a:pt x="8354" y="3113"/>
                </a:lnTo>
                <a:lnTo>
                  <a:pt x="9630" y="466"/>
                </a:lnTo>
                <a:cubicBezTo>
                  <a:pt x="9643" y="440"/>
                  <a:pt x="9669" y="428"/>
                  <a:pt x="9696" y="428"/>
                </a:cubicBezTo>
                <a:close/>
                <a:moveTo>
                  <a:pt x="8182" y="5529"/>
                </a:moveTo>
                <a:cubicBezTo>
                  <a:pt x="8414" y="5529"/>
                  <a:pt x="8577" y="5752"/>
                  <a:pt x="8517" y="5966"/>
                </a:cubicBezTo>
                <a:cubicBezTo>
                  <a:pt x="8471" y="6129"/>
                  <a:pt x="8326" y="6219"/>
                  <a:pt x="8179" y="6219"/>
                </a:cubicBezTo>
                <a:cubicBezTo>
                  <a:pt x="8079" y="6219"/>
                  <a:pt x="7978" y="6177"/>
                  <a:pt x="7908" y="6086"/>
                </a:cubicBezTo>
                <a:cubicBezTo>
                  <a:pt x="7737" y="5855"/>
                  <a:pt x="7900" y="5529"/>
                  <a:pt x="8182" y="5529"/>
                </a:cubicBezTo>
                <a:close/>
                <a:moveTo>
                  <a:pt x="5869" y="8279"/>
                </a:moveTo>
                <a:lnTo>
                  <a:pt x="4747" y="9496"/>
                </a:lnTo>
                <a:cubicBezTo>
                  <a:pt x="4730" y="9479"/>
                  <a:pt x="4704" y="9462"/>
                  <a:pt x="4678" y="9444"/>
                </a:cubicBezTo>
                <a:cubicBezTo>
                  <a:pt x="4790" y="9187"/>
                  <a:pt x="4961" y="8965"/>
                  <a:pt x="5184" y="8802"/>
                </a:cubicBezTo>
                <a:lnTo>
                  <a:pt x="5869" y="8279"/>
                </a:lnTo>
                <a:close/>
                <a:moveTo>
                  <a:pt x="4456" y="9821"/>
                </a:moveTo>
                <a:cubicBezTo>
                  <a:pt x="4499" y="9830"/>
                  <a:pt x="4524" y="9873"/>
                  <a:pt x="4524" y="9907"/>
                </a:cubicBezTo>
                <a:cubicBezTo>
                  <a:pt x="4519" y="9955"/>
                  <a:pt x="4481" y="9983"/>
                  <a:pt x="4442" y="9983"/>
                </a:cubicBezTo>
                <a:cubicBezTo>
                  <a:pt x="4418" y="9983"/>
                  <a:pt x="4395" y="9973"/>
                  <a:pt x="4379" y="9950"/>
                </a:cubicBezTo>
                <a:lnTo>
                  <a:pt x="4379" y="9941"/>
                </a:lnTo>
                <a:cubicBezTo>
                  <a:pt x="4370" y="9933"/>
                  <a:pt x="4370" y="9916"/>
                  <a:pt x="4370" y="9899"/>
                </a:cubicBezTo>
                <a:cubicBezTo>
                  <a:pt x="4370" y="9856"/>
                  <a:pt x="4404" y="9821"/>
                  <a:pt x="4447" y="9821"/>
                </a:cubicBezTo>
                <a:close/>
                <a:moveTo>
                  <a:pt x="2194" y="9710"/>
                </a:moveTo>
                <a:lnTo>
                  <a:pt x="3925" y="9899"/>
                </a:lnTo>
                <a:lnTo>
                  <a:pt x="3925" y="9950"/>
                </a:lnTo>
                <a:cubicBezTo>
                  <a:pt x="3779" y="9993"/>
                  <a:pt x="3627" y="10014"/>
                  <a:pt x="3474" y="10014"/>
                </a:cubicBezTo>
                <a:cubicBezTo>
                  <a:pt x="3321" y="10014"/>
                  <a:pt x="3166" y="9993"/>
                  <a:pt x="3016" y="9950"/>
                </a:cubicBezTo>
                <a:lnTo>
                  <a:pt x="2194" y="9710"/>
                </a:lnTo>
                <a:close/>
                <a:moveTo>
                  <a:pt x="8893" y="6198"/>
                </a:moveTo>
                <a:cubicBezTo>
                  <a:pt x="9442" y="6497"/>
                  <a:pt x="9896" y="6960"/>
                  <a:pt x="10187" y="7517"/>
                </a:cubicBezTo>
                <a:lnTo>
                  <a:pt x="11549" y="10121"/>
                </a:lnTo>
                <a:cubicBezTo>
                  <a:pt x="11586" y="10176"/>
                  <a:pt x="11533" y="10234"/>
                  <a:pt x="11480" y="10234"/>
                </a:cubicBezTo>
                <a:cubicBezTo>
                  <a:pt x="11458" y="10234"/>
                  <a:pt x="11436" y="10224"/>
                  <a:pt x="11421" y="10198"/>
                </a:cubicBezTo>
                <a:lnTo>
                  <a:pt x="8585" y="6549"/>
                </a:lnTo>
                <a:cubicBezTo>
                  <a:pt x="8722" y="6463"/>
                  <a:pt x="8825" y="6343"/>
                  <a:pt x="8893" y="6198"/>
                </a:cubicBezTo>
                <a:close/>
                <a:moveTo>
                  <a:pt x="4738" y="10318"/>
                </a:moveTo>
                <a:cubicBezTo>
                  <a:pt x="4918" y="10507"/>
                  <a:pt x="5047" y="10738"/>
                  <a:pt x="5115" y="10987"/>
                </a:cubicBezTo>
                <a:lnTo>
                  <a:pt x="5347" y="11818"/>
                </a:lnTo>
                <a:lnTo>
                  <a:pt x="4653" y="10370"/>
                </a:lnTo>
                <a:cubicBezTo>
                  <a:pt x="4687" y="10353"/>
                  <a:pt x="4713" y="10335"/>
                  <a:pt x="4738" y="10318"/>
                </a:cubicBezTo>
                <a:close/>
                <a:moveTo>
                  <a:pt x="3830" y="13917"/>
                </a:moveTo>
                <a:lnTo>
                  <a:pt x="3813" y="14216"/>
                </a:lnTo>
                <a:lnTo>
                  <a:pt x="429" y="14216"/>
                </a:lnTo>
                <a:lnTo>
                  <a:pt x="429" y="13917"/>
                </a:lnTo>
                <a:close/>
                <a:moveTo>
                  <a:pt x="4379" y="10798"/>
                </a:moveTo>
                <a:lnTo>
                  <a:pt x="4550" y="11149"/>
                </a:lnTo>
                <a:lnTo>
                  <a:pt x="4661" y="14216"/>
                </a:lnTo>
                <a:lnTo>
                  <a:pt x="4250" y="14216"/>
                </a:lnTo>
                <a:lnTo>
                  <a:pt x="4379" y="10798"/>
                </a:lnTo>
                <a:close/>
                <a:moveTo>
                  <a:pt x="7180" y="13908"/>
                </a:moveTo>
                <a:lnTo>
                  <a:pt x="7171" y="14216"/>
                </a:lnTo>
                <a:lnTo>
                  <a:pt x="5090" y="14216"/>
                </a:lnTo>
                <a:lnTo>
                  <a:pt x="5081" y="13908"/>
                </a:lnTo>
                <a:close/>
                <a:moveTo>
                  <a:pt x="9685" y="0"/>
                </a:moveTo>
                <a:cubicBezTo>
                  <a:pt x="9513" y="0"/>
                  <a:pt x="9342" y="86"/>
                  <a:pt x="9245" y="286"/>
                </a:cubicBezTo>
                <a:lnTo>
                  <a:pt x="7968" y="2933"/>
                </a:lnTo>
                <a:cubicBezTo>
                  <a:pt x="7617" y="3662"/>
                  <a:pt x="7523" y="4493"/>
                  <a:pt x="7694" y="5289"/>
                </a:cubicBezTo>
                <a:cubicBezTo>
                  <a:pt x="7660" y="5315"/>
                  <a:pt x="7626" y="5349"/>
                  <a:pt x="7591" y="5384"/>
                </a:cubicBezTo>
                <a:lnTo>
                  <a:pt x="6212" y="5786"/>
                </a:lnTo>
                <a:cubicBezTo>
                  <a:pt x="5935" y="5827"/>
                  <a:pt x="5976" y="6218"/>
                  <a:pt x="6232" y="6218"/>
                </a:cubicBezTo>
                <a:cubicBezTo>
                  <a:pt x="6245" y="6218"/>
                  <a:pt x="6258" y="6217"/>
                  <a:pt x="6272" y="6215"/>
                </a:cubicBezTo>
                <a:cubicBezTo>
                  <a:pt x="6289" y="6215"/>
                  <a:pt x="6306" y="6215"/>
                  <a:pt x="6332" y="6206"/>
                </a:cubicBezTo>
                <a:lnTo>
                  <a:pt x="7411" y="5889"/>
                </a:lnTo>
                <a:cubicBezTo>
                  <a:pt x="7411" y="6060"/>
                  <a:pt x="7471" y="6232"/>
                  <a:pt x="7583" y="6369"/>
                </a:cubicBezTo>
                <a:cubicBezTo>
                  <a:pt x="7112" y="6729"/>
                  <a:pt x="6555" y="6951"/>
                  <a:pt x="5972" y="7011"/>
                </a:cubicBezTo>
                <a:lnTo>
                  <a:pt x="3051" y="7320"/>
                </a:lnTo>
                <a:cubicBezTo>
                  <a:pt x="3048" y="7320"/>
                  <a:pt x="3045" y="7320"/>
                  <a:pt x="3042" y="7320"/>
                </a:cubicBezTo>
                <a:cubicBezTo>
                  <a:pt x="2955" y="7320"/>
                  <a:pt x="2933" y="7199"/>
                  <a:pt x="3016" y="7174"/>
                </a:cubicBezTo>
                <a:lnTo>
                  <a:pt x="5390" y="6480"/>
                </a:lnTo>
                <a:cubicBezTo>
                  <a:pt x="5638" y="6410"/>
                  <a:pt x="5562" y="6058"/>
                  <a:pt x="5341" y="6058"/>
                </a:cubicBezTo>
                <a:cubicBezTo>
                  <a:pt x="5319" y="6058"/>
                  <a:pt x="5295" y="6061"/>
                  <a:pt x="5270" y="6069"/>
                </a:cubicBezTo>
                <a:lnTo>
                  <a:pt x="2896" y="6754"/>
                </a:lnTo>
                <a:cubicBezTo>
                  <a:pt x="2340" y="6926"/>
                  <a:pt x="2460" y="7740"/>
                  <a:pt x="3042" y="7748"/>
                </a:cubicBezTo>
                <a:lnTo>
                  <a:pt x="3094" y="7748"/>
                </a:lnTo>
                <a:lnTo>
                  <a:pt x="6015" y="7448"/>
                </a:lnTo>
                <a:cubicBezTo>
                  <a:pt x="6520" y="7397"/>
                  <a:pt x="7009" y="7234"/>
                  <a:pt x="7446" y="6986"/>
                </a:cubicBezTo>
                <a:lnTo>
                  <a:pt x="7446" y="6986"/>
                </a:lnTo>
                <a:lnTo>
                  <a:pt x="7206" y="13497"/>
                </a:lnTo>
                <a:lnTo>
                  <a:pt x="5064" y="13497"/>
                </a:lnTo>
                <a:lnTo>
                  <a:pt x="5021" y="12152"/>
                </a:lnTo>
                <a:lnTo>
                  <a:pt x="5252" y="12649"/>
                </a:lnTo>
                <a:cubicBezTo>
                  <a:pt x="5322" y="12781"/>
                  <a:pt x="5457" y="12858"/>
                  <a:pt x="5599" y="12858"/>
                </a:cubicBezTo>
                <a:cubicBezTo>
                  <a:pt x="5649" y="12858"/>
                  <a:pt x="5700" y="12849"/>
                  <a:pt x="5749" y="12828"/>
                </a:cubicBezTo>
                <a:cubicBezTo>
                  <a:pt x="5912" y="12751"/>
                  <a:pt x="5989" y="12571"/>
                  <a:pt x="5946" y="12400"/>
                </a:cubicBezTo>
                <a:lnTo>
                  <a:pt x="5535" y="10901"/>
                </a:lnTo>
                <a:cubicBezTo>
                  <a:pt x="5441" y="10532"/>
                  <a:pt x="5235" y="10198"/>
                  <a:pt x="4953" y="9941"/>
                </a:cubicBezTo>
                <a:lnTo>
                  <a:pt x="4953" y="9933"/>
                </a:lnTo>
                <a:lnTo>
                  <a:pt x="6666" y="8074"/>
                </a:lnTo>
                <a:cubicBezTo>
                  <a:pt x="6905" y="7807"/>
                  <a:pt x="6676" y="7448"/>
                  <a:pt x="6391" y="7448"/>
                </a:cubicBezTo>
                <a:cubicBezTo>
                  <a:pt x="6318" y="7448"/>
                  <a:pt x="6242" y="7472"/>
                  <a:pt x="6169" y="7525"/>
                </a:cubicBezTo>
                <a:lnTo>
                  <a:pt x="4927" y="8459"/>
                </a:lnTo>
                <a:cubicBezTo>
                  <a:pt x="4601" y="8708"/>
                  <a:pt x="4353" y="9050"/>
                  <a:pt x="4224" y="9444"/>
                </a:cubicBezTo>
                <a:cubicBezTo>
                  <a:pt x="4199" y="9453"/>
                  <a:pt x="4173" y="9470"/>
                  <a:pt x="4147" y="9487"/>
                </a:cubicBezTo>
                <a:lnTo>
                  <a:pt x="1551" y="9213"/>
                </a:lnTo>
                <a:cubicBezTo>
                  <a:pt x="1534" y="9211"/>
                  <a:pt x="1517" y="9210"/>
                  <a:pt x="1501" y="9210"/>
                </a:cubicBezTo>
                <a:cubicBezTo>
                  <a:pt x="1088" y="9210"/>
                  <a:pt x="986" y="9809"/>
                  <a:pt x="1406" y="9933"/>
                </a:cubicBezTo>
                <a:lnTo>
                  <a:pt x="2896" y="10370"/>
                </a:lnTo>
                <a:cubicBezTo>
                  <a:pt x="3079" y="10424"/>
                  <a:pt x="3271" y="10452"/>
                  <a:pt x="3464" y="10452"/>
                </a:cubicBezTo>
                <a:cubicBezTo>
                  <a:pt x="3633" y="10452"/>
                  <a:pt x="3803" y="10431"/>
                  <a:pt x="3967" y="10387"/>
                </a:cubicBezTo>
                <a:lnTo>
                  <a:pt x="3967" y="10387"/>
                </a:lnTo>
                <a:lnTo>
                  <a:pt x="3847" y="13480"/>
                </a:lnTo>
                <a:lnTo>
                  <a:pt x="369" y="13480"/>
                </a:lnTo>
                <a:cubicBezTo>
                  <a:pt x="164" y="13480"/>
                  <a:pt x="1" y="13651"/>
                  <a:pt x="1" y="13848"/>
                </a:cubicBezTo>
                <a:lnTo>
                  <a:pt x="1" y="14276"/>
                </a:lnTo>
                <a:cubicBezTo>
                  <a:pt x="1" y="14482"/>
                  <a:pt x="164" y="14645"/>
                  <a:pt x="369" y="14645"/>
                </a:cubicBezTo>
                <a:lnTo>
                  <a:pt x="14299" y="14645"/>
                </a:lnTo>
                <a:cubicBezTo>
                  <a:pt x="14505" y="14645"/>
                  <a:pt x="14668" y="14482"/>
                  <a:pt x="14668" y="14276"/>
                </a:cubicBezTo>
                <a:lnTo>
                  <a:pt x="14668" y="13848"/>
                </a:lnTo>
                <a:cubicBezTo>
                  <a:pt x="14668" y="13642"/>
                  <a:pt x="14505" y="13480"/>
                  <a:pt x="14299" y="13480"/>
                </a:cubicBezTo>
                <a:lnTo>
                  <a:pt x="13400" y="13480"/>
                </a:lnTo>
                <a:cubicBezTo>
                  <a:pt x="13117" y="13480"/>
                  <a:pt x="13117" y="13908"/>
                  <a:pt x="13400" y="13908"/>
                </a:cubicBezTo>
                <a:lnTo>
                  <a:pt x="14239" y="13908"/>
                </a:lnTo>
                <a:lnTo>
                  <a:pt x="14239" y="14208"/>
                </a:lnTo>
                <a:lnTo>
                  <a:pt x="9219" y="14208"/>
                </a:lnTo>
                <a:lnTo>
                  <a:pt x="9210" y="13908"/>
                </a:lnTo>
                <a:lnTo>
                  <a:pt x="12449" y="13908"/>
                </a:lnTo>
                <a:cubicBezTo>
                  <a:pt x="12732" y="13908"/>
                  <a:pt x="12732" y="13480"/>
                  <a:pt x="12449" y="13480"/>
                </a:cubicBezTo>
                <a:lnTo>
                  <a:pt x="9193" y="13480"/>
                </a:lnTo>
                <a:lnTo>
                  <a:pt x="9142" y="12195"/>
                </a:lnTo>
                <a:cubicBezTo>
                  <a:pt x="9138" y="12056"/>
                  <a:pt x="9033" y="11988"/>
                  <a:pt x="8929" y="11988"/>
                </a:cubicBezTo>
                <a:cubicBezTo>
                  <a:pt x="8819" y="11988"/>
                  <a:pt x="8709" y="12063"/>
                  <a:pt x="8714" y="12212"/>
                </a:cubicBezTo>
                <a:lnTo>
                  <a:pt x="8791" y="14208"/>
                </a:lnTo>
                <a:lnTo>
                  <a:pt x="7617" y="14208"/>
                </a:lnTo>
                <a:lnTo>
                  <a:pt x="7900" y="6660"/>
                </a:lnTo>
                <a:lnTo>
                  <a:pt x="7960" y="6609"/>
                </a:lnTo>
                <a:lnTo>
                  <a:pt x="7985" y="6617"/>
                </a:lnTo>
                <a:cubicBezTo>
                  <a:pt x="8037" y="6634"/>
                  <a:pt x="8080" y="6643"/>
                  <a:pt x="8131" y="6643"/>
                </a:cubicBezTo>
                <a:lnTo>
                  <a:pt x="8534" y="7166"/>
                </a:lnTo>
                <a:lnTo>
                  <a:pt x="8688" y="11261"/>
                </a:lnTo>
                <a:cubicBezTo>
                  <a:pt x="8688" y="11372"/>
                  <a:pt x="8782" y="11466"/>
                  <a:pt x="8902" y="11466"/>
                </a:cubicBezTo>
                <a:lnTo>
                  <a:pt x="8911" y="11466"/>
                </a:lnTo>
                <a:cubicBezTo>
                  <a:pt x="9022" y="11466"/>
                  <a:pt x="9116" y="11363"/>
                  <a:pt x="9116" y="11244"/>
                </a:cubicBezTo>
                <a:lnTo>
                  <a:pt x="8979" y="7748"/>
                </a:lnTo>
                <a:lnTo>
                  <a:pt x="11087" y="10464"/>
                </a:lnTo>
                <a:cubicBezTo>
                  <a:pt x="11196" y="10602"/>
                  <a:pt x="11336" y="10661"/>
                  <a:pt x="11473" y="10661"/>
                </a:cubicBezTo>
                <a:cubicBezTo>
                  <a:pt x="11813" y="10661"/>
                  <a:pt x="12136" y="10306"/>
                  <a:pt x="11935" y="9916"/>
                </a:cubicBezTo>
                <a:lnTo>
                  <a:pt x="10573" y="7320"/>
                </a:lnTo>
                <a:cubicBezTo>
                  <a:pt x="10213" y="6634"/>
                  <a:pt x="9647" y="6086"/>
                  <a:pt x="8953" y="5743"/>
                </a:cubicBezTo>
                <a:cubicBezTo>
                  <a:pt x="8936" y="5649"/>
                  <a:pt x="8902" y="5564"/>
                  <a:pt x="8851" y="5478"/>
                </a:cubicBezTo>
                <a:lnTo>
                  <a:pt x="10187" y="637"/>
                </a:lnTo>
                <a:cubicBezTo>
                  <a:pt x="10285" y="262"/>
                  <a:pt x="9985" y="0"/>
                  <a:pt x="968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60"/>
        <p:cNvGrpSpPr/>
        <p:nvPr/>
      </p:nvGrpSpPr>
      <p:grpSpPr>
        <a:xfrm>
          <a:off x="0" y="0"/>
          <a:ext cx="0" cy="0"/>
          <a:chOff x="0" y="0"/>
          <a:chExt cx="0" cy="0"/>
        </a:xfrm>
      </p:grpSpPr>
      <p:sp>
        <p:nvSpPr>
          <p:cNvPr id="8561" name="Google Shape;8561;p8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8562" name="Google Shape;8562;p82"/>
          <p:cNvGrpSpPr/>
          <p:nvPr/>
        </p:nvGrpSpPr>
        <p:grpSpPr>
          <a:xfrm>
            <a:off x="849677" y="1500658"/>
            <a:ext cx="347872" cy="347488"/>
            <a:chOff x="849677" y="1500658"/>
            <a:chExt cx="347872" cy="347488"/>
          </a:xfrm>
        </p:grpSpPr>
        <p:sp>
          <p:nvSpPr>
            <p:cNvPr id="8563" name="Google Shape;8563;p82"/>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2"/>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2"/>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2"/>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2"/>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2"/>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9" name="Google Shape;8569;p82"/>
          <p:cNvGrpSpPr/>
          <p:nvPr/>
        </p:nvGrpSpPr>
        <p:grpSpPr>
          <a:xfrm>
            <a:off x="1415853" y="1500658"/>
            <a:ext cx="315872" cy="347488"/>
            <a:chOff x="1415853" y="1500658"/>
            <a:chExt cx="315872" cy="347488"/>
          </a:xfrm>
        </p:grpSpPr>
        <p:sp>
          <p:nvSpPr>
            <p:cNvPr id="8570" name="Google Shape;8570;p82"/>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2"/>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2"/>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2"/>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4" name="Google Shape;8574;p82"/>
          <p:cNvGrpSpPr/>
          <p:nvPr/>
        </p:nvGrpSpPr>
        <p:grpSpPr>
          <a:xfrm>
            <a:off x="4697389" y="1500658"/>
            <a:ext cx="347520" cy="347104"/>
            <a:chOff x="4697389" y="1500658"/>
            <a:chExt cx="347520" cy="347104"/>
          </a:xfrm>
        </p:grpSpPr>
        <p:sp>
          <p:nvSpPr>
            <p:cNvPr id="8575" name="Google Shape;8575;p82"/>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2"/>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2"/>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8" name="Google Shape;8578;p82"/>
          <p:cNvGrpSpPr/>
          <p:nvPr/>
        </p:nvGrpSpPr>
        <p:grpSpPr>
          <a:xfrm>
            <a:off x="3603533" y="1964946"/>
            <a:ext cx="347520" cy="353760"/>
            <a:chOff x="3603533" y="1964946"/>
            <a:chExt cx="347520" cy="353760"/>
          </a:xfrm>
        </p:grpSpPr>
        <p:sp>
          <p:nvSpPr>
            <p:cNvPr id="8579" name="Google Shape;8579;p82"/>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2"/>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2"/>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2" name="Google Shape;8582;p82"/>
          <p:cNvGrpSpPr/>
          <p:nvPr/>
        </p:nvGrpSpPr>
        <p:grpSpPr>
          <a:xfrm>
            <a:off x="1950765" y="1964338"/>
            <a:ext cx="357792" cy="352448"/>
            <a:chOff x="1950765" y="1964338"/>
            <a:chExt cx="357792" cy="352448"/>
          </a:xfrm>
        </p:grpSpPr>
        <p:sp>
          <p:nvSpPr>
            <p:cNvPr id="8583" name="Google Shape;8583;p82"/>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2"/>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2"/>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2"/>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7" name="Google Shape;8587;p82"/>
          <p:cNvGrpSpPr/>
          <p:nvPr/>
        </p:nvGrpSpPr>
        <p:grpSpPr>
          <a:xfrm>
            <a:off x="7435629" y="1964690"/>
            <a:ext cx="367712" cy="353248"/>
            <a:chOff x="7435629" y="1964690"/>
            <a:chExt cx="367712" cy="353248"/>
          </a:xfrm>
        </p:grpSpPr>
        <p:sp>
          <p:nvSpPr>
            <p:cNvPr id="8588" name="Google Shape;8588;p82"/>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2"/>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2"/>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2"/>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2" name="Google Shape;8592;p82"/>
          <p:cNvGrpSpPr/>
          <p:nvPr/>
        </p:nvGrpSpPr>
        <p:grpSpPr>
          <a:xfrm>
            <a:off x="2512749" y="1965042"/>
            <a:ext cx="333024" cy="352896"/>
            <a:chOff x="2512749" y="1965042"/>
            <a:chExt cx="333024" cy="352896"/>
          </a:xfrm>
        </p:grpSpPr>
        <p:sp>
          <p:nvSpPr>
            <p:cNvPr id="8593" name="Google Shape;8593;p82"/>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2"/>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2"/>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2"/>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2"/>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82"/>
          <p:cNvGrpSpPr/>
          <p:nvPr/>
        </p:nvGrpSpPr>
        <p:grpSpPr>
          <a:xfrm>
            <a:off x="1398317" y="1981778"/>
            <a:ext cx="365792" cy="335392"/>
            <a:chOff x="1398317" y="1981778"/>
            <a:chExt cx="365792" cy="335392"/>
          </a:xfrm>
        </p:grpSpPr>
        <p:sp>
          <p:nvSpPr>
            <p:cNvPr id="8599" name="Google Shape;8599;p82"/>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2"/>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2"/>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2"/>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2"/>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2"/>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5" name="Google Shape;8605;p82"/>
          <p:cNvGrpSpPr/>
          <p:nvPr/>
        </p:nvGrpSpPr>
        <p:grpSpPr>
          <a:xfrm>
            <a:off x="3052237" y="2003570"/>
            <a:ext cx="353600" cy="314752"/>
            <a:chOff x="3052237" y="2003570"/>
            <a:chExt cx="353600" cy="314752"/>
          </a:xfrm>
        </p:grpSpPr>
        <p:sp>
          <p:nvSpPr>
            <p:cNvPr id="8606" name="Google Shape;8606;p82"/>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2"/>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2"/>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82"/>
          <p:cNvGrpSpPr/>
          <p:nvPr/>
        </p:nvGrpSpPr>
        <p:grpSpPr>
          <a:xfrm>
            <a:off x="1404013" y="2958066"/>
            <a:ext cx="368096" cy="223968"/>
            <a:chOff x="1404013" y="2958066"/>
            <a:chExt cx="368096" cy="223968"/>
          </a:xfrm>
        </p:grpSpPr>
        <p:sp>
          <p:nvSpPr>
            <p:cNvPr id="8610" name="Google Shape;8610;p82"/>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2"/>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2" name="Google Shape;8612;p82"/>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2"/>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4" name="Google Shape;8614;p82"/>
          <p:cNvGrpSpPr/>
          <p:nvPr/>
        </p:nvGrpSpPr>
        <p:grpSpPr>
          <a:xfrm>
            <a:off x="1951149" y="2885202"/>
            <a:ext cx="370368" cy="367328"/>
            <a:chOff x="1951149" y="2885202"/>
            <a:chExt cx="370368" cy="367328"/>
          </a:xfrm>
        </p:grpSpPr>
        <p:sp>
          <p:nvSpPr>
            <p:cNvPr id="8615" name="Google Shape;8615;p82"/>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2"/>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2"/>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8" name="Google Shape;8618;p82"/>
          <p:cNvGrpSpPr/>
          <p:nvPr/>
        </p:nvGrpSpPr>
        <p:grpSpPr>
          <a:xfrm>
            <a:off x="2501677" y="2906162"/>
            <a:ext cx="367328" cy="327296"/>
            <a:chOff x="2501677" y="2906162"/>
            <a:chExt cx="367328" cy="327296"/>
          </a:xfrm>
        </p:grpSpPr>
        <p:sp>
          <p:nvSpPr>
            <p:cNvPr id="8619" name="Google Shape;8619;p82"/>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2"/>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2"/>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2" name="Google Shape;8622;p82"/>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3" name="Google Shape;8623;p82"/>
          <p:cNvGrpSpPr/>
          <p:nvPr/>
        </p:nvGrpSpPr>
        <p:grpSpPr>
          <a:xfrm>
            <a:off x="3050317" y="2893714"/>
            <a:ext cx="367712" cy="354240"/>
            <a:chOff x="3050317" y="2893714"/>
            <a:chExt cx="367712" cy="354240"/>
          </a:xfrm>
        </p:grpSpPr>
        <p:sp>
          <p:nvSpPr>
            <p:cNvPr id="8624" name="Google Shape;8624;p82"/>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2"/>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6" name="Google Shape;8626;p82"/>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2"/>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8" name="Google Shape;8628;p82"/>
          <p:cNvGrpSpPr/>
          <p:nvPr/>
        </p:nvGrpSpPr>
        <p:grpSpPr>
          <a:xfrm>
            <a:off x="7531277" y="2886354"/>
            <a:ext cx="185184" cy="367296"/>
            <a:chOff x="7531277" y="2886354"/>
            <a:chExt cx="185184" cy="367296"/>
          </a:xfrm>
        </p:grpSpPr>
        <p:sp>
          <p:nvSpPr>
            <p:cNvPr id="8629" name="Google Shape;8629;p82"/>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2"/>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2"/>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82"/>
          <p:cNvGrpSpPr/>
          <p:nvPr/>
        </p:nvGrpSpPr>
        <p:grpSpPr>
          <a:xfrm>
            <a:off x="6926637" y="2886738"/>
            <a:ext cx="297184" cy="367296"/>
            <a:chOff x="6926637" y="2886738"/>
            <a:chExt cx="297184" cy="367296"/>
          </a:xfrm>
        </p:grpSpPr>
        <p:sp>
          <p:nvSpPr>
            <p:cNvPr id="8633" name="Google Shape;8633;p82"/>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2"/>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2"/>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36" name="Google Shape;8636;p82"/>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2"/>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8" name="Google Shape;8638;p82"/>
          <p:cNvGrpSpPr/>
          <p:nvPr/>
        </p:nvGrpSpPr>
        <p:grpSpPr>
          <a:xfrm>
            <a:off x="6340653" y="2886354"/>
            <a:ext cx="370368" cy="368064"/>
            <a:chOff x="6340653" y="2886354"/>
            <a:chExt cx="370368" cy="368064"/>
          </a:xfrm>
        </p:grpSpPr>
        <p:sp>
          <p:nvSpPr>
            <p:cNvPr id="8639" name="Google Shape;8639;p82"/>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2"/>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2"/>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2"/>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2"/>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2"/>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5" name="Google Shape;8645;p82"/>
          <p:cNvGrpSpPr/>
          <p:nvPr/>
        </p:nvGrpSpPr>
        <p:grpSpPr>
          <a:xfrm>
            <a:off x="5246797" y="1981426"/>
            <a:ext cx="354752" cy="336512"/>
            <a:chOff x="5246797" y="1981426"/>
            <a:chExt cx="354752" cy="336512"/>
          </a:xfrm>
        </p:grpSpPr>
        <p:sp>
          <p:nvSpPr>
            <p:cNvPr id="8646" name="Google Shape;8646;p82"/>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2"/>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8" name="Google Shape;8648;p82"/>
          <p:cNvGrpSpPr/>
          <p:nvPr/>
        </p:nvGrpSpPr>
        <p:grpSpPr>
          <a:xfrm>
            <a:off x="4148749" y="2102066"/>
            <a:ext cx="355136" cy="216256"/>
            <a:chOff x="4148749" y="2102066"/>
            <a:chExt cx="355136" cy="216256"/>
          </a:xfrm>
        </p:grpSpPr>
        <p:sp>
          <p:nvSpPr>
            <p:cNvPr id="8649" name="Google Shape;8649;p82"/>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2"/>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82"/>
          <p:cNvGrpSpPr/>
          <p:nvPr/>
        </p:nvGrpSpPr>
        <p:grpSpPr>
          <a:xfrm>
            <a:off x="5794669" y="2001426"/>
            <a:ext cx="354752" cy="315360"/>
            <a:chOff x="5794669" y="2001426"/>
            <a:chExt cx="354752" cy="315360"/>
          </a:xfrm>
        </p:grpSpPr>
        <p:sp>
          <p:nvSpPr>
            <p:cNvPr id="8652" name="Google Shape;8652;p82"/>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2"/>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4" name="Google Shape;8654;p82"/>
          <p:cNvGrpSpPr/>
          <p:nvPr/>
        </p:nvGrpSpPr>
        <p:grpSpPr>
          <a:xfrm>
            <a:off x="6345229" y="2029842"/>
            <a:ext cx="352832" cy="289216"/>
            <a:chOff x="6345229" y="2029842"/>
            <a:chExt cx="352832" cy="289216"/>
          </a:xfrm>
        </p:grpSpPr>
        <p:sp>
          <p:nvSpPr>
            <p:cNvPr id="8655" name="Google Shape;8655;p82"/>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2"/>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7" name="Google Shape;8657;p82"/>
          <p:cNvGrpSpPr/>
          <p:nvPr/>
        </p:nvGrpSpPr>
        <p:grpSpPr>
          <a:xfrm>
            <a:off x="4697389" y="2036338"/>
            <a:ext cx="354752" cy="281984"/>
            <a:chOff x="4697389" y="2036338"/>
            <a:chExt cx="354752" cy="281984"/>
          </a:xfrm>
        </p:grpSpPr>
        <p:sp>
          <p:nvSpPr>
            <p:cNvPr id="8658" name="Google Shape;8658;p82"/>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2"/>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0" name="Google Shape;8660;p82"/>
          <p:cNvGrpSpPr/>
          <p:nvPr/>
        </p:nvGrpSpPr>
        <p:grpSpPr>
          <a:xfrm>
            <a:off x="1404013" y="2424754"/>
            <a:ext cx="353600" cy="354944"/>
            <a:chOff x="1404013" y="2424754"/>
            <a:chExt cx="353600" cy="354944"/>
          </a:xfrm>
        </p:grpSpPr>
        <p:sp>
          <p:nvSpPr>
            <p:cNvPr id="8661" name="Google Shape;8661;p82"/>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2"/>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2"/>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2"/>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2"/>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6" name="Google Shape;8666;p82"/>
          <p:cNvGrpSpPr/>
          <p:nvPr/>
        </p:nvGrpSpPr>
        <p:grpSpPr>
          <a:xfrm>
            <a:off x="854253" y="2428274"/>
            <a:ext cx="355104" cy="351040"/>
            <a:chOff x="854253" y="2428274"/>
            <a:chExt cx="355104" cy="351040"/>
          </a:xfrm>
        </p:grpSpPr>
        <p:sp>
          <p:nvSpPr>
            <p:cNvPr id="8667" name="Google Shape;8667;p82"/>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2"/>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9" name="Google Shape;8669;p82"/>
          <p:cNvGrpSpPr/>
          <p:nvPr/>
        </p:nvGrpSpPr>
        <p:grpSpPr>
          <a:xfrm>
            <a:off x="6896909" y="2440946"/>
            <a:ext cx="354752" cy="275904"/>
            <a:chOff x="6896909" y="2440946"/>
            <a:chExt cx="354752" cy="275904"/>
          </a:xfrm>
        </p:grpSpPr>
        <p:sp>
          <p:nvSpPr>
            <p:cNvPr id="8670" name="Google Shape;8670;p82"/>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2"/>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72" name="Google Shape;8672;p82"/>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73" name="Google Shape;8673;p82"/>
          <p:cNvGrpSpPr/>
          <p:nvPr/>
        </p:nvGrpSpPr>
        <p:grpSpPr>
          <a:xfrm>
            <a:off x="5265069" y="2424754"/>
            <a:ext cx="321984" cy="354560"/>
            <a:chOff x="5265069" y="2424754"/>
            <a:chExt cx="321984" cy="354560"/>
          </a:xfrm>
        </p:grpSpPr>
        <p:sp>
          <p:nvSpPr>
            <p:cNvPr id="8674" name="Google Shape;8674;p82"/>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2"/>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6" name="Google Shape;8676;p82"/>
          <p:cNvGrpSpPr/>
          <p:nvPr/>
        </p:nvGrpSpPr>
        <p:grpSpPr>
          <a:xfrm>
            <a:off x="4150669" y="2466770"/>
            <a:ext cx="355104" cy="259584"/>
            <a:chOff x="4150669" y="2466770"/>
            <a:chExt cx="355104" cy="259584"/>
          </a:xfrm>
        </p:grpSpPr>
        <p:sp>
          <p:nvSpPr>
            <p:cNvPr id="8677" name="Google Shape;8677;p82"/>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2"/>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2"/>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2"/>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1" name="Google Shape;8681;p82"/>
          <p:cNvGrpSpPr/>
          <p:nvPr/>
        </p:nvGrpSpPr>
        <p:grpSpPr>
          <a:xfrm>
            <a:off x="4699693" y="2424946"/>
            <a:ext cx="354336" cy="353984"/>
            <a:chOff x="4699693" y="2424946"/>
            <a:chExt cx="354336" cy="353984"/>
          </a:xfrm>
        </p:grpSpPr>
        <p:sp>
          <p:nvSpPr>
            <p:cNvPr id="8682" name="Google Shape;8682;p82"/>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2"/>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4" name="Google Shape;8684;p82"/>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2"/>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6" name="Google Shape;8686;p82"/>
          <p:cNvGrpSpPr/>
          <p:nvPr/>
        </p:nvGrpSpPr>
        <p:grpSpPr>
          <a:xfrm>
            <a:off x="1953037" y="2552242"/>
            <a:ext cx="355136" cy="227072"/>
            <a:chOff x="1953037" y="2552242"/>
            <a:chExt cx="355136" cy="227072"/>
          </a:xfrm>
        </p:grpSpPr>
        <p:sp>
          <p:nvSpPr>
            <p:cNvPr id="8687" name="Google Shape;8687;p82"/>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2"/>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9" name="Google Shape;8689;p82"/>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0" name="Google Shape;8690;p82"/>
          <p:cNvGrpSpPr/>
          <p:nvPr/>
        </p:nvGrpSpPr>
        <p:grpSpPr>
          <a:xfrm>
            <a:off x="2500941" y="2527218"/>
            <a:ext cx="355104" cy="250944"/>
            <a:chOff x="2500941" y="2527218"/>
            <a:chExt cx="355104" cy="250944"/>
          </a:xfrm>
        </p:grpSpPr>
        <p:sp>
          <p:nvSpPr>
            <p:cNvPr id="8691" name="Google Shape;8691;p82"/>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2"/>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2"/>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2"/>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2"/>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6" name="Google Shape;8696;p82"/>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7" name="Google Shape;8697;p82"/>
          <p:cNvGrpSpPr/>
          <p:nvPr/>
        </p:nvGrpSpPr>
        <p:grpSpPr>
          <a:xfrm>
            <a:off x="7993805" y="2427122"/>
            <a:ext cx="356256" cy="351808"/>
            <a:chOff x="7993805" y="2427122"/>
            <a:chExt cx="356256" cy="351808"/>
          </a:xfrm>
        </p:grpSpPr>
        <p:sp>
          <p:nvSpPr>
            <p:cNvPr id="8698" name="Google Shape;8698;p82"/>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2"/>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2"/>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1" name="Google Shape;8701;p82"/>
          <p:cNvGrpSpPr/>
          <p:nvPr/>
        </p:nvGrpSpPr>
        <p:grpSpPr>
          <a:xfrm>
            <a:off x="878637" y="1965010"/>
            <a:ext cx="308640" cy="353312"/>
            <a:chOff x="878637" y="1965010"/>
            <a:chExt cx="308640" cy="353312"/>
          </a:xfrm>
        </p:grpSpPr>
        <p:sp>
          <p:nvSpPr>
            <p:cNvPr id="8702" name="Google Shape;8702;p82"/>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2"/>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2"/>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82"/>
          <p:cNvGrpSpPr/>
          <p:nvPr/>
        </p:nvGrpSpPr>
        <p:grpSpPr>
          <a:xfrm>
            <a:off x="6896141" y="1964722"/>
            <a:ext cx="348256" cy="352448"/>
            <a:chOff x="6896141" y="1964722"/>
            <a:chExt cx="348256" cy="352448"/>
          </a:xfrm>
        </p:grpSpPr>
        <p:sp>
          <p:nvSpPr>
            <p:cNvPr id="8706" name="Google Shape;8706;p82"/>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2"/>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2"/>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82"/>
          <p:cNvGrpSpPr/>
          <p:nvPr/>
        </p:nvGrpSpPr>
        <p:grpSpPr>
          <a:xfrm>
            <a:off x="7989997" y="2015378"/>
            <a:ext cx="355136" cy="303328"/>
            <a:chOff x="7989997" y="2015378"/>
            <a:chExt cx="355136" cy="303328"/>
          </a:xfrm>
        </p:grpSpPr>
        <p:sp>
          <p:nvSpPr>
            <p:cNvPr id="8710" name="Google Shape;8710;p82"/>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2"/>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2"/>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3" name="Google Shape;8713;p82"/>
          <p:cNvGrpSpPr/>
          <p:nvPr/>
        </p:nvGrpSpPr>
        <p:grpSpPr>
          <a:xfrm>
            <a:off x="3598221" y="1509362"/>
            <a:ext cx="348640" cy="330784"/>
            <a:chOff x="3598221" y="1509362"/>
            <a:chExt cx="348640" cy="330784"/>
          </a:xfrm>
        </p:grpSpPr>
        <p:sp>
          <p:nvSpPr>
            <p:cNvPr id="8714" name="Google Shape;8714;p82"/>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2"/>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2"/>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2"/>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82"/>
          <p:cNvGrpSpPr/>
          <p:nvPr/>
        </p:nvGrpSpPr>
        <p:grpSpPr>
          <a:xfrm>
            <a:off x="5246797" y="1500658"/>
            <a:ext cx="347872" cy="347488"/>
            <a:chOff x="5246797" y="1500658"/>
            <a:chExt cx="347872" cy="347488"/>
          </a:xfrm>
        </p:grpSpPr>
        <p:sp>
          <p:nvSpPr>
            <p:cNvPr id="8719" name="Google Shape;8719;p82"/>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2"/>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2"/>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2"/>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3" name="Google Shape;8723;p82"/>
          <p:cNvGrpSpPr/>
          <p:nvPr/>
        </p:nvGrpSpPr>
        <p:grpSpPr>
          <a:xfrm>
            <a:off x="5796589" y="1500658"/>
            <a:ext cx="349024" cy="346752"/>
            <a:chOff x="5796589" y="1500658"/>
            <a:chExt cx="349024" cy="346752"/>
          </a:xfrm>
        </p:grpSpPr>
        <p:sp>
          <p:nvSpPr>
            <p:cNvPr id="8724" name="Google Shape;8724;p82"/>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5" name="Google Shape;8725;p82"/>
            <p:cNvGrpSpPr/>
            <p:nvPr/>
          </p:nvGrpSpPr>
          <p:grpSpPr>
            <a:xfrm>
              <a:off x="5796589" y="1500658"/>
              <a:ext cx="349024" cy="346752"/>
              <a:chOff x="5796589" y="1500658"/>
              <a:chExt cx="349024" cy="346752"/>
            </a:xfrm>
          </p:grpSpPr>
          <p:sp>
            <p:nvSpPr>
              <p:cNvPr id="8726" name="Google Shape;8726;p82"/>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2"/>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2"/>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2"/>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0" name="Google Shape;8730;p82"/>
          <p:cNvGrpSpPr/>
          <p:nvPr/>
        </p:nvGrpSpPr>
        <p:grpSpPr>
          <a:xfrm>
            <a:off x="6895373" y="1502578"/>
            <a:ext cx="348640" cy="343296"/>
            <a:chOff x="6895373" y="1502578"/>
            <a:chExt cx="348640" cy="343296"/>
          </a:xfrm>
        </p:grpSpPr>
        <p:sp>
          <p:nvSpPr>
            <p:cNvPr id="8731" name="Google Shape;8731;p82"/>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2"/>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2"/>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4" name="Google Shape;8734;p82"/>
          <p:cNvGrpSpPr/>
          <p:nvPr/>
        </p:nvGrpSpPr>
        <p:grpSpPr>
          <a:xfrm>
            <a:off x="4147597" y="1505458"/>
            <a:ext cx="347904" cy="336992"/>
            <a:chOff x="4147597" y="1505458"/>
            <a:chExt cx="347904" cy="336992"/>
          </a:xfrm>
        </p:grpSpPr>
        <p:sp>
          <p:nvSpPr>
            <p:cNvPr id="8735" name="Google Shape;8735;p82"/>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2"/>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2"/>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2"/>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2"/>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2"/>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2"/>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82"/>
          <p:cNvGrpSpPr/>
          <p:nvPr/>
        </p:nvGrpSpPr>
        <p:grpSpPr>
          <a:xfrm>
            <a:off x="2499405" y="1499890"/>
            <a:ext cx="347488" cy="348256"/>
            <a:chOff x="2499405" y="1499890"/>
            <a:chExt cx="347488" cy="348256"/>
          </a:xfrm>
        </p:grpSpPr>
        <p:sp>
          <p:nvSpPr>
            <p:cNvPr id="8743" name="Google Shape;8743;p82"/>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2"/>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2"/>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2"/>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2"/>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82"/>
          <p:cNvGrpSpPr/>
          <p:nvPr/>
        </p:nvGrpSpPr>
        <p:grpSpPr>
          <a:xfrm>
            <a:off x="1956845" y="1500498"/>
            <a:ext cx="331520" cy="348032"/>
            <a:chOff x="1956845" y="1500498"/>
            <a:chExt cx="331520" cy="348032"/>
          </a:xfrm>
        </p:grpSpPr>
        <p:sp>
          <p:nvSpPr>
            <p:cNvPr id="8749" name="Google Shape;8749;p82"/>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2"/>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2"/>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2"/>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2"/>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2"/>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2"/>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2"/>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2"/>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2"/>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2"/>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2"/>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1" name="Google Shape;8761;p82"/>
          <p:cNvGrpSpPr/>
          <p:nvPr/>
        </p:nvGrpSpPr>
        <p:grpSpPr>
          <a:xfrm>
            <a:off x="6345613" y="1549874"/>
            <a:ext cx="348640" cy="250656"/>
            <a:chOff x="6345613" y="1549874"/>
            <a:chExt cx="348640" cy="250656"/>
          </a:xfrm>
        </p:grpSpPr>
        <p:sp>
          <p:nvSpPr>
            <p:cNvPr id="8762" name="Google Shape;8762;p82"/>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2"/>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2"/>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2"/>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2"/>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2"/>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8" name="Google Shape;8768;p82"/>
          <p:cNvGrpSpPr/>
          <p:nvPr/>
        </p:nvGrpSpPr>
        <p:grpSpPr>
          <a:xfrm>
            <a:off x="7444781" y="1507026"/>
            <a:ext cx="348640" cy="334272"/>
            <a:chOff x="7444781" y="1507026"/>
            <a:chExt cx="348640" cy="334272"/>
          </a:xfrm>
        </p:grpSpPr>
        <p:sp>
          <p:nvSpPr>
            <p:cNvPr id="8769" name="Google Shape;8769;p82"/>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2"/>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2"/>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2"/>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2"/>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4" name="Google Shape;8774;p82"/>
          <p:cNvGrpSpPr/>
          <p:nvPr/>
        </p:nvGrpSpPr>
        <p:grpSpPr>
          <a:xfrm>
            <a:off x="7995341" y="1506738"/>
            <a:ext cx="347872" cy="334944"/>
            <a:chOff x="7995341" y="1506738"/>
            <a:chExt cx="347872" cy="334944"/>
          </a:xfrm>
        </p:grpSpPr>
        <p:sp>
          <p:nvSpPr>
            <p:cNvPr id="8775" name="Google Shape;8775;p82"/>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2"/>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2"/>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2"/>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2"/>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2"/>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1" name="Google Shape;8781;p82"/>
          <p:cNvGrpSpPr/>
          <p:nvPr/>
        </p:nvGrpSpPr>
        <p:grpSpPr>
          <a:xfrm>
            <a:off x="3048045" y="1522930"/>
            <a:ext cx="347872" cy="303904"/>
            <a:chOff x="3048045" y="1522930"/>
            <a:chExt cx="347872" cy="303904"/>
          </a:xfrm>
        </p:grpSpPr>
        <p:sp>
          <p:nvSpPr>
            <p:cNvPr id="8782" name="Google Shape;8782;p82"/>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3" name="Google Shape;8783;p82"/>
            <p:cNvGrpSpPr/>
            <p:nvPr/>
          </p:nvGrpSpPr>
          <p:grpSpPr>
            <a:xfrm>
              <a:off x="3048045" y="1522930"/>
              <a:ext cx="347872" cy="303904"/>
              <a:chOff x="3048045" y="1522930"/>
              <a:chExt cx="347872" cy="303904"/>
            </a:xfrm>
          </p:grpSpPr>
          <p:sp>
            <p:nvSpPr>
              <p:cNvPr id="8784" name="Google Shape;8784;p82"/>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2"/>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86" name="Google Shape;8786;p82"/>
          <p:cNvGrpSpPr/>
          <p:nvPr/>
        </p:nvGrpSpPr>
        <p:grpSpPr>
          <a:xfrm>
            <a:off x="1133133" y="3351922"/>
            <a:ext cx="313984" cy="358560"/>
            <a:chOff x="1133133" y="3351922"/>
            <a:chExt cx="313984" cy="358560"/>
          </a:xfrm>
        </p:grpSpPr>
        <p:sp>
          <p:nvSpPr>
            <p:cNvPr id="8787" name="Google Shape;8787;p82"/>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2"/>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2"/>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2"/>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2"/>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2"/>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2"/>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2"/>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2"/>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2"/>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2"/>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2"/>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2"/>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2"/>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2"/>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2"/>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03" name="Google Shape;8803;p82"/>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82"/>
          <p:cNvGrpSpPr/>
          <p:nvPr/>
        </p:nvGrpSpPr>
        <p:grpSpPr>
          <a:xfrm>
            <a:off x="2795053" y="3352594"/>
            <a:ext cx="288448" cy="357120"/>
            <a:chOff x="2795053" y="3352594"/>
            <a:chExt cx="288448" cy="357120"/>
          </a:xfrm>
        </p:grpSpPr>
        <p:sp>
          <p:nvSpPr>
            <p:cNvPr id="8805" name="Google Shape;8805;p82"/>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2"/>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2"/>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2"/>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2"/>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2"/>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2"/>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2"/>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2"/>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4" name="Google Shape;8814;p82"/>
          <p:cNvGrpSpPr/>
          <p:nvPr/>
        </p:nvGrpSpPr>
        <p:grpSpPr>
          <a:xfrm>
            <a:off x="2236525" y="3353202"/>
            <a:ext cx="304832" cy="356512"/>
            <a:chOff x="2236525" y="3353202"/>
            <a:chExt cx="304832" cy="356512"/>
          </a:xfrm>
        </p:grpSpPr>
        <p:sp>
          <p:nvSpPr>
            <p:cNvPr id="8815" name="Google Shape;8815;p82"/>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2"/>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2"/>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8" name="Google Shape;8818;p82"/>
          <p:cNvGrpSpPr/>
          <p:nvPr/>
        </p:nvGrpSpPr>
        <p:grpSpPr>
          <a:xfrm>
            <a:off x="3910637" y="3352690"/>
            <a:ext cx="256800" cy="357024"/>
            <a:chOff x="3910637" y="3352690"/>
            <a:chExt cx="256800" cy="357024"/>
          </a:xfrm>
        </p:grpSpPr>
        <p:sp>
          <p:nvSpPr>
            <p:cNvPr id="8819" name="Google Shape;8819;p82"/>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2"/>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2"/>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2" name="Google Shape;8822;p82"/>
          <p:cNvGrpSpPr/>
          <p:nvPr/>
        </p:nvGrpSpPr>
        <p:grpSpPr>
          <a:xfrm>
            <a:off x="6056429" y="3351922"/>
            <a:ext cx="360064" cy="360096"/>
            <a:chOff x="6056429" y="3351922"/>
            <a:chExt cx="360064" cy="360096"/>
          </a:xfrm>
        </p:grpSpPr>
        <p:sp>
          <p:nvSpPr>
            <p:cNvPr id="8823" name="Google Shape;8823;p82"/>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2"/>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2"/>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6" name="Google Shape;8826;p82"/>
          <p:cNvGrpSpPr/>
          <p:nvPr/>
        </p:nvGrpSpPr>
        <p:grpSpPr>
          <a:xfrm>
            <a:off x="6608877" y="3353074"/>
            <a:ext cx="357408" cy="357408"/>
            <a:chOff x="6608877" y="3353074"/>
            <a:chExt cx="357408" cy="357408"/>
          </a:xfrm>
        </p:grpSpPr>
        <p:sp>
          <p:nvSpPr>
            <p:cNvPr id="8827" name="Google Shape;8827;p82"/>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2"/>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2"/>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2"/>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2"/>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2"/>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2"/>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4" name="Google Shape;8834;p82"/>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5" name="Google Shape;8835;p82"/>
          <p:cNvGrpSpPr/>
          <p:nvPr/>
        </p:nvGrpSpPr>
        <p:grpSpPr>
          <a:xfrm>
            <a:off x="3316269" y="3352402"/>
            <a:ext cx="344832" cy="356544"/>
            <a:chOff x="3316269" y="3352402"/>
            <a:chExt cx="344832" cy="356544"/>
          </a:xfrm>
        </p:grpSpPr>
        <p:sp>
          <p:nvSpPr>
            <p:cNvPr id="8836" name="Google Shape;8836;p82"/>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2"/>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2"/>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9" name="Google Shape;8839;p82"/>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0" name="Google Shape;8840;p82"/>
          <p:cNvGrpSpPr/>
          <p:nvPr/>
        </p:nvGrpSpPr>
        <p:grpSpPr>
          <a:xfrm>
            <a:off x="4959533" y="3370226"/>
            <a:ext cx="357408" cy="323488"/>
            <a:chOff x="4959533" y="3370226"/>
            <a:chExt cx="357408" cy="323488"/>
          </a:xfrm>
        </p:grpSpPr>
        <p:sp>
          <p:nvSpPr>
            <p:cNvPr id="8841" name="Google Shape;8841;p82"/>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2"/>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3" name="Google Shape;8843;p82"/>
          <p:cNvGrpSpPr/>
          <p:nvPr/>
        </p:nvGrpSpPr>
        <p:grpSpPr>
          <a:xfrm>
            <a:off x="7158637" y="3353074"/>
            <a:ext cx="357056" cy="357408"/>
            <a:chOff x="7158637" y="3353074"/>
            <a:chExt cx="357056" cy="357408"/>
          </a:xfrm>
        </p:grpSpPr>
        <p:sp>
          <p:nvSpPr>
            <p:cNvPr id="8844" name="Google Shape;8844;p82"/>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2"/>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2"/>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2"/>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8" name="Google Shape;8848;p82"/>
          <p:cNvGrpSpPr/>
          <p:nvPr/>
        </p:nvGrpSpPr>
        <p:grpSpPr>
          <a:xfrm>
            <a:off x="5508909" y="3371506"/>
            <a:ext cx="358560" cy="319552"/>
            <a:chOff x="5508909" y="3371506"/>
            <a:chExt cx="358560" cy="319552"/>
          </a:xfrm>
        </p:grpSpPr>
        <p:sp>
          <p:nvSpPr>
            <p:cNvPr id="8849" name="Google Shape;8849;p82"/>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2"/>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2"/>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2"/>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2"/>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2"/>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2"/>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2"/>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2"/>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2"/>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62"/>
        <p:cNvGrpSpPr/>
        <p:nvPr/>
      </p:nvGrpSpPr>
      <p:grpSpPr>
        <a:xfrm>
          <a:off x="0" y="0"/>
          <a:ext cx="0" cy="0"/>
          <a:chOff x="0" y="0"/>
          <a:chExt cx="0" cy="0"/>
        </a:xfrm>
      </p:grpSpPr>
      <p:sp>
        <p:nvSpPr>
          <p:cNvPr id="8863" name="Google Shape;8863;p8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8864" name="Google Shape;8864;p83"/>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5" name="Google Shape;8865;p83"/>
          <p:cNvGrpSpPr/>
          <p:nvPr/>
        </p:nvGrpSpPr>
        <p:grpSpPr>
          <a:xfrm>
            <a:off x="3303268" y="3817349"/>
            <a:ext cx="346056" cy="345674"/>
            <a:chOff x="3303268" y="3817349"/>
            <a:chExt cx="346056" cy="345674"/>
          </a:xfrm>
        </p:grpSpPr>
        <p:sp>
          <p:nvSpPr>
            <p:cNvPr id="8866" name="Google Shape;8866;p83"/>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3"/>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3"/>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3"/>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0" name="Google Shape;8870;p83"/>
          <p:cNvGrpSpPr/>
          <p:nvPr/>
        </p:nvGrpSpPr>
        <p:grpSpPr>
          <a:xfrm>
            <a:off x="3752358" y="3817349"/>
            <a:ext cx="346056" cy="345674"/>
            <a:chOff x="3752358" y="3817349"/>
            <a:chExt cx="346056" cy="345674"/>
          </a:xfrm>
        </p:grpSpPr>
        <p:sp>
          <p:nvSpPr>
            <p:cNvPr id="8871" name="Google Shape;8871;p83"/>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3"/>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3"/>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3"/>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5" name="Google Shape;8875;p83"/>
          <p:cNvGrpSpPr/>
          <p:nvPr/>
        </p:nvGrpSpPr>
        <p:grpSpPr>
          <a:xfrm>
            <a:off x="5100008" y="3817349"/>
            <a:ext cx="346024" cy="345674"/>
            <a:chOff x="5100008" y="3817349"/>
            <a:chExt cx="346024" cy="345674"/>
          </a:xfrm>
        </p:grpSpPr>
        <p:sp>
          <p:nvSpPr>
            <p:cNvPr id="8876" name="Google Shape;8876;p83"/>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3"/>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3"/>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9" name="Google Shape;8879;p83"/>
          <p:cNvGrpSpPr/>
          <p:nvPr/>
        </p:nvGrpSpPr>
        <p:grpSpPr>
          <a:xfrm>
            <a:off x="5998919" y="3817349"/>
            <a:ext cx="345674" cy="345674"/>
            <a:chOff x="5998919" y="3817349"/>
            <a:chExt cx="345674" cy="345674"/>
          </a:xfrm>
        </p:grpSpPr>
        <p:sp>
          <p:nvSpPr>
            <p:cNvPr id="8880" name="Google Shape;8880;p83"/>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3"/>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3"/>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83"/>
          <p:cNvGrpSpPr/>
          <p:nvPr/>
        </p:nvGrpSpPr>
        <p:grpSpPr>
          <a:xfrm>
            <a:off x="4201447" y="3817349"/>
            <a:ext cx="346024" cy="345674"/>
            <a:chOff x="4201447" y="3817349"/>
            <a:chExt cx="346024" cy="345674"/>
          </a:xfrm>
        </p:grpSpPr>
        <p:sp>
          <p:nvSpPr>
            <p:cNvPr id="8884" name="Google Shape;8884;p83"/>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3"/>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83"/>
          <p:cNvGrpSpPr/>
          <p:nvPr/>
        </p:nvGrpSpPr>
        <p:grpSpPr>
          <a:xfrm>
            <a:off x="4650919" y="3817349"/>
            <a:ext cx="346024" cy="345674"/>
            <a:chOff x="4650919" y="3817349"/>
            <a:chExt cx="346024" cy="345674"/>
          </a:xfrm>
        </p:grpSpPr>
        <p:sp>
          <p:nvSpPr>
            <p:cNvPr id="8887" name="Google Shape;8887;p83"/>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3"/>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3"/>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83"/>
          <p:cNvGrpSpPr/>
          <p:nvPr/>
        </p:nvGrpSpPr>
        <p:grpSpPr>
          <a:xfrm>
            <a:off x="5549861" y="3817349"/>
            <a:ext cx="345642" cy="345674"/>
            <a:chOff x="5549861" y="3817349"/>
            <a:chExt cx="345642" cy="345674"/>
          </a:xfrm>
        </p:grpSpPr>
        <p:sp>
          <p:nvSpPr>
            <p:cNvPr id="8891" name="Google Shape;8891;p83"/>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3"/>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3"/>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4" name="Google Shape;8894;p83"/>
          <p:cNvGrpSpPr/>
          <p:nvPr/>
        </p:nvGrpSpPr>
        <p:grpSpPr>
          <a:xfrm>
            <a:off x="1306445" y="3397829"/>
            <a:ext cx="367255" cy="269855"/>
            <a:chOff x="1306445" y="3397829"/>
            <a:chExt cx="367255" cy="269855"/>
          </a:xfrm>
        </p:grpSpPr>
        <p:sp>
          <p:nvSpPr>
            <p:cNvPr id="8895" name="Google Shape;8895;p83"/>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3"/>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3"/>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3"/>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3"/>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3"/>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1" name="Google Shape;8901;p83"/>
          <p:cNvGrpSpPr/>
          <p:nvPr/>
        </p:nvGrpSpPr>
        <p:grpSpPr>
          <a:xfrm>
            <a:off x="1781317" y="3391400"/>
            <a:ext cx="367255" cy="282364"/>
            <a:chOff x="1781317" y="3391400"/>
            <a:chExt cx="367255" cy="282364"/>
          </a:xfrm>
        </p:grpSpPr>
        <p:sp>
          <p:nvSpPr>
            <p:cNvPr id="8902" name="Google Shape;8902;p83"/>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3"/>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3"/>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3"/>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3"/>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3"/>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83"/>
          <p:cNvGrpSpPr/>
          <p:nvPr/>
        </p:nvGrpSpPr>
        <p:grpSpPr>
          <a:xfrm>
            <a:off x="3678830" y="3370933"/>
            <a:ext cx="369164" cy="323297"/>
            <a:chOff x="3678830" y="3370933"/>
            <a:chExt cx="369164" cy="323297"/>
          </a:xfrm>
        </p:grpSpPr>
        <p:sp>
          <p:nvSpPr>
            <p:cNvPr id="8909" name="Google Shape;8909;p83"/>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3"/>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3"/>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3"/>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3"/>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3"/>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3"/>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3"/>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3"/>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3"/>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3"/>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83"/>
          <p:cNvGrpSpPr/>
          <p:nvPr/>
        </p:nvGrpSpPr>
        <p:grpSpPr>
          <a:xfrm>
            <a:off x="859265" y="3348175"/>
            <a:ext cx="312316" cy="368400"/>
            <a:chOff x="859265" y="3348175"/>
            <a:chExt cx="312316" cy="368400"/>
          </a:xfrm>
        </p:grpSpPr>
        <p:sp>
          <p:nvSpPr>
            <p:cNvPr id="8921" name="Google Shape;8921;p83"/>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3"/>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3"/>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3"/>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3"/>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6" name="Google Shape;8926;p83"/>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7" name="Google Shape;8927;p83"/>
          <p:cNvGrpSpPr/>
          <p:nvPr/>
        </p:nvGrpSpPr>
        <p:grpSpPr>
          <a:xfrm>
            <a:off x="2766374" y="3361013"/>
            <a:ext cx="330110" cy="308908"/>
            <a:chOff x="2766264" y="3394042"/>
            <a:chExt cx="294873" cy="275934"/>
          </a:xfrm>
        </p:grpSpPr>
        <p:sp>
          <p:nvSpPr>
            <p:cNvPr id="8928" name="Google Shape;8928;p83"/>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3"/>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3"/>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3"/>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2" name="Google Shape;8932;p83"/>
          <p:cNvGrpSpPr/>
          <p:nvPr/>
        </p:nvGrpSpPr>
        <p:grpSpPr>
          <a:xfrm>
            <a:off x="3214972" y="3359188"/>
            <a:ext cx="346406" cy="347552"/>
            <a:chOff x="3214972" y="3359188"/>
            <a:chExt cx="346406" cy="347552"/>
          </a:xfrm>
        </p:grpSpPr>
        <p:sp>
          <p:nvSpPr>
            <p:cNvPr id="8933" name="Google Shape;8933;p83"/>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3"/>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3"/>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3"/>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3"/>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3"/>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3"/>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3"/>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3"/>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3"/>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3"/>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3"/>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3"/>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3"/>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7" name="Google Shape;8947;p83"/>
          <p:cNvGrpSpPr/>
          <p:nvPr/>
        </p:nvGrpSpPr>
        <p:grpSpPr>
          <a:xfrm>
            <a:off x="4629306" y="3409193"/>
            <a:ext cx="367255" cy="244486"/>
            <a:chOff x="4629306" y="3409193"/>
            <a:chExt cx="367255" cy="244486"/>
          </a:xfrm>
        </p:grpSpPr>
        <p:sp>
          <p:nvSpPr>
            <p:cNvPr id="8948" name="Google Shape;8948;p83"/>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3"/>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3"/>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3"/>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3"/>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3"/>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3"/>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3"/>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3"/>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3"/>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8" name="Google Shape;8958;p83"/>
          <p:cNvGrpSpPr/>
          <p:nvPr/>
        </p:nvGrpSpPr>
        <p:grpSpPr>
          <a:xfrm>
            <a:off x="4193490" y="3350084"/>
            <a:ext cx="289939" cy="334661"/>
            <a:chOff x="4193490" y="3350084"/>
            <a:chExt cx="289939" cy="334661"/>
          </a:xfrm>
        </p:grpSpPr>
        <p:sp>
          <p:nvSpPr>
            <p:cNvPr id="8959" name="Google Shape;8959;p83"/>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3"/>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3"/>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3"/>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3"/>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3"/>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3"/>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3"/>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3"/>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3"/>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9" name="Google Shape;8969;p83"/>
          <p:cNvGrpSpPr/>
          <p:nvPr/>
        </p:nvGrpSpPr>
        <p:grpSpPr>
          <a:xfrm>
            <a:off x="6533281" y="3351230"/>
            <a:ext cx="357037" cy="357005"/>
            <a:chOff x="6533281" y="3351230"/>
            <a:chExt cx="357037" cy="357005"/>
          </a:xfrm>
        </p:grpSpPr>
        <p:sp>
          <p:nvSpPr>
            <p:cNvPr id="8970" name="Google Shape;8970;p83"/>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3"/>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3"/>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3" name="Google Shape;8973;p83"/>
          <p:cNvGrpSpPr/>
          <p:nvPr/>
        </p:nvGrpSpPr>
        <p:grpSpPr>
          <a:xfrm>
            <a:off x="6058441" y="3351230"/>
            <a:ext cx="357387" cy="357005"/>
            <a:chOff x="6058441" y="3351230"/>
            <a:chExt cx="357387" cy="357005"/>
          </a:xfrm>
        </p:grpSpPr>
        <p:sp>
          <p:nvSpPr>
            <p:cNvPr id="8974" name="Google Shape;8974;p83"/>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3"/>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6" name="Google Shape;8976;p83"/>
          <p:cNvGrpSpPr/>
          <p:nvPr/>
        </p:nvGrpSpPr>
        <p:grpSpPr>
          <a:xfrm>
            <a:off x="7957483" y="3350848"/>
            <a:ext cx="357387" cy="357387"/>
            <a:chOff x="7957483" y="3350848"/>
            <a:chExt cx="357387" cy="357387"/>
          </a:xfrm>
        </p:grpSpPr>
        <p:sp>
          <p:nvSpPr>
            <p:cNvPr id="8977" name="Google Shape;8977;p83"/>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3"/>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3"/>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0" name="Google Shape;8980;p83"/>
          <p:cNvGrpSpPr/>
          <p:nvPr/>
        </p:nvGrpSpPr>
        <p:grpSpPr>
          <a:xfrm>
            <a:off x="7007771" y="3351230"/>
            <a:ext cx="357387" cy="357005"/>
            <a:chOff x="7007771" y="3351230"/>
            <a:chExt cx="357387" cy="357005"/>
          </a:xfrm>
        </p:grpSpPr>
        <p:sp>
          <p:nvSpPr>
            <p:cNvPr id="8981" name="Google Shape;8981;p83"/>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3"/>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3"/>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3"/>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3"/>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6" name="Google Shape;8986;p83"/>
          <p:cNvGrpSpPr/>
          <p:nvPr/>
        </p:nvGrpSpPr>
        <p:grpSpPr>
          <a:xfrm>
            <a:off x="5108729" y="3351230"/>
            <a:ext cx="357005" cy="357005"/>
            <a:chOff x="5108729" y="3351230"/>
            <a:chExt cx="357005" cy="357005"/>
          </a:xfrm>
        </p:grpSpPr>
        <p:sp>
          <p:nvSpPr>
            <p:cNvPr id="8987" name="Google Shape;8987;p83"/>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3"/>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9" name="Google Shape;8989;p83"/>
          <p:cNvGrpSpPr/>
          <p:nvPr/>
        </p:nvGrpSpPr>
        <p:grpSpPr>
          <a:xfrm>
            <a:off x="5583569" y="3351230"/>
            <a:ext cx="357419" cy="357005"/>
            <a:chOff x="5583569" y="3351230"/>
            <a:chExt cx="357419" cy="357005"/>
          </a:xfrm>
        </p:grpSpPr>
        <p:sp>
          <p:nvSpPr>
            <p:cNvPr id="8990" name="Google Shape;8990;p83"/>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3"/>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2" name="Google Shape;8992;p83"/>
          <p:cNvGrpSpPr/>
          <p:nvPr/>
        </p:nvGrpSpPr>
        <p:grpSpPr>
          <a:xfrm>
            <a:off x="7482229" y="3351230"/>
            <a:ext cx="357419" cy="357005"/>
            <a:chOff x="7482229" y="3351230"/>
            <a:chExt cx="357419" cy="357005"/>
          </a:xfrm>
        </p:grpSpPr>
        <p:sp>
          <p:nvSpPr>
            <p:cNvPr id="8993" name="Google Shape;8993;p83"/>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3"/>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3"/>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3"/>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3"/>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8" name="Google Shape;8998;p83"/>
          <p:cNvGrpSpPr/>
          <p:nvPr/>
        </p:nvGrpSpPr>
        <p:grpSpPr>
          <a:xfrm>
            <a:off x="3764485" y="2890682"/>
            <a:ext cx="222874" cy="345737"/>
            <a:chOff x="3764485" y="2890682"/>
            <a:chExt cx="222874" cy="345737"/>
          </a:xfrm>
        </p:grpSpPr>
        <p:sp>
          <p:nvSpPr>
            <p:cNvPr id="8999" name="Google Shape;8999;p83"/>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3"/>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3"/>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2" name="Google Shape;9002;p83"/>
          <p:cNvGrpSpPr/>
          <p:nvPr/>
        </p:nvGrpSpPr>
        <p:grpSpPr>
          <a:xfrm>
            <a:off x="2238616" y="2908131"/>
            <a:ext cx="422596" cy="310382"/>
            <a:chOff x="2278533" y="2937377"/>
            <a:chExt cx="346788" cy="254704"/>
          </a:xfrm>
        </p:grpSpPr>
        <p:sp>
          <p:nvSpPr>
            <p:cNvPr id="9003" name="Google Shape;9003;p83"/>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3"/>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5" name="Google Shape;9005;p83"/>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6" name="Google Shape;9006;p83"/>
          <p:cNvGrpSpPr/>
          <p:nvPr/>
        </p:nvGrpSpPr>
        <p:grpSpPr>
          <a:xfrm>
            <a:off x="1836637" y="2891510"/>
            <a:ext cx="286152" cy="346438"/>
            <a:chOff x="1836637" y="2891510"/>
            <a:chExt cx="286152" cy="346438"/>
          </a:xfrm>
        </p:grpSpPr>
        <p:sp>
          <p:nvSpPr>
            <p:cNvPr id="9007" name="Google Shape;9007;p83"/>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3"/>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3"/>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0" name="Google Shape;9010;p83"/>
          <p:cNvGrpSpPr/>
          <p:nvPr/>
        </p:nvGrpSpPr>
        <p:grpSpPr>
          <a:xfrm>
            <a:off x="5585861" y="2905929"/>
            <a:ext cx="379764" cy="337684"/>
            <a:chOff x="5585861" y="2905929"/>
            <a:chExt cx="379764" cy="337684"/>
          </a:xfrm>
        </p:grpSpPr>
        <p:sp>
          <p:nvSpPr>
            <p:cNvPr id="9011" name="Google Shape;9011;p83"/>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3"/>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3"/>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3"/>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83"/>
          <p:cNvGrpSpPr/>
          <p:nvPr/>
        </p:nvGrpSpPr>
        <p:grpSpPr>
          <a:xfrm>
            <a:off x="1327676" y="2910480"/>
            <a:ext cx="347934" cy="310024"/>
            <a:chOff x="1327676" y="2910480"/>
            <a:chExt cx="347934" cy="310024"/>
          </a:xfrm>
        </p:grpSpPr>
        <p:sp>
          <p:nvSpPr>
            <p:cNvPr id="9016" name="Google Shape;9016;p83"/>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3"/>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3"/>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3"/>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3"/>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1" name="Google Shape;9021;p83"/>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22" name="Google Shape;9022;p83"/>
          <p:cNvGrpSpPr/>
          <p:nvPr/>
        </p:nvGrpSpPr>
        <p:grpSpPr>
          <a:xfrm>
            <a:off x="2753401" y="2869564"/>
            <a:ext cx="382828" cy="358601"/>
            <a:chOff x="2753373" y="2902523"/>
            <a:chExt cx="347552" cy="325557"/>
          </a:xfrm>
        </p:grpSpPr>
        <p:sp>
          <p:nvSpPr>
            <p:cNvPr id="9023" name="Google Shape;9023;p83"/>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3"/>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3"/>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3"/>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3"/>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3"/>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9" name="Google Shape;9029;p83"/>
          <p:cNvGrpSpPr/>
          <p:nvPr/>
        </p:nvGrpSpPr>
        <p:grpSpPr>
          <a:xfrm>
            <a:off x="849016" y="2903255"/>
            <a:ext cx="356655" cy="335425"/>
            <a:chOff x="849016" y="2903255"/>
            <a:chExt cx="356655" cy="335425"/>
          </a:xfrm>
        </p:grpSpPr>
        <p:sp>
          <p:nvSpPr>
            <p:cNvPr id="9030" name="Google Shape;9030;p83"/>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83"/>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83"/>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3"/>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3"/>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3"/>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3"/>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3"/>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3"/>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3"/>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3"/>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1" name="Google Shape;9041;p83"/>
          <p:cNvGrpSpPr/>
          <p:nvPr/>
        </p:nvGrpSpPr>
        <p:grpSpPr>
          <a:xfrm>
            <a:off x="4210933" y="2926777"/>
            <a:ext cx="280072" cy="275520"/>
            <a:chOff x="4210933" y="2926777"/>
            <a:chExt cx="280072" cy="275520"/>
          </a:xfrm>
        </p:grpSpPr>
        <p:sp>
          <p:nvSpPr>
            <p:cNvPr id="9042" name="Google Shape;9042;p83"/>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3"/>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3"/>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3"/>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3"/>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3"/>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3"/>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3"/>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3"/>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3"/>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3"/>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3"/>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3"/>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83"/>
          <p:cNvGrpSpPr/>
          <p:nvPr/>
        </p:nvGrpSpPr>
        <p:grpSpPr>
          <a:xfrm>
            <a:off x="4667216" y="2915382"/>
            <a:ext cx="320273" cy="318395"/>
            <a:chOff x="4667216" y="2915382"/>
            <a:chExt cx="320273" cy="318395"/>
          </a:xfrm>
        </p:grpSpPr>
        <p:sp>
          <p:nvSpPr>
            <p:cNvPr id="9056" name="Google Shape;9056;p83"/>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3"/>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3"/>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3"/>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0" name="Google Shape;9060;p83"/>
          <p:cNvGrpSpPr/>
          <p:nvPr/>
        </p:nvGrpSpPr>
        <p:grpSpPr>
          <a:xfrm>
            <a:off x="5170480" y="2934639"/>
            <a:ext cx="261929" cy="280550"/>
            <a:chOff x="5170480" y="2934639"/>
            <a:chExt cx="261929" cy="280550"/>
          </a:xfrm>
        </p:grpSpPr>
        <p:sp>
          <p:nvSpPr>
            <p:cNvPr id="9061" name="Google Shape;9061;p83"/>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3"/>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3"/>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3"/>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3"/>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3"/>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3"/>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83"/>
          <p:cNvGrpSpPr/>
          <p:nvPr/>
        </p:nvGrpSpPr>
        <p:grpSpPr>
          <a:xfrm>
            <a:off x="6069423" y="2891892"/>
            <a:ext cx="362321" cy="364231"/>
            <a:chOff x="6069423" y="2891892"/>
            <a:chExt cx="362321" cy="364231"/>
          </a:xfrm>
        </p:grpSpPr>
        <p:sp>
          <p:nvSpPr>
            <p:cNvPr id="9069" name="Google Shape;9069;p83"/>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3"/>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3"/>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83"/>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3"/>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3"/>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83"/>
          <p:cNvGrpSpPr/>
          <p:nvPr/>
        </p:nvGrpSpPr>
        <p:grpSpPr>
          <a:xfrm>
            <a:off x="6571955" y="2919170"/>
            <a:ext cx="308878" cy="311170"/>
            <a:chOff x="6571955" y="2919170"/>
            <a:chExt cx="308878" cy="311170"/>
          </a:xfrm>
        </p:grpSpPr>
        <p:sp>
          <p:nvSpPr>
            <p:cNvPr id="9076" name="Google Shape;9076;p83"/>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3"/>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3"/>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3"/>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3"/>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3"/>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3"/>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3"/>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3"/>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3"/>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6" name="Google Shape;9086;p83"/>
          <p:cNvGrpSpPr/>
          <p:nvPr/>
        </p:nvGrpSpPr>
        <p:grpSpPr>
          <a:xfrm>
            <a:off x="7500054" y="2934735"/>
            <a:ext cx="350576" cy="280454"/>
            <a:chOff x="7500054" y="2934735"/>
            <a:chExt cx="350576" cy="280454"/>
          </a:xfrm>
        </p:grpSpPr>
        <p:sp>
          <p:nvSpPr>
            <p:cNvPr id="9087" name="Google Shape;9087;p83"/>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3"/>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3"/>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3"/>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3"/>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3"/>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3"/>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3"/>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5" name="Google Shape;9095;p83"/>
          <p:cNvGrpSpPr/>
          <p:nvPr/>
        </p:nvGrpSpPr>
        <p:grpSpPr>
          <a:xfrm>
            <a:off x="7024430" y="2874662"/>
            <a:ext cx="332012" cy="355454"/>
            <a:chOff x="7055134" y="2919170"/>
            <a:chExt cx="290321" cy="310820"/>
          </a:xfrm>
        </p:grpSpPr>
        <p:sp>
          <p:nvSpPr>
            <p:cNvPr id="9096" name="Google Shape;9096;p83"/>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3"/>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3"/>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3"/>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3"/>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3"/>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3"/>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3"/>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3"/>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3"/>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3"/>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3"/>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3"/>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3"/>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0" name="Google Shape;9110;p83"/>
          <p:cNvGrpSpPr/>
          <p:nvPr/>
        </p:nvGrpSpPr>
        <p:grpSpPr>
          <a:xfrm>
            <a:off x="7985143" y="2900613"/>
            <a:ext cx="330109" cy="347552"/>
            <a:chOff x="7985143" y="2900613"/>
            <a:chExt cx="330109" cy="347552"/>
          </a:xfrm>
        </p:grpSpPr>
        <p:sp>
          <p:nvSpPr>
            <p:cNvPr id="9111" name="Google Shape;9111;p83"/>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3"/>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3"/>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3"/>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3"/>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3"/>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3"/>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3"/>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9" name="Google Shape;9119;p83"/>
          <p:cNvGrpSpPr/>
          <p:nvPr/>
        </p:nvGrpSpPr>
        <p:grpSpPr>
          <a:xfrm>
            <a:off x="7990840" y="2435226"/>
            <a:ext cx="354363" cy="353631"/>
            <a:chOff x="7990840" y="2435226"/>
            <a:chExt cx="354363" cy="353631"/>
          </a:xfrm>
        </p:grpSpPr>
        <p:sp>
          <p:nvSpPr>
            <p:cNvPr id="9120" name="Google Shape;9120;p83"/>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3"/>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3"/>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3" name="Google Shape;9123;p83"/>
          <p:cNvGrpSpPr/>
          <p:nvPr/>
        </p:nvGrpSpPr>
        <p:grpSpPr>
          <a:xfrm>
            <a:off x="1817317" y="2480330"/>
            <a:ext cx="350958" cy="263043"/>
            <a:chOff x="1817317" y="2480330"/>
            <a:chExt cx="350958" cy="263043"/>
          </a:xfrm>
        </p:grpSpPr>
        <p:sp>
          <p:nvSpPr>
            <p:cNvPr id="9124" name="Google Shape;9124;p83"/>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3"/>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3"/>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3"/>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3"/>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9" name="Google Shape;9129;p83"/>
          <p:cNvGrpSpPr/>
          <p:nvPr/>
        </p:nvGrpSpPr>
        <p:grpSpPr>
          <a:xfrm>
            <a:off x="1341727" y="2483349"/>
            <a:ext cx="419913" cy="308109"/>
            <a:chOff x="1341727" y="2483349"/>
            <a:chExt cx="419913" cy="308109"/>
          </a:xfrm>
        </p:grpSpPr>
        <p:sp>
          <p:nvSpPr>
            <p:cNvPr id="9130" name="Google Shape;9130;p83"/>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3"/>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3"/>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3" name="Google Shape;9133;p83"/>
          <p:cNvGrpSpPr/>
          <p:nvPr/>
        </p:nvGrpSpPr>
        <p:grpSpPr>
          <a:xfrm>
            <a:off x="854332" y="2447736"/>
            <a:ext cx="376358" cy="330109"/>
            <a:chOff x="854332" y="2447736"/>
            <a:chExt cx="376358" cy="330109"/>
          </a:xfrm>
        </p:grpSpPr>
        <p:sp>
          <p:nvSpPr>
            <p:cNvPr id="9134" name="Google Shape;9134;p83"/>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3"/>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3"/>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3"/>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3"/>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3"/>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3"/>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3"/>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83"/>
          <p:cNvGrpSpPr/>
          <p:nvPr/>
        </p:nvGrpSpPr>
        <p:grpSpPr>
          <a:xfrm>
            <a:off x="4206763" y="2450951"/>
            <a:ext cx="322151" cy="322374"/>
            <a:chOff x="4206763" y="2450951"/>
            <a:chExt cx="322151" cy="322374"/>
          </a:xfrm>
        </p:grpSpPr>
        <p:sp>
          <p:nvSpPr>
            <p:cNvPr id="9143" name="Google Shape;9143;p83"/>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3"/>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5" name="Google Shape;9145;p83"/>
          <p:cNvGrpSpPr/>
          <p:nvPr/>
        </p:nvGrpSpPr>
        <p:grpSpPr>
          <a:xfrm>
            <a:off x="7528096" y="2450059"/>
            <a:ext cx="327976" cy="324316"/>
            <a:chOff x="7528096" y="2450059"/>
            <a:chExt cx="327976" cy="324316"/>
          </a:xfrm>
        </p:grpSpPr>
        <p:sp>
          <p:nvSpPr>
            <p:cNvPr id="9146" name="Google Shape;9146;p83"/>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3"/>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3"/>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3"/>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3"/>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1" name="Google Shape;9151;p83"/>
          <p:cNvGrpSpPr/>
          <p:nvPr/>
        </p:nvGrpSpPr>
        <p:grpSpPr>
          <a:xfrm>
            <a:off x="7077129" y="2512542"/>
            <a:ext cx="282364" cy="198619"/>
            <a:chOff x="7077129" y="2512542"/>
            <a:chExt cx="282364" cy="198619"/>
          </a:xfrm>
        </p:grpSpPr>
        <p:sp>
          <p:nvSpPr>
            <p:cNvPr id="9152" name="Google Shape;9152;p83"/>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3"/>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3"/>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3"/>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3"/>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3"/>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8" name="Google Shape;9158;p83"/>
          <p:cNvGrpSpPr/>
          <p:nvPr/>
        </p:nvGrpSpPr>
        <p:grpSpPr>
          <a:xfrm>
            <a:off x="3725461" y="2444712"/>
            <a:ext cx="334279" cy="334661"/>
            <a:chOff x="3725461" y="2444712"/>
            <a:chExt cx="334279" cy="334661"/>
          </a:xfrm>
        </p:grpSpPr>
        <p:sp>
          <p:nvSpPr>
            <p:cNvPr id="9159" name="Google Shape;9159;p83"/>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3"/>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3"/>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3"/>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3"/>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3"/>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3"/>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6" name="Google Shape;9166;p83"/>
          <p:cNvGrpSpPr/>
          <p:nvPr/>
        </p:nvGrpSpPr>
        <p:grpSpPr>
          <a:xfrm>
            <a:off x="6577238" y="2457221"/>
            <a:ext cx="332019" cy="310788"/>
            <a:chOff x="6577238" y="2457221"/>
            <a:chExt cx="332019" cy="310788"/>
          </a:xfrm>
        </p:grpSpPr>
        <p:sp>
          <p:nvSpPr>
            <p:cNvPr id="9167" name="Google Shape;9167;p83"/>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3"/>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3"/>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3"/>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3"/>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3"/>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83"/>
          <p:cNvGrpSpPr/>
          <p:nvPr/>
        </p:nvGrpSpPr>
        <p:grpSpPr>
          <a:xfrm>
            <a:off x="2818561" y="2439778"/>
            <a:ext cx="247892" cy="346024"/>
            <a:chOff x="2818561" y="2439778"/>
            <a:chExt cx="247892" cy="346024"/>
          </a:xfrm>
        </p:grpSpPr>
        <p:sp>
          <p:nvSpPr>
            <p:cNvPr id="9174" name="Google Shape;9174;p83"/>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3"/>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3"/>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3"/>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3"/>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3"/>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83"/>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3"/>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3"/>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3"/>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3"/>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3"/>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83"/>
          <p:cNvGrpSpPr/>
          <p:nvPr/>
        </p:nvGrpSpPr>
        <p:grpSpPr>
          <a:xfrm>
            <a:off x="3207778" y="2474632"/>
            <a:ext cx="419933" cy="275170"/>
            <a:chOff x="3207778" y="2474632"/>
            <a:chExt cx="419933" cy="275170"/>
          </a:xfrm>
        </p:grpSpPr>
        <p:sp>
          <p:nvSpPr>
            <p:cNvPr id="9187" name="Google Shape;9187;p83"/>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3"/>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3"/>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3"/>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3"/>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3"/>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3"/>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3"/>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3"/>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3"/>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3"/>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3"/>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3"/>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3"/>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1" name="Google Shape;9201;p83"/>
          <p:cNvGrpSpPr/>
          <p:nvPr/>
        </p:nvGrpSpPr>
        <p:grpSpPr>
          <a:xfrm>
            <a:off x="6099375" y="2456075"/>
            <a:ext cx="337684" cy="314194"/>
            <a:chOff x="6099375" y="2456075"/>
            <a:chExt cx="337684" cy="314194"/>
          </a:xfrm>
        </p:grpSpPr>
        <p:sp>
          <p:nvSpPr>
            <p:cNvPr id="9202" name="Google Shape;9202;p83"/>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3"/>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83"/>
          <p:cNvGrpSpPr/>
          <p:nvPr/>
        </p:nvGrpSpPr>
        <p:grpSpPr>
          <a:xfrm>
            <a:off x="2312623" y="2468584"/>
            <a:ext cx="312698" cy="286534"/>
            <a:chOff x="2312623" y="2468584"/>
            <a:chExt cx="312698" cy="286534"/>
          </a:xfrm>
        </p:grpSpPr>
        <p:sp>
          <p:nvSpPr>
            <p:cNvPr id="9205" name="Google Shape;9205;p83"/>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3"/>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3"/>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8" name="Google Shape;9208;p83"/>
          <p:cNvGrpSpPr/>
          <p:nvPr/>
        </p:nvGrpSpPr>
        <p:grpSpPr>
          <a:xfrm>
            <a:off x="5618805" y="2440924"/>
            <a:ext cx="345292" cy="342618"/>
            <a:chOff x="5618805" y="2440924"/>
            <a:chExt cx="345292" cy="342618"/>
          </a:xfrm>
        </p:grpSpPr>
        <p:sp>
          <p:nvSpPr>
            <p:cNvPr id="9209" name="Google Shape;9209;p83"/>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3"/>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3"/>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3"/>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3"/>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4" name="Google Shape;9214;p83"/>
          <p:cNvGrpSpPr/>
          <p:nvPr/>
        </p:nvGrpSpPr>
        <p:grpSpPr>
          <a:xfrm>
            <a:off x="4653179" y="2446590"/>
            <a:ext cx="377886" cy="331255"/>
            <a:chOff x="4653179" y="2446590"/>
            <a:chExt cx="377886" cy="331255"/>
          </a:xfrm>
        </p:grpSpPr>
        <p:sp>
          <p:nvSpPr>
            <p:cNvPr id="9215" name="Google Shape;9215;p83"/>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83"/>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3"/>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3"/>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83"/>
          <p:cNvGrpSpPr/>
          <p:nvPr/>
        </p:nvGrpSpPr>
        <p:grpSpPr>
          <a:xfrm>
            <a:off x="5184517" y="2459481"/>
            <a:ext cx="252062" cy="305122"/>
            <a:chOff x="5184517" y="2459481"/>
            <a:chExt cx="252062" cy="305122"/>
          </a:xfrm>
        </p:grpSpPr>
        <p:sp>
          <p:nvSpPr>
            <p:cNvPr id="9220" name="Google Shape;9220;p83"/>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3"/>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3"/>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3"/>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3"/>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3"/>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6" name="Google Shape;9226;p83"/>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7" name="Google Shape;9227;p83"/>
          <p:cNvGrpSpPr/>
          <p:nvPr/>
        </p:nvGrpSpPr>
        <p:grpSpPr>
          <a:xfrm>
            <a:off x="6155459" y="1969108"/>
            <a:ext cx="249770" cy="363849"/>
            <a:chOff x="6155459" y="1969108"/>
            <a:chExt cx="249770" cy="363849"/>
          </a:xfrm>
        </p:grpSpPr>
        <p:sp>
          <p:nvSpPr>
            <p:cNvPr id="9228" name="Google Shape;9228;p83"/>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3"/>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3"/>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3"/>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3"/>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3"/>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3"/>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3"/>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3"/>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7" name="Google Shape;9237;p83"/>
          <p:cNvGrpSpPr/>
          <p:nvPr/>
        </p:nvGrpSpPr>
        <p:grpSpPr>
          <a:xfrm>
            <a:off x="2280029" y="1970604"/>
            <a:ext cx="353631" cy="354395"/>
            <a:chOff x="2280029" y="1970604"/>
            <a:chExt cx="353631" cy="354395"/>
          </a:xfrm>
        </p:grpSpPr>
        <p:sp>
          <p:nvSpPr>
            <p:cNvPr id="9238" name="Google Shape;9238;p83"/>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3"/>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3"/>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3"/>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83"/>
          <p:cNvGrpSpPr/>
          <p:nvPr/>
        </p:nvGrpSpPr>
        <p:grpSpPr>
          <a:xfrm>
            <a:off x="8065100" y="2000174"/>
            <a:ext cx="255086" cy="301685"/>
            <a:chOff x="8065100" y="2000174"/>
            <a:chExt cx="255086" cy="301685"/>
          </a:xfrm>
        </p:grpSpPr>
        <p:sp>
          <p:nvSpPr>
            <p:cNvPr id="9243" name="Google Shape;9243;p83"/>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3"/>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3"/>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3"/>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7" name="Google Shape;9247;p83"/>
          <p:cNvGrpSpPr/>
          <p:nvPr/>
        </p:nvGrpSpPr>
        <p:grpSpPr>
          <a:xfrm>
            <a:off x="6633705" y="1969108"/>
            <a:ext cx="249420" cy="363849"/>
            <a:chOff x="6633705" y="1969108"/>
            <a:chExt cx="249420" cy="363849"/>
          </a:xfrm>
        </p:grpSpPr>
        <p:sp>
          <p:nvSpPr>
            <p:cNvPr id="9248" name="Google Shape;9248;p83"/>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3"/>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3"/>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83"/>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3"/>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3"/>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3"/>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3"/>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6" name="Google Shape;9256;p83"/>
          <p:cNvGrpSpPr/>
          <p:nvPr/>
        </p:nvGrpSpPr>
        <p:grpSpPr>
          <a:xfrm>
            <a:off x="5211031" y="1969108"/>
            <a:ext cx="226661" cy="363467"/>
            <a:chOff x="5211031" y="1969108"/>
            <a:chExt cx="226661" cy="363467"/>
          </a:xfrm>
        </p:grpSpPr>
        <p:sp>
          <p:nvSpPr>
            <p:cNvPr id="9257" name="Google Shape;9257;p83"/>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3"/>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9" name="Google Shape;9259;p83"/>
          <p:cNvGrpSpPr/>
          <p:nvPr/>
        </p:nvGrpSpPr>
        <p:grpSpPr>
          <a:xfrm>
            <a:off x="3712952" y="1970604"/>
            <a:ext cx="354363" cy="354395"/>
            <a:chOff x="3712952" y="1970604"/>
            <a:chExt cx="354363" cy="354395"/>
          </a:xfrm>
        </p:grpSpPr>
        <p:sp>
          <p:nvSpPr>
            <p:cNvPr id="9260" name="Google Shape;9260;p83"/>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3"/>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3"/>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3"/>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3"/>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3"/>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3"/>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3"/>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3"/>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83"/>
          <p:cNvGrpSpPr/>
          <p:nvPr/>
        </p:nvGrpSpPr>
        <p:grpSpPr>
          <a:xfrm>
            <a:off x="3235438" y="1970604"/>
            <a:ext cx="354363" cy="354745"/>
            <a:chOff x="3235438" y="1970604"/>
            <a:chExt cx="354363" cy="354745"/>
          </a:xfrm>
        </p:grpSpPr>
        <p:sp>
          <p:nvSpPr>
            <p:cNvPr id="9270" name="Google Shape;9270;p83"/>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3"/>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3"/>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3"/>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3"/>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3"/>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3"/>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3"/>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3"/>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3"/>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3"/>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3"/>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3"/>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3" name="Google Shape;9283;p83"/>
          <p:cNvGrpSpPr/>
          <p:nvPr/>
        </p:nvGrpSpPr>
        <p:grpSpPr>
          <a:xfrm>
            <a:off x="1329585" y="1989925"/>
            <a:ext cx="341472" cy="335074"/>
            <a:chOff x="1329585" y="1989925"/>
            <a:chExt cx="341472" cy="335074"/>
          </a:xfrm>
        </p:grpSpPr>
        <p:sp>
          <p:nvSpPr>
            <p:cNvPr id="9284" name="Google Shape;9284;p83"/>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3"/>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3"/>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83"/>
          <p:cNvGrpSpPr/>
          <p:nvPr/>
        </p:nvGrpSpPr>
        <p:grpSpPr>
          <a:xfrm>
            <a:off x="5591871" y="1989906"/>
            <a:ext cx="416649" cy="325597"/>
            <a:chOff x="5626763" y="2013829"/>
            <a:chExt cx="351722" cy="274788"/>
          </a:xfrm>
        </p:grpSpPr>
        <p:sp>
          <p:nvSpPr>
            <p:cNvPr id="9288" name="Google Shape;9288;p83"/>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3"/>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3"/>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3"/>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3"/>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3"/>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3"/>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3"/>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3"/>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3"/>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8" name="Google Shape;9298;p83"/>
          <p:cNvGrpSpPr/>
          <p:nvPr/>
        </p:nvGrpSpPr>
        <p:grpSpPr>
          <a:xfrm>
            <a:off x="7576605" y="1983877"/>
            <a:ext cx="276698" cy="333133"/>
            <a:chOff x="7576605" y="1983877"/>
            <a:chExt cx="276698" cy="333133"/>
          </a:xfrm>
        </p:grpSpPr>
        <p:sp>
          <p:nvSpPr>
            <p:cNvPr id="9299" name="Google Shape;9299;p83"/>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3"/>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1" name="Google Shape;9301;p83"/>
          <p:cNvGrpSpPr/>
          <p:nvPr/>
        </p:nvGrpSpPr>
        <p:grpSpPr>
          <a:xfrm>
            <a:off x="853568" y="1975538"/>
            <a:ext cx="337334" cy="353599"/>
            <a:chOff x="853568" y="1975538"/>
            <a:chExt cx="337334" cy="353599"/>
          </a:xfrm>
        </p:grpSpPr>
        <p:sp>
          <p:nvSpPr>
            <p:cNvPr id="9302" name="Google Shape;9302;p83"/>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3"/>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3"/>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3"/>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83"/>
          <p:cNvGrpSpPr/>
          <p:nvPr/>
        </p:nvGrpSpPr>
        <p:grpSpPr>
          <a:xfrm>
            <a:off x="2770052" y="2009628"/>
            <a:ext cx="327085" cy="277080"/>
            <a:chOff x="2770052" y="2009628"/>
            <a:chExt cx="327085" cy="277080"/>
          </a:xfrm>
        </p:grpSpPr>
        <p:sp>
          <p:nvSpPr>
            <p:cNvPr id="9307" name="Google Shape;9307;p83"/>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3"/>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9" name="Google Shape;9309;p83"/>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0" name="Google Shape;9310;p83"/>
          <p:cNvGrpSpPr/>
          <p:nvPr/>
        </p:nvGrpSpPr>
        <p:grpSpPr>
          <a:xfrm>
            <a:off x="4195399" y="1970604"/>
            <a:ext cx="344878" cy="343573"/>
            <a:chOff x="4195399" y="1970604"/>
            <a:chExt cx="344878" cy="343573"/>
          </a:xfrm>
        </p:grpSpPr>
        <p:sp>
          <p:nvSpPr>
            <p:cNvPr id="9311" name="Google Shape;9311;p83"/>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3"/>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3"/>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3"/>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5" name="Google Shape;9315;p83"/>
          <p:cNvGrpSpPr/>
          <p:nvPr/>
        </p:nvGrpSpPr>
        <p:grpSpPr>
          <a:xfrm>
            <a:off x="4674791" y="1977447"/>
            <a:ext cx="344528" cy="344114"/>
            <a:chOff x="4674791" y="1977447"/>
            <a:chExt cx="344528" cy="344114"/>
          </a:xfrm>
        </p:grpSpPr>
        <p:sp>
          <p:nvSpPr>
            <p:cNvPr id="9316" name="Google Shape;9316;p83"/>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3"/>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3"/>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3"/>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3"/>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3"/>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3"/>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3"/>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3"/>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3"/>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3"/>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3"/>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3"/>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3"/>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3"/>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3"/>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3"/>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3"/>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3"/>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3"/>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3"/>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3"/>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3"/>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3"/>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3"/>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3"/>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83"/>
          <p:cNvGrpSpPr/>
          <p:nvPr/>
        </p:nvGrpSpPr>
        <p:grpSpPr>
          <a:xfrm>
            <a:off x="6083810" y="1547297"/>
            <a:ext cx="382819" cy="310788"/>
            <a:chOff x="6083810" y="1547297"/>
            <a:chExt cx="382819" cy="310788"/>
          </a:xfrm>
        </p:grpSpPr>
        <p:sp>
          <p:nvSpPr>
            <p:cNvPr id="9343" name="Google Shape;9343;p83"/>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3"/>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3"/>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3"/>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3"/>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3"/>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3"/>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3"/>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3"/>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3"/>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3"/>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3"/>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3"/>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3"/>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3"/>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3"/>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3"/>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3"/>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1" name="Google Shape;9361;p83"/>
          <p:cNvGrpSpPr/>
          <p:nvPr/>
        </p:nvGrpSpPr>
        <p:grpSpPr>
          <a:xfrm>
            <a:off x="6558300" y="1538193"/>
            <a:ext cx="382788" cy="328613"/>
            <a:chOff x="6558300" y="1538193"/>
            <a:chExt cx="382788" cy="328613"/>
          </a:xfrm>
        </p:grpSpPr>
        <p:sp>
          <p:nvSpPr>
            <p:cNvPr id="9362" name="Google Shape;9362;p83"/>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3"/>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4" name="Google Shape;9364;p83"/>
          <p:cNvGrpSpPr/>
          <p:nvPr/>
        </p:nvGrpSpPr>
        <p:grpSpPr>
          <a:xfrm>
            <a:off x="5194002" y="1511297"/>
            <a:ext cx="259605" cy="346024"/>
            <a:chOff x="5194002" y="1511297"/>
            <a:chExt cx="259605" cy="346024"/>
          </a:xfrm>
        </p:grpSpPr>
        <p:sp>
          <p:nvSpPr>
            <p:cNvPr id="9365" name="Google Shape;9365;p83"/>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3"/>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3"/>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3"/>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83"/>
          <p:cNvGrpSpPr/>
          <p:nvPr/>
        </p:nvGrpSpPr>
        <p:grpSpPr>
          <a:xfrm>
            <a:off x="1394741" y="1512061"/>
            <a:ext cx="252444" cy="351722"/>
            <a:chOff x="1394741" y="1512061"/>
            <a:chExt cx="252444" cy="351722"/>
          </a:xfrm>
        </p:grpSpPr>
        <p:sp>
          <p:nvSpPr>
            <p:cNvPr id="9370" name="Google Shape;9370;p83"/>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3"/>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3"/>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3"/>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3"/>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3"/>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3"/>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3"/>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3"/>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3"/>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3"/>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3"/>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3"/>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3"/>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3"/>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3"/>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3"/>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83"/>
          <p:cNvGrpSpPr/>
          <p:nvPr/>
        </p:nvGrpSpPr>
        <p:grpSpPr>
          <a:xfrm>
            <a:off x="855096" y="1504485"/>
            <a:ext cx="380910" cy="339594"/>
            <a:chOff x="855096" y="1504485"/>
            <a:chExt cx="380910" cy="339594"/>
          </a:xfrm>
        </p:grpSpPr>
        <p:sp>
          <p:nvSpPr>
            <p:cNvPr id="9388" name="Google Shape;9388;p83"/>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3"/>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3"/>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3"/>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3"/>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3" name="Google Shape;9393;p83"/>
          <p:cNvGrpSpPr/>
          <p:nvPr/>
        </p:nvGrpSpPr>
        <p:grpSpPr>
          <a:xfrm>
            <a:off x="1819576" y="1511679"/>
            <a:ext cx="352103" cy="352103"/>
            <a:chOff x="1819576" y="1511679"/>
            <a:chExt cx="352103" cy="352103"/>
          </a:xfrm>
        </p:grpSpPr>
        <p:sp>
          <p:nvSpPr>
            <p:cNvPr id="9394" name="Google Shape;9394;p83"/>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3"/>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3"/>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3"/>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8" name="Google Shape;9398;p83"/>
          <p:cNvGrpSpPr/>
          <p:nvPr/>
        </p:nvGrpSpPr>
        <p:grpSpPr>
          <a:xfrm>
            <a:off x="5621097" y="1500761"/>
            <a:ext cx="371424" cy="355446"/>
            <a:chOff x="5621097" y="1500761"/>
            <a:chExt cx="371424" cy="355446"/>
          </a:xfrm>
        </p:grpSpPr>
        <p:sp>
          <p:nvSpPr>
            <p:cNvPr id="9399" name="Google Shape;9399;p83"/>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3"/>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83"/>
          <p:cNvGrpSpPr/>
          <p:nvPr/>
        </p:nvGrpSpPr>
        <p:grpSpPr>
          <a:xfrm>
            <a:off x="4670239" y="1541599"/>
            <a:ext cx="359679" cy="321833"/>
            <a:chOff x="4670239" y="1541599"/>
            <a:chExt cx="359679" cy="321833"/>
          </a:xfrm>
        </p:grpSpPr>
        <p:sp>
          <p:nvSpPr>
            <p:cNvPr id="9402" name="Google Shape;9402;p83"/>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3"/>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3"/>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3"/>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3"/>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7" name="Google Shape;9407;p83"/>
          <p:cNvGrpSpPr/>
          <p:nvPr/>
        </p:nvGrpSpPr>
        <p:grpSpPr>
          <a:xfrm>
            <a:off x="4212429" y="1502385"/>
            <a:ext cx="321037" cy="353822"/>
            <a:chOff x="4212429" y="1502385"/>
            <a:chExt cx="321037" cy="353822"/>
          </a:xfrm>
        </p:grpSpPr>
        <p:sp>
          <p:nvSpPr>
            <p:cNvPr id="9408" name="Google Shape;9408;p83"/>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3"/>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3"/>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3"/>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83"/>
          <p:cNvGrpSpPr/>
          <p:nvPr/>
        </p:nvGrpSpPr>
        <p:grpSpPr>
          <a:xfrm>
            <a:off x="2302788" y="1505981"/>
            <a:ext cx="336188" cy="335425"/>
            <a:chOff x="2302788" y="1505981"/>
            <a:chExt cx="336188" cy="335425"/>
          </a:xfrm>
        </p:grpSpPr>
        <p:sp>
          <p:nvSpPr>
            <p:cNvPr id="9413" name="Google Shape;9413;p83"/>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3"/>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3"/>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3"/>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3"/>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3"/>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3"/>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3"/>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3"/>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3"/>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3"/>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3"/>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3"/>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3"/>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3"/>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3"/>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3"/>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0" name="Google Shape;9430;p83"/>
          <p:cNvGrpSpPr/>
          <p:nvPr/>
        </p:nvGrpSpPr>
        <p:grpSpPr>
          <a:xfrm>
            <a:off x="2780301" y="1521896"/>
            <a:ext cx="333133" cy="321037"/>
            <a:chOff x="2780301" y="1521896"/>
            <a:chExt cx="333133" cy="321037"/>
          </a:xfrm>
        </p:grpSpPr>
        <p:sp>
          <p:nvSpPr>
            <p:cNvPr id="9431" name="Google Shape;9431;p83"/>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3"/>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3"/>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3"/>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3"/>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3"/>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3"/>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3"/>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3"/>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3"/>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3"/>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3"/>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3"/>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3"/>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3"/>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3"/>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3"/>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3"/>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3"/>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3"/>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1" name="Google Shape;9451;p83"/>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3"/>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3"/>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4" name="Google Shape;9454;p83"/>
          <p:cNvGrpSpPr/>
          <p:nvPr/>
        </p:nvGrpSpPr>
        <p:grpSpPr>
          <a:xfrm>
            <a:off x="3316159" y="1515085"/>
            <a:ext cx="211892" cy="339594"/>
            <a:chOff x="3316159" y="1515085"/>
            <a:chExt cx="211892" cy="339594"/>
          </a:xfrm>
        </p:grpSpPr>
        <p:sp>
          <p:nvSpPr>
            <p:cNvPr id="9455" name="Google Shape;9455;p83"/>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3"/>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3"/>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3"/>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3"/>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3"/>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1" name="Google Shape;9461;p83"/>
          <p:cNvGrpSpPr/>
          <p:nvPr/>
        </p:nvGrpSpPr>
        <p:grpSpPr>
          <a:xfrm>
            <a:off x="3716358" y="1544655"/>
            <a:ext cx="361971" cy="314958"/>
            <a:chOff x="3716358" y="1544655"/>
            <a:chExt cx="361971" cy="314958"/>
          </a:xfrm>
        </p:grpSpPr>
        <p:sp>
          <p:nvSpPr>
            <p:cNvPr id="9462" name="Google Shape;9462;p83"/>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3"/>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3"/>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3"/>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3"/>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7" name="Google Shape;9467;p83"/>
            <p:cNvGrpSpPr/>
            <p:nvPr/>
          </p:nvGrpSpPr>
          <p:grpSpPr>
            <a:xfrm>
              <a:off x="3716358" y="1544655"/>
              <a:ext cx="361971" cy="314958"/>
              <a:chOff x="3716358" y="1544655"/>
              <a:chExt cx="361971" cy="314958"/>
            </a:xfrm>
          </p:grpSpPr>
          <p:sp>
            <p:nvSpPr>
              <p:cNvPr id="9468" name="Google Shape;9468;p83"/>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3"/>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3"/>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3"/>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3"/>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73" name="Google Shape;9473;p83"/>
          <p:cNvGrpSpPr/>
          <p:nvPr/>
        </p:nvGrpSpPr>
        <p:grpSpPr>
          <a:xfrm>
            <a:off x="7011924" y="1557552"/>
            <a:ext cx="499533" cy="305136"/>
            <a:chOff x="7009649" y="1541981"/>
            <a:chExt cx="524940" cy="320655"/>
          </a:xfrm>
        </p:grpSpPr>
        <p:sp>
          <p:nvSpPr>
            <p:cNvPr id="9474" name="Google Shape;9474;p83"/>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3"/>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3"/>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3"/>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3"/>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3"/>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3"/>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3"/>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2" name="Google Shape;9482;p83"/>
          <p:cNvGrpSpPr/>
          <p:nvPr/>
        </p:nvGrpSpPr>
        <p:grpSpPr>
          <a:xfrm>
            <a:off x="8034034" y="1518109"/>
            <a:ext cx="282746" cy="340358"/>
            <a:chOff x="8034034" y="1518109"/>
            <a:chExt cx="282746" cy="340358"/>
          </a:xfrm>
        </p:grpSpPr>
        <p:sp>
          <p:nvSpPr>
            <p:cNvPr id="9483" name="Google Shape;9483;p83"/>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3"/>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3"/>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3"/>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7" name="Google Shape;9487;p83"/>
          <p:cNvGrpSpPr/>
          <p:nvPr/>
        </p:nvGrpSpPr>
        <p:grpSpPr>
          <a:xfrm>
            <a:off x="7582302" y="1499934"/>
            <a:ext cx="369133" cy="360411"/>
            <a:chOff x="7582302" y="1499934"/>
            <a:chExt cx="369133" cy="360411"/>
          </a:xfrm>
        </p:grpSpPr>
        <p:sp>
          <p:nvSpPr>
            <p:cNvPr id="9488" name="Google Shape;9488;p83"/>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3"/>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3"/>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3"/>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3"/>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496"/>
        <p:cNvGrpSpPr/>
        <p:nvPr/>
      </p:nvGrpSpPr>
      <p:grpSpPr>
        <a:xfrm>
          <a:off x="0" y="0"/>
          <a:ext cx="0" cy="0"/>
          <a:chOff x="0" y="0"/>
          <a:chExt cx="0" cy="0"/>
        </a:xfrm>
      </p:grpSpPr>
      <p:pic>
        <p:nvPicPr>
          <p:cNvPr id="9497" name="Google Shape;9497;p8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EFEFEF"/>
        </a:solidFill>
        <a:effectLst/>
      </p:bgPr>
    </p:bg>
    <p:spTree>
      <p:nvGrpSpPr>
        <p:cNvPr id="1" name="Shape 328"/>
        <p:cNvGrpSpPr/>
        <p:nvPr/>
      </p:nvGrpSpPr>
      <p:grpSpPr>
        <a:xfrm>
          <a:off x="0" y="0"/>
          <a:ext cx="0" cy="0"/>
          <a:chOff x="0" y="0"/>
          <a:chExt cx="0" cy="0"/>
        </a:xfrm>
      </p:grpSpPr>
      <p:sp>
        <p:nvSpPr>
          <p:cNvPr id="329" name="Google Shape;329;p47"/>
          <p:cNvSpPr/>
          <p:nvPr/>
        </p:nvSpPr>
        <p:spPr>
          <a:xfrm>
            <a:off x="6377400" y="523000"/>
            <a:ext cx="2766600" cy="19245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47"/>
          <p:cNvSpPr/>
          <p:nvPr/>
        </p:nvSpPr>
        <p:spPr>
          <a:xfrm>
            <a:off x="-6775" y="2702225"/>
            <a:ext cx="2766600" cy="19245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47"/>
          <p:cNvSpPr txBox="1">
            <a:spLocks noGrp="1"/>
          </p:cNvSpPr>
          <p:nvPr>
            <p:ph type="subTitle" idx="3"/>
          </p:nvPr>
        </p:nvSpPr>
        <p:spPr>
          <a:xfrm flipH="1">
            <a:off x="2696100" y="1122800"/>
            <a:ext cx="1802100" cy="1422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 is the closest planet to the Sun and the smallest one in the Solar System. The planet’s name has nothing to do with the liquid metal</a:t>
            </a:r>
            <a:endParaRPr sz="900"/>
          </a:p>
        </p:txBody>
      </p:sp>
      <p:sp>
        <p:nvSpPr>
          <p:cNvPr id="332" name="Google Shape;332;p47"/>
          <p:cNvSpPr txBox="1">
            <a:spLocks noGrp="1"/>
          </p:cNvSpPr>
          <p:nvPr>
            <p:ph type="subTitle" idx="1"/>
          </p:nvPr>
        </p:nvSpPr>
        <p:spPr>
          <a:xfrm>
            <a:off x="4630350" y="2607563"/>
            <a:ext cx="1802100" cy="1422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Venus has a beautiful name and is the second planet from the Sun. It’s terribly hot—even hotter than Mercury—and its atmosphere is extremely poisonous</a:t>
            </a:r>
            <a:endParaRPr/>
          </a:p>
        </p:txBody>
      </p:sp>
      <p:sp>
        <p:nvSpPr>
          <p:cNvPr id="333" name="Google Shape;333;p47"/>
          <p:cNvSpPr txBox="1">
            <a:spLocks noGrp="1"/>
          </p:cNvSpPr>
          <p:nvPr>
            <p:ph type="ctrTitle" idx="2"/>
          </p:nvPr>
        </p:nvSpPr>
        <p:spPr>
          <a:xfrm flipH="1">
            <a:off x="2710030" y="559183"/>
            <a:ext cx="19527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VISION</a:t>
            </a:r>
            <a:endParaRPr/>
          </a:p>
        </p:txBody>
      </p:sp>
      <p:sp>
        <p:nvSpPr>
          <p:cNvPr id="334" name="Google Shape;334;p47"/>
          <p:cNvSpPr txBox="1">
            <a:spLocks noGrp="1"/>
          </p:cNvSpPr>
          <p:nvPr>
            <p:ph type="ctrTitle"/>
          </p:nvPr>
        </p:nvSpPr>
        <p:spPr>
          <a:xfrm>
            <a:off x="4457275" y="4231958"/>
            <a:ext cx="20541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MISSION</a:t>
            </a:r>
            <a:endParaRPr/>
          </a:p>
        </p:txBody>
      </p:sp>
      <p:cxnSp>
        <p:nvCxnSpPr>
          <p:cNvPr id="335" name="Google Shape;335;p47"/>
          <p:cNvCxnSpPr/>
          <p:nvPr/>
        </p:nvCxnSpPr>
        <p:spPr>
          <a:xfrm rot="10800000">
            <a:off x="0" y="965375"/>
            <a:ext cx="4573500" cy="0"/>
          </a:xfrm>
          <a:prstGeom prst="straightConnector1">
            <a:avLst/>
          </a:prstGeom>
          <a:noFill/>
          <a:ln w="19050" cap="flat" cmpd="sng">
            <a:solidFill>
              <a:srgbClr val="2C3938"/>
            </a:solidFill>
            <a:prstDash val="solid"/>
            <a:round/>
            <a:headEnd type="none" w="med" len="med"/>
            <a:tailEnd type="none" w="med" len="med"/>
          </a:ln>
        </p:spPr>
      </p:cxnSp>
      <p:cxnSp>
        <p:nvCxnSpPr>
          <p:cNvPr id="336" name="Google Shape;336;p47"/>
          <p:cNvCxnSpPr/>
          <p:nvPr/>
        </p:nvCxnSpPr>
        <p:spPr>
          <a:xfrm>
            <a:off x="4566725" y="4189625"/>
            <a:ext cx="4577400" cy="0"/>
          </a:xfrm>
          <a:prstGeom prst="straightConnector1">
            <a:avLst/>
          </a:prstGeom>
          <a:noFill/>
          <a:ln w="19050" cap="flat" cmpd="sng">
            <a:solidFill>
              <a:srgbClr val="2C3938"/>
            </a:solidFill>
            <a:prstDash val="solid"/>
            <a:round/>
            <a:headEnd type="none" w="med" len="med"/>
            <a:tailEnd type="none" w="med" len="med"/>
          </a:ln>
        </p:spPr>
      </p:cxnSp>
      <p:pic>
        <p:nvPicPr>
          <p:cNvPr id="337" name="Google Shape;337;p47"/>
          <p:cNvPicPr preferRelativeResize="0"/>
          <p:nvPr/>
        </p:nvPicPr>
        <p:blipFill rotWithShape="1">
          <a:blip r:embed="rId3">
            <a:alphaModFix/>
          </a:blip>
          <a:srcRect l="17001" t="20676" r="17001" b="23638"/>
          <a:stretch/>
        </p:blipFill>
        <p:spPr>
          <a:xfrm rot="5400000">
            <a:off x="5829456" y="1828938"/>
            <a:ext cx="4242619" cy="2386476"/>
          </a:xfrm>
          <a:prstGeom prst="rect">
            <a:avLst/>
          </a:prstGeom>
          <a:noFill/>
          <a:ln>
            <a:noFill/>
          </a:ln>
        </p:spPr>
      </p:pic>
      <p:pic>
        <p:nvPicPr>
          <p:cNvPr id="338" name="Google Shape;338;p47"/>
          <p:cNvPicPr preferRelativeResize="0"/>
          <p:nvPr/>
        </p:nvPicPr>
        <p:blipFill rotWithShape="1">
          <a:blip r:embed="rId4">
            <a:alphaModFix/>
          </a:blip>
          <a:srcRect l="17044" t="22196" r="17044" b="22201"/>
          <a:stretch/>
        </p:blipFill>
        <p:spPr>
          <a:xfrm rot="5400000">
            <a:off x="-935172" y="927747"/>
            <a:ext cx="4242621" cy="2387109"/>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42"/>
        <p:cNvGrpSpPr/>
        <p:nvPr/>
      </p:nvGrpSpPr>
      <p:grpSpPr>
        <a:xfrm>
          <a:off x="0" y="0"/>
          <a:ext cx="0" cy="0"/>
          <a:chOff x="0" y="0"/>
          <a:chExt cx="0" cy="0"/>
        </a:xfrm>
      </p:grpSpPr>
      <p:sp>
        <p:nvSpPr>
          <p:cNvPr id="343" name="Google Shape;343;p48"/>
          <p:cNvSpPr txBox="1">
            <a:spLocks noGrp="1"/>
          </p:cNvSpPr>
          <p:nvPr>
            <p:ph type="subTitle" idx="1"/>
          </p:nvPr>
        </p:nvSpPr>
        <p:spPr>
          <a:xfrm flipH="1">
            <a:off x="2047425" y="2271800"/>
            <a:ext cx="5049000" cy="60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
        <p:nvSpPr>
          <p:cNvPr id="344" name="Google Shape;344;p48"/>
          <p:cNvSpPr txBox="1">
            <a:spLocks noGrp="1"/>
          </p:cNvSpPr>
          <p:nvPr>
            <p:ph type="ctrTitle"/>
          </p:nvPr>
        </p:nvSpPr>
        <p:spPr>
          <a:xfrm>
            <a:off x="3265175" y="2763917"/>
            <a:ext cx="3567300" cy="308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—SOMEONE FAMOUS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EFEFEF"/>
        </a:solidFill>
        <a:effectLst/>
      </p:bgPr>
    </p:bg>
    <p:spTree>
      <p:nvGrpSpPr>
        <p:cNvPr id="1" name="Shape 348"/>
        <p:cNvGrpSpPr/>
        <p:nvPr/>
      </p:nvGrpSpPr>
      <p:grpSpPr>
        <a:xfrm>
          <a:off x="0" y="0"/>
          <a:ext cx="0" cy="0"/>
          <a:chOff x="0" y="0"/>
          <a:chExt cx="0" cy="0"/>
        </a:xfrm>
      </p:grpSpPr>
      <p:sp>
        <p:nvSpPr>
          <p:cNvPr id="349" name="Google Shape;349;p49"/>
          <p:cNvSpPr/>
          <p:nvPr/>
        </p:nvSpPr>
        <p:spPr>
          <a:xfrm>
            <a:off x="1713050" y="1824500"/>
            <a:ext cx="786000" cy="786000"/>
          </a:xfrm>
          <a:prstGeom prst="rect">
            <a:avLst/>
          </a:prstGeom>
          <a:solidFill>
            <a:srgbClr val="448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49"/>
          <p:cNvSpPr/>
          <p:nvPr/>
        </p:nvSpPr>
        <p:spPr>
          <a:xfrm>
            <a:off x="3004200" y="2010576"/>
            <a:ext cx="600000" cy="600000"/>
          </a:xfrm>
          <a:prstGeom prst="rect">
            <a:avLst/>
          </a:prstGeom>
          <a:solidFill>
            <a:srgbClr val="4E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49"/>
          <p:cNvSpPr/>
          <p:nvPr/>
        </p:nvSpPr>
        <p:spPr>
          <a:xfrm>
            <a:off x="1720106" y="3838007"/>
            <a:ext cx="600000" cy="342600"/>
          </a:xfrm>
          <a:prstGeom prst="rect">
            <a:avLst/>
          </a:prstGeom>
          <a:solidFill>
            <a:srgbClr val="448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49"/>
          <p:cNvSpPr/>
          <p:nvPr/>
        </p:nvSpPr>
        <p:spPr>
          <a:xfrm>
            <a:off x="3004198" y="3726098"/>
            <a:ext cx="795900" cy="454500"/>
          </a:xfrm>
          <a:prstGeom prst="rect">
            <a:avLst/>
          </a:prstGeom>
          <a:solidFill>
            <a:srgbClr val="4E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49"/>
          <p:cNvSpPr/>
          <p:nvPr/>
        </p:nvSpPr>
        <p:spPr>
          <a:xfrm>
            <a:off x="1713050" y="3582284"/>
            <a:ext cx="1050600" cy="6000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49"/>
          <p:cNvSpPr txBox="1"/>
          <p:nvPr/>
        </p:nvSpPr>
        <p:spPr>
          <a:xfrm>
            <a:off x="5047453" y="1209963"/>
            <a:ext cx="1200600" cy="250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200"/>
              </a:spcAft>
              <a:buNone/>
            </a:pPr>
            <a:r>
              <a:rPr lang="en" sz="1200">
                <a:solidFill>
                  <a:srgbClr val="2C3938"/>
                </a:solidFill>
                <a:latin typeface="Oswald"/>
                <a:ea typeface="Oswald"/>
                <a:cs typeface="Oswald"/>
                <a:sym typeface="Oswald"/>
              </a:rPr>
              <a:t>NATIONALITIES</a:t>
            </a:r>
            <a:endParaRPr sz="1200">
              <a:solidFill>
                <a:srgbClr val="2C3938"/>
              </a:solidFill>
              <a:latin typeface="Oswald"/>
              <a:ea typeface="Oswald"/>
              <a:cs typeface="Oswald"/>
              <a:sym typeface="Oswald"/>
            </a:endParaRPr>
          </a:p>
        </p:txBody>
      </p:sp>
      <p:sp>
        <p:nvSpPr>
          <p:cNvPr id="355" name="Google Shape;355;p49"/>
          <p:cNvSpPr txBox="1"/>
          <p:nvPr/>
        </p:nvSpPr>
        <p:spPr>
          <a:xfrm>
            <a:off x="1621328" y="1211850"/>
            <a:ext cx="877800" cy="250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200"/>
              </a:spcAft>
              <a:buNone/>
            </a:pPr>
            <a:r>
              <a:rPr lang="en" sz="1200">
                <a:solidFill>
                  <a:srgbClr val="2C3938"/>
                </a:solidFill>
                <a:latin typeface="Oswald"/>
                <a:ea typeface="Oswald"/>
                <a:cs typeface="Oswald"/>
                <a:sym typeface="Oswald"/>
              </a:rPr>
              <a:t>GENDER</a:t>
            </a:r>
            <a:endParaRPr sz="1200">
              <a:solidFill>
                <a:srgbClr val="2C3938"/>
              </a:solidFill>
              <a:latin typeface="Oswald"/>
              <a:ea typeface="Oswald"/>
              <a:cs typeface="Oswald"/>
              <a:sym typeface="Oswald"/>
            </a:endParaRPr>
          </a:p>
        </p:txBody>
      </p:sp>
      <p:sp>
        <p:nvSpPr>
          <p:cNvPr id="356" name="Google Shape;356;p49"/>
          <p:cNvSpPr/>
          <p:nvPr/>
        </p:nvSpPr>
        <p:spPr>
          <a:xfrm>
            <a:off x="1713050" y="1559976"/>
            <a:ext cx="1050600" cy="10506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49"/>
          <p:cNvSpPr/>
          <p:nvPr/>
        </p:nvSpPr>
        <p:spPr>
          <a:xfrm>
            <a:off x="3004200" y="1559976"/>
            <a:ext cx="1050600" cy="10506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 name="Google Shape;358;p49"/>
          <p:cNvGrpSpPr/>
          <p:nvPr/>
        </p:nvGrpSpPr>
        <p:grpSpPr>
          <a:xfrm>
            <a:off x="4877264" y="1540264"/>
            <a:ext cx="2641559" cy="1537628"/>
            <a:chOff x="1397225" y="1410350"/>
            <a:chExt cx="4786300" cy="2774500"/>
          </a:xfrm>
        </p:grpSpPr>
        <p:grpSp>
          <p:nvGrpSpPr>
            <p:cNvPr id="359" name="Google Shape;359;p49"/>
            <p:cNvGrpSpPr/>
            <p:nvPr/>
          </p:nvGrpSpPr>
          <p:grpSpPr>
            <a:xfrm>
              <a:off x="4293400" y="2574725"/>
              <a:ext cx="84425" cy="80100"/>
              <a:chOff x="4293400" y="2574725"/>
              <a:chExt cx="84425" cy="80100"/>
            </a:xfrm>
          </p:grpSpPr>
          <p:sp>
            <p:nvSpPr>
              <p:cNvPr id="360" name="Google Shape;360;p49"/>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2C3938"/>
              </a:solidFill>
              <a:ln>
                <a:noFill/>
              </a:ln>
            </p:spPr>
          </p:sp>
          <p:sp>
            <p:nvSpPr>
              <p:cNvPr id="361" name="Google Shape;361;p49"/>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 name="Google Shape;362;p49"/>
            <p:cNvGrpSpPr/>
            <p:nvPr/>
          </p:nvGrpSpPr>
          <p:grpSpPr>
            <a:xfrm>
              <a:off x="4000175" y="1462675"/>
              <a:ext cx="1917275" cy="1140875"/>
              <a:chOff x="4000175" y="1462675"/>
              <a:chExt cx="1917275" cy="1140875"/>
            </a:xfrm>
          </p:grpSpPr>
          <p:sp>
            <p:nvSpPr>
              <p:cNvPr id="363" name="Google Shape;363;p49"/>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2C3938"/>
              </a:solidFill>
              <a:ln>
                <a:noFill/>
              </a:ln>
            </p:spPr>
          </p:sp>
          <p:grpSp>
            <p:nvGrpSpPr>
              <p:cNvPr id="364" name="Google Shape;364;p49"/>
              <p:cNvGrpSpPr/>
              <p:nvPr/>
            </p:nvGrpSpPr>
            <p:grpSpPr>
              <a:xfrm>
                <a:off x="4000175" y="1462675"/>
                <a:ext cx="1917275" cy="1140875"/>
                <a:chOff x="4000175" y="1462675"/>
                <a:chExt cx="1917275" cy="1140875"/>
              </a:xfrm>
            </p:grpSpPr>
            <p:sp>
              <p:nvSpPr>
                <p:cNvPr id="365" name="Google Shape;365;p49"/>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2C3938"/>
                </a:solidFill>
                <a:ln>
                  <a:noFill/>
                </a:ln>
              </p:spPr>
            </p:sp>
            <p:sp>
              <p:nvSpPr>
                <p:cNvPr id="366" name="Google Shape;366;p49"/>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49"/>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49"/>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49"/>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49"/>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1" name="Google Shape;371;p49"/>
            <p:cNvGrpSpPr/>
            <p:nvPr/>
          </p:nvGrpSpPr>
          <p:grpSpPr>
            <a:xfrm>
              <a:off x="3960625" y="2587825"/>
              <a:ext cx="94050" cy="104125"/>
              <a:chOff x="3960625" y="2587825"/>
              <a:chExt cx="94050" cy="104125"/>
            </a:xfrm>
          </p:grpSpPr>
          <p:sp>
            <p:nvSpPr>
              <p:cNvPr id="372" name="Google Shape;372;p49"/>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2C3938"/>
              </a:solidFill>
              <a:ln>
                <a:noFill/>
              </a:ln>
            </p:spPr>
          </p:sp>
          <p:sp>
            <p:nvSpPr>
              <p:cNvPr id="373" name="Google Shape;373;p49"/>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 name="Google Shape;374;p49"/>
            <p:cNvGrpSpPr/>
            <p:nvPr/>
          </p:nvGrpSpPr>
          <p:grpSpPr>
            <a:xfrm>
              <a:off x="3765350" y="2500900"/>
              <a:ext cx="173600" cy="187925"/>
              <a:chOff x="3765350" y="2500900"/>
              <a:chExt cx="173600" cy="187925"/>
            </a:xfrm>
          </p:grpSpPr>
          <p:sp>
            <p:nvSpPr>
              <p:cNvPr id="375" name="Google Shape;375;p49"/>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2C3938"/>
              </a:solidFill>
              <a:ln>
                <a:noFill/>
              </a:ln>
            </p:spPr>
          </p:sp>
          <p:sp>
            <p:nvSpPr>
              <p:cNvPr id="376" name="Google Shape;376;p49"/>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49"/>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49"/>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49"/>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49"/>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 name="Google Shape;381;p49"/>
            <p:cNvGrpSpPr/>
            <p:nvPr/>
          </p:nvGrpSpPr>
          <p:grpSpPr>
            <a:xfrm>
              <a:off x="3750475" y="2481850"/>
              <a:ext cx="85125" cy="51800"/>
              <a:chOff x="3750475" y="2481850"/>
              <a:chExt cx="85125" cy="51800"/>
            </a:xfrm>
          </p:grpSpPr>
          <p:sp>
            <p:nvSpPr>
              <p:cNvPr id="382" name="Google Shape;382;p49"/>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49"/>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2C3938"/>
              </a:solidFill>
              <a:ln>
                <a:noFill/>
              </a:ln>
            </p:spPr>
          </p:sp>
        </p:grpSp>
        <p:grpSp>
          <p:nvGrpSpPr>
            <p:cNvPr id="384" name="Google Shape;384;p49"/>
            <p:cNvGrpSpPr/>
            <p:nvPr/>
          </p:nvGrpSpPr>
          <p:grpSpPr>
            <a:xfrm>
              <a:off x="3627175" y="2432450"/>
              <a:ext cx="172100" cy="169075"/>
              <a:chOff x="3627175" y="2432450"/>
              <a:chExt cx="172100" cy="169075"/>
            </a:xfrm>
          </p:grpSpPr>
          <p:sp>
            <p:nvSpPr>
              <p:cNvPr id="385" name="Google Shape;385;p49"/>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49"/>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2C3938"/>
              </a:solidFill>
              <a:ln>
                <a:noFill/>
              </a:ln>
            </p:spPr>
          </p:sp>
          <p:sp>
            <p:nvSpPr>
              <p:cNvPr id="387" name="Google Shape;387;p49"/>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2C3938"/>
              </a:solidFill>
              <a:ln>
                <a:noFill/>
              </a:ln>
            </p:spPr>
          </p:sp>
        </p:grpSp>
        <p:grpSp>
          <p:nvGrpSpPr>
            <p:cNvPr id="388" name="Google Shape;388;p49"/>
            <p:cNvGrpSpPr/>
            <p:nvPr/>
          </p:nvGrpSpPr>
          <p:grpSpPr>
            <a:xfrm>
              <a:off x="3561536" y="2585450"/>
              <a:ext cx="61539" cy="99045"/>
              <a:chOff x="3561536" y="2585450"/>
              <a:chExt cx="61539" cy="99045"/>
            </a:xfrm>
          </p:grpSpPr>
          <p:sp>
            <p:nvSpPr>
              <p:cNvPr id="389" name="Google Shape;389;p49"/>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9"/>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2C3938"/>
              </a:solidFill>
              <a:ln>
                <a:noFill/>
              </a:ln>
            </p:spPr>
          </p:sp>
        </p:grpSp>
        <p:grpSp>
          <p:nvGrpSpPr>
            <p:cNvPr id="391" name="Google Shape;391;p49"/>
            <p:cNvGrpSpPr/>
            <p:nvPr/>
          </p:nvGrpSpPr>
          <p:grpSpPr>
            <a:xfrm>
              <a:off x="3906325" y="1984500"/>
              <a:ext cx="156075" cy="262825"/>
              <a:chOff x="3906325" y="1984500"/>
              <a:chExt cx="156075" cy="262825"/>
            </a:xfrm>
          </p:grpSpPr>
          <p:sp>
            <p:nvSpPr>
              <p:cNvPr id="392" name="Google Shape;392;p49"/>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2C3938"/>
              </a:solidFill>
              <a:ln>
                <a:noFill/>
              </a:ln>
            </p:spPr>
          </p:sp>
          <p:sp>
            <p:nvSpPr>
              <p:cNvPr id="393" name="Google Shape;393;p49"/>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 name="Google Shape;394;p49"/>
            <p:cNvGrpSpPr/>
            <p:nvPr/>
          </p:nvGrpSpPr>
          <p:grpSpPr>
            <a:xfrm>
              <a:off x="1397225" y="1637375"/>
              <a:ext cx="1401575" cy="1228250"/>
              <a:chOff x="1397225" y="1637375"/>
              <a:chExt cx="1401575" cy="1228250"/>
            </a:xfrm>
          </p:grpSpPr>
          <p:sp>
            <p:nvSpPr>
              <p:cNvPr id="395" name="Google Shape;395;p49"/>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2C3938"/>
              </a:solidFill>
              <a:ln>
                <a:noFill/>
              </a:ln>
            </p:spPr>
          </p:sp>
          <p:grpSp>
            <p:nvGrpSpPr>
              <p:cNvPr id="396" name="Google Shape;396;p49"/>
              <p:cNvGrpSpPr/>
              <p:nvPr/>
            </p:nvGrpSpPr>
            <p:grpSpPr>
              <a:xfrm>
                <a:off x="1397225" y="1637375"/>
                <a:ext cx="1398775" cy="1228250"/>
                <a:chOff x="1397225" y="1637375"/>
                <a:chExt cx="1398775" cy="1228250"/>
              </a:xfrm>
            </p:grpSpPr>
            <p:sp>
              <p:nvSpPr>
                <p:cNvPr id="397" name="Google Shape;397;p49"/>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9"/>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9" name="Google Shape;399;p49"/>
            <p:cNvGrpSpPr/>
            <p:nvPr/>
          </p:nvGrpSpPr>
          <p:grpSpPr>
            <a:xfrm>
              <a:off x="2605700" y="3152850"/>
              <a:ext cx="594125" cy="616250"/>
              <a:chOff x="2605700" y="3152850"/>
              <a:chExt cx="594125" cy="616250"/>
            </a:xfrm>
          </p:grpSpPr>
          <p:sp>
            <p:nvSpPr>
              <p:cNvPr id="400" name="Google Shape;400;p49"/>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2C3938"/>
              </a:solidFill>
              <a:ln>
                <a:noFill/>
              </a:ln>
            </p:spPr>
          </p:sp>
          <p:sp>
            <p:nvSpPr>
              <p:cNvPr id="401" name="Google Shape;401;p49"/>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 name="Google Shape;402;p49"/>
            <p:cNvGrpSpPr/>
            <p:nvPr/>
          </p:nvGrpSpPr>
          <p:grpSpPr>
            <a:xfrm>
              <a:off x="2680375" y="3423800"/>
              <a:ext cx="182975" cy="761050"/>
              <a:chOff x="2680375" y="3423800"/>
              <a:chExt cx="182975" cy="761050"/>
            </a:xfrm>
          </p:grpSpPr>
          <p:sp>
            <p:nvSpPr>
              <p:cNvPr id="403" name="Google Shape;403;p49"/>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2C3938"/>
              </a:solidFill>
              <a:ln>
                <a:noFill/>
              </a:ln>
            </p:spPr>
          </p:sp>
          <p:sp>
            <p:nvSpPr>
              <p:cNvPr id="404" name="Google Shape;404;p49"/>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 name="Google Shape;405;p49"/>
            <p:cNvGrpSpPr/>
            <p:nvPr/>
          </p:nvGrpSpPr>
          <p:grpSpPr>
            <a:xfrm>
              <a:off x="3918000" y="3561900"/>
              <a:ext cx="236225" cy="207100"/>
              <a:chOff x="3918000" y="3561900"/>
              <a:chExt cx="236225" cy="207100"/>
            </a:xfrm>
          </p:grpSpPr>
          <p:sp>
            <p:nvSpPr>
              <p:cNvPr id="406" name="Google Shape;406;p49"/>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2C3938"/>
              </a:solidFill>
              <a:ln>
                <a:noFill/>
              </a:ln>
            </p:spPr>
          </p:sp>
          <p:sp>
            <p:nvSpPr>
              <p:cNvPr id="407" name="Google Shape;407;p49"/>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 name="Google Shape;408;p49"/>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9"/>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9"/>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1" name="Google Shape;411;p49"/>
            <p:cNvGrpSpPr/>
            <p:nvPr/>
          </p:nvGrpSpPr>
          <p:grpSpPr>
            <a:xfrm>
              <a:off x="1922950" y="1410350"/>
              <a:ext cx="1252825" cy="1162875"/>
              <a:chOff x="1922950" y="1410350"/>
              <a:chExt cx="1252825" cy="1162875"/>
            </a:xfrm>
          </p:grpSpPr>
          <p:sp>
            <p:nvSpPr>
              <p:cNvPr id="412" name="Google Shape;412;p49"/>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9"/>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9"/>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9"/>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9"/>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9"/>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9"/>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9"/>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9"/>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9"/>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9"/>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9"/>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9"/>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9"/>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9"/>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9"/>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8" name="Google Shape;428;p49"/>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9"/>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9"/>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9"/>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9"/>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9"/>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9"/>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9"/>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9"/>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9"/>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9"/>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9"/>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9"/>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9"/>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9"/>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9"/>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9"/>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9"/>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9"/>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9"/>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9"/>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9"/>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 name="Google Shape;450;p49"/>
            <p:cNvGrpSpPr/>
            <p:nvPr/>
          </p:nvGrpSpPr>
          <p:grpSpPr>
            <a:xfrm>
              <a:off x="2711750" y="3572300"/>
              <a:ext cx="230725" cy="598425"/>
              <a:chOff x="2711750" y="3572300"/>
              <a:chExt cx="230725" cy="598425"/>
            </a:xfrm>
          </p:grpSpPr>
          <p:sp>
            <p:nvSpPr>
              <p:cNvPr id="451" name="Google Shape;451;p49"/>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9"/>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 name="Google Shape;453;p49"/>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4" name="Google Shape;454;p49"/>
            <p:cNvGrpSpPr/>
            <p:nvPr/>
          </p:nvGrpSpPr>
          <p:grpSpPr>
            <a:xfrm>
              <a:off x="3781475" y="1624825"/>
              <a:ext cx="153300" cy="166375"/>
              <a:chOff x="3781475" y="1624825"/>
              <a:chExt cx="153300" cy="166375"/>
            </a:xfrm>
          </p:grpSpPr>
          <p:sp>
            <p:nvSpPr>
              <p:cNvPr id="455" name="Google Shape;455;p49"/>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9"/>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9"/>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9"/>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 name="Google Shape;459;p49"/>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9"/>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9"/>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9"/>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9"/>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9"/>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9"/>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 name="Google Shape;466;p49"/>
            <p:cNvGrpSpPr/>
            <p:nvPr/>
          </p:nvGrpSpPr>
          <p:grpSpPr>
            <a:xfrm>
              <a:off x="5068275" y="3161675"/>
              <a:ext cx="664875" cy="222850"/>
              <a:chOff x="5068275" y="3161675"/>
              <a:chExt cx="664875" cy="222850"/>
            </a:xfrm>
          </p:grpSpPr>
          <p:sp>
            <p:nvSpPr>
              <p:cNvPr id="467" name="Google Shape;467;p49"/>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9"/>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9"/>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9"/>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1" name="Google Shape;471;p49"/>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9"/>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9"/>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9"/>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9"/>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9"/>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9"/>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9"/>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9"/>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9"/>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9"/>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9"/>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9"/>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9"/>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9"/>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9"/>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9"/>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9"/>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9"/>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9"/>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9"/>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9"/>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9"/>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9"/>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9"/>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9"/>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9"/>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9"/>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9"/>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 name="Google Shape;500;p49"/>
            <p:cNvGrpSpPr/>
            <p:nvPr/>
          </p:nvGrpSpPr>
          <p:grpSpPr>
            <a:xfrm>
              <a:off x="3586375" y="2281300"/>
              <a:ext cx="125025" cy="175275"/>
              <a:chOff x="3586375" y="2281300"/>
              <a:chExt cx="125025" cy="175275"/>
            </a:xfrm>
          </p:grpSpPr>
          <p:sp>
            <p:nvSpPr>
              <p:cNvPr id="501" name="Google Shape;501;p49"/>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9"/>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3" name="Google Shape;503;p49"/>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4" name="Google Shape;504;p49"/>
            <p:cNvGrpSpPr/>
            <p:nvPr/>
          </p:nvGrpSpPr>
          <p:grpSpPr>
            <a:xfrm>
              <a:off x="5298975" y="3412225"/>
              <a:ext cx="576450" cy="616225"/>
              <a:chOff x="5298975" y="3412225"/>
              <a:chExt cx="576450" cy="616225"/>
            </a:xfrm>
          </p:grpSpPr>
          <p:sp>
            <p:nvSpPr>
              <p:cNvPr id="505" name="Google Shape;505;p49"/>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9"/>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 name="Google Shape;507;p49"/>
            <p:cNvGrpSpPr/>
            <p:nvPr/>
          </p:nvGrpSpPr>
          <p:grpSpPr>
            <a:xfrm>
              <a:off x="5952300" y="3852150"/>
              <a:ext cx="231225" cy="287200"/>
              <a:chOff x="5952300" y="3852150"/>
              <a:chExt cx="231225" cy="287200"/>
            </a:xfrm>
          </p:grpSpPr>
          <p:sp>
            <p:nvSpPr>
              <p:cNvPr id="508" name="Google Shape;508;p49"/>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9"/>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0" name="Google Shape;510;p49"/>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9"/>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9"/>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9"/>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9"/>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9"/>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9"/>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9"/>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 name="Google Shape;518;p49"/>
            <p:cNvGrpSpPr/>
            <p:nvPr/>
          </p:nvGrpSpPr>
          <p:grpSpPr>
            <a:xfrm>
              <a:off x="4842300" y="3099950"/>
              <a:ext cx="31425" cy="59650"/>
              <a:chOff x="4842300" y="3099950"/>
              <a:chExt cx="31425" cy="59650"/>
            </a:xfrm>
          </p:grpSpPr>
          <p:sp>
            <p:nvSpPr>
              <p:cNvPr id="519" name="Google Shape;519;p49"/>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9"/>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9"/>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9"/>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 name="Google Shape;523;p49"/>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9"/>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9"/>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9"/>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9"/>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9"/>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9"/>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9"/>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 name="Google Shape;531;p49"/>
            <p:cNvGrpSpPr/>
            <p:nvPr/>
          </p:nvGrpSpPr>
          <p:grpSpPr>
            <a:xfrm>
              <a:off x="3866750" y="2520350"/>
              <a:ext cx="78475" cy="60700"/>
              <a:chOff x="3866750" y="2520350"/>
              <a:chExt cx="78475" cy="60700"/>
            </a:xfrm>
          </p:grpSpPr>
          <p:sp>
            <p:nvSpPr>
              <p:cNvPr id="532" name="Google Shape;532;p49"/>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9"/>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9"/>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9"/>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6" name="Google Shape;536;p49"/>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9"/>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9"/>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9"/>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9"/>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9"/>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9"/>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9"/>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9"/>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9"/>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9"/>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9"/>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9"/>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9"/>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9"/>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9"/>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9"/>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9"/>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49"/>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9"/>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49"/>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49"/>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9"/>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49"/>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9"/>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9"/>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9"/>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9"/>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9"/>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9"/>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9"/>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9"/>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9"/>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9"/>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9"/>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9"/>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9"/>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9"/>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9"/>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9"/>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9"/>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9"/>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 name="Google Shape;578;p49"/>
            <p:cNvGrpSpPr/>
            <p:nvPr/>
          </p:nvGrpSpPr>
          <p:grpSpPr>
            <a:xfrm>
              <a:off x="3450375" y="3038225"/>
              <a:ext cx="132875" cy="99400"/>
              <a:chOff x="3450375" y="3038225"/>
              <a:chExt cx="132875" cy="99400"/>
            </a:xfrm>
          </p:grpSpPr>
          <p:sp>
            <p:nvSpPr>
              <p:cNvPr id="579" name="Google Shape;579;p49"/>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9"/>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1" name="Google Shape;581;p49"/>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9"/>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9"/>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9"/>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9"/>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9"/>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9"/>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9"/>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9"/>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9"/>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9"/>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9"/>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9"/>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9"/>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9"/>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9"/>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9"/>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9"/>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9"/>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9"/>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9"/>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9"/>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9"/>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9"/>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9"/>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9"/>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9"/>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9"/>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9"/>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9"/>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9"/>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9"/>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2C3938"/>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9"/>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9"/>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9"/>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 name="Google Shape;616;p49"/>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AUDIENCE DEMOGRAPHICS</a:t>
            </a:r>
            <a:endParaRPr/>
          </a:p>
        </p:txBody>
      </p:sp>
      <p:sp>
        <p:nvSpPr>
          <p:cNvPr id="617" name="Google Shape;617;p49"/>
          <p:cNvSpPr txBox="1"/>
          <p:nvPr/>
        </p:nvSpPr>
        <p:spPr>
          <a:xfrm>
            <a:off x="1621325" y="2606975"/>
            <a:ext cx="877800" cy="51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200"/>
              </a:spcAft>
              <a:buNone/>
            </a:pPr>
            <a:r>
              <a:rPr lang="en" sz="1200">
                <a:solidFill>
                  <a:srgbClr val="2C3938"/>
                </a:solidFill>
                <a:latin typeface="Cutive Mono"/>
                <a:ea typeface="Cutive Mono"/>
                <a:cs typeface="Cutive Mono"/>
                <a:sym typeface="Cutive Mono"/>
              </a:rPr>
              <a:t>Woman</a:t>
            </a:r>
            <a:br>
              <a:rPr lang="en" sz="1200">
                <a:solidFill>
                  <a:srgbClr val="2C3938"/>
                </a:solidFill>
                <a:latin typeface="Cutive Mono"/>
                <a:ea typeface="Cutive Mono"/>
                <a:cs typeface="Cutive Mono"/>
                <a:sym typeface="Cutive Mono"/>
              </a:rPr>
            </a:br>
            <a:r>
              <a:rPr lang="en" sz="1200">
                <a:solidFill>
                  <a:srgbClr val="2C3938"/>
                </a:solidFill>
                <a:latin typeface="Cutive Mono"/>
                <a:ea typeface="Cutive Mono"/>
                <a:cs typeface="Cutive Mono"/>
                <a:sym typeface="Cutive Mono"/>
              </a:rPr>
              <a:t>60%</a:t>
            </a:r>
            <a:endParaRPr sz="1200">
              <a:solidFill>
                <a:srgbClr val="2C3938"/>
              </a:solidFill>
              <a:latin typeface="Cutive Mono"/>
              <a:ea typeface="Cutive Mono"/>
              <a:cs typeface="Cutive Mono"/>
              <a:sym typeface="Cutive Mono"/>
            </a:endParaRPr>
          </a:p>
        </p:txBody>
      </p:sp>
      <p:grpSp>
        <p:nvGrpSpPr>
          <p:cNvPr id="618" name="Google Shape;618;p49"/>
          <p:cNvGrpSpPr/>
          <p:nvPr/>
        </p:nvGrpSpPr>
        <p:grpSpPr>
          <a:xfrm>
            <a:off x="2047627" y="1915917"/>
            <a:ext cx="381430" cy="358127"/>
            <a:chOff x="2802214" y="1736028"/>
            <a:chExt cx="381430" cy="358127"/>
          </a:xfrm>
        </p:grpSpPr>
        <p:sp>
          <p:nvSpPr>
            <p:cNvPr id="619" name="Google Shape;619;p49"/>
            <p:cNvSpPr/>
            <p:nvPr/>
          </p:nvSpPr>
          <p:spPr>
            <a:xfrm>
              <a:off x="2802214" y="1736028"/>
              <a:ext cx="381430" cy="358127"/>
            </a:xfrm>
            <a:custGeom>
              <a:avLst/>
              <a:gdLst/>
              <a:ahLst/>
              <a:cxnLst/>
              <a:rect l="l" t="t" r="r" b="b"/>
              <a:pathLst>
                <a:path w="14797" h="13893" extrusionOk="0">
                  <a:moveTo>
                    <a:pt x="743" y="6360"/>
                  </a:moveTo>
                  <a:cubicBezTo>
                    <a:pt x="864" y="6430"/>
                    <a:pt x="1004" y="6460"/>
                    <a:pt x="1134" y="6460"/>
                  </a:cubicBezTo>
                  <a:cubicBezTo>
                    <a:pt x="1195" y="6882"/>
                    <a:pt x="1345" y="7283"/>
                    <a:pt x="1586" y="7634"/>
                  </a:cubicBezTo>
                  <a:lnTo>
                    <a:pt x="743" y="7634"/>
                  </a:lnTo>
                  <a:lnTo>
                    <a:pt x="743" y="6360"/>
                  </a:lnTo>
                  <a:close/>
                  <a:moveTo>
                    <a:pt x="6912" y="6360"/>
                  </a:moveTo>
                  <a:lnTo>
                    <a:pt x="6912" y="7634"/>
                  </a:lnTo>
                  <a:lnTo>
                    <a:pt x="6080" y="7634"/>
                  </a:lnTo>
                  <a:cubicBezTo>
                    <a:pt x="6320" y="7283"/>
                    <a:pt x="6471" y="6882"/>
                    <a:pt x="6521" y="6460"/>
                  </a:cubicBezTo>
                  <a:cubicBezTo>
                    <a:pt x="6661" y="6460"/>
                    <a:pt x="6792" y="6430"/>
                    <a:pt x="6912" y="6360"/>
                  </a:cubicBezTo>
                  <a:close/>
                  <a:moveTo>
                    <a:pt x="8196" y="6360"/>
                  </a:moveTo>
                  <a:cubicBezTo>
                    <a:pt x="8316" y="6430"/>
                    <a:pt x="8447" y="6460"/>
                    <a:pt x="8587" y="6460"/>
                  </a:cubicBezTo>
                  <a:cubicBezTo>
                    <a:pt x="8677" y="7152"/>
                    <a:pt x="9018" y="7774"/>
                    <a:pt x="9560" y="8216"/>
                  </a:cubicBezTo>
                  <a:lnTo>
                    <a:pt x="8407" y="8216"/>
                  </a:lnTo>
                  <a:cubicBezTo>
                    <a:pt x="8286" y="8216"/>
                    <a:pt x="8196" y="8125"/>
                    <a:pt x="8196" y="8015"/>
                  </a:cubicBezTo>
                  <a:lnTo>
                    <a:pt x="8196" y="6360"/>
                  </a:lnTo>
                  <a:close/>
                  <a:moveTo>
                    <a:pt x="14365" y="6360"/>
                  </a:moveTo>
                  <a:lnTo>
                    <a:pt x="14365" y="8005"/>
                  </a:lnTo>
                  <a:cubicBezTo>
                    <a:pt x="14365" y="8115"/>
                    <a:pt x="14284" y="8216"/>
                    <a:pt x="14174" y="8216"/>
                  </a:cubicBezTo>
                  <a:lnTo>
                    <a:pt x="13001" y="8216"/>
                  </a:lnTo>
                  <a:cubicBezTo>
                    <a:pt x="13061" y="8176"/>
                    <a:pt x="13111" y="8125"/>
                    <a:pt x="13161" y="8085"/>
                  </a:cubicBezTo>
                  <a:cubicBezTo>
                    <a:pt x="13612" y="7654"/>
                    <a:pt x="13893" y="7082"/>
                    <a:pt x="13974" y="6460"/>
                  </a:cubicBezTo>
                  <a:cubicBezTo>
                    <a:pt x="14114" y="6460"/>
                    <a:pt x="14244" y="6430"/>
                    <a:pt x="14365" y="6360"/>
                  </a:cubicBezTo>
                  <a:close/>
                  <a:moveTo>
                    <a:pt x="2890" y="3391"/>
                  </a:moveTo>
                  <a:lnTo>
                    <a:pt x="3010" y="3782"/>
                  </a:lnTo>
                  <a:cubicBezTo>
                    <a:pt x="3100" y="4063"/>
                    <a:pt x="3361" y="4254"/>
                    <a:pt x="3662" y="4254"/>
                  </a:cubicBezTo>
                  <a:lnTo>
                    <a:pt x="6100" y="4254"/>
                  </a:lnTo>
                  <a:lnTo>
                    <a:pt x="6100" y="4805"/>
                  </a:lnTo>
                  <a:cubicBezTo>
                    <a:pt x="6100" y="4926"/>
                    <a:pt x="6200" y="5016"/>
                    <a:pt x="6320" y="5016"/>
                  </a:cubicBezTo>
                  <a:lnTo>
                    <a:pt x="6521" y="5016"/>
                  </a:lnTo>
                  <a:cubicBezTo>
                    <a:pt x="6721" y="5016"/>
                    <a:pt x="6882" y="5187"/>
                    <a:pt x="6882" y="5387"/>
                  </a:cubicBezTo>
                  <a:lnTo>
                    <a:pt x="6882" y="5658"/>
                  </a:lnTo>
                  <a:cubicBezTo>
                    <a:pt x="6882" y="5869"/>
                    <a:pt x="6721" y="6029"/>
                    <a:pt x="6521" y="6029"/>
                  </a:cubicBezTo>
                  <a:lnTo>
                    <a:pt x="6320" y="6029"/>
                  </a:lnTo>
                  <a:cubicBezTo>
                    <a:pt x="6210" y="6029"/>
                    <a:pt x="6110" y="6119"/>
                    <a:pt x="6100" y="6240"/>
                  </a:cubicBezTo>
                  <a:cubicBezTo>
                    <a:pt x="6059" y="7122"/>
                    <a:pt x="5498" y="7895"/>
                    <a:pt x="4685" y="8226"/>
                  </a:cubicBezTo>
                  <a:cubicBezTo>
                    <a:pt x="4406" y="8336"/>
                    <a:pt x="4116" y="8390"/>
                    <a:pt x="3828" y="8390"/>
                  </a:cubicBezTo>
                  <a:cubicBezTo>
                    <a:pt x="3228" y="8390"/>
                    <a:pt x="2642" y="8155"/>
                    <a:pt x="2208" y="7714"/>
                  </a:cubicBezTo>
                  <a:lnTo>
                    <a:pt x="2178" y="7694"/>
                  </a:lnTo>
                  <a:cubicBezTo>
                    <a:pt x="1806" y="7293"/>
                    <a:pt x="1586" y="6781"/>
                    <a:pt x="1556" y="6230"/>
                  </a:cubicBezTo>
                  <a:cubicBezTo>
                    <a:pt x="1546" y="6119"/>
                    <a:pt x="1455" y="6029"/>
                    <a:pt x="1335" y="6029"/>
                  </a:cubicBezTo>
                  <a:lnTo>
                    <a:pt x="1134" y="6029"/>
                  </a:lnTo>
                  <a:cubicBezTo>
                    <a:pt x="924" y="6029"/>
                    <a:pt x="763" y="5869"/>
                    <a:pt x="763" y="5658"/>
                  </a:cubicBezTo>
                  <a:lnTo>
                    <a:pt x="763" y="5387"/>
                  </a:lnTo>
                  <a:cubicBezTo>
                    <a:pt x="763" y="5187"/>
                    <a:pt x="924" y="5016"/>
                    <a:pt x="1134" y="5016"/>
                  </a:cubicBezTo>
                  <a:lnTo>
                    <a:pt x="1325" y="5016"/>
                  </a:lnTo>
                  <a:cubicBezTo>
                    <a:pt x="1445" y="5016"/>
                    <a:pt x="1546" y="4926"/>
                    <a:pt x="1546" y="4805"/>
                  </a:cubicBezTo>
                  <a:lnTo>
                    <a:pt x="1546" y="4254"/>
                  </a:lnTo>
                  <a:lnTo>
                    <a:pt x="2107" y="4254"/>
                  </a:lnTo>
                  <a:cubicBezTo>
                    <a:pt x="2408" y="4254"/>
                    <a:pt x="2669" y="4063"/>
                    <a:pt x="2759" y="3782"/>
                  </a:cubicBezTo>
                  <a:lnTo>
                    <a:pt x="2890" y="3391"/>
                  </a:lnTo>
                  <a:close/>
                  <a:moveTo>
                    <a:pt x="12318" y="3060"/>
                  </a:moveTo>
                  <a:cubicBezTo>
                    <a:pt x="12329" y="3722"/>
                    <a:pt x="12860" y="4254"/>
                    <a:pt x="13522" y="4254"/>
                  </a:cubicBezTo>
                  <a:lnTo>
                    <a:pt x="13562" y="4254"/>
                  </a:lnTo>
                  <a:lnTo>
                    <a:pt x="13562" y="4805"/>
                  </a:lnTo>
                  <a:cubicBezTo>
                    <a:pt x="13562" y="4926"/>
                    <a:pt x="13663" y="5016"/>
                    <a:pt x="13783" y="5016"/>
                  </a:cubicBezTo>
                  <a:lnTo>
                    <a:pt x="13974" y="5016"/>
                  </a:lnTo>
                  <a:cubicBezTo>
                    <a:pt x="14174" y="5016"/>
                    <a:pt x="14345" y="5187"/>
                    <a:pt x="14345" y="5387"/>
                  </a:cubicBezTo>
                  <a:lnTo>
                    <a:pt x="14345" y="5658"/>
                  </a:lnTo>
                  <a:cubicBezTo>
                    <a:pt x="14345" y="5869"/>
                    <a:pt x="14174" y="6029"/>
                    <a:pt x="13974" y="6029"/>
                  </a:cubicBezTo>
                  <a:lnTo>
                    <a:pt x="13773" y="6029"/>
                  </a:lnTo>
                  <a:cubicBezTo>
                    <a:pt x="13663" y="6029"/>
                    <a:pt x="13572" y="6119"/>
                    <a:pt x="13562" y="6240"/>
                  </a:cubicBezTo>
                  <a:cubicBezTo>
                    <a:pt x="13512" y="7122"/>
                    <a:pt x="12960" y="7895"/>
                    <a:pt x="12138" y="8236"/>
                  </a:cubicBezTo>
                  <a:cubicBezTo>
                    <a:pt x="11862" y="8341"/>
                    <a:pt x="11574" y="8394"/>
                    <a:pt x="11285" y="8394"/>
                  </a:cubicBezTo>
                  <a:cubicBezTo>
                    <a:pt x="10997" y="8394"/>
                    <a:pt x="10709" y="8341"/>
                    <a:pt x="10433" y="8236"/>
                  </a:cubicBezTo>
                  <a:cubicBezTo>
                    <a:pt x="9610" y="7905"/>
                    <a:pt x="9059" y="7122"/>
                    <a:pt x="9008" y="6240"/>
                  </a:cubicBezTo>
                  <a:cubicBezTo>
                    <a:pt x="8998" y="6119"/>
                    <a:pt x="8908" y="6029"/>
                    <a:pt x="8788" y="6029"/>
                  </a:cubicBezTo>
                  <a:lnTo>
                    <a:pt x="8597" y="6029"/>
                  </a:lnTo>
                  <a:cubicBezTo>
                    <a:pt x="8387" y="6029"/>
                    <a:pt x="8226" y="5869"/>
                    <a:pt x="8226" y="5668"/>
                  </a:cubicBezTo>
                  <a:lnTo>
                    <a:pt x="8226" y="5387"/>
                  </a:lnTo>
                  <a:cubicBezTo>
                    <a:pt x="8226" y="5187"/>
                    <a:pt x="8387" y="5026"/>
                    <a:pt x="8597" y="5016"/>
                  </a:cubicBezTo>
                  <a:lnTo>
                    <a:pt x="8788" y="5016"/>
                  </a:lnTo>
                  <a:cubicBezTo>
                    <a:pt x="8908" y="5016"/>
                    <a:pt x="9008" y="4926"/>
                    <a:pt x="9008" y="4805"/>
                  </a:cubicBezTo>
                  <a:lnTo>
                    <a:pt x="9008" y="4254"/>
                  </a:lnTo>
                  <a:lnTo>
                    <a:pt x="9871" y="4254"/>
                  </a:lnTo>
                  <a:cubicBezTo>
                    <a:pt x="10714" y="4254"/>
                    <a:pt x="11526" y="3903"/>
                    <a:pt x="12108" y="3281"/>
                  </a:cubicBezTo>
                  <a:lnTo>
                    <a:pt x="12318" y="3060"/>
                  </a:lnTo>
                  <a:close/>
                  <a:moveTo>
                    <a:pt x="4555" y="8727"/>
                  </a:moveTo>
                  <a:lnTo>
                    <a:pt x="4555" y="9530"/>
                  </a:lnTo>
                  <a:cubicBezTo>
                    <a:pt x="4535" y="9921"/>
                    <a:pt x="4214" y="10222"/>
                    <a:pt x="3833" y="10222"/>
                  </a:cubicBezTo>
                  <a:cubicBezTo>
                    <a:pt x="3441" y="10222"/>
                    <a:pt x="3131" y="9921"/>
                    <a:pt x="3110" y="9530"/>
                  </a:cubicBezTo>
                  <a:lnTo>
                    <a:pt x="3110" y="8727"/>
                  </a:lnTo>
                  <a:cubicBezTo>
                    <a:pt x="3346" y="8792"/>
                    <a:pt x="3589" y="8825"/>
                    <a:pt x="3833" y="8825"/>
                  </a:cubicBezTo>
                  <a:cubicBezTo>
                    <a:pt x="4076" y="8825"/>
                    <a:pt x="4319" y="8792"/>
                    <a:pt x="4555" y="8727"/>
                  </a:cubicBezTo>
                  <a:close/>
                  <a:moveTo>
                    <a:pt x="11998" y="8727"/>
                  </a:moveTo>
                  <a:lnTo>
                    <a:pt x="11998" y="9530"/>
                  </a:lnTo>
                  <a:cubicBezTo>
                    <a:pt x="12018" y="9941"/>
                    <a:pt x="11687" y="10282"/>
                    <a:pt x="11285" y="10282"/>
                  </a:cubicBezTo>
                  <a:cubicBezTo>
                    <a:pt x="10874" y="10282"/>
                    <a:pt x="10543" y="9941"/>
                    <a:pt x="10563" y="9530"/>
                  </a:cubicBezTo>
                  <a:lnTo>
                    <a:pt x="10563" y="8727"/>
                  </a:lnTo>
                  <a:cubicBezTo>
                    <a:pt x="10799" y="8792"/>
                    <a:pt x="11040" y="8825"/>
                    <a:pt x="11280" y="8825"/>
                  </a:cubicBezTo>
                  <a:cubicBezTo>
                    <a:pt x="11521" y="8825"/>
                    <a:pt x="11762" y="8792"/>
                    <a:pt x="11998" y="8727"/>
                  </a:cubicBezTo>
                  <a:close/>
                  <a:moveTo>
                    <a:pt x="1295" y="9159"/>
                  </a:moveTo>
                  <a:cubicBezTo>
                    <a:pt x="1395" y="9159"/>
                    <a:pt x="1475" y="9239"/>
                    <a:pt x="1475" y="9339"/>
                  </a:cubicBezTo>
                  <a:lnTo>
                    <a:pt x="1475" y="10804"/>
                  </a:lnTo>
                  <a:cubicBezTo>
                    <a:pt x="1475" y="10904"/>
                    <a:pt x="1395" y="10984"/>
                    <a:pt x="1295" y="10984"/>
                  </a:cubicBezTo>
                  <a:lnTo>
                    <a:pt x="763" y="10984"/>
                  </a:lnTo>
                  <a:cubicBezTo>
                    <a:pt x="758" y="10984"/>
                    <a:pt x="752" y="10985"/>
                    <a:pt x="746" y="10985"/>
                  </a:cubicBezTo>
                  <a:cubicBezTo>
                    <a:pt x="573" y="10985"/>
                    <a:pt x="432" y="10838"/>
                    <a:pt x="432" y="10663"/>
                  </a:cubicBezTo>
                  <a:lnTo>
                    <a:pt x="442" y="10663"/>
                  </a:lnTo>
                  <a:lnTo>
                    <a:pt x="442" y="9480"/>
                  </a:lnTo>
                  <a:cubicBezTo>
                    <a:pt x="442" y="9299"/>
                    <a:pt x="583" y="9159"/>
                    <a:pt x="763" y="9159"/>
                  </a:cubicBezTo>
                  <a:close/>
                  <a:moveTo>
                    <a:pt x="5438" y="9419"/>
                  </a:moveTo>
                  <a:cubicBezTo>
                    <a:pt x="6170" y="9419"/>
                    <a:pt x="6772" y="10021"/>
                    <a:pt x="6772" y="10763"/>
                  </a:cubicBezTo>
                  <a:lnTo>
                    <a:pt x="6782" y="10763"/>
                  </a:lnTo>
                  <a:lnTo>
                    <a:pt x="6782" y="13452"/>
                  </a:lnTo>
                  <a:lnTo>
                    <a:pt x="6170" y="13452"/>
                  </a:lnTo>
                  <a:lnTo>
                    <a:pt x="6170" y="12007"/>
                  </a:lnTo>
                  <a:cubicBezTo>
                    <a:pt x="6170" y="11862"/>
                    <a:pt x="6059" y="11789"/>
                    <a:pt x="5949" y="11789"/>
                  </a:cubicBezTo>
                  <a:cubicBezTo>
                    <a:pt x="5839" y="11789"/>
                    <a:pt x="5728" y="11862"/>
                    <a:pt x="5728" y="12007"/>
                  </a:cubicBezTo>
                  <a:lnTo>
                    <a:pt x="5728" y="13462"/>
                  </a:lnTo>
                  <a:lnTo>
                    <a:pt x="1927" y="13462"/>
                  </a:lnTo>
                  <a:lnTo>
                    <a:pt x="1927" y="12007"/>
                  </a:lnTo>
                  <a:cubicBezTo>
                    <a:pt x="1927" y="11862"/>
                    <a:pt x="1817" y="11789"/>
                    <a:pt x="1706" y="11789"/>
                  </a:cubicBezTo>
                  <a:cubicBezTo>
                    <a:pt x="1596" y="11789"/>
                    <a:pt x="1486" y="11862"/>
                    <a:pt x="1486" y="12007"/>
                  </a:cubicBezTo>
                  <a:lnTo>
                    <a:pt x="1486" y="13462"/>
                  </a:lnTo>
                  <a:lnTo>
                    <a:pt x="884" y="13462"/>
                  </a:lnTo>
                  <a:lnTo>
                    <a:pt x="884" y="11425"/>
                  </a:lnTo>
                  <a:lnTo>
                    <a:pt x="1295" y="11425"/>
                  </a:lnTo>
                  <a:cubicBezTo>
                    <a:pt x="1636" y="11425"/>
                    <a:pt x="1907" y="11145"/>
                    <a:pt x="1907" y="10804"/>
                  </a:cubicBezTo>
                  <a:lnTo>
                    <a:pt x="1907" y="9459"/>
                  </a:lnTo>
                  <a:cubicBezTo>
                    <a:pt x="2007" y="9429"/>
                    <a:pt x="2117" y="9419"/>
                    <a:pt x="2218" y="9419"/>
                  </a:cubicBezTo>
                  <a:lnTo>
                    <a:pt x="2669" y="9419"/>
                  </a:lnTo>
                  <a:lnTo>
                    <a:pt x="2669" y="9530"/>
                  </a:lnTo>
                  <a:cubicBezTo>
                    <a:pt x="2669" y="10172"/>
                    <a:pt x="3191" y="10683"/>
                    <a:pt x="3823" y="10683"/>
                  </a:cubicBezTo>
                  <a:cubicBezTo>
                    <a:pt x="4465" y="10683"/>
                    <a:pt x="4976" y="10172"/>
                    <a:pt x="4976" y="9530"/>
                  </a:cubicBezTo>
                  <a:lnTo>
                    <a:pt x="4976" y="9419"/>
                  </a:lnTo>
                  <a:close/>
                  <a:moveTo>
                    <a:pt x="3836" y="0"/>
                  </a:moveTo>
                  <a:cubicBezTo>
                    <a:pt x="2481" y="0"/>
                    <a:pt x="1209" y="784"/>
                    <a:pt x="633" y="2047"/>
                  </a:cubicBezTo>
                  <a:cubicBezTo>
                    <a:pt x="547" y="2225"/>
                    <a:pt x="692" y="2364"/>
                    <a:pt x="835" y="2364"/>
                  </a:cubicBezTo>
                  <a:cubicBezTo>
                    <a:pt x="909" y="2364"/>
                    <a:pt x="983" y="2327"/>
                    <a:pt x="1024" y="2238"/>
                  </a:cubicBezTo>
                  <a:cubicBezTo>
                    <a:pt x="1540" y="1130"/>
                    <a:pt x="2640" y="450"/>
                    <a:pt x="3820" y="450"/>
                  </a:cubicBezTo>
                  <a:cubicBezTo>
                    <a:pt x="4040" y="450"/>
                    <a:pt x="4263" y="474"/>
                    <a:pt x="4485" y="522"/>
                  </a:cubicBezTo>
                  <a:cubicBezTo>
                    <a:pt x="5899" y="833"/>
                    <a:pt x="6902" y="2087"/>
                    <a:pt x="6902" y="3531"/>
                  </a:cubicBezTo>
                  <a:lnTo>
                    <a:pt x="6902" y="4685"/>
                  </a:lnTo>
                  <a:cubicBezTo>
                    <a:pt x="6792" y="4625"/>
                    <a:pt x="6661" y="4585"/>
                    <a:pt x="6531" y="4585"/>
                  </a:cubicBezTo>
                  <a:lnTo>
                    <a:pt x="6531" y="4033"/>
                  </a:lnTo>
                  <a:cubicBezTo>
                    <a:pt x="6531" y="3913"/>
                    <a:pt x="6441" y="3822"/>
                    <a:pt x="6320" y="3822"/>
                  </a:cubicBezTo>
                  <a:lnTo>
                    <a:pt x="3662" y="3822"/>
                  </a:lnTo>
                  <a:cubicBezTo>
                    <a:pt x="3552" y="3812"/>
                    <a:pt x="3462" y="3742"/>
                    <a:pt x="3421" y="3642"/>
                  </a:cubicBezTo>
                  <a:lnTo>
                    <a:pt x="3201" y="2940"/>
                  </a:lnTo>
                  <a:cubicBezTo>
                    <a:pt x="3151" y="2789"/>
                    <a:pt x="3018" y="2714"/>
                    <a:pt x="2886" y="2714"/>
                  </a:cubicBezTo>
                  <a:cubicBezTo>
                    <a:pt x="2754" y="2714"/>
                    <a:pt x="2624" y="2789"/>
                    <a:pt x="2579" y="2940"/>
                  </a:cubicBezTo>
                  <a:lnTo>
                    <a:pt x="2348" y="3642"/>
                  </a:lnTo>
                  <a:cubicBezTo>
                    <a:pt x="2318" y="3742"/>
                    <a:pt x="2228" y="3812"/>
                    <a:pt x="2117" y="3822"/>
                  </a:cubicBezTo>
                  <a:lnTo>
                    <a:pt x="1325" y="3822"/>
                  </a:lnTo>
                  <a:cubicBezTo>
                    <a:pt x="1205" y="3822"/>
                    <a:pt x="1114" y="3913"/>
                    <a:pt x="1114" y="4033"/>
                  </a:cubicBezTo>
                  <a:lnTo>
                    <a:pt x="1114" y="4585"/>
                  </a:lnTo>
                  <a:cubicBezTo>
                    <a:pt x="984" y="4585"/>
                    <a:pt x="854" y="4625"/>
                    <a:pt x="743" y="4685"/>
                  </a:cubicBezTo>
                  <a:lnTo>
                    <a:pt x="743" y="3531"/>
                  </a:lnTo>
                  <a:cubicBezTo>
                    <a:pt x="743" y="3401"/>
                    <a:pt x="753" y="3281"/>
                    <a:pt x="763" y="3160"/>
                  </a:cubicBezTo>
                  <a:cubicBezTo>
                    <a:pt x="774" y="3006"/>
                    <a:pt x="658" y="2921"/>
                    <a:pt x="543" y="2921"/>
                  </a:cubicBezTo>
                  <a:cubicBezTo>
                    <a:pt x="448" y="2921"/>
                    <a:pt x="355" y="2978"/>
                    <a:pt x="332" y="3100"/>
                  </a:cubicBezTo>
                  <a:cubicBezTo>
                    <a:pt x="322" y="3241"/>
                    <a:pt x="312" y="3381"/>
                    <a:pt x="312" y="3531"/>
                  </a:cubicBezTo>
                  <a:lnTo>
                    <a:pt x="312" y="7644"/>
                  </a:lnTo>
                  <a:cubicBezTo>
                    <a:pt x="312" y="7875"/>
                    <a:pt x="503" y="8065"/>
                    <a:pt x="733" y="8075"/>
                  </a:cubicBezTo>
                  <a:lnTo>
                    <a:pt x="1947" y="8075"/>
                  </a:lnTo>
                  <a:cubicBezTo>
                    <a:pt x="2158" y="8276"/>
                    <a:pt x="2408" y="8446"/>
                    <a:pt x="2669" y="8577"/>
                  </a:cubicBezTo>
                  <a:lnTo>
                    <a:pt x="2669" y="8998"/>
                  </a:lnTo>
                  <a:lnTo>
                    <a:pt x="2218" y="8998"/>
                  </a:lnTo>
                  <a:cubicBezTo>
                    <a:pt x="2195" y="8996"/>
                    <a:pt x="2172" y="8995"/>
                    <a:pt x="2148" y="8995"/>
                  </a:cubicBezTo>
                  <a:cubicBezTo>
                    <a:pt x="2041" y="8995"/>
                    <a:pt x="1934" y="9013"/>
                    <a:pt x="1827" y="9038"/>
                  </a:cubicBezTo>
                  <a:cubicBezTo>
                    <a:pt x="1716" y="8848"/>
                    <a:pt x="1516" y="8727"/>
                    <a:pt x="1295" y="8727"/>
                  </a:cubicBezTo>
                  <a:lnTo>
                    <a:pt x="763" y="8727"/>
                  </a:lnTo>
                  <a:cubicBezTo>
                    <a:pt x="342" y="8727"/>
                    <a:pt x="1" y="9058"/>
                    <a:pt x="1" y="9480"/>
                  </a:cubicBezTo>
                  <a:lnTo>
                    <a:pt x="1" y="10663"/>
                  </a:lnTo>
                  <a:cubicBezTo>
                    <a:pt x="1" y="10964"/>
                    <a:pt x="172" y="11225"/>
                    <a:pt x="442" y="11355"/>
                  </a:cubicBezTo>
                  <a:lnTo>
                    <a:pt x="442" y="13672"/>
                  </a:lnTo>
                  <a:cubicBezTo>
                    <a:pt x="442" y="13793"/>
                    <a:pt x="543" y="13893"/>
                    <a:pt x="663" y="13893"/>
                  </a:cubicBezTo>
                  <a:lnTo>
                    <a:pt x="6992" y="13893"/>
                  </a:lnTo>
                  <a:cubicBezTo>
                    <a:pt x="7103" y="13893"/>
                    <a:pt x="7203" y="13793"/>
                    <a:pt x="7203" y="13672"/>
                  </a:cubicBezTo>
                  <a:lnTo>
                    <a:pt x="7203" y="10763"/>
                  </a:lnTo>
                  <a:cubicBezTo>
                    <a:pt x="7203" y="10242"/>
                    <a:pt x="6982" y="9760"/>
                    <a:pt x="6591" y="9419"/>
                  </a:cubicBezTo>
                  <a:lnTo>
                    <a:pt x="10132" y="9419"/>
                  </a:lnTo>
                  <a:lnTo>
                    <a:pt x="10132" y="9530"/>
                  </a:lnTo>
                  <a:cubicBezTo>
                    <a:pt x="10132" y="10172"/>
                    <a:pt x="10643" y="10683"/>
                    <a:pt x="11285" y="10683"/>
                  </a:cubicBezTo>
                  <a:cubicBezTo>
                    <a:pt x="11917" y="10683"/>
                    <a:pt x="12439" y="10172"/>
                    <a:pt x="12439" y="9530"/>
                  </a:cubicBezTo>
                  <a:lnTo>
                    <a:pt x="12439" y="9419"/>
                  </a:lnTo>
                  <a:lnTo>
                    <a:pt x="12890" y="9419"/>
                  </a:lnTo>
                  <a:cubicBezTo>
                    <a:pt x="13632" y="9419"/>
                    <a:pt x="14234" y="10021"/>
                    <a:pt x="14234" y="10763"/>
                  </a:cubicBezTo>
                  <a:lnTo>
                    <a:pt x="14234" y="13452"/>
                  </a:lnTo>
                  <a:lnTo>
                    <a:pt x="13622" y="13452"/>
                  </a:lnTo>
                  <a:lnTo>
                    <a:pt x="13622" y="12007"/>
                  </a:lnTo>
                  <a:cubicBezTo>
                    <a:pt x="13622" y="11862"/>
                    <a:pt x="13515" y="11789"/>
                    <a:pt x="13407" y="11789"/>
                  </a:cubicBezTo>
                  <a:cubicBezTo>
                    <a:pt x="13299" y="11789"/>
                    <a:pt x="13191" y="11862"/>
                    <a:pt x="13191" y="12007"/>
                  </a:cubicBezTo>
                  <a:lnTo>
                    <a:pt x="13191" y="13462"/>
                  </a:lnTo>
                  <a:lnTo>
                    <a:pt x="9380" y="13462"/>
                  </a:lnTo>
                  <a:lnTo>
                    <a:pt x="9380" y="10954"/>
                  </a:lnTo>
                  <a:cubicBezTo>
                    <a:pt x="9380" y="10834"/>
                    <a:pt x="9289" y="10733"/>
                    <a:pt x="9169" y="10733"/>
                  </a:cubicBezTo>
                  <a:lnTo>
                    <a:pt x="7885" y="10733"/>
                  </a:lnTo>
                  <a:cubicBezTo>
                    <a:pt x="7594" y="10733"/>
                    <a:pt x="7594" y="11165"/>
                    <a:pt x="7885" y="11165"/>
                  </a:cubicBezTo>
                  <a:lnTo>
                    <a:pt x="8948" y="11165"/>
                  </a:lnTo>
                  <a:lnTo>
                    <a:pt x="8948" y="13672"/>
                  </a:lnTo>
                  <a:cubicBezTo>
                    <a:pt x="8958" y="13793"/>
                    <a:pt x="9049" y="13883"/>
                    <a:pt x="9169" y="13883"/>
                  </a:cubicBezTo>
                  <a:lnTo>
                    <a:pt x="14445" y="13883"/>
                  </a:lnTo>
                  <a:cubicBezTo>
                    <a:pt x="14565" y="13883"/>
                    <a:pt x="14666" y="13783"/>
                    <a:pt x="14666" y="13662"/>
                  </a:cubicBezTo>
                  <a:lnTo>
                    <a:pt x="14666" y="10763"/>
                  </a:lnTo>
                  <a:cubicBezTo>
                    <a:pt x="14666" y="9780"/>
                    <a:pt x="13873" y="8998"/>
                    <a:pt x="12890" y="8998"/>
                  </a:cubicBezTo>
                  <a:lnTo>
                    <a:pt x="12439" y="8998"/>
                  </a:lnTo>
                  <a:lnTo>
                    <a:pt x="12439" y="8647"/>
                  </a:lnTo>
                  <a:lnTo>
                    <a:pt x="14174" y="8647"/>
                  </a:lnTo>
                  <a:cubicBezTo>
                    <a:pt x="14515" y="8637"/>
                    <a:pt x="14796" y="8356"/>
                    <a:pt x="14796" y="8005"/>
                  </a:cubicBezTo>
                  <a:lnTo>
                    <a:pt x="14796" y="3531"/>
                  </a:lnTo>
                  <a:cubicBezTo>
                    <a:pt x="14796" y="1726"/>
                    <a:pt x="13432" y="221"/>
                    <a:pt x="11636" y="31"/>
                  </a:cubicBezTo>
                  <a:cubicBezTo>
                    <a:pt x="11517" y="19"/>
                    <a:pt x="11398" y="13"/>
                    <a:pt x="11280" y="13"/>
                  </a:cubicBezTo>
                  <a:cubicBezTo>
                    <a:pt x="9628" y="13"/>
                    <a:pt x="8172" y="1171"/>
                    <a:pt x="7835" y="2819"/>
                  </a:cubicBezTo>
                  <a:cubicBezTo>
                    <a:pt x="7806" y="2982"/>
                    <a:pt x="7931" y="3080"/>
                    <a:pt x="8054" y="3080"/>
                  </a:cubicBezTo>
                  <a:cubicBezTo>
                    <a:pt x="8143" y="3080"/>
                    <a:pt x="8231" y="3028"/>
                    <a:pt x="8256" y="2910"/>
                  </a:cubicBezTo>
                  <a:cubicBezTo>
                    <a:pt x="8556" y="1468"/>
                    <a:pt x="9833" y="446"/>
                    <a:pt x="11282" y="446"/>
                  </a:cubicBezTo>
                  <a:cubicBezTo>
                    <a:pt x="11386" y="446"/>
                    <a:pt x="11491" y="451"/>
                    <a:pt x="11596" y="462"/>
                  </a:cubicBezTo>
                  <a:cubicBezTo>
                    <a:pt x="13171" y="633"/>
                    <a:pt x="14365" y="1957"/>
                    <a:pt x="14365" y="3542"/>
                  </a:cubicBezTo>
                  <a:lnTo>
                    <a:pt x="14365" y="4695"/>
                  </a:lnTo>
                  <a:cubicBezTo>
                    <a:pt x="14244" y="4625"/>
                    <a:pt x="14124" y="4595"/>
                    <a:pt x="13994" y="4595"/>
                  </a:cubicBezTo>
                  <a:lnTo>
                    <a:pt x="13994" y="4043"/>
                  </a:lnTo>
                  <a:cubicBezTo>
                    <a:pt x="13994" y="3923"/>
                    <a:pt x="13893" y="3822"/>
                    <a:pt x="13773" y="3822"/>
                  </a:cubicBezTo>
                  <a:lnTo>
                    <a:pt x="13522" y="3822"/>
                  </a:lnTo>
                  <a:cubicBezTo>
                    <a:pt x="13101" y="3822"/>
                    <a:pt x="12750" y="3471"/>
                    <a:pt x="12750" y="3050"/>
                  </a:cubicBezTo>
                  <a:lnTo>
                    <a:pt x="12750" y="2980"/>
                  </a:lnTo>
                  <a:cubicBezTo>
                    <a:pt x="12750" y="2732"/>
                    <a:pt x="12553" y="2573"/>
                    <a:pt x="12347" y="2573"/>
                  </a:cubicBezTo>
                  <a:cubicBezTo>
                    <a:pt x="12245" y="2573"/>
                    <a:pt x="12141" y="2612"/>
                    <a:pt x="12058" y="2699"/>
                  </a:cubicBezTo>
                  <a:lnTo>
                    <a:pt x="11787" y="2990"/>
                  </a:lnTo>
                  <a:cubicBezTo>
                    <a:pt x="11285" y="3511"/>
                    <a:pt x="10593" y="3812"/>
                    <a:pt x="9861" y="3822"/>
                  </a:cubicBezTo>
                  <a:lnTo>
                    <a:pt x="8778" y="3822"/>
                  </a:lnTo>
                  <a:cubicBezTo>
                    <a:pt x="8657" y="3822"/>
                    <a:pt x="8567" y="3913"/>
                    <a:pt x="8567" y="4033"/>
                  </a:cubicBezTo>
                  <a:lnTo>
                    <a:pt x="8567" y="4585"/>
                  </a:lnTo>
                  <a:cubicBezTo>
                    <a:pt x="8437" y="4585"/>
                    <a:pt x="8306" y="4625"/>
                    <a:pt x="8196" y="4685"/>
                  </a:cubicBezTo>
                  <a:lnTo>
                    <a:pt x="8196" y="3893"/>
                  </a:lnTo>
                  <a:cubicBezTo>
                    <a:pt x="8196" y="3747"/>
                    <a:pt x="8088" y="3674"/>
                    <a:pt x="7980" y="3674"/>
                  </a:cubicBezTo>
                  <a:cubicBezTo>
                    <a:pt x="7872" y="3674"/>
                    <a:pt x="7765" y="3747"/>
                    <a:pt x="7765" y="3893"/>
                  </a:cubicBezTo>
                  <a:lnTo>
                    <a:pt x="7765" y="8005"/>
                  </a:lnTo>
                  <a:cubicBezTo>
                    <a:pt x="7765" y="8366"/>
                    <a:pt x="8045" y="8647"/>
                    <a:pt x="8407" y="8647"/>
                  </a:cubicBezTo>
                  <a:lnTo>
                    <a:pt x="10132" y="8647"/>
                  </a:lnTo>
                  <a:lnTo>
                    <a:pt x="10132" y="8998"/>
                  </a:lnTo>
                  <a:lnTo>
                    <a:pt x="4976" y="8998"/>
                  </a:lnTo>
                  <a:lnTo>
                    <a:pt x="4976" y="8577"/>
                  </a:lnTo>
                  <a:cubicBezTo>
                    <a:pt x="5247" y="8446"/>
                    <a:pt x="5488" y="8286"/>
                    <a:pt x="5698" y="8085"/>
                  </a:cubicBezTo>
                  <a:lnTo>
                    <a:pt x="5708" y="8075"/>
                  </a:lnTo>
                  <a:lnTo>
                    <a:pt x="6912" y="8075"/>
                  </a:lnTo>
                  <a:cubicBezTo>
                    <a:pt x="7153" y="8075"/>
                    <a:pt x="7343" y="7875"/>
                    <a:pt x="7343" y="7644"/>
                  </a:cubicBezTo>
                  <a:lnTo>
                    <a:pt x="7343" y="3531"/>
                  </a:lnTo>
                  <a:cubicBezTo>
                    <a:pt x="7343" y="1876"/>
                    <a:pt x="6200" y="442"/>
                    <a:pt x="4585" y="81"/>
                  </a:cubicBezTo>
                  <a:cubicBezTo>
                    <a:pt x="4335" y="27"/>
                    <a:pt x="4084" y="0"/>
                    <a:pt x="3836"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9"/>
            <p:cNvSpPr/>
            <p:nvPr/>
          </p:nvSpPr>
          <p:spPr>
            <a:xfrm>
              <a:off x="3062077" y="1893296"/>
              <a:ext cx="61557" cy="27505"/>
            </a:xfrm>
            <a:custGeom>
              <a:avLst/>
              <a:gdLst/>
              <a:ahLst/>
              <a:cxnLst/>
              <a:rect l="l" t="t" r="r" b="b"/>
              <a:pathLst>
                <a:path w="2388" h="1067" extrusionOk="0">
                  <a:moveTo>
                    <a:pt x="2141" y="0"/>
                  </a:moveTo>
                  <a:cubicBezTo>
                    <a:pt x="2053" y="0"/>
                    <a:pt x="1975" y="55"/>
                    <a:pt x="1937" y="139"/>
                  </a:cubicBezTo>
                  <a:cubicBezTo>
                    <a:pt x="1806" y="470"/>
                    <a:pt x="1505" y="635"/>
                    <a:pt x="1204" y="635"/>
                  </a:cubicBezTo>
                  <a:cubicBezTo>
                    <a:pt x="903" y="635"/>
                    <a:pt x="603" y="470"/>
                    <a:pt x="472" y="139"/>
                  </a:cubicBezTo>
                  <a:cubicBezTo>
                    <a:pt x="433" y="45"/>
                    <a:pt x="356" y="6"/>
                    <a:pt x="278" y="6"/>
                  </a:cubicBezTo>
                  <a:cubicBezTo>
                    <a:pt x="140" y="6"/>
                    <a:pt x="0" y="132"/>
                    <a:pt x="71" y="299"/>
                  </a:cubicBezTo>
                  <a:cubicBezTo>
                    <a:pt x="277" y="811"/>
                    <a:pt x="740" y="1067"/>
                    <a:pt x="1206" y="1067"/>
                  </a:cubicBezTo>
                  <a:cubicBezTo>
                    <a:pt x="1671" y="1067"/>
                    <a:pt x="2137" y="811"/>
                    <a:pt x="2348" y="299"/>
                  </a:cubicBezTo>
                  <a:cubicBezTo>
                    <a:pt x="2388" y="189"/>
                    <a:pt x="2338" y="58"/>
                    <a:pt x="2227" y="18"/>
                  </a:cubicBezTo>
                  <a:cubicBezTo>
                    <a:pt x="2198" y="6"/>
                    <a:pt x="2169" y="0"/>
                    <a:pt x="2141"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9"/>
            <p:cNvSpPr/>
            <p:nvPr/>
          </p:nvSpPr>
          <p:spPr>
            <a:xfrm>
              <a:off x="3055091" y="1855223"/>
              <a:ext cx="11419" cy="14461"/>
            </a:xfrm>
            <a:custGeom>
              <a:avLst/>
              <a:gdLst/>
              <a:ahLst/>
              <a:cxnLst/>
              <a:rect l="l" t="t" r="r" b="b"/>
              <a:pathLst>
                <a:path w="443" h="561" extrusionOk="0">
                  <a:moveTo>
                    <a:pt x="222" y="1"/>
                  </a:moveTo>
                  <a:cubicBezTo>
                    <a:pt x="101" y="1"/>
                    <a:pt x="1" y="101"/>
                    <a:pt x="1" y="221"/>
                  </a:cubicBezTo>
                  <a:lnTo>
                    <a:pt x="1" y="342"/>
                  </a:lnTo>
                  <a:cubicBezTo>
                    <a:pt x="1" y="487"/>
                    <a:pt x="111" y="560"/>
                    <a:pt x="222" y="560"/>
                  </a:cubicBezTo>
                  <a:cubicBezTo>
                    <a:pt x="332" y="560"/>
                    <a:pt x="442" y="487"/>
                    <a:pt x="442" y="342"/>
                  </a:cubicBezTo>
                  <a:lnTo>
                    <a:pt x="442" y="221"/>
                  </a:lnTo>
                  <a:cubicBezTo>
                    <a:pt x="442" y="101"/>
                    <a:pt x="342" y="1"/>
                    <a:pt x="222"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9"/>
            <p:cNvSpPr/>
            <p:nvPr/>
          </p:nvSpPr>
          <p:spPr>
            <a:xfrm>
              <a:off x="3119741" y="1855223"/>
              <a:ext cx="11394" cy="14461"/>
            </a:xfrm>
            <a:custGeom>
              <a:avLst/>
              <a:gdLst/>
              <a:ahLst/>
              <a:cxnLst/>
              <a:rect l="l" t="t" r="r" b="b"/>
              <a:pathLst>
                <a:path w="442" h="561" extrusionOk="0">
                  <a:moveTo>
                    <a:pt x="221" y="1"/>
                  </a:moveTo>
                  <a:cubicBezTo>
                    <a:pt x="101" y="1"/>
                    <a:pt x="0" y="101"/>
                    <a:pt x="0" y="221"/>
                  </a:cubicBezTo>
                  <a:lnTo>
                    <a:pt x="0" y="342"/>
                  </a:lnTo>
                  <a:cubicBezTo>
                    <a:pt x="0" y="487"/>
                    <a:pt x="111" y="560"/>
                    <a:pt x="221" y="560"/>
                  </a:cubicBezTo>
                  <a:cubicBezTo>
                    <a:pt x="332" y="560"/>
                    <a:pt x="442" y="487"/>
                    <a:pt x="442" y="342"/>
                  </a:cubicBezTo>
                  <a:lnTo>
                    <a:pt x="442" y="221"/>
                  </a:lnTo>
                  <a:cubicBezTo>
                    <a:pt x="442" y="101"/>
                    <a:pt x="342" y="1"/>
                    <a:pt x="221"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9"/>
            <p:cNvSpPr/>
            <p:nvPr/>
          </p:nvSpPr>
          <p:spPr>
            <a:xfrm>
              <a:off x="2869854" y="1893296"/>
              <a:ext cx="61686" cy="27505"/>
            </a:xfrm>
            <a:custGeom>
              <a:avLst/>
              <a:gdLst/>
              <a:ahLst/>
              <a:cxnLst/>
              <a:rect l="l" t="t" r="r" b="b"/>
              <a:pathLst>
                <a:path w="2393" h="1067" extrusionOk="0">
                  <a:moveTo>
                    <a:pt x="2139" y="0"/>
                  </a:moveTo>
                  <a:cubicBezTo>
                    <a:pt x="2053" y="0"/>
                    <a:pt x="1971" y="55"/>
                    <a:pt x="1941" y="139"/>
                  </a:cubicBezTo>
                  <a:cubicBezTo>
                    <a:pt x="1805" y="470"/>
                    <a:pt x="1505" y="635"/>
                    <a:pt x="1204" y="635"/>
                  </a:cubicBezTo>
                  <a:cubicBezTo>
                    <a:pt x="903" y="635"/>
                    <a:pt x="602" y="470"/>
                    <a:pt x="466" y="139"/>
                  </a:cubicBezTo>
                  <a:cubicBezTo>
                    <a:pt x="427" y="45"/>
                    <a:pt x="351" y="6"/>
                    <a:pt x="275" y="6"/>
                  </a:cubicBezTo>
                  <a:cubicBezTo>
                    <a:pt x="139" y="6"/>
                    <a:pt x="1" y="132"/>
                    <a:pt x="65" y="299"/>
                  </a:cubicBezTo>
                  <a:cubicBezTo>
                    <a:pt x="271" y="811"/>
                    <a:pt x="735" y="1067"/>
                    <a:pt x="1200" y="1067"/>
                  </a:cubicBezTo>
                  <a:cubicBezTo>
                    <a:pt x="1665" y="1067"/>
                    <a:pt x="2131" y="811"/>
                    <a:pt x="2342" y="299"/>
                  </a:cubicBezTo>
                  <a:cubicBezTo>
                    <a:pt x="2392" y="189"/>
                    <a:pt x="2332" y="58"/>
                    <a:pt x="2222" y="18"/>
                  </a:cubicBezTo>
                  <a:cubicBezTo>
                    <a:pt x="2195" y="6"/>
                    <a:pt x="2167" y="0"/>
                    <a:pt x="2139"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9"/>
            <p:cNvSpPr/>
            <p:nvPr/>
          </p:nvSpPr>
          <p:spPr>
            <a:xfrm>
              <a:off x="2862997" y="1855223"/>
              <a:ext cx="11136" cy="14461"/>
            </a:xfrm>
            <a:custGeom>
              <a:avLst/>
              <a:gdLst/>
              <a:ahLst/>
              <a:cxnLst/>
              <a:rect l="l" t="t" r="r" b="b"/>
              <a:pathLst>
                <a:path w="432" h="561" extrusionOk="0">
                  <a:moveTo>
                    <a:pt x="221" y="1"/>
                  </a:moveTo>
                  <a:cubicBezTo>
                    <a:pt x="100" y="1"/>
                    <a:pt x="0" y="101"/>
                    <a:pt x="0" y="221"/>
                  </a:cubicBezTo>
                  <a:lnTo>
                    <a:pt x="0" y="342"/>
                  </a:lnTo>
                  <a:cubicBezTo>
                    <a:pt x="0" y="487"/>
                    <a:pt x="108" y="560"/>
                    <a:pt x="216" y="560"/>
                  </a:cubicBezTo>
                  <a:cubicBezTo>
                    <a:pt x="324" y="560"/>
                    <a:pt x="431" y="487"/>
                    <a:pt x="431" y="342"/>
                  </a:cubicBezTo>
                  <a:lnTo>
                    <a:pt x="431" y="221"/>
                  </a:lnTo>
                  <a:cubicBezTo>
                    <a:pt x="431" y="101"/>
                    <a:pt x="331" y="1"/>
                    <a:pt x="221"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9"/>
            <p:cNvSpPr/>
            <p:nvPr/>
          </p:nvSpPr>
          <p:spPr>
            <a:xfrm>
              <a:off x="2927364" y="1855223"/>
              <a:ext cx="11419" cy="14461"/>
            </a:xfrm>
            <a:custGeom>
              <a:avLst/>
              <a:gdLst/>
              <a:ahLst/>
              <a:cxnLst/>
              <a:rect l="l" t="t" r="r" b="b"/>
              <a:pathLst>
                <a:path w="443" h="561" extrusionOk="0">
                  <a:moveTo>
                    <a:pt x="221" y="1"/>
                  </a:moveTo>
                  <a:cubicBezTo>
                    <a:pt x="101" y="1"/>
                    <a:pt x="1" y="101"/>
                    <a:pt x="1" y="221"/>
                  </a:cubicBezTo>
                  <a:lnTo>
                    <a:pt x="1" y="342"/>
                  </a:lnTo>
                  <a:cubicBezTo>
                    <a:pt x="1" y="487"/>
                    <a:pt x="111" y="560"/>
                    <a:pt x="221" y="560"/>
                  </a:cubicBezTo>
                  <a:cubicBezTo>
                    <a:pt x="332" y="560"/>
                    <a:pt x="442" y="487"/>
                    <a:pt x="442" y="342"/>
                  </a:cubicBezTo>
                  <a:lnTo>
                    <a:pt x="442" y="221"/>
                  </a:lnTo>
                  <a:cubicBezTo>
                    <a:pt x="442" y="101"/>
                    <a:pt x="342" y="1"/>
                    <a:pt x="221"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 name="Google Shape;626;p49"/>
          <p:cNvGrpSpPr/>
          <p:nvPr/>
        </p:nvGrpSpPr>
        <p:grpSpPr>
          <a:xfrm>
            <a:off x="3338808" y="1919281"/>
            <a:ext cx="381404" cy="351399"/>
            <a:chOff x="2164608" y="1742756"/>
            <a:chExt cx="381404" cy="351399"/>
          </a:xfrm>
        </p:grpSpPr>
        <p:sp>
          <p:nvSpPr>
            <p:cNvPr id="627" name="Google Shape;627;p49"/>
            <p:cNvSpPr/>
            <p:nvPr/>
          </p:nvSpPr>
          <p:spPr>
            <a:xfrm>
              <a:off x="2164608" y="1742756"/>
              <a:ext cx="381404" cy="351399"/>
            </a:xfrm>
            <a:custGeom>
              <a:avLst/>
              <a:gdLst/>
              <a:ahLst/>
              <a:cxnLst/>
              <a:rect l="l" t="t" r="r" b="b"/>
              <a:pathLst>
                <a:path w="14796" h="13632" extrusionOk="0">
                  <a:moveTo>
                    <a:pt x="2889" y="2729"/>
                  </a:moveTo>
                  <a:lnTo>
                    <a:pt x="3742" y="3391"/>
                  </a:lnTo>
                  <a:cubicBezTo>
                    <a:pt x="3872" y="3491"/>
                    <a:pt x="4033" y="3541"/>
                    <a:pt x="4193" y="3541"/>
                  </a:cubicBezTo>
                  <a:lnTo>
                    <a:pt x="6109" y="3541"/>
                  </a:lnTo>
                  <a:lnTo>
                    <a:pt x="6109" y="4524"/>
                  </a:lnTo>
                  <a:cubicBezTo>
                    <a:pt x="6109" y="4645"/>
                    <a:pt x="6210" y="4745"/>
                    <a:pt x="6330" y="4745"/>
                  </a:cubicBezTo>
                  <a:lnTo>
                    <a:pt x="6521" y="4745"/>
                  </a:lnTo>
                  <a:cubicBezTo>
                    <a:pt x="6721" y="4745"/>
                    <a:pt x="6892" y="4905"/>
                    <a:pt x="6892" y="5106"/>
                  </a:cubicBezTo>
                  <a:lnTo>
                    <a:pt x="6892" y="5387"/>
                  </a:lnTo>
                  <a:cubicBezTo>
                    <a:pt x="6892" y="5588"/>
                    <a:pt x="6721" y="5748"/>
                    <a:pt x="6521" y="5748"/>
                  </a:cubicBezTo>
                  <a:lnTo>
                    <a:pt x="6320" y="5748"/>
                  </a:lnTo>
                  <a:cubicBezTo>
                    <a:pt x="6210" y="5748"/>
                    <a:pt x="6109" y="5838"/>
                    <a:pt x="6109" y="5959"/>
                  </a:cubicBezTo>
                  <a:cubicBezTo>
                    <a:pt x="6059" y="6841"/>
                    <a:pt x="5507" y="7624"/>
                    <a:pt x="4685" y="7955"/>
                  </a:cubicBezTo>
                  <a:lnTo>
                    <a:pt x="4675" y="7955"/>
                  </a:lnTo>
                  <a:cubicBezTo>
                    <a:pt x="4393" y="8067"/>
                    <a:pt x="4106" y="8120"/>
                    <a:pt x="3826" y="8120"/>
                  </a:cubicBezTo>
                  <a:cubicBezTo>
                    <a:pt x="2660" y="8120"/>
                    <a:pt x="1610" y="7210"/>
                    <a:pt x="1545" y="5949"/>
                  </a:cubicBezTo>
                  <a:lnTo>
                    <a:pt x="1545" y="5959"/>
                  </a:lnTo>
                  <a:cubicBezTo>
                    <a:pt x="1535" y="5848"/>
                    <a:pt x="1435" y="5758"/>
                    <a:pt x="1325" y="5758"/>
                  </a:cubicBezTo>
                  <a:lnTo>
                    <a:pt x="1124" y="5758"/>
                  </a:lnTo>
                  <a:cubicBezTo>
                    <a:pt x="923" y="5758"/>
                    <a:pt x="763" y="5588"/>
                    <a:pt x="763" y="5387"/>
                  </a:cubicBezTo>
                  <a:lnTo>
                    <a:pt x="763" y="5116"/>
                  </a:lnTo>
                  <a:cubicBezTo>
                    <a:pt x="763" y="4905"/>
                    <a:pt x="923" y="4745"/>
                    <a:pt x="1124" y="4745"/>
                  </a:cubicBezTo>
                  <a:lnTo>
                    <a:pt x="1325" y="4745"/>
                  </a:lnTo>
                  <a:cubicBezTo>
                    <a:pt x="1445" y="4745"/>
                    <a:pt x="1545" y="4645"/>
                    <a:pt x="1545" y="4524"/>
                  </a:cubicBezTo>
                  <a:lnTo>
                    <a:pt x="1545" y="3551"/>
                  </a:lnTo>
                  <a:lnTo>
                    <a:pt x="2047" y="3551"/>
                  </a:lnTo>
                  <a:cubicBezTo>
                    <a:pt x="2328" y="3551"/>
                    <a:pt x="2589" y="3381"/>
                    <a:pt x="2709" y="3110"/>
                  </a:cubicBezTo>
                  <a:lnTo>
                    <a:pt x="2889" y="2729"/>
                  </a:lnTo>
                  <a:close/>
                  <a:moveTo>
                    <a:pt x="9008" y="3411"/>
                  </a:moveTo>
                  <a:cubicBezTo>
                    <a:pt x="9159" y="3451"/>
                    <a:pt x="9309" y="3471"/>
                    <a:pt x="9459" y="3471"/>
                  </a:cubicBezTo>
                  <a:lnTo>
                    <a:pt x="13582" y="3471"/>
                  </a:lnTo>
                  <a:lnTo>
                    <a:pt x="13582" y="4524"/>
                  </a:lnTo>
                  <a:cubicBezTo>
                    <a:pt x="13582" y="4645"/>
                    <a:pt x="13672" y="4745"/>
                    <a:pt x="13793" y="4745"/>
                  </a:cubicBezTo>
                  <a:lnTo>
                    <a:pt x="13993" y="4745"/>
                  </a:lnTo>
                  <a:cubicBezTo>
                    <a:pt x="14194" y="4745"/>
                    <a:pt x="14354" y="4905"/>
                    <a:pt x="14354" y="5106"/>
                  </a:cubicBezTo>
                  <a:lnTo>
                    <a:pt x="14354" y="5387"/>
                  </a:lnTo>
                  <a:cubicBezTo>
                    <a:pt x="14354" y="5588"/>
                    <a:pt x="14194" y="5748"/>
                    <a:pt x="13993" y="5748"/>
                  </a:cubicBezTo>
                  <a:lnTo>
                    <a:pt x="13793" y="5748"/>
                  </a:lnTo>
                  <a:cubicBezTo>
                    <a:pt x="13672" y="5758"/>
                    <a:pt x="13582" y="5848"/>
                    <a:pt x="13582" y="5959"/>
                  </a:cubicBezTo>
                  <a:cubicBezTo>
                    <a:pt x="13532" y="6841"/>
                    <a:pt x="12970" y="7624"/>
                    <a:pt x="12158" y="7955"/>
                  </a:cubicBezTo>
                  <a:lnTo>
                    <a:pt x="12158" y="7965"/>
                  </a:lnTo>
                  <a:lnTo>
                    <a:pt x="12148" y="7965"/>
                  </a:lnTo>
                  <a:cubicBezTo>
                    <a:pt x="11877" y="8070"/>
                    <a:pt x="11588" y="8123"/>
                    <a:pt x="11299" y="8123"/>
                  </a:cubicBezTo>
                  <a:cubicBezTo>
                    <a:pt x="11009" y="8123"/>
                    <a:pt x="10718" y="8070"/>
                    <a:pt x="10442" y="7965"/>
                  </a:cubicBezTo>
                  <a:lnTo>
                    <a:pt x="10432" y="7965"/>
                  </a:lnTo>
                  <a:cubicBezTo>
                    <a:pt x="9610" y="7624"/>
                    <a:pt x="9058" y="6851"/>
                    <a:pt x="9018" y="5959"/>
                  </a:cubicBezTo>
                  <a:cubicBezTo>
                    <a:pt x="9008" y="5848"/>
                    <a:pt x="8918" y="5758"/>
                    <a:pt x="8797" y="5758"/>
                  </a:cubicBezTo>
                  <a:lnTo>
                    <a:pt x="8597" y="5758"/>
                  </a:lnTo>
                  <a:cubicBezTo>
                    <a:pt x="8396" y="5758"/>
                    <a:pt x="8236" y="5588"/>
                    <a:pt x="8236" y="5387"/>
                  </a:cubicBezTo>
                  <a:lnTo>
                    <a:pt x="8236" y="5116"/>
                  </a:lnTo>
                  <a:cubicBezTo>
                    <a:pt x="8236" y="4915"/>
                    <a:pt x="8396" y="4745"/>
                    <a:pt x="8597" y="4745"/>
                  </a:cubicBezTo>
                  <a:lnTo>
                    <a:pt x="8797" y="4745"/>
                  </a:lnTo>
                  <a:cubicBezTo>
                    <a:pt x="8918" y="4745"/>
                    <a:pt x="9008" y="4645"/>
                    <a:pt x="9008" y="4534"/>
                  </a:cubicBezTo>
                  <a:lnTo>
                    <a:pt x="9008" y="3411"/>
                  </a:lnTo>
                  <a:close/>
                  <a:moveTo>
                    <a:pt x="4555" y="8466"/>
                  </a:moveTo>
                  <a:lnTo>
                    <a:pt x="4555" y="9269"/>
                  </a:lnTo>
                  <a:cubicBezTo>
                    <a:pt x="4555" y="9670"/>
                    <a:pt x="4224" y="9991"/>
                    <a:pt x="3832" y="9991"/>
                  </a:cubicBezTo>
                  <a:cubicBezTo>
                    <a:pt x="3431" y="9991"/>
                    <a:pt x="3100" y="9670"/>
                    <a:pt x="3110" y="9269"/>
                  </a:cubicBezTo>
                  <a:lnTo>
                    <a:pt x="3110" y="8466"/>
                  </a:lnTo>
                  <a:cubicBezTo>
                    <a:pt x="3346" y="8526"/>
                    <a:pt x="3587" y="8557"/>
                    <a:pt x="3829" y="8557"/>
                  </a:cubicBezTo>
                  <a:cubicBezTo>
                    <a:pt x="4071" y="8557"/>
                    <a:pt x="4314" y="8526"/>
                    <a:pt x="4555" y="8466"/>
                  </a:cubicBezTo>
                  <a:close/>
                  <a:moveTo>
                    <a:pt x="12027" y="8466"/>
                  </a:moveTo>
                  <a:lnTo>
                    <a:pt x="12027" y="9188"/>
                  </a:lnTo>
                  <a:lnTo>
                    <a:pt x="11305" y="10061"/>
                  </a:lnTo>
                  <a:lnTo>
                    <a:pt x="11295" y="10061"/>
                  </a:lnTo>
                  <a:lnTo>
                    <a:pt x="10583" y="9188"/>
                  </a:lnTo>
                  <a:lnTo>
                    <a:pt x="10583" y="8466"/>
                  </a:lnTo>
                  <a:cubicBezTo>
                    <a:pt x="10819" y="8526"/>
                    <a:pt x="11062" y="8557"/>
                    <a:pt x="11305" y="8557"/>
                  </a:cubicBezTo>
                  <a:cubicBezTo>
                    <a:pt x="11548" y="8557"/>
                    <a:pt x="11792" y="8526"/>
                    <a:pt x="12027" y="8466"/>
                  </a:cubicBezTo>
                  <a:close/>
                  <a:moveTo>
                    <a:pt x="1295" y="8888"/>
                  </a:moveTo>
                  <a:cubicBezTo>
                    <a:pt x="1385" y="8888"/>
                    <a:pt x="1475" y="8968"/>
                    <a:pt x="1475" y="9068"/>
                  </a:cubicBezTo>
                  <a:lnTo>
                    <a:pt x="1475" y="10543"/>
                  </a:lnTo>
                  <a:cubicBezTo>
                    <a:pt x="1475" y="10643"/>
                    <a:pt x="1385" y="10723"/>
                    <a:pt x="1295" y="10723"/>
                  </a:cubicBezTo>
                  <a:lnTo>
                    <a:pt x="763" y="10723"/>
                  </a:lnTo>
                  <a:cubicBezTo>
                    <a:pt x="582" y="10723"/>
                    <a:pt x="432" y="10573"/>
                    <a:pt x="432" y="10392"/>
                  </a:cubicBezTo>
                  <a:lnTo>
                    <a:pt x="432" y="9209"/>
                  </a:lnTo>
                  <a:cubicBezTo>
                    <a:pt x="432" y="9028"/>
                    <a:pt x="572" y="8888"/>
                    <a:pt x="753" y="8888"/>
                  </a:cubicBezTo>
                  <a:close/>
                  <a:moveTo>
                    <a:pt x="10152" y="9239"/>
                  </a:moveTo>
                  <a:cubicBezTo>
                    <a:pt x="10162" y="9319"/>
                    <a:pt x="10192" y="9399"/>
                    <a:pt x="10242" y="9469"/>
                  </a:cubicBezTo>
                  <a:lnTo>
                    <a:pt x="10954" y="10342"/>
                  </a:lnTo>
                  <a:lnTo>
                    <a:pt x="10132" y="10864"/>
                  </a:lnTo>
                  <a:lnTo>
                    <a:pt x="9961" y="9670"/>
                  </a:lnTo>
                  <a:cubicBezTo>
                    <a:pt x="9941" y="9570"/>
                    <a:pt x="9971" y="9459"/>
                    <a:pt x="10041" y="9379"/>
                  </a:cubicBezTo>
                  <a:lnTo>
                    <a:pt x="10152" y="9239"/>
                  </a:lnTo>
                  <a:close/>
                  <a:moveTo>
                    <a:pt x="12449" y="9239"/>
                  </a:moveTo>
                  <a:lnTo>
                    <a:pt x="12559" y="9379"/>
                  </a:lnTo>
                  <a:cubicBezTo>
                    <a:pt x="12629" y="9459"/>
                    <a:pt x="12649" y="9570"/>
                    <a:pt x="12639" y="9670"/>
                  </a:cubicBezTo>
                  <a:lnTo>
                    <a:pt x="12459" y="10864"/>
                  </a:lnTo>
                  <a:lnTo>
                    <a:pt x="11636" y="10342"/>
                  </a:lnTo>
                  <a:lnTo>
                    <a:pt x="12348" y="9469"/>
                  </a:lnTo>
                  <a:cubicBezTo>
                    <a:pt x="12408" y="9399"/>
                    <a:pt x="12439" y="9319"/>
                    <a:pt x="12449" y="9239"/>
                  </a:cubicBezTo>
                  <a:close/>
                  <a:moveTo>
                    <a:pt x="5437" y="9148"/>
                  </a:moveTo>
                  <a:cubicBezTo>
                    <a:pt x="6169" y="9158"/>
                    <a:pt x="6771" y="9750"/>
                    <a:pt x="6781" y="10492"/>
                  </a:cubicBezTo>
                  <a:lnTo>
                    <a:pt x="6781" y="13191"/>
                  </a:lnTo>
                  <a:lnTo>
                    <a:pt x="6159" y="13191"/>
                  </a:lnTo>
                  <a:lnTo>
                    <a:pt x="6159" y="11736"/>
                  </a:lnTo>
                  <a:cubicBezTo>
                    <a:pt x="6159" y="11591"/>
                    <a:pt x="6052" y="11518"/>
                    <a:pt x="5944" y="11518"/>
                  </a:cubicBezTo>
                  <a:cubicBezTo>
                    <a:pt x="5836" y="11518"/>
                    <a:pt x="5728" y="11591"/>
                    <a:pt x="5728" y="11736"/>
                  </a:cubicBezTo>
                  <a:lnTo>
                    <a:pt x="5728" y="13191"/>
                  </a:lnTo>
                  <a:lnTo>
                    <a:pt x="1917" y="13191"/>
                  </a:lnTo>
                  <a:lnTo>
                    <a:pt x="1917" y="11736"/>
                  </a:lnTo>
                  <a:cubicBezTo>
                    <a:pt x="1917" y="11591"/>
                    <a:pt x="1809" y="11518"/>
                    <a:pt x="1701" y="11518"/>
                  </a:cubicBezTo>
                  <a:cubicBezTo>
                    <a:pt x="1593" y="11518"/>
                    <a:pt x="1485" y="11591"/>
                    <a:pt x="1485" y="11736"/>
                  </a:cubicBezTo>
                  <a:lnTo>
                    <a:pt x="1485" y="13191"/>
                  </a:lnTo>
                  <a:lnTo>
                    <a:pt x="873" y="13191"/>
                  </a:lnTo>
                  <a:lnTo>
                    <a:pt x="873" y="11154"/>
                  </a:lnTo>
                  <a:lnTo>
                    <a:pt x="1295" y="11154"/>
                  </a:lnTo>
                  <a:cubicBezTo>
                    <a:pt x="1626" y="11154"/>
                    <a:pt x="1906" y="10884"/>
                    <a:pt x="1906" y="10543"/>
                  </a:cubicBezTo>
                  <a:lnTo>
                    <a:pt x="1906" y="9188"/>
                  </a:lnTo>
                  <a:cubicBezTo>
                    <a:pt x="2007" y="9168"/>
                    <a:pt x="2117" y="9148"/>
                    <a:pt x="2217" y="9148"/>
                  </a:cubicBezTo>
                  <a:lnTo>
                    <a:pt x="2669" y="9148"/>
                  </a:lnTo>
                  <a:lnTo>
                    <a:pt x="2669" y="9259"/>
                  </a:lnTo>
                  <a:cubicBezTo>
                    <a:pt x="2669" y="9901"/>
                    <a:pt x="3190" y="10422"/>
                    <a:pt x="3822" y="10422"/>
                  </a:cubicBezTo>
                  <a:cubicBezTo>
                    <a:pt x="4464" y="10422"/>
                    <a:pt x="4986" y="9901"/>
                    <a:pt x="4986" y="9259"/>
                  </a:cubicBezTo>
                  <a:lnTo>
                    <a:pt x="4986" y="9148"/>
                  </a:lnTo>
                  <a:close/>
                  <a:moveTo>
                    <a:pt x="8015" y="1"/>
                  </a:moveTo>
                  <a:cubicBezTo>
                    <a:pt x="7895" y="1"/>
                    <a:pt x="7794" y="101"/>
                    <a:pt x="7794" y="221"/>
                  </a:cubicBezTo>
                  <a:lnTo>
                    <a:pt x="7794" y="1816"/>
                  </a:lnTo>
                  <a:cubicBezTo>
                    <a:pt x="7794" y="1906"/>
                    <a:pt x="7804" y="1997"/>
                    <a:pt x="7814" y="2077"/>
                  </a:cubicBezTo>
                  <a:cubicBezTo>
                    <a:pt x="7832" y="2215"/>
                    <a:pt x="7931" y="2275"/>
                    <a:pt x="8029" y="2275"/>
                  </a:cubicBezTo>
                  <a:cubicBezTo>
                    <a:pt x="8154" y="2275"/>
                    <a:pt x="8279" y="2179"/>
                    <a:pt x="8246" y="2017"/>
                  </a:cubicBezTo>
                  <a:cubicBezTo>
                    <a:pt x="8236" y="1946"/>
                    <a:pt x="8226" y="1876"/>
                    <a:pt x="8226" y="1816"/>
                  </a:cubicBezTo>
                  <a:lnTo>
                    <a:pt x="8226" y="432"/>
                  </a:lnTo>
                  <a:lnTo>
                    <a:pt x="11616" y="432"/>
                  </a:lnTo>
                  <a:cubicBezTo>
                    <a:pt x="12699" y="432"/>
                    <a:pt x="13582" y="1315"/>
                    <a:pt x="13582" y="2408"/>
                  </a:cubicBezTo>
                  <a:lnTo>
                    <a:pt x="13582" y="3040"/>
                  </a:lnTo>
                  <a:lnTo>
                    <a:pt x="9459" y="3040"/>
                  </a:lnTo>
                  <a:cubicBezTo>
                    <a:pt x="9259" y="3040"/>
                    <a:pt x="9068" y="3000"/>
                    <a:pt x="8898" y="2909"/>
                  </a:cubicBezTo>
                  <a:cubicBezTo>
                    <a:pt x="8777" y="2849"/>
                    <a:pt x="8677" y="2769"/>
                    <a:pt x="8577" y="2679"/>
                  </a:cubicBezTo>
                  <a:cubicBezTo>
                    <a:pt x="8529" y="2626"/>
                    <a:pt x="8474" y="2604"/>
                    <a:pt x="8422" y="2604"/>
                  </a:cubicBezTo>
                  <a:cubicBezTo>
                    <a:pt x="8254" y="2604"/>
                    <a:pt x="8108" y="2827"/>
                    <a:pt x="8276" y="2980"/>
                  </a:cubicBezTo>
                  <a:cubicBezTo>
                    <a:pt x="8366" y="3080"/>
                    <a:pt x="8466" y="3160"/>
                    <a:pt x="8577" y="3230"/>
                  </a:cubicBezTo>
                  <a:lnTo>
                    <a:pt x="8577" y="3260"/>
                  </a:lnTo>
                  <a:lnTo>
                    <a:pt x="8577" y="4314"/>
                  </a:lnTo>
                  <a:cubicBezTo>
                    <a:pt x="8145" y="4324"/>
                    <a:pt x="7804" y="4685"/>
                    <a:pt x="7804" y="5116"/>
                  </a:cubicBezTo>
                  <a:lnTo>
                    <a:pt x="7804" y="5397"/>
                  </a:lnTo>
                  <a:cubicBezTo>
                    <a:pt x="7804" y="5838"/>
                    <a:pt x="8156" y="6189"/>
                    <a:pt x="8607" y="6189"/>
                  </a:cubicBezTo>
                  <a:cubicBezTo>
                    <a:pt x="8717" y="7112"/>
                    <a:pt x="9299" y="7905"/>
                    <a:pt x="10142" y="8306"/>
                  </a:cubicBezTo>
                  <a:lnTo>
                    <a:pt x="10142" y="8557"/>
                  </a:lnTo>
                  <a:lnTo>
                    <a:pt x="10011" y="8717"/>
                  </a:lnTo>
                  <a:lnTo>
                    <a:pt x="4976" y="8717"/>
                  </a:lnTo>
                  <a:lnTo>
                    <a:pt x="4976" y="8306"/>
                  </a:lnTo>
                  <a:cubicBezTo>
                    <a:pt x="5818" y="7905"/>
                    <a:pt x="6400" y="7112"/>
                    <a:pt x="6521" y="6189"/>
                  </a:cubicBezTo>
                  <a:cubicBezTo>
                    <a:pt x="6962" y="6189"/>
                    <a:pt x="7323" y="5828"/>
                    <a:pt x="7323" y="5387"/>
                  </a:cubicBezTo>
                  <a:lnTo>
                    <a:pt x="7323" y="5106"/>
                  </a:lnTo>
                  <a:cubicBezTo>
                    <a:pt x="7323" y="4675"/>
                    <a:pt x="6972" y="4324"/>
                    <a:pt x="6541" y="4314"/>
                  </a:cubicBezTo>
                  <a:lnTo>
                    <a:pt x="6541" y="3150"/>
                  </a:lnTo>
                  <a:lnTo>
                    <a:pt x="6541" y="1776"/>
                  </a:lnTo>
                  <a:cubicBezTo>
                    <a:pt x="6541" y="883"/>
                    <a:pt x="5818" y="161"/>
                    <a:pt x="4926" y="151"/>
                  </a:cubicBezTo>
                  <a:lnTo>
                    <a:pt x="4464" y="151"/>
                  </a:lnTo>
                  <a:cubicBezTo>
                    <a:pt x="4173" y="151"/>
                    <a:pt x="4173" y="592"/>
                    <a:pt x="4464" y="592"/>
                  </a:cubicBezTo>
                  <a:lnTo>
                    <a:pt x="4926" y="592"/>
                  </a:lnTo>
                  <a:cubicBezTo>
                    <a:pt x="5578" y="592"/>
                    <a:pt x="6109" y="1124"/>
                    <a:pt x="6119" y="1776"/>
                  </a:cubicBezTo>
                  <a:lnTo>
                    <a:pt x="6119" y="3110"/>
                  </a:lnTo>
                  <a:lnTo>
                    <a:pt x="4193" y="3110"/>
                  </a:lnTo>
                  <a:cubicBezTo>
                    <a:pt x="4123" y="3110"/>
                    <a:pt x="4063" y="3090"/>
                    <a:pt x="4013" y="3050"/>
                  </a:cubicBezTo>
                  <a:lnTo>
                    <a:pt x="3130" y="2358"/>
                  </a:lnTo>
                  <a:cubicBezTo>
                    <a:pt x="3056" y="2301"/>
                    <a:pt x="2968" y="2274"/>
                    <a:pt x="2882" y="2274"/>
                  </a:cubicBezTo>
                  <a:cubicBezTo>
                    <a:pt x="2724" y="2274"/>
                    <a:pt x="2570" y="2363"/>
                    <a:pt x="2498" y="2518"/>
                  </a:cubicBezTo>
                  <a:lnTo>
                    <a:pt x="2308" y="2939"/>
                  </a:lnTo>
                  <a:cubicBezTo>
                    <a:pt x="2268" y="3040"/>
                    <a:pt x="2157" y="3110"/>
                    <a:pt x="2047" y="3110"/>
                  </a:cubicBezTo>
                  <a:lnTo>
                    <a:pt x="1545" y="3110"/>
                  </a:lnTo>
                  <a:lnTo>
                    <a:pt x="1545" y="1766"/>
                  </a:lnTo>
                  <a:cubicBezTo>
                    <a:pt x="1545" y="1505"/>
                    <a:pt x="1746" y="1294"/>
                    <a:pt x="2007" y="1294"/>
                  </a:cubicBezTo>
                  <a:lnTo>
                    <a:pt x="2749" y="1294"/>
                  </a:lnTo>
                  <a:cubicBezTo>
                    <a:pt x="2869" y="1294"/>
                    <a:pt x="2960" y="1204"/>
                    <a:pt x="2970" y="1084"/>
                  </a:cubicBezTo>
                  <a:lnTo>
                    <a:pt x="2970" y="833"/>
                  </a:lnTo>
                  <a:cubicBezTo>
                    <a:pt x="2970" y="693"/>
                    <a:pt x="3080" y="582"/>
                    <a:pt x="3220" y="582"/>
                  </a:cubicBezTo>
                  <a:lnTo>
                    <a:pt x="3602" y="582"/>
                  </a:lnTo>
                  <a:cubicBezTo>
                    <a:pt x="3893" y="582"/>
                    <a:pt x="3893" y="151"/>
                    <a:pt x="3602" y="151"/>
                  </a:cubicBezTo>
                  <a:lnTo>
                    <a:pt x="3220" y="151"/>
                  </a:lnTo>
                  <a:cubicBezTo>
                    <a:pt x="2839" y="151"/>
                    <a:pt x="2528" y="452"/>
                    <a:pt x="2528" y="833"/>
                  </a:cubicBezTo>
                  <a:lnTo>
                    <a:pt x="2528" y="863"/>
                  </a:lnTo>
                  <a:lnTo>
                    <a:pt x="1997" y="863"/>
                  </a:lnTo>
                  <a:cubicBezTo>
                    <a:pt x="1505" y="863"/>
                    <a:pt x="1104" y="1264"/>
                    <a:pt x="1104" y="1766"/>
                  </a:cubicBezTo>
                  <a:lnTo>
                    <a:pt x="1104" y="4314"/>
                  </a:lnTo>
                  <a:cubicBezTo>
                    <a:pt x="673" y="4324"/>
                    <a:pt x="322" y="4675"/>
                    <a:pt x="322" y="5106"/>
                  </a:cubicBezTo>
                  <a:lnTo>
                    <a:pt x="322" y="5387"/>
                  </a:lnTo>
                  <a:cubicBezTo>
                    <a:pt x="322" y="5828"/>
                    <a:pt x="683" y="6189"/>
                    <a:pt x="1124" y="6189"/>
                  </a:cubicBezTo>
                  <a:cubicBezTo>
                    <a:pt x="1244" y="7112"/>
                    <a:pt x="1826" y="7905"/>
                    <a:pt x="2669" y="8306"/>
                  </a:cubicBezTo>
                  <a:lnTo>
                    <a:pt x="2669" y="8717"/>
                  </a:lnTo>
                  <a:lnTo>
                    <a:pt x="2217" y="8717"/>
                  </a:lnTo>
                  <a:cubicBezTo>
                    <a:pt x="2077" y="8717"/>
                    <a:pt x="1947" y="8737"/>
                    <a:pt x="1826" y="8757"/>
                  </a:cubicBezTo>
                  <a:cubicBezTo>
                    <a:pt x="1716" y="8567"/>
                    <a:pt x="1505" y="8456"/>
                    <a:pt x="1295" y="8446"/>
                  </a:cubicBezTo>
                  <a:lnTo>
                    <a:pt x="763" y="8446"/>
                  </a:lnTo>
                  <a:cubicBezTo>
                    <a:pt x="342" y="8446"/>
                    <a:pt x="1" y="8787"/>
                    <a:pt x="1" y="9209"/>
                  </a:cubicBezTo>
                  <a:lnTo>
                    <a:pt x="1" y="10392"/>
                  </a:lnTo>
                  <a:cubicBezTo>
                    <a:pt x="1" y="10693"/>
                    <a:pt x="171" y="10964"/>
                    <a:pt x="442" y="11084"/>
                  </a:cubicBezTo>
                  <a:lnTo>
                    <a:pt x="442" y="13411"/>
                  </a:lnTo>
                  <a:cubicBezTo>
                    <a:pt x="442" y="13532"/>
                    <a:pt x="542" y="13632"/>
                    <a:pt x="663" y="13632"/>
                  </a:cubicBezTo>
                  <a:lnTo>
                    <a:pt x="7002" y="13632"/>
                  </a:lnTo>
                  <a:cubicBezTo>
                    <a:pt x="7122" y="13632"/>
                    <a:pt x="7213" y="13532"/>
                    <a:pt x="7213" y="13411"/>
                  </a:cubicBezTo>
                  <a:lnTo>
                    <a:pt x="7213" y="10492"/>
                  </a:lnTo>
                  <a:cubicBezTo>
                    <a:pt x="7213" y="9971"/>
                    <a:pt x="6992" y="9479"/>
                    <a:pt x="6601" y="9148"/>
                  </a:cubicBezTo>
                  <a:lnTo>
                    <a:pt x="9670" y="9148"/>
                  </a:lnTo>
                  <a:cubicBezTo>
                    <a:pt x="9550" y="9319"/>
                    <a:pt x="9500" y="9529"/>
                    <a:pt x="9530" y="9740"/>
                  </a:cubicBezTo>
                  <a:lnTo>
                    <a:pt x="9730" y="11054"/>
                  </a:lnTo>
                  <a:cubicBezTo>
                    <a:pt x="9752" y="11237"/>
                    <a:pt x="9908" y="11356"/>
                    <a:pt x="10076" y="11356"/>
                  </a:cubicBezTo>
                  <a:cubicBezTo>
                    <a:pt x="10139" y="11356"/>
                    <a:pt x="10202" y="11340"/>
                    <a:pt x="10262" y="11305"/>
                  </a:cubicBezTo>
                  <a:lnTo>
                    <a:pt x="11295" y="10653"/>
                  </a:lnTo>
                  <a:lnTo>
                    <a:pt x="12338" y="11305"/>
                  </a:lnTo>
                  <a:cubicBezTo>
                    <a:pt x="12395" y="11340"/>
                    <a:pt x="12458" y="11356"/>
                    <a:pt x="12519" y="11356"/>
                  </a:cubicBezTo>
                  <a:cubicBezTo>
                    <a:pt x="12684" y="11356"/>
                    <a:pt x="12841" y="11240"/>
                    <a:pt x="12870" y="11064"/>
                  </a:cubicBezTo>
                  <a:lnTo>
                    <a:pt x="13070" y="9740"/>
                  </a:lnTo>
                  <a:cubicBezTo>
                    <a:pt x="13101" y="9529"/>
                    <a:pt x="13050" y="9319"/>
                    <a:pt x="12930" y="9158"/>
                  </a:cubicBezTo>
                  <a:lnTo>
                    <a:pt x="12930" y="9158"/>
                  </a:lnTo>
                  <a:cubicBezTo>
                    <a:pt x="13662" y="9168"/>
                    <a:pt x="14244" y="9760"/>
                    <a:pt x="14254" y="10492"/>
                  </a:cubicBezTo>
                  <a:lnTo>
                    <a:pt x="14254" y="13191"/>
                  </a:lnTo>
                  <a:lnTo>
                    <a:pt x="13632" y="13191"/>
                  </a:lnTo>
                  <a:lnTo>
                    <a:pt x="13632" y="11736"/>
                  </a:lnTo>
                  <a:cubicBezTo>
                    <a:pt x="13632" y="11591"/>
                    <a:pt x="13524" y="11518"/>
                    <a:pt x="13417" y="11518"/>
                  </a:cubicBezTo>
                  <a:cubicBezTo>
                    <a:pt x="13309" y="11518"/>
                    <a:pt x="13201" y="11591"/>
                    <a:pt x="13201" y="11736"/>
                  </a:cubicBezTo>
                  <a:lnTo>
                    <a:pt x="13201" y="13191"/>
                  </a:lnTo>
                  <a:lnTo>
                    <a:pt x="9389" y="13191"/>
                  </a:lnTo>
                  <a:lnTo>
                    <a:pt x="9389" y="10683"/>
                  </a:lnTo>
                  <a:cubicBezTo>
                    <a:pt x="9389" y="10563"/>
                    <a:pt x="9289" y="10472"/>
                    <a:pt x="9179" y="10472"/>
                  </a:cubicBezTo>
                  <a:lnTo>
                    <a:pt x="7855" y="10472"/>
                  </a:lnTo>
                  <a:cubicBezTo>
                    <a:pt x="7564" y="10472"/>
                    <a:pt x="7564" y="10904"/>
                    <a:pt x="7855" y="10904"/>
                  </a:cubicBezTo>
                  <a:lnTo>
                    <a:pt x="8958" y="10904"/>
                  </a:lnTo>
                  <a:lnTo>
                    <a:pt x="8958" y="13411"/>
                  </a:lnTo>
                  <a:cubicBezTo>
                    <a:pt x="8958" y="13532"/>
                    <a:pt x="9058" y="13632"/>
                    <a:pt x="9179" y="13632"/>
                  </a:cubicBezTo>
                  <a:lnTo>
                    <a:pt x="14465" y="13632"/>
                  </a:lnTo>
                  <a:cubicBezTo>
                    <a:pt x="14585" y="13632"/>
                    <a:pt x="14685" y="13532"/>
                    <a:pt x="14685" y="13411"/>
                  </a:cubicBezTo>
                  <a:lnTo>
                    <a:pt x="14685" y="10492"/>
                  </a:lnTo>
                  <a:cubicBezTo>
                    <a:pt x="14685" y="9509"/>
                    <a:pt x="13883" y="8717"/>
                    <a:pt x="12910" y="8717"/>
                  </a:cubicBezTo>
                  <a:lnTo>
                    <a:pt x="12589" y="8717"/>
                  </a:lnTo>
                  <a:lnTo>
                    <a:pt x="12449" y="8547"/>
                  </a:lnTo>
                  <a:lnTo>
                    <a:pt x="12449" y="8296"/>
                  </a:lnTo>
                  <a:cubicBezTo>
                    <a:pt x="12719" y="8175"/>
                    <a:pt x="12960" y="8005"/>
                    <a:pt x="13171" y="7804"/>
                  </a:cubicBezTo>
                  <a:cubicBezTo>
                    <a:pt x="13622" y="7383"/>
                    <a:pt x="13913" y="6801"/>
                    <a:pt x="13993" y="6189"/>
                  </a:cubicBezTo>
                  <a:cubicBezTo>
                    <a:pt x="14435" y="6189"/>
                    <a:pt x="14796" y="5828"/>
                    <a:pt x="14796" y="5387"/>
                  </a:cubicBezTo>
                  <a:lnTo>
                    <a:pt x="14796" y="5106"/>
                  </a:lnTo>
                  <a:cubicBezTo>
                    <a:pt x="14796" y="4675"/>
                    <a:pt x="14445" y="4324"/>
                    <a:pt x="14013" y="4304"/>
                  </a:cubicBezTo>
                  <a:lnTo>
                    <a:pt x="14013" y="2408"/>
                  </a:lnTo>
                  <a:cubicBezTo>
                    <a:pt x="14013" y="1074"/>
                    <a:pt x="12940" y="1"/>
                    <a:pt x="11616"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9"/>
            <p:cNvSpPr/>
            <p:nvPr/>
          </p:nvSpPr>
          <p:spPr>
            <a:xfrm>
              <a:off x="2424883" y="1893141"/>
              <a:ext cx="61660" cy="27659"/>
            </a:xfrm>
            <a:custGeom>
              <a:avLst/>
              <a:gdLst/>
              <a:ahLst/>
              <a:cxnLst/>
              <a:rect l="l" t="t" r="r" b="b"/>
              <a:pathLst>
                <a:path w="2392" h="1073" extrusionOk="0">
                  <a:moveTo>
                    <a:pt x="2150" y="1"/>
                  </a:moveTo>
                  <a:cubicBezTo>
                    <a:pt x="2060" y="1"/>
                    <a:pt x="1979" y="52"/>
                    <a:pt x="1940" y="145"/>
                  </a:cubicBezTo>
                  <a:cubicBezTo>
                    <a:pt x="1810" y="476"/>
                    <a:pt x="1509" y="641"/>
                    <a:pt x="1207" y="641"/>
                  </a:cubicBezTo>
                  <a:cubicBezTo>
                    <a:pt x="905" y="641"/>
                    <a:pt x="601" y="476"/>
                    <a:pt x="466" y="145"/>
                  </a:cubicBezTo>
                  <a:cubicBezTo>
                    <a:pt x="426" y="46"/>
                    <a:pt x="349" y="5"/>
                    <a:pt x="272" y="5"/>
                  </a:cubicBezTo>
                  <a:cubicBezTo>
                    <a:pt x="136" y="5"/>
                    <a:pt x="1" y="133"/>
                    <a:pt x="65" y="305"/>
                  </a:cubicBezTo>
                  <a:cubicBezTo>
                    <a:pt x="275" y="817"/>
                    <a:pt x="742" y="1073"/>
                    <a:pt x="1207" y="1073"/>
                  </a:cubicBezTo>
                  <a:cubicBezTo>
                    <a:pt x="1672" y="1073"/>
                    <a:pt x="2136" y="817"/>
                    <a:pt x="2342" y="305"/>
                  </a:cubicBezTo>
                  <a:cubicBezTo>
                    <a:pt x="2392" y="185"/>
                    <a:pt x="2342" y="54"/>
                    <a:pt x="2231" y="14"/>
                  </a:cubicBezTo>
                  <a:cubicBezTo>
                    <a:pt x="2204" y="5"/>
                    <a:pt x="2176" y="1"/>
                    <a:pt x="2150"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9"/>
            <p:cNvSpPr/>
            <p:nvPr/>
          </p:nvSpPr>
          <p:spPr>
            <a:xfrm>
              <a:off x="2418000" y="1854707"/>
              <a:ext cx="11136" cy="14435"/>
            </a:xfrm>
            <a:custGeom>
              <a:avLst/>
              <a:gdLst/>
              <a:ahLst/>
              <a:cxnLst/>
              <a:rect l="l" t="t" r="r" b="b"/>
              <a:pathLst>
                <a:path w="432" h="560" extrusionOk="0">
                  <a:moveTo>
                    <a:pt x="211" y="1"/>
                  </a:moveTo>
                  <a:cubicBezTo>
                    <a:pt x="91" y="1"/>
                    <a:pt x="1" y="101"/>
                    <a:pt x="1" y="221"/>
                  </a:cubicBezTo>
                  <a:lnTo>
                    <a:pt x="1" y="342"/>
                  </a:lnTo>
                  <a:cubicBezTo>
                    <a:pt x="1" y="487"/>
                    <a:pt x="108" y="560"/>
                    <a:pt x="216" y="560"/>
                  </a:cubicBezTo>
                  <a:cubicBezTo>
                    <a:pt x="324" y="560"/>
                    <a:pt x="432" y="487"/>
                    <a:pt x="432" y="342"/>
                  </a:cubicBezTo>
                  <a:lnTo>
                    <a:pt x="432" y="221"/>
                  </a:lnTo>
                  <a:cubicBezTo>
                    <a:pt x="432" y="101"/>
                    <a:pt x="332" y="1"/>
                    <a:pt x="211"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9"/>
            <p:cNvSpPr/>
            <p:nvPr/>
          </p:nvSpPr>
          <p:spPr>
            <a:xfrm>
              <a:off x="2482521" y="1854707"/>
              <a:ext cx="11265" cy="14435"/>
            </a:xfrm>
            <a:custGeom>
              <a:avLst/>
              <a:gdLst/>
              <a:ahLst/>
              <a:cxnLst/>
              <a:rect l="l" t="t" r="r" b="b"/>
              <a:pathLst>
                <a:path w="437" h="560" extrusionOk="0">
                  <a:moveTo>
                    <a:pt x="216" y="1"/>
                  </a:moveTo>
                  <a:cubicBezTo>
                    <a:pt x="96" y="1"/>
                    <a:pt x="5" y="101"/>
                    <a:pt x="5" y="221"/>
                  </a:cubicBezTo>
                  <a:lnTo>
                    <a:pt x="5" y="342"/>
                  </a:lnTo>
                  <a:cubicBezTo>
                    <a:pt x="0" y="487"/>
                    <a:pt x="108" y="560"/>
                    <a:pt x="217" y="560"/>
                  </a:cubicBezTo>
                  <a:cubicBezTo>
                    <a:pt x="326" y="560"/>
                    <a:pt x="437" y="487"/>
                    <a:pt x="437" y="342"/>
                  </a:cubicBezTo>
                  <a:lnTo>
                    <a:pt x="437" y="221"/>
                  </a:lnTo>
                  <a:cubicBezTo>
                    <a:pt x="437" y="101"/>
                    <a:pt x="336" y="1"/>
                    <a:pt x="216"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9"/>
            <p:cNvSpPr/>
            <p:nvPr/>
          </p:nvSpPr>
          <p:spPr>
            <a:xfrm>
              <a:off x="2232093" y="1893141"/>
              <a:ext cx="61814" cy="27659"/>
            </a:xfrm>
            <a:custGeom>
              <a:avLst/>
              <a:gdLst/>
              <a:ahLst/>
              <a:cxnLst/>
              <a:rect l="l" t="t" r="r" b="b"/>
              <a:pathLst>
                <a:path w="2398" h="1073" extrusionOk="0">
                  <a:moveTo>
                    <a:pt x="2150" y="1"/>
                  </a:moveTo>
                  <a:cubicBezTo>
                    <a:pt x="2062" y="1"/>
                    <a:pt x="1978" y="52"/>
                    <a:pt x="1947" y="145"/>
                  </a:cubicBezTo>
                  <a:cubicBezTo>
                    <a:pt x="1811" y="476"/>
                    <a:pt x="1508" y="641"/>
                    <a:pt x="1206" y="641"/>
                  </a:cubicBezTo>
                  <a:cubicBezTo>
                    <a:pt x="903" y="641"/>
                    <a:pt x="602" y="476"/>
                    <a:pt x="472" y="145"/>
                  </a:cubicBezTo>
                  <a:cubicBezTo>
                    <a:pt x="432" y="46"/>
                    <a:pt x="354" y="5"/>
                    <a:pt x="275" y="5"/>
                  </a:cubicBezTo>
                  <a:cubicBezTo>
                    <a:pt x="138" y="5"/>
                    <a:pt x="1" y="133"/>
                    <a:pt x="71" y="305"/>
                  </a:cubicBezTo>
                  <a:cubicBezTo>
                    <a:pt x="276" y="817"/>
                    <a:pt x="740" y="1073"/>
                    <a:pt x="1206" y="1073"/>
                  </a:cubicBezTo>
                  <a:cubicBezTo>
                    <a:pt x="1671" y="1073"/>
                    <a:pt x="2137" y="817"/>
                    <a:pt x="2348" y="305"/>
                  </a:cubicBezTo>
                  <a:cubicBezTo>
                    <a:pt x="2398" y="185"/>
                    <a:pt x="2338" y="54"/>
                    <a:pt x="2227" y="14"/>
                  </a:cubicBezTo>
                  <a:cubicBezTo>
                    <a:pt x="2202" y="5"/>
                    <a:pt x="2176" y="1"/>
                    <a:pt x="2150"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9"/>
            <p:cNvSpPr/>
            <p:nvPr/>
          </p:nvSpPr>
          <p:spPr>
            <a:xfrm>
              <a:off x="2225365" y="1854707"/>
              <a:ext cx="11162" cy="14435"/>
            </a:xfrm>
            <a:custGeom>
              <a:avLst/>
              <a:gdLst/>
              <a:ahLst/>
              <a:cxnLst/>
              <a:rect l="l" t="t" r="r" b="b"/>
              <a:pathLst>
                <a:path w="433" h="560" extrusionOk="0">
                  <a:moveTo>
                    <a:pt x="212" y="1"/>
                  </a:moveTo>
                  <a:cubicBezTo>
                    <a:pt x="91" y="1"/>
                    <a:pt x="1" y="101"/>
                    <a:pt x="1" y="221"/>
                  </a:cubicBezTo>
                  <a:lnTo>
                    <a:pt x="1" y="342"/>
                  </a:lnTo>
                  <a:cubicBezTo>
                    <a:pt x="1" y="487"/>
                    <a:pt x="109" y="560"/>
                    <a:pt x="217" y="560"/>
                  </a:cubicBezTo>
                  <a:cubicBezTo>
                    <a:pt x="324" y="560"/>
                    <a:pt x="432" y="487"/>
                    <a:pt x="432" y="342"/>
                  </a:cubicBezTo>
                  <a:lnTo>
                    <a:pt x="432" y="221"/>
                  </a:lnTo>
                  <a:cubicBezTo>
                    <a:pt x="432" y="101"/>
                    <a:pt x="332" y="1"/>
                    <a:pt x="212"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9"/>
            <p:cNvSpPr/>
            <p:nvPr/>
          </p:nvSpPr>
          <p:spPr>
            <a:xfrm>
              <a:off x="2289757" y="1854707"/>
              <a:ext cx="11394" cy="14435"/>
            </a:xfrm>
            <a:custGeom>
              <a:avLst/>
              <a:gdLst/>
              <a:ahLst/>
              <a:cxnLst/>
              <a:rect l="l" t="t" r="r" b="b"/>
              <a:pathLst>
                <a:path w="442" h="560" extrusionOk="0">
                  <a:moveTo>
                    <a:pt x="221" y="1"/>
                  </a:moveTo>
                  <a:cubicBezTo>
                    <a:pt x="101" y="1"/>
                    <a:pt x="0" y="101"/>
                    <a:pt x="0" y="221"/>
                  </a:cubicBezTo>
                  <a:lnTo>
                    <a:pt x="0" y="342"/>
                  </a:lnTo>
                  <a:cubicBezTo>
                    <a:pt x="0" y="487"/>
                    <a:pt x="111" y="560"/>
                    <a:pt x="221" y="560"/>
                  </a:cubicBezTo>
                  <a:cubicBezTo>
                    <a:pt x="331" y="560"/>
                    <a:pt x="442" y="487"/>
                    <a:pt x="442" y="342"/>
                  </a:cubicBezTo>
                  <a:lnTo>
                    <a:pt x="442" y="221"/>
                  </a:lnTo>
                  <a:cubicBezTo>
                    <a:pt x="442" y="101"/>
                    <a:pt x="342" y="1"/>
                    <a:pt x="221"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4" name="Google Shape;634;p49"/>
          <p:cNvSpPr txBox="1"/>
          <p:nvPr/>
        </p:nvSpPr>
        <p:spPr>
          <a:xfrm>
            <a:off x="2891322" y="2606975"/>
            <a:ext cx="877800" cy="51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200"/>
              </a:spcAft>
              <a:buNone/>
            </a:pPr>
            <a:r>
              <a:rPr lang="en" sz="1200">
                <a:solidFill>
                  <a:srgbClr val="2C3938"/>
                </a:solidFill>
                <a:latin typeface="Cutive Mono"/>
                <a:ea typeface="Cutive Mono"/>
                <a:cs typeface="Cutive Mono"/>
                <a:sym typeface="Cutive Mono"/>
              </a:rPr>
              <a:t>Man</a:t>
            </a:r>
            <a:br>
              <a:rPr lang="en" sz="1200">
                <a:solidFill>
                  <a:srgbClr val="2C3938"/>
                </a:solidFill>
                <a:latin typeface="Cutive Mono"/>
                <a:ea typeface="Cutive Mono"/>
                <a:cs typeface="Cutive Mono"/>
                <a:sym typeface="Cutive Mono"/>
              </a:rPr>
            </a:br>
            <a:r>
              <a:rPr lang="en" sz="1200">
                <a:solidFill>
                  <a:srgbClr val="2C3938"/>
                </a:solidFill>
                <a:latin typeface="Cutive Mono"/>
                <a:ea typeface="Cutive Mono"/>
                <a:cs typeface="Cutive Mono"/>
                <a:sym typeface="Cutive Mono"/>
              </a:rPr>
              <a:t>40%</a:t>
            </a:r>
            <a:br>
              <a:rPr lang="en" sz="1200">
                <a:solidFill>
                  <a:srgbClr val="2C3938"/>
                </a:solidFill>
                <a:latin typeface="Cutive Mono"/>
                <a:ea typeface="Cutive Mono"/>
                <a:cs typeface="Cutive Mono"/>
                <a:sym typeface="Cutive Mono"/>
              </a:rPr>
            </a:br>
            <a:endParaRPr sz="1200">
              <a:solidFill>
                <a:srgbClr val="2C3938"/>
              </a:solidFill>
              <a:latin typeface="Cutive Mono"/>
              <a:ea typeface="Cutive Mono"/>
              <a:cs typeface="Cutive Mono"/>
              <a:sym typeface="Cutive Mono"/>
            </a:endParaRPr>
          </a:p>
        </p:txBody>
      </p:sp>
      <p:sp>
        <p:nvSpPr>
          <p:cNvPr id="635" name="Google Shape;635;p49"/>
          <p:cNvSpPr txBox="1"/>
          <p:nvPr/>
        </p:nvSpPr>
        <p:spPr>
          <a:xfrm>
            <a:off x="1621328" y="3234151"/>
            <a:ext cx="877800" cy="250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200"/>
              </a:spcAft>
              <a:buNone/>
            </a:pPr>
            <a:r>
              <a:rPr lang="en" sz="1200">
                <a:solidFill>
                  <a:srgbClr val="2C3938"/>
                </a:solidFill>
                <a:latin typeface="Oswald"/>
                <a:ea typeface="Oswald"/>
                <a:cs typeface="Oswald"/>
                <a:sym typeface="Oswald"/>
              </a:rPr>
              <a:t>AGE</a:t>
            </a:r>
            <a:endParaRPr sz="1200">
              <a:solidFill>
                <a:srgbClr val="2C3938"/>
              </a:solidFill>
              <a:latin typeface="Oswald"/>
              <a:ea typeface="Oswald"/>
              <a:cs typeface="Oswald"/>
              <a:sym typeface="Oswald"/>
            </a:endParaRPr>
          </a:p>
        </p:txBody>
      </p:sp>
      <p:sp>
        <p:nvSpPr>
          <p:cNvPr id="636" name="Google Shape;636;p49"/>
          <p:cNvSpPr/>
          <p:nvPr/>
        </p:nvSpPr>
        <p:spPr>
          <a:xfrm>
            <a:off x="3004200" y="3582284"/>
            <a:ext cx="1050600" cy="6000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9"/>
          <p:cNvSpPr txBox="1"/>
          <p:nvPr/>
        </p:nvSpPr>
        <p:spPr>
          <a:xfrm>
            <a:off x="1621325" y="4221872"/>
            <a:ext cx="877800" cy="297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200"/>
              </a:spcAft>
              <a:buNone/>
            </a:pPr>
            <a:r>
              <a:rPr lang="en" sz="1200">
                <a:solidFill>
                  <a:srgbClr val="2C3938"/>
                </a:solidFill>
                <a:latin typeface="Cutive Mono"/>
                <a:ea typeface="Cutive Mono"/>
                <a:cs typeface="Cutive Mono"/>
                <a:sym typeface="Cutive Mono"/>
              </a:rPr>
              <a:t>0-25</a:t>
            </a:r>
            <a:endParaRPr sz="1200">
              <a:solidFill>
                <a:srgbClr val="2C3938"/>
              </a:solidFill>
              <a:latin typeface="Cutive Mono"/>
              <a:ea typeface="Cutive Mono"/>
              <a:cs typeface="Cutive Mono"/>
              <a:sym typeface="Cutive Mono"/>
            </a:endParaRPr>
          </a:p>
        </p:txBody>
      </p:sp>
      <p:sp>
        <p:nvSpPr>
          <p:cNvPr id="638" name="Google Shape;638;p49"/>
          <p:cNvSpPr txBox="1"/>
          <p:nvPr/>
        </p:nvSpPr>
        <p:spPr>
          <a:xfrm>
            <a:off x="2891324" y="4221872"/>
            <a:ext cx="877800" cy="297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200"/>
              </a:spcAft>
              <a:buNone/>
            </a:pPr>
            <a:r>
              <a:rPr lang="en" sz="1200">
                <a:solidFill>
                  <a:srgbClr val="2C3938"/>
                </a:solidFill>
                <a:latin typeface="Cutive Mono"/>
                <a:ea typeface="Cutive Mono"/>
                <a:cs typeface="Cutive Mono"/>
                <a:sym typeface="Cutive Mono"/>
              </a:rPr>
              <a:t>25-80</a:t>
            </a:r>
            <a:endParaRPr sz="1200">
              <a:solidFill>
                <a:srgbClr val="2C3938"/>
              </a:solidFill>
              <a:latin typeface="Cutive Mono"/>
              <a:ea typeface="Cutive Mono"/>
              <a:cs typeface="Cutive Mono"/>
              <a:sym typeface="Cutive Mono"/>
            </a:endParaRPr>
          </a:p>
        </p:txBody>
      </p:sp>
      <p:sp>
        <p:nvSpPr>
          <p:cNvPr id="639" name="Google Shape;639;p49"/>
          <p:cNvSpPr/>
          <p:nvPr/>
        </p:nvSpPr>
        <p:spPr>
          <a:xfrm>
            <a:off x="5139150" y="3580388"/>
            <a:ext cx="600000" cy="6000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9"/>
          <p:cNvSpPr/>
          <p:nvPr/>
        </p:nvSpPr>
        <p:spPr>
          <a:xfrm>
            <a:off x="5986775" y="3580388"/>
            <a:ext cx="600000" cy="6000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9"/>
          <p:cNvSpPr/>
          <p:nvPr/>
        </p:nvSpPr>
        <p:spPr>
          <a:xfrm>
            <a:off x="6834400" y="3580388"/>
            <a:ext cx="600000" cy="6000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9"/>
          <p:cNvSpPr txBox="1"/>
          <p:nvPr/>
        </p:nvSpPr>
        <p:spPr>
          <a:xfrm>
            <a:off x="1811825" y="3739059"/>
            <a:ext cx="877800" cy="29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200"/>
              </a:spcAft>
              <a:buNone/>
            </a:pPr>
            <a:r>
              <a:rPr lang="en" sz="1200">
                <a:solidFill>
                  <a:srgbClr val="2C3938"/>
                </a:solidFill>
                <a:latin typeface="Cutive Mono"/>
                <a:ea typeface="Cutive Mono"/>
                <a:cs typeface="Cutive Mono"/>
                <a:sym typeface="Cutive Mono"/>
              </a:rPr>
              <a:t>40%</a:t>
            </a:r>
            <a:endParaRPr sz="1200">
              <a:solidFill>
                <a:srgbClr val="2C3938"/>
              </a:solidFill>
              <a:latin typeface="Cutive Mono"/>
              <a:ea typeface="Cutive Mono"/>
              <a:cs typeface="Cutive Mono"/>
              <a:sym typeface="Cutive Mono"/>
            </a:endParaRPr>
          </a:p>
        </p:txBody>
      </p:sp>
      <p:sp>
        <p:nvSpPr>
          <p:cNvPr id="643" name="Google Shape;643;p49"/>
          <p:cNvSpPr txBox="1"/>
          <p:nvPr/>
        </p:nvSpPr>
        <p:spPr>
          <a:xfrm>
            <a:off x="3081824" y="3739059"/>
            <a:ext cx="877800" cy="29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200"/>
              </a:spcAft>
              <a:buNone/>
            </a:pPr>
            <a:r>
              <a:rPr lang="en" sz="1200">
                <a:solidFill>
                  <a:srgbClr val="2C3938"/>
                </a:solidFill>
                <a:latin typeface="Cutive Mono"/>
                <a:ea typeface="Cutive Mono"/>
                <a:cs typeface="Cutive Mono"/>
                <a:sym typeface="Cutive Mono"/>
              </a:rPr>
              <a:t>60%</a:t>
            </a:r>
            <a:endParaRPr sz="1200">
              <a:solidFill>
                <a:srgbClr val="2C3938"/>
              </a:solidFill>
              <a:latin typeface="Cutive Mono"/>
              <a:ea typeface="Cutive Mono"/>
              <a:cs typeface="Cutive Mono"/>
              <a:sym typeface="Cutive Mono"/>
            </a:endParaRPr>
          </a:p>
        </p:txBody>
      </p:sp>
      <p:sp>
        <p:nvSpPr>
          <p:cNvPr id="644" name="Google Shape;644;p49"/>
          <p:cNvSpPr txBox="1"/>
          <p:nvPr/>
        </p:nvSpPr>
        <p:spPr>
          <a:xfrm>
            <a:off x="5047453" y="3232264"/>
            <a:ext cx="877800" cy="250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200"/>
              </a:spcAft>
              <a:buNone/>
            </a:pPr>
            <a:r>
              <a:rPr lang="en" sz="1200">
                <a:solidFill>
                  <a:srgbClr val="2C3938"/>
                </a:solidFill>
                <a:latin typeface="Oswald"/>
                <a:ea typeface="Oswald"/>
                <a:cs typeface="Oswald"/>
                <a:sym typeface="Oswald"/>
              </a:rPr>
              <a:t>HOBBIES</a:t>
            </a:r>
            <a:endParaRPr sz="1200">
              <a:solidFill>
                <a:srgbClr val="2C3938"/>
              </a:solidFill>
              <a:latin typeface="Oswald"/>
              <a:ea typeface="Oswald"/>
              <a:cs typeface="Oswald"/>
              <a:sym typeface="Oswald"/>
            </a:endParaRPr>
          </a:p>
        </p:txBody>
      </p:sp>
      <p:grpSp>
        <p:nvGrpSpPr>
          <p:cNvPr id="645" name="Google Shape;645;p49"/>
          <p:cNvGrpSpPr/>
          <p:nvPr/>
        </p:nvGrpSpPr>
        <p:grpSpPr>
          <a:xfrm>
            <a:off x="5255186" y="3694832"/>
            <a:ext cx="367948" cy="381997"/>
            <a:chOff x="2816211" y="3490032"/>
            <a:chExt cx="367948" cy="381997"/>
          </a:xfrm>
        </p:grpSpPr>
        <p:sp>
          <p:nvSpPr>
            <p:cNvPr id="646" name="Google Shape;646;p49"/>
            <p:cNvSpPr/>
            <p:nvPr/>
          </p:nvSpPr>
          <p:spPr>
            <a:xfrm>
              <a:off x="2895065" y="3490032"/>
              <a:ext cx="289095" cy="381997"/>
            </a:xfrm>
            <a:custGeom>
              <a:avLst/>
              <a:gdLst/>
              <a:ahLst/>
              <a:cxnLst/>
              <a:rect l="l" t="t" r="r" b="b"/>
              <a:pathLst>
                <a:path w="11215" h="14819" extrusionOk="0">
                  <a:moveTo>
                    <a:pt x="8470" y="6614"/>
                  </a:moveTo>
                  <a:cubicBezTo>
                    <a:pt x="8855" y="6614"/>
                    <a:pt x="9198" y="6894"/>
                    <a:pt x="9268" y="7296"/>
                  </a:cubicBezTo>
                  <a:cubicBezTo>
                    <a:pt x="9278" y="7386"/>
                    <a:pt x="9338" y="7466"/>
                    <a:pt x="9419" y="7506"/>
                  </a:cubicBezTo>
                  <a:cubicBezTo>
                    <a:pt x="9461" y="7533"/>
                    <a:pt x="9509" y="7545"/>
                    <a:pt x="9558" y="7545"/>
                  </a:cubicBezTo>
                  <a:cubicBezTo>
                    <a:pt x="9602" y="7545"/>
                    <a:pt x="9647" y="7535"/>
                    <a:pt x="9689" y="7516"/>
                  </a:cubicBezTo>
                  <a:lnTo>
                    <a:pt x="10071" y="7336"/>
                  </a:lnTo>
                  <a:lnTo>
                    <a:pt x="10071" y="7336"/>
                  </a:lnTo>
                  <a:cubicBezTo>
                    <a:pt x="9990" y="7456"/>
                    <a:pt x="9880" y="7546"/>
                    <a:pt x="9750" y="7596"/>
                  </a:cubicBezTo>
                  <a:cubicBezTo>
                    <a:pt x="9679" y="7616"/>
                    <a:pt x="9609" y="7627"/>
                    <a:pt x="9539" y="7627"/>
                  </a:cubicBezTo>
                  <a:lnTo>
                    <a:pt x="7663" y="7627"/>
                  </a:lnTo>
                  <a:cubicBezTo>
                    <a:pt x="7553" y="7175"/>
                    <a:pt x="7834" y="6724"/>
                    <a:pt x="8295" y="6633"/>
                  </a:cubicBezTo>
                  <a:cubicBezTo>
                    <a:pt x="8354" y="6620"/>
                    <a:pt x="8412" y="6614"/>
                    <a:pt x="8470" y="6614"/>
                  </a:cubicBezTo>
                  <a:close/>
                  <a:moveTo>
                    <a:pt x="5878" y="8088"/>
                  </a:moveTo>
                  <a:lnTo>
                    <a:pt x="6068" y="8489"/>
                  </a:lnTo>
                  <a:cubicBezTo>
                    <a:pt x="6178" y="8723"/>
                    <a:pt x="6409" y="8861"/>
                    <a:pt x="6651" y="8861"/>
                  </a:cubicBezTo>
                  <a:cubicBezTo>
                    <a:pt x="6741" y="8861"/>
                    <a:pt x="6833" y="8841"/>
                    <a:pt x="6921" y="8800"/>
                  </a:cubicBezTo>
                  <a:lnTo>
                    <a:pt x="7734" y="8429"/>
                  </a:lnTo>
                  <a:cubicBezTo>
                    <a:pt x="7804" y="8389"/>
                    <a:pt x="7854" y="8339"/>
                    <a:pt x="7884" y="8268"/>
                  </a:cubicBezTo>
                  <a:lnTo>
                    <a:pt x="7884" y="8268"/>
                  </a:lnTo>
                  <a:cubicBezTo>
                    <a:pt x="8225" y="8670"/>
                    <a:pt x="7954" y="9292"/>
                    <a:pt x="7423" y="9302"/>
                  </a:cubicBezTo>
                  <a:lnTo>
                    <a:pt x="6058" y="9302"/>
                  </a:lnTo>
                  <a:cubicBezTo>
                    <a:pt x="5336" y="9302"/>
                    <a:pt x="5196" y="8289"/>
                    <a:pt x="5878" y="8088"/>
                  </a:cubicBezTo>
                  <a:close/>
                  <a:moveTo>
                    <a:pt x="7423" y="9733"/>
                  </a:moveTo>
                  <a:cubicBezTo>
                    <a:pt x="7764" y="9733"/>
                    <a:pt x="8044" y="10014"/>
                    <a:pt x="8044" y="10355"/>
                  </a:cubicBezTo>
                  <a:cubicBezTo>
                    <a:pt x="8044" y="10696"/>
                    <a:pt x="7764" y="10977"/>
                    <a:pt x="7423" y="10977"/>
                  </a:cubicBezTo>
                  <a:lnTo>
                    <a:pt x="6058" y="10977"/>
                  </a:lnTo>
                  <a:cubicBezTo>
                    <a:pt x="5226" y="10977"/>
                    <a:pt x="5226" y="9733"/>
                    <a:pt x="6058" y="9733"/>
                  </a:cubicBezTo>
                  <a:close/>
                  <a:moveTo>
                    <a:pt x="7423" y="11408"/>
                  </a:moveTo>
                  <a:cubicBezTo>
                    <a:pt x="7764" y="11408"/>
                    <a:pt x="8044" y="11689"/>
                    <a:pt x="8044" y="12030"/>
                  </a:cubicBezTo>
                  <a:cubicBezTo>
                    <a:pt x="8044" y="12371"/>
                    <a:pt x="7764" y="12652"/>
                    <a:pt x="7423" y="12652"/>
                  </a:cubicBezTo>
                  <a:lnTo>
                    <a:pt x="6058" y="12652"/>
                  </a:lnTo>
                  <a:cubicBezTo>
                    <a:pt x="5226" y="12652"/>
                    <a:pt x="5226" y="11408"/>
                    <a:pt x="6058" y="11408"/>
                  </a:cubicBezTo>
                  <a:close/>
                  <a:moveTo>
                    <a:pt x="5566" y="0"/>
                  </a:moveTo>
                  <a:cubicBezTo>
                    <a:pt x="4971" y="0"/>
                    <a:pt x="4432" y="430"/>
                    <a:pt x="4333" y="1057"/>
                  </a:cubicBezTo>
                  <a:cubicBezTo>
                    <a:pt x="4299" y="1220"/>
                    <a:pt x="4424" y="1317"/>
                    <a:pt x="4547" y="1317"/>
                  </a:cubicBezTo>
                  <a:cubicBezTo>
                    <a:pt x="4643" y="1317"/>
                    <a:pt x="4737" y="1258"/>
                    <a:pt x="4754" y="1127"/>
                  </a:cubicBezTo>
                  <a:cubicBezTo>
                    <a:pt x="4795" y="876"/>
                    <a:pt x="4955" y="655"/>
                    <a:pt x="5176" y="535"/>
                  </a:cubicBezTo>
                  <a:cubicBezTo>
                    <a:pt x="5308" y="462"/>
                    <a:pt x="5444" y="430"/>
                    <a:pt x="5574" y="430"/>
                  </a:cubicBezTo>
                  <a:cubicBezTo>
                    <a:pt x="6142" y="430"/>
                    <a:pt x="6609" y="1051"/>
                    <a:pt x="6299" y="1638"/>
                  </a:cubicBezTo>
                  <a:cubicBezTo>
                    <a:pt x="6249" y="1739"/>
                    <a:pt x="6249" y="1859"/>
                    <a:pt x="6299" y="1959"/>
                  </a:cubicBezTo>
                  <a:lnTo>
                    <a:pt x="6430" y="2220"/>
                  </a:lnTo>
                  <a:cubicBezTo>
                    <a:pt x="6489" y="2361"/>
                    <a:pt x="6630" y="2442"/>
                    <a:pt x="6777" y="2442"/>
                  </a:cubicBezTo>
                  <a:cubicBezTo>
                    <a:pt x="6829" y="2442"/>
                    <a:pt x="6881" y="2432"/>
                    <a:pt x="6931" y="2411"/>
                  </a:cubicBezTo>
                  <a:lnTo>
                    <a:pt x="8305" y="1759"/>
                  </a:lnTo>
                  <a:cubicBezTo>
                    <a:pt x="8335" y="1745"/>
                    <a:pt x="8365" y="1739"/>
                    <a:pt x="8395" y="1739"/>
                  </a:cubicBezTo>
                  <a:cubicBezTo>
                    <a:pt x="8475" y="1739"/>
                    <a:pt x="8549" y="1786"/>
                    <a:pt x="8586" y="1859"/>
                  </a:cubicBezTo>
                  <a:lnTo>
                    <a:pt x="9118" y="2992"/>
                  </a:lnTo>
                  <a:cubicBezTo>
                    <a:pt x="8305" y="3153"/>
                    <a:pt x="7874" y="4036"/>
                    <a:pt x="8235" y="4778"/>
                  </a:cubicBezTo>
                  <a:cubicBezTo>
                    <a:pt x="8456" y="5209"/>
                    <a:pt x="8897" y="5480"/>
                    <a:pt x="9379" y="5480"/>
                  </a:cubicBezTo>
                  <a:cubicBezTo>
                    <a:pt x="9539" y="5480"/>
                    <a:pt x="9710" y="5450"/>
                    <a:pt x="9860" y="5380"/>
                  </a:cubicBezTo>
                  <a:cubicBezTo>
                    <a:pt x="9960" y="5340"/>
                    <a:pt x="10061" y="5279"/>
                    <a:pt x="10151" y="5209"/>
                  </a:cubicBezTo>
                  <a:lnTo>
                    <a:pt x="10672" y="6343"/>
                  </a:lnTo>
                  <a:cubicBezTo>
                    <a:pt x="10723" y="6443"/>
                    <a:pt x="10682" y="6563"/>
                    <a:pt x="10572" y="6613"/>
                  </a:cubicBezTo>
                  <a:lnTo>
                    <a:pt x="9659" y="7045"/>
                  </a:lnTo>
                  <a:cubicBezTo>
                    <a:pt x="9639" y="6985"/>
                    <a:pt x="9619" y="6934"/>
                    <a:pt x="9599" y="6884"/>
                  </a:cubicBezTo>
                  <a:cubicBezTo>
                    <a:pt x="9408" y="6394"/>
                    <a:pt x="8936" y="6091"/>
                    <a:pt x="8438" y="6091"/>
                  </a:cubicBezTo>
                  <a:cubicBezTo>
                    <a:pt x="8283" y="6091"/>
                    <a:pt x="8126" y="6120"/>
                    <a:pt x="7974" y="6182"/>
                  </a:cubicBezTo>
                  <a:cubicBezTo>
                    <a:pt x="7322" y="6433"/>
                    <a:pt x="7011" y="7165"/>
                    <a:pt x="7262" y="7807"/>
                  </a:cubicBezTo>
                  <a:cubicBezTo>
                    <a:pt x="7282" y="7847"/>
                    <a:pt x="7292" y="7877"/>
                    <a:pt x="7312" y="7917"/>
                  </a:cubicBezTo>
                  <a:lnTo>
                    <a:pt x="7312" y="7927"/>
                  </a:lnTo>
                  <a:lnTo>
                    <a:pt x="7312" y="7937"/>
                  </a:lnTo>
                  <a:cubicBezTo>
                    <a:pt x="7332" y="7988"/>
                    <a:pt x="7362" y="8048"/>
                    <a:pt x="7392" y="8098"/>
                  </a:cubicBezTo>
                  <a:lnTo>
                    <a:pt x="6740" y="8409"/>
                  </a:lnTo>
                  <a:cubicBezTo>
                    <a:pt x="6712" y="8419"/>
                    <a:pt x="6684" y="8424"/>
                    <a:pt x="6656" y="8424"/>
                  </a:cubicBezTo>
                  <a:cubicBezTo>
                    <a:pt x="6574" y="8424"/>
                    <a:pt x="6497" y="8381"/>
                    <a:pt x="6460" y="8299"/>
                  </a:cubicBezTo>
                  <a:lnTo>
                    <a:pt x="6269" y="7887"/>
                  </a:lnTo>
                  <a:cubicBezTo>
                    <a:pt x="6781" y="7667"/>
                    <a:pt x="7112" y="7155"/>
                    <a:pt x="7112" y="6593"/>
                  </a:cubicBezTo>
                  <a:lnTo>
                    <a:pt x="7112" y="5861"/>
                  </a:lnTo>
                  <a:cubicBezTo>
                    <a:pt x="7112" y="5711"/>
                    <a:pt x="7011" y="5580"/>
                    <a:pt x="6871" y="5540"/>
                  </a:cubicBezTo>
                  <a:cubicBezTo>
                    <a:pt x="6861" y="5500"/>
                    <a:pt x="6841" y="5460"/>
                    <a:pt x="6831" y="5430"/>
                  </a:cubicBezTo>
                  <a:cubicBezTo>
                    <a:pt x="6614" y="4951"/>
                    <a:pt x="6149" y="4680"/>
                    <a:pt x="5675" y="4680"/>
                  </a:cubicBezTo>
                  <a:cubicBezTo>
                    <a:pt x="5403" y="4680"/>
                    <a:pt x="5128" y="4769"/>
                    <a:pt x="4895" y="4958"/>
                  </a:cubicBezTo>
                  <a:lnTo>
                    <a:pt x="4373" y="3825"/>
                  </a:lnTo>
                  <a:cubicBezTo>
                    <a:pt x="4323" y="3725"/>
                    <a:pt x="4363" y="3594"/>
                    <a:pt x="4474" y="3544"/>
                  </a:cubicBezTo>
                  <a:lnTo>
                    <a:pt x="5597" y="3023"/>
                  </a:lnTo>
                  <a:cubicBezTo>
                    <a:pt x="5778" y="2932"/>
                    <a:pt x="5858" y="2712"/>
                    <a:pt x="5778" y="2521"/>
                  </a:cubicBezTo>
                  <a:lnTo>
                    <a:pt x="5647" y="2260"/>
                  </a:lnTo>
                  <a:cubicBezTo>
                    <a:pt x="5597" y="2160"/>
                    <a:pt x="5507" y="2080"/>
                    <a:pt x="5396" y="2050"/>
                  </a:cubicBezTo>
                  <a:cubicBezTo>
                    <a:pt x="5216" y="2009"/>
                    <a:pt x="5055" y="1909"/>
                    <a:pt x="4935" y="1769"/>
                  </a:cubicBezTo>
                  <a:cubicBezTo>
                    <a:pt x="4886" y="1703"/>
                    <a:pt x="4825" y="1677"/>
                    <a:pt x="4765" y="1677"/>
                  </a:cubicBezTo>
                  <a:cubicBezTo>
                    <a:pt x="4605" y="1677"/>
                    <a:pt x="4458" y="1871"/>
                    <a:pt x="4604" y="2040"/>
                  </a:cubicBezTo>
                  <a:cubicBezTo>
                    <a:pt x="4774" y="2250"/>
                    <a:pt x="5005" y="2401"/>
                    <a:pt x="5276" y="2471"/>
                  </a:cubicBezTo>
                  <a:lnTo>
                    <a:pt x="5356" y="2651"/>
                  </a:lnTo>
                  <a:lnTo>
                    <a:pt x="4293" y="3153"/>
                  </a:lnTo>
                  <a:cubicBezTo>
                    <a:pt x="3972" y="3303"/>
                    <a:pt x="3832" y="3685"/>
                    <a:pt x="3982" y="4006"/>
                  </a:cubicBezTo>
                  <a:lnTo>
                    <a:pt x="4584" y="5309"/>
                  </a:lnTo>
                  <a:cubicBezTo>
                    <a:pt x="4637" y="5421"/>
                    <a:pt x="4749" y="5481"/>
                    <a:pt x="4861" y="5481"/>
                  </a:cubicBezTo>
                  <a:cubicBezTo>
                    <a:pt x="4939" y="5481"/>
                    <a:pt x="5017" y="5452"/>
                    <a:pt x="5075" y="5390"/>
                  </a:cubicBezTo>
                  <a:cubicBezTo>
                    <a:pt x="5240" y="5203"/>
                    <a:pt x="5463" y="5113"/>
                    <a:pt x="5685" y="5113"/>
                  </a:cubicBezTo>
                  <a:cubicBezTo>
                    <a:pt x="5965" y="5113"/>
                    <a:pt x="6243" y="5256"/>
                    <a:pt x="6399" y="5530"/>
                  </a:cubicBezTo>
                  <a:lnTo>
                    <a:pt x="3089" y="5530"/>
                  </a:lnTo>
                  <a:cubicBezTo>
                    <a:pt x="2989" y="5530"/>
                    <a:pt x="2889" y="5530"/>
                    <a:pt x="2788" y="5540"/>
                  </a:cubicBezTo>
                  <a:cubicBezTo>
                    <a:pt x="2514" y="5579"/>
                    <a:pt x="2556" y="5972"/>
                    <a:pt x="2810" y="5972"/>
                  </a:cubicBezTo>
                  <a:cubicBezTo>
                    <a:pt x="2816" y="5972"/>
                    <a:pt x="2822" y="5972"/>
                    <a:pt x="2829" y="5971"/>
                  </a:cubicBezTo>
                  <a:cubicBezTo>
                    <a:pt x="2919" y="5961"/>
                    <a:pt x="2999" y="5961"/>
                    <a:pt x="3079" y="5961"/>
                  </a:cubicBezTo>
                  <a:lnTo>
                    <a:pt x="6680" y="5961"/>
                  </a:lnTo>
                  <a:lnTo>
                    <a:pt x="6680" y="6593"/>
                  </a:lnTo>
                  <a:cubicBezTo>
                    <a:pt x="6680" y="7135"/>
                    <a:pt x="6239" y="7576"/>
                    <a:pt x="5697" y="7576"/>
                  </a:cubicBezTo>
                  <a:lnTo>
                    <a:pt x="4032" y="7576"/>
                  </a:lnTo>
                  <a:cubicBezTo>
                    <a:pt x="3912" y="7576"/>
                    <a:pt x="3822" y="7677"/>
                    <a:pt x="3822" y="7797"/>
                  </a:cubicBezTo>
                  <a:lnTo>
                    <a:pt x="3822" y="8459"/>
                  </a:lnTo>
                  <a:cubicBezTo>
                    <a:pt x="3822" y="9653"/>
                    <a:pt x="2859" y="10616"/>
                    <a:pt x="1665" y="10616"/>
                  </a:cubicBezTo>
                  <a:cubicBezTo>
                    <a:pt x="1374" y="10616"/>
                    <a:pt x="1374" y="11047"/>
                    <a:pt x="1665" y="11047"/>
                  </a:cubicBezTo>
                  <a:cubicBezTo>
                    <a:pt x="3089" y="11047"/>
                    <a:pt x="4243" y="9893"/>
                    <a:pt x="4253" y="8469"/>
                  </a:cubicBezTo>
                  <a:lnTo>
                    <a:pt x="4253" y="8018"/>
                  </a:lnTo>
                  <a:lnTo>
                    <a:pt x="5236" y="8018"/>
                  </a:lnTo>
                  <a:cubicBezTo>
                    <a:pt x="4855" y="8479"/>
                    <a:pt x="4935" y="9161"/>
                    <a:pt x="5406" y="9522"/>
                  </a:cubicBezTo>
                  <a:cubicBezTo>
                    <a:pt x="4855" y="9944"/>
                    <a:pt x="4855" y="10776"/>
                    <a:pt x="5406" y="11197"/>
                  </a:cubicBezTo>
                  <a:cubicBezTo>
                    <a:pt x="4955" y="11538"/>
                    <a:pt x="4855" y="12190"/>
                    <a:pt x="5196" y="12652"/>
                  </a:cubicBezTo>
                  <a:lnTo>
                    <a:pt x="2377" y="12652"/>
                  </a:lnTo>
                  <a:cubicBezTo>
                    <a:pt x="2327" y="12652"/>
                    <a:pt x="2277" y="12672"/>
                    <a:pt x="2237" y="12702"/>
                  </a:cubicBezTo>
                  <a:lnTo>
                    <a:pt x="191" y="14427"/>
                  </a:lnTo>
                  <a:cubicBezTo>
                    <a:pt x="1" y="14570"/>
                    <a:pt x="148" y="14818"/>
                    <a:pt x="327" y="14818"/>
                  </a:cubicBezTo>
                  <a:cubicBezTo>
                    <a:pt x="375" y="14818"/>
                    <a:pt x="425" y="14800"/>
                    <a:pt x="471" y="14758"/>
                  </a:cubicBezTo>
                  <a:lnTo>
                    <a:pt x="2457" y="13093"/>
                  </a:lnTo>
                  <a:lnTo>
                    <a:pt x="7423" y="13093"/>
                  </a:lnTo>
                  <a:cubicBezTo>
                    <a:pt x="8426" y="13093"/>
                    <a:pt x="8867" y="11809"/>
                    <a:pt x="8065" y="11197"/>
                  </a:cubicBezTo>
                  <a:cubicBezTo>
                    <a:pt x="8616" y="10776"/>
                    <a:pt x="8616" y="9944"/>
                    <a:pt x="8065" y="9522"/>
                  </a:cubicBezTo>
                  <a:cubicBezTo>
                    <a:pt x="8516" y="9171"/>
                    <a:pt x="8606" y="8529"/>
                    <a:pt x="8275" y="8068"/>
                  </a:cubicBezTo>
                  <a:lnTo>
                    <a:pt x="9539" y="8068"/>
                  </a:lnTo>
                  <a:cubicBezTo>
                    <a:pt x="10091" y="8068"/>
                    <a:pt x="10542" y="7647"/>
                    <a:pt x="10592" y="7095"/>
                  </a:cubicBezTo>
                  <a:lnTo>
                    <a:pt x="10753" y="7015"/>
                  </a:lnTo>
                  <a:cubicBezTo>
                    <a:pt x="11074" y="6874"/>
                    <a:pt x="11214" y="6483"/>
                    <a:pt x="11064" y="6162"/>
                  </a:cubicBezTo>
                  <a:lnTo>
                    <a:pt x="10452" y="4858"/>
                  </a:lnTo>
                  <a:cubicBezTo>
                    <a:pt x="10400" y="4748"/>
                    <a:pt x="10294" y="4688"/>
                    <a:pt x="10187" y="4688"/>
                  </a:cubicBezTo>
                  <a:cubicBezTo>
                    <a:pt x="10109" y="4688"/>
                    <a:pt x="10030" y="4720"/>
                    <a:pt x="9970" y="4788"/>
                  </a:cubicBezTo>
                  <a:cubicBezTo>
                    <a:pt x="9890" y="4868"/>
                    <a:pt x="9790" y="4938"/>
                    <a:pt x="9679" y="4989"/>
                  </a:cubicBezTo>
                  <a:cubicBezTo>
                    <a:pt x="9577" y="5032"/>
                    <a:pt x="9470" y="5053"/>
                    <a:pt x="9365" y="5053"/>
                  </a:cubicBezTo>
                  <a:cubicBezTo>
                    <a:pt x="9059" y="5053"/>
                    <a:pt x="8765" y="4878"/>
                    <a:pt x="8616" y="4587"/>
                  </a:cubicBezTo>
                  <a:cubicBezTo>
                    <a:pt x="8355" y="4056"/>
                    <a:pt x="8727" y="3434"/>
                    <a:pt x="9328" y="3404"/>
                  </a:cubicBezTo>
                  <a:cubicBezTo>
                    <a:pt x="9539" y="3394"/>
                    <a:pt x="9669" y="3173"/>
                    <a:pt x="9579" y="2992"/>
                  </a:cubicBezTo>
                  <a:lnTo>
                    <a:pt x="8967" y="1678"/>
                  </a:lnTo>
                  <a:cubicBezTo>
                    <a:pt x="8858" y="1445"/>
                    <a:pt x="8626" y="1307"/>
                    <a:pt x="8385" y="1307"/>
                  </a:cubicBezTo>
                  <a:cubicBezTo>
                    <a:pt x="8294" y="1307"/>
                    <a:pt x="8202" y="1326"/>
                    <a:pt x="8115" y="1368"/>
                  </a:cubicBezTo>
                  <a:lnTo>
                    <a:pt x="6791" y="1989"/>
                  </a:lnTo>
                  <a:lnTo>
                    <a:pt x="6700" y="1809"/>
                  </a:lnTo>
                  <a:cubicBezTo>
                    <a:pt x="6871" y="1468"/>
                    <a:pt x="6871" y="1067"/>
                    <a:pt x="6710" y="726"/>
                  </a:cubicBezTo>
                  <a:cubicBezTo>
                    <a:pt x="6560" y="415"/>
                    <a:pt x="6289" y="174"/>
                    <a:pt x="5958" y="64"/>
                  </a:cubicBezTo>
                  <a:cubicBezTo>
                    <a:pt x="5827" y="21"/>
                    <a:pt x="5696" y="0"/>
                    <a:pt x="5566"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9"/>
            <p:cNvSpPr/>
            <p:nvPr/>
          </p:nvSpPr>
          <p:spPr>
            <a:xfrm>
              <a:off x="2816211" y="3638794"/>
              <a:ext cx="136518" cy="137549"/>
            </a:xfrm>
            <a:custGeom>
              <a:avLst/>
              <a:gdLst/>
              <a:ahLst/>
              <a:cxnLst/>
              <a:rect l="l" t="t" r="r" b="b"/>
              <a:pathLst>
                <a:path w="5296" h="5336" extrusionOk="0">
                  <a:moveTo>
                    <a:pt x="5044" y="0"/>
                  </a:moveTo>
                  <a:cubicBezTo>
                    <a:pt x="5014" y="0"/>
                    <a:pt x="4984" y="7"/>
                    <a:pt x="4955" y="20"/>
                  </a:cubicBezTo>
                  <a:cubicBezTo>
                    <a:pt x="4022" y="441"/>
                    <a:pt x="3380" y="1314"/>
                    <a:pt x="3270" y="2337"/>
                  </a:cubicBezTo>
                  <a:lnTo>
                    <a:pt x="3139" y="2457"/>
                  </a:lnTo>
                  <a:lnTo>
                    <a:pt x="160" y="4955"/>
                  </a:lnTo>
                  <a:cubicBezTo>
                    <a:pt x="0" y="5107"/>
                    <a:pt x="134" y="5335"/>
                    <a:pt x="306" y="5335"/>
                  </a:cubicBezTo>
                  <a:cubicBezTo>
                    <a:pt x="350" y="5335"/>
                    <a:pt x="396" y="5321"/>
                    <a:pt x="441" y="5286"/>
                  </a:cubicBezTo>
                  <a:lnTo>
                    <a:pt x="3250" y="2929"/>
                  </a:lnTo>
                  <a:lnTo>
                    <a:pt x="3250" y="3139"/>
                  </a:lnTo>
                  <a:cubicBezTo>
                    <a:pt x="3250" y="3285"/>
                    <a:pt x="3360" y="3358"/>
                    <a:pt x="3470" y="3358"/>
                  </a:cubicBezTo>
                  <a:cubicBezTo>
                    <a:pt x="3581" y="3358"/>
                    <a:pt x="3691" y="3285"/>
                    <a:pt x="3691" y="3139"/>
                  </a:cubicBezTo>
                  <a:lnTo>
                    <a:pt x="3691" y="2658"/>
                  </a:lnTo>
                  <a:cubicBezTo>
                    <a:pt x="3691" y="1685"/>
                    <a:pt x="4253" y="812"/>
                    <a:pt x="5135" y="411"/>
                  </a:cubicBezTo>
                  <a:cubicBezTo>
                    <a:pt x="5246" y="361"/>
                    <a:pt x="5296" y="231"/>
                    <a:pt x="5246" y="130"/>
                  </a:cubicBezTo>
                  <a:cubicBezTo>
                    <a:pt x="5209" y="49"/>
                    <a:pt x="5128" y="0"/>
                    <a:pt x="5044"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48" name="Google Shape;648;p49"/>
          <p:cNvCxnSpPr/>
          <p:nvPr/>
        </p:nvCxnSpPr>
        <p:spPr>
          <a:xfrm>
            <a:off x="0" y="1028850"/>
            <a:ext cx="4601700" cy="0"/>
          </a:xfrm>
          <a:prstGeom prst="straightConnector1">
            <a:avLst/>
          </a:prstGeom>
          <a:noFill/>
          <a:ln w="19050" cap="flat" cmpd="sng">
            <a:solidFill>
              <a:srgbClr val="2C3938"/>
            </a:solidFill>
            <a:prstDash val="solid"/>
            <a:round/>
            <a:headEnd type="none" w="med" len="med"/>
            <a:tailEnd type="none" w="med" len="med"/>
          </a:ln>
        </p:spPr>
      </p:cxnSp>
      <p:sp>
        <p:nvSpPr>
          <p:cNvPr id="649" name="Google Shape;649;p49"/>
          <p:cNvSpPr txBox="1"/>
          <p:nvPr/>
        </p:nvSpPr>
        <p:spPr>
          <a:xfrm>
            <a:off x="5021287" y="4219988"/>
            <a:ext cx="738900" cy="297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200"/>
              </a:spcAft>
              <a:buNone/>
            </a:pPr>
            <a:r>
              <a:rPr lang="en" sz="1000">
                <a:solidFill>
                  <a:srgbClr val="2C3938"/>
                </a:solidFill>
                <a:latin typeface="Cutive Mono"/>
                <a:ea typeface="Cutive Mono"/>
                <a:cs typeface="Cutive Mono"/>
                <a:sym typeface="Cutive Mono"/>
              </a:rPr>
              <a:t>Venus</a:t>
            </a:r>
            <a:endParaRPr sz="1000">
              <a:solidFill>
                <a:srgbClr val="2C3938"/>
              </a:solidFill>
              <a:latin typeface="Cutive Mono"/>
              <a:ea typeface="Cutive Mono"/>
              <a:cs typeface="Cutive Mono"/>
              <a:sym typeface="Cutive Mono"/>
            </a:endParaRPr>
          </a:p>
        </p:txBody>
      </p:sp>
      <p:sp>
        <p:nvSpPr>
          <p:cNvPr id="650" name="Google Shape;650;p49"/>
          <p:cNvSpPr txBox="1"/>
          <p:nvPr/>
        </p:nvSpPr>
        <p:spPr>
          <a:xfrm>
            <a:off x="5896300" y="4219988"/>
            <a:ext cx="738900" cy="297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200"/>
              </a:spcAft>
              <a:buNone/>
            </a:pPr>
            <a:r>
              <a:rPr lang="en" sz="1000">
                <a:solidFill>
                  <a:srgbClr val="2C3938"/>
                </a:solidFill>
                <a:latin typeface="Cutive Mono"/>
                <a:ea typeface="Cutive Mono"/>
                <a:cs typeface="Cutive Mono"/>
                <a:sym typeface="Cutive Mono"/>
              </a:rPr>
              <a:t>Mars</a:t>
            </a:r>
            <a:endParaRPr sz="1000">
              <a:solidFill>
                <a:srgbClr val="2C3938"/>
              </a:solidFill>
              <a:latin typeface="Cutive Mono"/>
              <a:ea typeface="Cutive Mono"/>
              <a:cs typeface="Cutive Mono"/>
              <a:sym typeface="Cutive Mono"/>
            </a:endParaRPr>
          </a:p>
        </p:txBody>
      </p:sp>
      <p:sp>
        <p:nvSpPr>
          <p:cNvPr id="651" name="Google Shape;651;p49"/>
          <p:cNvSpPr txBox="1"/>
          <p:nvPr/>
        </p:nvSpPr>
        <p:spPr>
          <a:xfrm>
            <a:off x="6736901" y="4219988"/>
            <a:ext cx="738900" cy="297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200"/>
              </a:spcAft>
              <a:buNone/>
            </a:pPr>
            <a:r>
              <a:rPr lang="en" sz="1000">
                <a:solidFill>
                  <a:srgbClr val="2C3938"/>
                </a:solidFill>
                <a:latin typeface="Cutive Mono"/>
                <a:ea typeface="Cutive Mono"/>
                <a:cs typeface="Cutive Mono"/>
                <a:sym typeface="Cutive Mono"/>
              </a:rPr>
              <a:t>Jupiter</a:t>
            </a:r>
            <a:endParaRPr sz="1000">
              <a:solidFill>
                <a:srgbClr val="2C3938"/>
              </a:solidFill>
              <a:latin typeface="Cutive Mono"/>
              <a:ea typeface="Cutive Mono"/>
              <a:cs typeface="Cutive Mono"/>
              <a:sym typeface="Cutive Mono"/>
            </a:endParaRPr>
          </a:p>
        </p:txBody>
      </p:sp>
      <p:sp>
        <p:nvSpPr>
          <p:cNvPr id="652" name="Google Shape;652;p49"/>
          <p:cNvSpPr txBox="1"/>
          <p:nvPr/>
        </p:nvSpPr>
        <p:spPr>
          <a:xfrm>
            <a:off x="7607125" y="1770875"/>
            <a:ext cx="877800" cy="893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900">
                <a:solidFill>
                  <a:srgbClr val="2C3938"/>
                </a:solidFill>
                <a:latin typeface="Cutive Mono"/>
                <a:ea typeface="Cutive Mono"/>
                <a:cs typeface="Cutive Mono"/>
                <a:sym typeface="Cutive Mono"/>
              </a:rPr>
              <a:t>It’s a gas giant, composed mostly of hydrogen and helium</a:t>
            </a:r>
            <a:endParaRPr sz="900">
              <a:solidFill>
                <a:srgbClr val="2C3938"/>
              </a:solidFill>
              <a:latin typeface="Cutive Mono"/>
              <a:ea typeface="Cutive Mono"/>
              <a:cs typeface="Cutive Mono"/>
              <a:sym typeface="Cutive Mono"/>
            </a:endParaRPr>
          </a:p>
        </p:txBody>
      </p:sp>
      <p:sp>
        <p:nvSpPr>
          <p:cNvPr id="653" name="Google Shape;653;p49"/>
          <p:cNvSpPr/>
          <p:nvPr/>
        </p:nvSpPr>
        <p:spPr>
          <a:xfrm>
            <a:off x="6791325" y="1905000"/>
            <a:ext cx="105600" cy="105600"/>
          </a:xfrm>
          <a:prstGeom prst="rect">
            <a:avLst/>
          </a:pr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9"/>
          <p:cNvSpPr/>
          <p:nvPr/>
        </p:nvSpPr>
        <p:spPr>
          <a:xfrm>
            <a:off x="6233975" y="1905000"/>
            <a:ext cx="105600" cy="105600"/>
          </a:xfrm>
          <a:prstGeom prst="rect">
            <a:avLst/>
          </a:pr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9"/>
          <p:cNvSpPr/>
          <p:nvPr/>
        </p:nvSpPr>
        <p:spPr>
          <a:xfrm>
            <a:off x="5370263" y="2032475"/>
            <a:ext cx="105600" cy="105600"/>
          </a:xfrm>
          <a:prstGeom prst="rect">
            <a:avLst/>
          </a:pr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9"/>
          <p:cNvSpPr/>
          <p:nvPr/>
        </p:nvSpPr>
        <p:spPr>
          <a:xfrm>
            <a:off x="6310175" y="2474900"/>
            <a:ext cx="105600" cy="105600"/>
          </a:xfrm>
          <a:prstGeom prst="rect">
            <a:avLst/>
          </a:pr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9"/>
          <p:cNvSpPr/>
          <p:nvPr/>
        </p:nvSpPr>
        <p:spPr>
          <a:xfrm>
            <a:off x="5598863" y="2602375"/>
            <a:ext cx="105600" cy="105600"/>
          </a:xfrm>
          <a:prstGeom prst="rect">
            <a:avLst/>
          </a:pr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9"/>
          <p:cNvSpPr/>
          <p:nvPr/>
        </p:nvSpPr>
        <p:spPr>
          <a:xfrm>
            <a:off x="6105975" y="2331675"/>
            <a:ext cx="105600" cy="105600"/>
          </a:xfrm>
          <a:prstGeom prst="rect">
            <a:avLst/>
          </a:pr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9"/>
          <p:cNvSpPr/>
          <p:nvPr/>
        </p:nvSpPr>
        <p:spPr>
          <a:xfrm>
            <a:off x="5624825" y="2901575"/>
            <a:ext cx="105600" cy="105600"/>
          </a:xfrm>
          <a:prstGeom prst="rect">
            <a:avLst/>
          </a:pr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9"/>
          <p:cNvSpPr/>
          <p:nvPr/>
        </p:nvSpPr>
        <p:spPr>
          <a:xfrm>
            <a:off x="6096387" y="3724235"/>
            <a:ext cx="380778" cy="312338"/>
          </a:xfrm>
          <a:custGeom>
            <a:avLst/>
            <a:gdLst/>
            <a:ahLst/>
            <a:cxnLst/>
            <a:rect l="l" t="t" r="r" b="b"/>
            <a:pathLst>
              <a:path w="14766" h="12112" extrusionOk="0">
                <a:moveTo>
                  <a:pt x="3097" y="5174"/>
                </a:moveTo>
                <a:cubicBezTo>
                  <a:pt x="3053" y="5459"/>
                  <a:pt x="3009" y="5766"/>
                  <a:pt x="2965" y="6096"/>
                </a:cubicBezTo>
                <a:cubicBezTo>
                  <a:pt x="2690" y="7709"/>
                  <a:pt x="2372" y="9037"/>
                  <a:pt x="2043" y="9938"/>
                </a:cubicBezTo>
                <a:lnTo>
                  <a:pt x="901" y="9938"/>
                </a:lnTo>
                <a:lnTo>
                  <a:pt x="3097" y="5174"/>
                </a:lnTo>
                <a:close/>
                <a:moveTo>
                  <a:pt x="7356" y="4756"/>
                </a:moveTo>
                <a:cubicBezTo>
                  <a:pt x="7773" y="5920"/>
                  <a:pt x="8750" y="8642"/>
                  <a:pt x="9101" y="9938"/>
                </a:cubicBezTo>
                <a:lnTo>
                  <a:pt x="5566" y="9938"/>
                </a:lnTo>
                <a:cubicBezTo>
                  <a:pt x="5918" y="8642"/>
                  <a:pt x="6917" y="5920"/>
                  <a:pt x="7356" y="4756"/>
                </a:cubicBezTo>
                <a:close/>
                <a:moveTo>
                  <a:pt x="11571" y="5130"/>
                </a:moveTo>
                <a:lnTo>
                  <a:pt x="13799" y="9938"/>
                </a:lnTo>
                <a:lnTo>
                  <a:pt x="12636" y="9938"/>
                </a:lnTo>
                <a:cubicBezTo>
                  <a:pt x="12307" y="9037"/>
                  <a:pt x="11988" y="7720"/>
                  <a:pt x="11725" y="6107"/>
                </a:cubicBezTo>
                <a:lnTo>
                  <a:pt x="11725" y="6096"/>
                </a:lnTo>
                <a:cubicBezTo>
                  <a:pt x="11670" y="5755"/>
                  <a:pt x="11615" y="5426"/>
                  <a:pt x="11571" y="5130"/>
                </a:cubicBezTo>
                <a:close/>
                <a:moveTo>
                  <a:pt x="6895" y="4734"/>
                </a:moveTo>
                <a:cubicBezTo>
                  <a:pt x="6423" y="5997"/>
                  <a:pt x="5446" y="8697"/>
                  <a:pt x="5116" y="9949"/>
                </a:cubicBezTo>
                <a:lnTo>
                  <a:pt x="4238" y="9949"/>
                </a:lnTo>
                <a:cubicBezTo>
                  <a:pt x="4480" y="9158"/>
                  <a:pt x="4666" y="8357"/>
                  <a:pt x="4798" y="7534"/>
                </a:cubicBezTo>
                <a:cubicBezTo>
                  <a:pt x="4908" y="6864"/>
                  <a:pt x="4974" y="6304"/>
                  <a:pt x="4996" y="6085"/>
                </a:cubicBezTo>
                <a:lnTo>
                  <a:pt x="6895" y="4734"/>
                </a:lnTo>
                <a:close/>
                <a:moveTo>
                  <a:pt x="7795" y="4712"/>
                </a:moveTo>
                <a:lnTo>
                  <a:pt x="9672" y="6085"/>
                </a:lnTo>
                <a:cubicBezTo>
                  <a:pt x="9694" y="6304"/>
                  <a:pt x="9760" y="6875"/>
                  <a:pt x="9881" y="7545"/>
                </a:cubicBezTo>
                <a:cubicBezTo>
                  <a:pt x="9990" y="8357"/>
                  <a:pt x="10177" y="9158"/>
                  <a:pt x="10429" y="9949"/>
                </a:cubicBezTo>
                <a:lnTo>
                  <a:pt x="9551" y="9938"/>
                </a:lnTo>
                <a:cubicBezTo>
                  <a:pt x="9233" y="8697"/>
                  <a:pt x="8256" y="5975"/>
                  <a:pt x="7795" y="4712"/>
                </a:cubicBezTo>
                <a:close/>
                <a:moveTo>
                  <a:pt x="6249" y="0"/>
                </a:moveTo>
                <a:cubicBezTo>
                  <a:pt x="6070" y="0"/>
                  <a:pt x="5943" y="243"/>
                  <a:pt x="6115" y="387"/>
                </a:cubicBezTo>
                <a:lnTo>
                  <a:pt x="7004" y="1024"/>
                </a:lnTo>
                <a:lnTo>
                  <a:pt x="5621" y="2012"/>
                </a:lnTo>
                <a:cubicBezTo>
                  <a:pt x="5407" y="2146"/>
                  <a:pt x="5548" y="2424"/>
                  <a:pt x="5738" y="2424"/>
                </a:cubicBezTo>
                <a:cubicBezTo>
                  <a:pt x="5782" y="2424"/>
                  <a:pt x="5828" y="2409"/>
                  <a:pt x="5874" y="2374"/>
                </a:cubicBezTo>
                <a:lnTo>
                  <a:pt x="7378" y="1299"/>
                </a:lnTo>
                <a:lnTo>
                  <a:pt x="10989" y="3922"/>
                </a:lnTo>
                <a:cubicBezTo>
                  <a:pt x="11055" y="4537"/>
                  <a:pt x="11439" y="7830"/>
                  <a:pt x="12186" y="9938"/>
                </a:cubicBezTo>
                <a:lnTo>
                  <a:pt x="10890" y="9938"/>
                </a:lnTo>
                <a:cubicBezTo>
                  <a:pt x="10364" y="8478"/>
                  <a:pt x="10100" y="5964"/>
                  <a:pt x="10100" y="5942"/>
                </a:cubicBezTo>
                <a:cubicBezTo>
                  <a:pt x="10089" y="5876"/>
                  <a:pt x="10056" y="5821"/>
                  <a:pt x="10012" y="5788"/>
                </a:cubicBezTo>
                <a:lnTo>
                  <a:pt x="7487" y="3955"/>
                </a:lnTo>
                <a:cubicBezTo>
                  <a:pt x="7444" y="3922"/>
                  <a:pt x="7400" y="3911"/>
                  <a:pt x="7356" y="3911"/>
                </a:cubicBezTo>
                <a:cubicBezTo>
                  <a:pt x="7290" y="3911"/>
                  <a:pt x="7224" y="3944"/>
                  <a:pt x="7191" y="3988"/>
                </a:cubicBezTo>
                <a:lnTo>
                  <a:pt x="4666" y="5788"/>
                </a:lnTo>
                <a:cubicBezTo>
                  <a:pt x="4622" y="5821"/>
                  <a:pt x="4589" y="5876"/>
                  <a:pt x="4578" y="5942"/>
                </a:cubicBezTo>
                <a:cubicBezTo>
                  <a:pt x="4578" y="5964"/>
                  <a:pt x="4315" y="8478"/>
                  <a:pt x="3788" y="9938"/>
                </a:cubicBezTo>
                <a:lnTo>
                  <a:pt x="2493" y="9938"/>
                </a:lnTo>
                <a:cubicBezTo>
                  <a:pt x="3239" y="7830"/>
                  <a:pt x="3623" y="4537"/>
                  <a:pt x="3689" y="3922"/>
                </a:cubicBezTo>
                <a:lnTo>
                  <a:pt x="5160" y="2879"/>
                </a:lnTo>
                <a:cubicBezTo>
                  <a:pt x="5332" y="2734"/>
                  <a:pt x="5206" y="2492"/>
                  <a:pt x="5026" y="2492"/>
                </a:cubicBezTo>
                <a:cubicBezTo>
                  <a:pt x="4988" y="2492"/>
                  <a:pt x="4948" y="2503"/>
                  <a:pt x="4908" y="2528"/>
                </a:cubicBezTo>
                <a:lnTo>
                  <a:pt x="3360" y="3626"/>
                </a:lnTo>
                <a:lnTo>
                  <a:pt x="3349" y="3637"/>
                </a:lnTo>
                <a:lnTo>
                  <a:pt x="3338" y="3648"/>
                </a:lnTo>
                <a:cubicBezTo>
                  <a:pt x="3327" y="3659"/>
                  <a:pt x="3316" y="3670"/>
                  <a:pt x="3316" y="3681"/>
                </a:cubicBezTo>
                <a:lnTo>
                  <a:pt x="3316" y="3692"/>
                </a:lnTo>
                <a:lnTo>
                  <a:pt x="3316" y="3703"/>
                </a:lnTo>
                <a:lnTo>
                  <a:pt x="418" y="9938"/>
                </a:lnTo>
                <a:lnTo>
                  <a:pt x="221" y="9938"/>
                </a:lnTo>
                <a:cubicBezTo>
                  <a:pt x="100" y="9938"/>
                  <a:pt x="1" y="10036"/>
                  <a:pt x="1" y="10157"/>
                </a:cubicBezTo>
                <a:lnTo>
                  <a:pt x="1" y="11892"/>
                </a:lnTo>
                <a:cubicBezTo>
                  <a:pt x="1" y="12012"/>
                  <a:pt x="100" y="12111"/>
                  <a:pt x="221" y="12111"/>
                </a:cubicBezTo>
                <a:lnTo>
                  <a:pt x="1724" y="12111"/>
                </a:lnTo>
                <a:cubicBezTo>
                  <a:pt x="2010" y="12111"/>
                  <a:pt x="2010" y="11683"/>
                  <a:pt x="1724" y="11683"/>
                </a:cubicBezTo>
                <a:lnTo>
                  <a:pt x="440" y="11683"/>
                </a:lnTo>
                <a:lnTo>
                  <a:pt x="440" y="10377"/>
                </a:lnTo>
                <a:lnTo>
                  <a:pt x="14326" y="10377"/>
                </a:lnTo>
                <a:lnTo>
                  <a:pt x="14326" y="11683"/>
                </a:lnTo>
                <a:lnTo>
                  <a:pt x="2592" y="11683"/>
                </a:lnTo>
                <a:cubicBezTo>
                  <a:pt x="2306" y="11683"/>
                  <a:pt x="2306" y="12111"/>
                  <a:pt x="2592" y="12111"/>
                </a:cubicBezTo>
                <a:lnTo>
                  <a:pt x="14546" y="12111"/>
                </a:lnTo>
                <a:cubicBezTo>
                  <a:pt x="14667" y="12111"/>
                  <a:pt x="14765" y="12012"/>
                  <a:pt x="14765" y="11892"/>
                </a:cubicBezTo>
                <a:lnTo>
                  <a:pt x="14765" y="10157"/>
                </a:lnTo>
                <a:cubicBezTo>
                  <a:pt x="14765" y="10036"/>
                  <a:pt x="14667" y="9938"/>
                  <a:pt x="14546" y="9938"/>
                </a:cubicBezTo>
                <a:lnTo>
                  <a:pt x="14282" y="9938"/>
                </a:lnTo>
                <a:lnTo>
                  <a:pt x="11428" y="3801"/>
                </a:lnTo>
                <a:cubicBezTo>
                  <a:pt x="11428" y="3779"/>
                  <a:pt x="11406" y="3757"/>
                  <a:pt x="11395" y="3746"/>
                </a:cubicBezTo>
                <a:cubicBezTo>
                  <a:pt x="11384" y="3692"/>
                  <a:pt x="11351" y="3659"/>
                  <a:pt x="11319" y="3626"/>
                </a:cubicBezTo>
                <a:lnTo>
                  <a:pt x="7751" y="1024"/>
                </a:lnTo>
                <a:lnTo>
                  <a:pt x="8640" y="387"/>
                </a:lnTo>
                <a:cubicBezTo>
                  <a:pt x="8812" y="243"/>
                  <a:pt x="8685" y="0"/>
                  <a:pt x="8506" y="0"/>
                </a:cubicBezTo>
                <a:cubicBezTo>
                  <a:pt x="8468" y="0"/>
                  <a:pt x="8428" y="11"/>
                  <a:pt x="8388" y="36"/>
                </a:cubicBezTo>
                <a:lnTo>
                  <a:pt x="7378" y="761"/>
                </a:lnTo>
                <a:lnTo>
                  <a:pt x="6368" y="36"/>
                </a:lnTo>
                <a:cubicBezTo>
                  <a:pt x="6328" y="11"/>
                  <a:pt x="6287" y="0"/>
                  <a:pt x="6249"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 name="Google Shape;661;p49"/>
          <p:cNvGrpSpPr/>
          <p:nvPr/>
        </p:nvGrpSpPr>
        <p:grpSpPr>
          <a:xfrm>
            <a:off x="6950435" y="3697502"/>
            <a:ext cx="372268" cy="380391"/>
            <a:chOff x="7240710" y="2883140"/>
            <a:chExt cx="372268" cy="380391"/>
          </a:xfrm>
        </p:grpSpPr>
        <p:sp>
          <p:nvSpPr>
            <p:cNvPr id="662" name="Google Shape;662;p49"/>
            <p:cNvSpPr/>
            <p:nvPr/>
          </p:nvSpPr>
          <p:spPr>
            <a:xfrm>
              <a:off x="7481616" y="2883140"/>
              <a:ext cx="131362" cy="118829"/>
            </a:xfrm>
            <a:custGeom>
              <a:avLst/>
              <a:gdLst/>
              <a:ahLst/>
              <a:cxnLst/>
              <a:rect l="l" t="t" r="r" b="b"/>
              <a:pathLst>
                <a:path w="5094" h="4608" extrusionOk="0">
                  <a:moveTo>
                    <a:pt x="3524" y="441"/>
                  </a:moveTo>
                  <a:cubicBezTo>
                    <a:pt x="3669" y="441"/>
                    <a:pt x="3809" y="487"/>
                    <a:pt x="3919" y="579"/>
                  </a:cubicBezTo>
                  <a:lnTo>
                    <a:pt x="4281" y="875"/>
                  </a:lnTo>
                  <a:cubicBezTo>
                    <a:pt x="4523" y="1062"/>
                    <a:pt x="4600" y="1391"/>
                    <a:pt x="4468" y="1665"/>
                  </a:cubicBezTo>
                  <a:lnTo>
                    <a:pt x="3085" y="600"/>
                  </a:lnTo>
                  <a:cubicBezTo>
                    <a:pt x="3184" y="513"/>
                    <a:pt x="3304" y="458"/>
                    <a:pt x="3436" y="447"/>
                  </a:cubicBezTo>
                  <a:cubicBezTo>
                    <a:pt x="3465" y="443"/>
                    <a:pt x="3495" y="441"/>
                    <a:pt x="3524" y="441"/>
                  </a:cubicBezTo>
                  <a:close/>
                  <a:moveTo>
                    <a:pt x="1372" y="3048"/>
                  </a:moveTo>
                  <a:lnTo>
                    <a:pt x="1669" y="3433"/>
                  </a:lnTo>
                  <a:lnTo>
                    <a:pt x="439" y="3367"/>
                  </a:lnTo>
                  <a:lnTo>
                    <a:pt x="439" y="3048"/>
                  </a:lnTo>
                  <a:close/>
                  <a:moveTo>
                    <a:pt x="3512" y="0"/>
                  </a:moveTo>
                  <a:cubicBezTo>
                    <a:pt x="3226" y="0"/>
                    <a:pt x="2943" y="111"/>
                    <a:pt x="2734" y="326"/>
                  </a:cubicBezTo>
                  <a:lnTo>
                    <a:pt x="2591" y="227"/>
                  </a:lnTo>
                  <a:cubicBezTo>
                    <a:pt x="2552" y="198"/>
                    <a:pt x="2507" y="184"/>
                    <a:pt x="2462" y="184"/>
                  </a:cubicBezTo>
                  <a:cubicBezTo>
                    <a:pt x="2405" y="184"/>
                    <a:pt x="2348" y="206"/>
                    <a:pt x="2305" y="249"/>
                  </a:cubicBezTo>
                  <a:lnTo>
                    <a:pt x="714" y="1841"/>
                  </a:lnTo>
                  <a:cubicBezTo>
                    <a:pt x="637" y="1918"/>
                    <a:pt x="626" y="2038"/>
                    <a:pt x="692" y="2126"/>
                  </a:cubicBezTo>
                  <a:lnTo>
                    <a:pt x="1054" y="2609"/>
                  </a:lnTo>
                  <a:lnTo>
                    <a:pt x="209" y="2609"/>
                  </a:lnTo>
                  <a:cubicBezTo>
                    <a:pt x="88" y="2609"/>
                    <a:pt x="0" y="2708"/>
                    <a:pt x="0" y="2829"/>
                  </a:cubicBezTo>
                  <a:lnTo>
                    <a:pt x="0" y="3575"/>
                  </a:lnTo>
                  <a:cubicBezTo>
                    <a:pt x="0" y="3685"/>
                    <a:pt x="88" y="3784"/>
                    <a:pt x="198" y="3795"/>
                  </a:cubicBezTo>
                  <a:lnTo>
                    <a:pt x="2042" y="3894"/>
                  </a:lnTo>
                  <a:lnTo>
                    <a:pt x="2525" y="4519"/>
                  </a:lnTo>
                  <a:cubicBezTo>
                    <a:pt x="2558" y="4574"/>
                    <a:pt x="2624" y="4607"/>
                    <a:pt x="2679" y="4607"/>
                  </a:cubicBezTo>
                  <a:lnTo>
                    <a:pt x="2701" y="4607"/>
                  </a:lnTo>
                  <a:cubicBezTo>
                    <a:pt x="2756" y="4607"/>
                    <a:pt x="2810" y="4585"/>
                    <a:pt x="2854" y="4541"/>
                  </a:cubicBezTo>
                  <a:lnTo>
                    <a:pt x="3579" y="3828"/>
                  </a:lnTo>
                  <a:cubicBezTo>
                    <a:pt x="3747" y="3668"/>
                    <a:pt x="3593" y="3437"/>
                    <a:pt x="3418" y="3437"/>
                  </a:cubicBezTo>
                  <a:cubicBezTo>
                    <a:pt x="3364" y="3437"/>
                    <a:pt x="3309" y="3458"/>
                    <a:pt x="3260" y="3509"/>
                  </a:cubicBezTo>
                  <a:lnTo>
                    <a:pt x="2712" y="4058"/>
                  </a:lnTo>
                  <a:lnTo>
                    <a:pt x="1153" y="2017"/>
                  </a:lnTo>
                  <a:lnTo>
                    <a:pt x="2470" y="699"/>
                  </a:lnTo>
                  <a:lnTo>
                    <a:pt x="4512" y="2258"/>
                  </a:lnTo>
                  <a:lnTo>
                    <a:pt x="4007" y="2774"/>
                  </a:lnTo>
                  <a:cubicBezTo>
                    <a:pt x="3863" y="2935"/>
                    <a:pt x="4000" y="3142"/>
                    <a:pt x="4166" y="3142"/>
                  </a:cubicBezTo>
                  <a:cubicBezTo>
                    <a:pt x="4215" y="3142"/>
                    <a:pt x="4267" y="3124"/>
                    <a:pt x="4314" y="3081"/>
                  </a:cubicBezTo>
                  <a:lnTo>
                    <a:pt x="4995" y="2401"/>
                  </a:lnTo>
                  <a:cubicBezTo>
                    <a:pt x="5050" y="2357"/>
                    <a:pt x="5072" y="2291"/>
                    <a:pt x="5072" y="2225"/>
                  </a:cubicBezTo>
                  <a:cubicBezTo>
                    <a:pt x="5072" y="2159"/>
                    <a:pt x="5039" y="2093"/>
                    <a:pt x="4984" y="2060"/>
                  </a:cubicBezTo>
                  <a:lnTo>
                    <a:pt x="4819" y="1929"/>
                  </a:lnTo>
                  <a:cubicBezTo>
                    <a:pt x="5094" y="1468"/>
                    <a:pt x="4984" y="864"/>
                    <a:pt x="4556" y="524"/>
                  </a:cubicBezTo>
                  <a:lnTo>
                    <a:pt x="4194" y="238"/>
                  </a:lnTo>
                  <a:cubicBezTo>
                    <a:pt x="3993" y="78"/>
                    <a:pt x="3752" y="0"/>
                    <a:pt x="3512"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9"/>
            <p:cNvSpPr/>
            <p:nvPr/>
          </p:nvSpPr>
          <p:spPr>
            <a:xfrm>
              <a:off x="7475376" y="3001582"/>
              <a:ext cx="41647" cy="48506"/>
            </a:xfrm>
            <a:custGeom>
              <a:avLst/>
              <a:gdLst/>
              <a:ahLst/>
              <a:cxnLst/>
              <a:rect l="l" t="t" r="r" b="b"/>
              <a:pathLst>
                <a:path w="1615" h="1881" extrusionOk="0">
                  <a:moveTo>
                    <a:pt x="802" y="530"/>
                  </a:moveTo>
                  <a:cubicBezTo>
                    <a:pt x="1000" y="739"/>
                    <a:pt x="1153" y="958"/>
                    <a:pt x="1153" y="1057"/>
                  </a:cubicBezTo>
                  <a:cubicBezTo>
                    <a:pt x="1153" y="1244"/>
                    <a:pt x="1000" y="1408"/>
                    <a:pt x="802" y="1408"/>
                  </a:cubicBezTo>
                  <a:cubicBezTo>
                    <a:pt x="615" y="1408"/>
                    <a:pt x="451" y="1244"/>
                    <a:pt x="451" y="1057"/>
                  </a:cubicBezTo>
                  <a:cubicBezTo>
                    <a:pt x="451" y="958"/>
                    <a:pt x="604" y="739"/>
                    <a:pt x="802" y="530"/>
                  </a:cubicBezTo>
                  <a:close/>
                  <a:moveTo>
                    <a:pt x="803" y="0"/>
                  </a:moveTo>
                  <a:cubicBezTo>
                    <a:pt x="750" y="0"/>
                    <a:pt x="698" y="20"/>
                    <a:pt x="659" y="58"/>
                  </a:cubicBezTo>
                  <a:cubicBezTo>
                    <a:pt x="506" y="190"/>
                    <a:pt x="12" y="673"/>
                    <a:pt x="12" y="1057"/>
                  </a:cubicBezTo>
                  <a:cubicBezTo>
                    <a:pt x="1" y="1507"/>
                    <a:pt x="352" y="1880"/>
                    <a:pt x="802" y="1880"/>
                  </a:cubicBezTo>
                  <a:cubicBezTo>
                    <a:pt x="1252" y="1880"/>
                    <a:pt x="1614" y="1507"/>
                    <a:pt x="1592" y="1057"/>
                  </a:cubicBezTo>
                  <a:cubicBezTo>
                    <a:pt x="1592" y="673"/>
                    <a:pt x="1098" y="190"/>
                    <a:pt x="956" y="58"/>
                  </a:cubicBezTo>
                  <a:cubicBezTo>
                    <a:pt x="912" y="20"/>
                    <a:pt x="857" y="0"/>
                    <a:pt x="803"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9"/>
            <p:cNvSpPr/>
            <p:nvPr/>
          </p:nvSpPr>
          <p:spPr>
            <a:xfrm>
              <a:off x="7475376" y="3065277"/>
              <a:ext cx="41647" cy="48506"/>
            </a:xfrm>
            <a:custGeom>
              <a:avLst/>
              <a:gdLst/>
              <a:ahLst/>
              <a:cxnLst/>
              <a:rect l="l" t="t" r="r" b="b"/>
              <a:pathLst>
                <a:path w="1615" h="1881" extrusionOk="0">
                  <a:moveTo>
                    <a:pt x="802" y="530"/>
                  </a:moveTo>
                  <a:cubicBezTo>
                    <a:pt x="1000" y="739"/>
                    <a:pt x="1153" y="958"/>
                    <a:pt x="1153" y="1057"/>
                  </a:cubicBezTo>
                  <a:cubicBezTo>
                    <a:pt x="1153" y="1243"/>
                    <a:pt x="1000" y="1408"/>
                    <a:pt x="802" y="1408"/>
                  </a:cubicBezTo>
                  <a:cubicBezTo>
                    <a:pt x="615" y="1408"/>
                    <a:pt x="451" y="1243"/>
                    <a:pt x="451" y="1057"/>
                  </a:cubicBezTo>
                  <a:cubicBezTo>
                    <a:pt x="451" y="958"/>
                    <a:pt x="604" y="739"/>
                    <a:pt x="802" y="530"/>
                  </a:cubicBezTo>
                  <a:close/>
                  <a:moveTo>
                    <a:pt x="803" y="0"/>
                  </a:moveTo>
                  <a:cubicBezTo>
                    <a:pt x="750" y="0"/>
                    <a:pt x="698" y="20"/>
                    <a:pt x="659" y="58"/>
                  </a:cubicBezTo>
                  <a:cubicBezTo>
                    <a:pt x="506" y="190"/>
                    <a:pt x="12" y="673"/>
                    <a:pt x="12" y="1057"/>
                  </a:cubicBezTo>
                  <a:cubicBezTo>
                    <a:pt x="1" y="1507"/>
                    <a:pt x="352" y="1880"/>
                    <a:pt x="802" y="1880"/>
                  </a:cubicBezTo>
                  <a:cubicBezTo>
                    <a:pt x="1252" y="1880"/>
                    <a:pt x="1614" y="1507"/>
                    <a:pt x="1592" y="1057"/>
                  </a:cubicBezTo>
                  <a:cubicBezTo>
                    <a:pt x="1592" y="673"/>
                    <a:pt x="1098" y="201"/>
                    <a:pt x="956" y="58"/>
                  </a:cubicBezTo>
                  <a:cubicBezTo>
                    <a:pt x="912" y="20"/>
                    <a:pt x="857" y="0"/>
                    <a:pt x="803"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9"/>
            <p:cNvSpPr/>
            <p:nvPr/>
          </p:nvSpPr>
          <p:spPr>
            <a:xfrm>
              <a:off x="7240710" y="3016641"/>
              <a:ext cx="358111" cy="246890"/>
            </a:xfrm>
            <a:custGeom>
              <a:avLst/>
              <a:gdLst/>
              <a:ahLst/>
              <a:cxnLst/>
              <a:rect l="l" t="t" r="r" b="b"/>
              <a:pathLst>
                <a:path w="13887" h="9574" extrusionOk="0">
                  <a:moveTo>
                    <a:pt x="6927" y="429"/>
                  </a:moveTo>
                  <a:cubicBezTo>
                    <a:pt x="6982" y="429"/>
                    <a:pt x="7037" y="462"/>
                    <a:pt x="7070" y="506"/>
                  </a:cubicBezTo>
                  <a:lnTo>
                    <a:pt x="7992" y="2087"/>
                  </a:lnTo>
                  <a:cubicBezTo>
                    <a:pt x="8212" y="2460"/>
                    <a:pt x="8223" y="2921"/>
                    <a:pt x="8003" y="3305"/>
                  </a:cubicBezTo>
                  <a:cubicBezTo>
                    <a:pt x="7827" y="3612"/>
                    <a:pt x="7531" y="3832"/>
                    <a:pt x="7180" y="3898"/>
                  </a:cubicBezTo>
                  <a:lnTo>
                    <a:pt x="7180" y="3162"/>
                  </a:lnTo>
                  <a:lnTo>
                    <a:pt x="7750" y="2581"/>
                  </a:lnTo>
                  <a:cubicBezTo>
                    <a:pt x="7934" y="2430"/>
                    <a:pt x="7775" y="2191"/>
                    <a:pt x="7597" y="2191"/>
                  </a:cubicBezTo>
                  <a:cubicBezTo>
                    <a:pt x="7540" y="2191"/>
                    <a:pt x="7482" y="2215"/>
                    <a:pt x="7432" y="2273"/>
                  </a:cubicBezTo>
                  <a:lnTo>
                    <a:pt x="7169" y="2548"/>
                  </a:lnTo>
                  <a:lnTo>
                    <a:pt x="7169" y="1516"/>
                  </a:lnTo>
                  <a:cubicBezTo>
                    <a:pt x="7158" y="1379"/>
                    <a:pt x="7053" y="1310"/>
                    <a:pt x="6949" y="1310"/>
                  </a:cubicBezTo>
                  <a:cubicBezTo>
                    <a:pt x="6845" y="1310"/>
                    <a:pt x="6741" y="1379"/>
                    <a:pt x="6730" y="1516"/>
                  </a:cubicBezTo>
                  <a:lnTo>
                    <a:pt x="6741" y="2548"/>
                  </a:lnTo>
                  <a:lnTo>
                    <a:pt x="6466" y="2273"/>
                  </a:lnTo>
                  <a:cubicBezTo>
                    <a:pt x="6416" y="2215"/>
                    <a:pt x="6358" y="2192"/>
                    <a:pt x="6302" y="2192"/>
                  </a:cubicBezTo>
                  <a:cubicBezTo>
                    <a:pt x="6124" y="2192"/>
                    <a:pt x="5967" y="2433"/>
                    <a:pt x="6159" y="2592"/>
                  </a:cubicBezTo>
                  <a:lnTo>
                    <a:pt x="6741" y="3162"/>
                  </a:lnTo>
                  <a:lnTo>
                    <a:pt x="6741" y="3887"/>
                  </a:lnTo>
                  <a:cubicBezTo>
                    <a:pt x="6389" y="3832"/>
                    <a:pt x="6082" y="3623"/>
                    <a:pt x="5895" y="3316"/>
                  </a:cubicBezTo>
                  <a:cubicBezTo>
                    <a:pt x="5676" y="2943"/>
                    <a:pt x="5676" y="2471"/>
                    <a:pt x="5895" y="2098"/>
                  </a:cubicBezTo>
                  <a:lnTo>
                    <a:pt x="6795" y="506"/>
                  </a:lnTo>
                  <a:cubicBezTo>
                    <a:pt x="6817" y="462"/>
                    <a:pt x="6872" y="429"/>
                    <a:pt x="6927" y="429"/>
                  </a:cubicBezTo>
                  <a:close/>
                  <a:moveTo>
                    <a:pt x="6955" y="0"/>
                  </a:moveTo>
                  <a:cubicBezTo>
                    <a:pt x="6946" y="0"/>
                    <a:pt x="6936" y="1"/>
                    <a:pt x="6927" y="1"/>
                  </a:cubicBezTo>
                  <a:cubicBezTo>
                    <a:pt x="6719" y="1"/>
                    <a:pt x="6521" y="111"/>
                    <a:pt x="6411" y="297"/>
                  </a:cubicBezTo>
                  <a:lnTo>
                    <a:pt x="5511" y="1889"/>
                  </a:lnTo>
                  <a:cubicBezTo>
                    <a:pt x="5215" y="2405"/>
                    <a:pt x="5215" y="3031"/>
                    <a:pt x="5522" y="3547"/>
                  </a:cubicBezTo>
                  <a:cubicBezTo>
                    <a:pt x="5775" y="3986"/>
                    <a:pt x="6225" y="4282"/>
                    <a:pt x="6730" y="4348"/>
                  </a:cubicBezTo>
                  <a:lnTo>
                    <a:pt x="6730" y="4765"/>
                  </a:lnTo>
                  <a:cubicBezTo>
                    <a:pt x="5204" y="4875"/>
                    <a:pt x="3996" y="6082"/>
                    <a:pt x="3865" y="7608"/>
                  </a:cubicBezTo>
                  <a:lnTo>
                    <a:pt x="2064" y="7608"/>
                  </a:lnTo>
                  <a:cubicBezTo>
                    <a:pt x="2057" y="7608"/>
                    <a:pt x="2050" y="7607"/>
                    <a:pt x="2043" y="7607"/>
                  </a:cubicBezTo>
                  <a:cubicBezTo>
                    <a:pt x="1753" y="7607"/>
                    <a:pt x="1753" y="8048"/>
                    <a:pt x="2043" y="8048"/>
                  </a:cubicBezTo>
                  <a:cubicBezTo>
                    <a:pt x="2050" y="8048"/>
                    <a:pt x="2057" y="8048"/>
                    <a:pt x="2064" y="8047"/>
                  </a:cubicBezTo>
                  <a:lnTo>
                    <a:pt x="5950" y="8047"/>
                  </a:lnTo>
                  <a:cubicBezTo>
                    <a:pt x="5957" y="8048"/>
                    <a:pt x="5964" y="8048"/>
                    <a:pt x="5970" y="8048"/>
                  </a:cubicBezTo>
                  <a:cubicBezTo>
                    <a:pt x="6251" y="8048"/>
                    <a:pt x="6251" y="7607"/>
                    <a:pt x="5970" y="7607"/>
                  </a:cubicBezTo>
                  <a:cubicBezTo>
                    <a:pt x="5964" y="7607"/>
                    <a:pt x="5957" y="7608"/>
                    <a:pt x="5950" y="7608"/>
                  </a:cubicBezTo>
                  <a:lnTo>
                    <a:pt x="4304" y="7608"/>
                  </a:lnTo>
                  <a:cubicBezTo>
                    <a:pt x="4424" y="6236"/>
                    <a:pt x="5577" y="5193"/>
                    <a:pt x="6949" y="5193"/>
                  </a:cubicBezTo>
                  <a:cubicBezTo>
                    <a:pt x="8321" y="5193"/>
                    <a:pt x="9463" y="6236"/>
                    <a:pt x="9584" y="7608"/>
                  </a:cubicBezTo>
                  <a:lnTo>
                    <a:pt x="9112" y="7608"/>
                  </a:lnTo>
                  <a:cubicBezTo>
                    <a:pt x="9105" y="7608"/>
                    <a:pt x="9098" y="7607"/>
                    <a:pt x="9092" y="7607"/>
                  </a:cubicBezTo>
                  <a:cubicBezTo>
                    <a:pt x="8811" y="7607"/>
                    <a:pt x="8811" y="8048"/>
                    <a:pt x="9092" y="8048"/>
                  </a:cubicBezTo>
                  <a:cubicBezTo>
                    <a:pt x="9098" y="8048"/>
                    <a:pt x="9105" y="8048"/>
                    <a:pt x="9112" y="8047"/>
                  </a:cubicBezTo>
                  <a:lnTo>
                    <a:pt x="12921" y="8047"/>
                  </a:lnTo>
                  <a:cubicBezTo>
                    <a:pt x="13217" y="8047"/>
                    <a:pt x="13448" y="8289"/>
                    <a:pt x="13448" y="8574"/>
                  </a:cubicBezTo>
                  <a:lnTo>
                    <a:pt x="13448" y="8607"/>
                  </a:lnTo>
                  <a:cubicBezTo>
                    <a:pt x="13448" y="8893"/>
                    <a:pt x="13217" y="9134"/>
                    <a:pt x="12921" y="9134"/>
                  </a:cubicBezTo>
                  <a:lnTo>
                    <a:pt x="967" y="9134"/>
                  </a:lnTo>
                  <a:cubicBezTo>
                    <a:pt x="681" y="9134"/>
                    <a:pt x="440" y="8893"/>
                    <a:pt x="440" y="8607"/>
                  </a:cubicBezTo>
                  <a:lnTo>
                    <a:pt x="440" y="8574"/>
                  </a:lnTo>
                  <a:cubicBezTo>
                    <a:pt x="440" y="8289"/>
                    <a:pt x="681" y="8047"/>
                    <a:pt x="967" y="8047"/>
                  </a:cubicBezTo>
                  <a:lnTo>
                    <a:pt x="1186" y="8047"/>
                  </a:lnTo>
                  <a:cubicBezTo>
                    <a:pt x="1193" y="8048"/>
                    <a:pt x="1200" y="8048"/>
                    <a:pt x="1207" y="8048"/>
                  </a:cubicBezTo>
                  <a:cubicBezTo>
                    <a:pt x="1497" y="8048"/>
                    <a:pt x="1497" y="7607"/>
                    <a:pt x="1207" y="7607"/>
                  </a:cubicBezTo>
                  <a:cubicBezTo>
                    <a:pt x="1200" y="7607"/>
                    <a:pt x="1193" y="7608"/>
                    <a:pt x="1186" y="7608"/>
                  </a:cubicBezTo>
                  <a:lnTo>
                    <a:pt x="967" y="7608"/>
                  </a:lnTo>
                  <a:cubicBezTo>
                    <a:pt x="440" y="7608"/>
                    <a:pt x="1" y="8047"/>
                    <a:pt x="1" y="8574"/>
                  </a:cubicBezTo>
                  <a:lnTo>
                    <a:pt x="1" y="8607"/>
                  </a:lnTo>
                  <a:cubicBezTo>
                    <a:pt x="1" y="9145"/>
                    <a:pt x="440" y="9573"/>
                    <a:pt x="967" y="9573"/>
                  </a:cubicBezTo>
                  <a:lnTo>
                    <a:pt x="12921" y="9573"/>
                  </a:lnTo>
                  <a:cubicBezTo>
                    <a:pt x="13459" y="9573"/>
                    <a:pt x="13887" y="9145"/>
                    <a:pt x="13887" y="8607"/>
                  </a:cubicBezTo>
                  <a:lnTo>
                    <a:pt x="13887" y="8574"/>
                  </a:lnTo>
                  <a:cubicBezTo>
                    <a:pt x="13887" y="8047"/>
                    <a:pt x="13459" y="7608"/>
                    <a:pt x="12921" y="7608"/>
                  </a:cubicBezTo>
                  <a:lnTo>
                    <a:pt x="10023" y="7608"/>
                  </a:lnTo>
                  <a:cubicBezTo>
                    <a:pt x="9902" y="6082"/>
                    <a:pt x="8695" y="4875"/>
                    <a:pt x="7169" y="4765"/>
                  </a:cubicBezTo>
                  <a:lnTo>
                    <a:pt x="7169" y="4337"/>
                  </a:lnTo>
                  <a:cubicBezTo>
                    <a:pt x="8343" y="4183"/>
                    <a:pt x="8969" y="2888"/>
                    <a:pt x="8376" y="1867"/>
                  </a:cubicBezTo>
                  <a:lnTo>
                    <a:pt x="7454" y="297"/>
                  </a:lnTo>
                  <a:cubicBezTo>
                    <a:pt x="7349" y="119"/>
                    <a:pt x="7163" y="0"/>
                    <a:pt x="6955"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EFEFEF"/>
        </a:solidFill>
        <a:effectLst/>
      </p:bgPr>
    </p:bg>
    <p:spTree>
      <p:nvGrpSpPr>
        <p:cNvPr id="1" name="Shape 669"/>
        <p:cNvGrpSpPr/>
        <p:nvPr/>
      </p:nvGrpSpPr>
      <p:grpSpPr>
        <a:xfrm>
          <a:off x="0" y="0"/>
          <a:ext cx="0" cy="0"/>
          <a:chOff x="0" y="0"/>
          <a:chExt cx="0" cy="0"/>
        </a:xfrm>
      </p:grpSpPr>
      <p:sp>
        <p:nvSpPr>
          <p:cNvPr id="670" name="Google Shape;670;p50"/>
          <p:cNvSpPr txBox="1">
            <a:spLocks noGrp="1"/>
          </p:cNvSpPr>
          <p:nvPr>
            <p:ph type="title" idx="4"/>
          </p:nvPr>
        </p:nvSpPr>
        <p:spPr>
          <a:xfrm>
            <a:off x="1226995" y="375868"/>
            <a:ext cx="67053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TOP SOCIAL MEDIA SITES</a:t>
            </a:r>
            <a:endParaRPr/>
          </a:p>
        </p:txBody>
      </p:sp>
      <p:pic>
        <p:nvPicPr>
          <p:cNvPr id="671" name="Google Shape;671;p50"/>
          <p:cNvPicPr preferRelativeResize="0"/>
          <p:nvPr/>
        </p:nvPicPr>
        <p:blipFill rotWithShape="1">
          <a:blip r:embed="rId3">
            <a:alphaModFix/>
          </a:blip>
          <a:srcRect t="7806" b="7798"/>
          <a:stretch/>
        </p:blipFill>
        <p:spPr>
          <a:xfrm flipH="1">
            <a:off x="3488197" y="1589375"/>
            <a:ext cx="5655803" cy="3181307"/>
          </a:xfrm>
          <a:prstGeom prst="rect">
            <a:avLst/>
          </a:prstGeom>
          <a:noFill/>
          <a:ln>
            <a:noFill/>
          </a:ln>
        </p:spPr>
      </p:pic>
      <p:sp>
        <p:nvSpPr>
          <p:cNvPr id="672" name="Google Shape;672;p50"/>
          <p:cNvSpPr/>
          <p:nvPr/>
        </p:nvSpPr>
        <p:spPr>
          <a:xfrm>
            <a:off x="1382825" y="1762838"/>
            <a:ext cx="1222500" cy="1222500"/>
          </a:xfrm>
          <a:prstGeom prst="rect">
            <a:avLst/>
          </a:prstGeom>
          <a:solidFill>
            <a:srgbClr val="2C3938"/>
          </a:solid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50"/>
          <p:cNvSpPr/>
          <p:nvPr/>
        </p:nvSpPr>
        <p:spPr>
          <a:xfrm>
            <a:off x="3119750" y="1762838"/>
            <a:ext cx="1222500" cy="1222500"/>
          </a:xfrm>
          <a:prstGeom prst="rect">
            <a:avLst/>
          </a:prstGeom>
          <a:solidFill>
            <a:srgbClr val="2C3938"/>
          </a:solid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50"/>
          <p:cNvSpPr/>
          <p:nvPr/>
        </p:nvSpPr>
        <p:spPr>
          <a:xfrm>
            <a:off x="3119750" y="3382688"/>
            <a:ext cx="1222500" cy="1222500"/>
          </a:xfrm>
          <a:prstGeom prst="rect">
            <a:avLst/>
          </a:prstGeom>
          <a:solidFill>
            <a:srgbClr val="2C3938"/>
          </a:solid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50"/>
          <p:cNvSpPr/>
          <p:nvPr/>
        </p:nvSpPr>
        <p:spPr>
          <a:xfrm>
            <a:off x="1382825" y="3382688"/>
            <a:ext cx="1222500" cy="1222500"/>
          </a:xfrm>
          <a:prstGeom prst="rect">
            <a:avLst/>
          </a:prstGeom>
          <a:solidFill>
            <a:srgbClr val="2C3938"/>
          </a:solid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50"/>
          <p:cNvSpPr txBox="1">
            <a:spLocks noGrp="1"/>
          </p:cNvSpPr>
          <p:nvPr>
            <p:ph type="title"/>
          </p:nvPr>
        </p:nvSpPr>
        <p:spPr>
          <a:xfrm>
            <a:off x="1382825" y="2400975"/>
            <a:ext cx="1222500" cy="50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3F3F3"/>
                </a:solidFill>
              </a:rPr>
              <a:t>40%</a:t>
            </a:r>
            <a:endParaRPr>
              <a:solidFill>
                <a:srgbClr val="F3F3F3"/>
              </a:solidFill>
            </a:endParaRPr>
          </a:p>
        </p:txBody>
      </p:sp>
      <p:sp>
        <p:nvSpPr>
          <p:cNvPr id="677" name="Google Shape;677;p50"/>
          <p:cNvSpPr txBox="1">
            <a:spLocks noGrp="1"/>
          </p:cNvSpPr>
          <p:nvPr>
            <p:ph type="title" idx="2"/>
          </p:nvPr>
        </p:nvSpPr>
        <p:spPr>
          <a:xfrm>
            <a:off x="1382825" y="4037250"/>
            <a:ext cx="1222500" cy="50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3F3F3"/>
                </a:solidFill>
              </a:rPr>
              <a:t>20%</a:t>
            </a:r>
            <a:endParaRPr>
              <a:solidFill>
                <a:srgbClr val="F3F3F3"/>
              </a:solidFill>
            </a:endParaRPr>
          </a:p>
        </p:txBody>
      </p:sp>
      <p:sp>
        <p:nvSpPr>
          <p:cNvPr id="678" name="Google Shape;678;p50"/>
          <p:cNvSpPr txBox="1">
            <a:spLocks noGrp="1"/>
          </p:cNvSpPr>
          <p:nvPr>
            <p:ph type="title" idx="3"/>
          </p:nvPr>
        </p:nvSpPr>
        <p:spPr>
          <a:xfrm>
            <a:off x="3119750" y="2400975"/>
            <a:ext cx="1222500" cy="50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3F3F3"/>
                </a:solidFill>
              </a:rPr>
              <a:t>30%</a:t>
            </a:r>
            <a:endParaRPr>
              <a:solidFill>
                <a:srgbClr val="F3F3F3"/>
              </a:solidFill>
            </a:endParaRPr>
          </a:p>
        </p:txBody>
      </p:sp>
      <p:sp>
        <p:nvSpPr>
          <p:cNvPr id="679" name="Google Shape;679;p50"/>
          <p:cNvSpPr txBox="1">
            <a:spLocks noGrp="1"/>
          </p:cNvSpPr>
          <p:nvPr>
            <p:ph type="title" idx="5"/>
          </p:nvPr>
        </p:nvSpPr>
        <p:spPr>
          <a:xfrm>
            <a:off x="3119750" y="4037250"/>
            <a:ext cx="1222500" cy="50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3F3F3"/>
                </a:solidFill>
              </a:rPr>
              <a:t>10%</a:t>
            </a:r>
            <a:endParaRPr>
              <a:solidFill>
                <a:srgbClr val="F3F3F3"/>
              </a:solidFill>
            </a:endParaRPr>
          </a:p>
        </p:txBody>
      </p:sp>
      <p:grpSp>
        <p:nvGrpSpPr>
          <p:cNvPr id="680" name="Google Shape;680;p50"/>
          <p:cNvGrpSpPr/>
          <p:nvPr/>
        </p:nvGrpSpPr>
        <p:grpSpPr>
          <a:xfrm>
            <a:off x="1839596" y="1911233"/>
            <a:ext cx="308959" cy="308618"/>
            <a:chOff x="3303268" y="3817349"/>
            <a:chExt cx="346056" cy="345674"/>
          </a:xfrm>
        </p:grpSpPr>
        <p:sp>
          <p:nvSpPr>
            <p:cNvPr id="681" name="Google Shape;681;p50"/>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50"/>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50"/>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50"/>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 name="Google Shape;685;p50"/>
          <p:cNvSpPr/>
          <p:nvPr/>
        </p:nvSpPr>
        <p:spPr>
          <a:xfrm>
            <a:off x="1839764" y="3530900"/>
            <a:ext cx="308614" cy="308955"/>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 name="Google Shape;686;p50"/>
          <p:cNvGrpSpPr/>
          <p:nvPr/>
        </p:nvGrpSpPr>
        <p:grpSpPr>
          <a:xfrm>
            <a:off x="3576535" y="1911220"/>
            <a:ext cx="308930" cy="308618"/>
            <a:chOff x="4201447" y="3817349"/>
            <a:chExt cx="346024" cy="345674"/>
          </a:xfrm>
        </p:grpSpPr>
        <p:sp>
          <p:nvSpPr>
            <p:cNvPr id="687" name="Google Shape;687;p50"/>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50"/>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89" name="Google Shape;689;p50"/>
          <p:cNvCxnSpPr/>
          <p:nvPr/>
        </p:nvCxnSpPr>
        <p:spPr>
          <a:xfrm>
            <a:off x="0" y="1028850"/>
            <a:ext cx="4601700" cy="0"/>
          </a:xfrm>
          <a:prstGeom prst="straightConnector1">
            <a:avLst/>
          </a:prstGeom>
          <a:noFill/>
          <a:ln w="19050" cap="flat" cmpd="sng">
            <a:solidFill>
              <a:srgbClr val="2C3938"/>
            </a:solidFill>
            <a:prstDash val="solid"/>
            <a:round/>
            <a:headEnd type="none" w="med" len="med"/>
            <a:tailEnd type="none" w="med" len="med"/>
          </a:ln>
        </p:spPr>
      </p:cxnSp>
      <p:cxnSp>
        <p:nvCxnSpPr>
          <p:cNvPr id="690" name="Google Shape;690;p50"/>
          <p:cNvCxnSpPr/>
          <p:nvPr/>
        </p:nvCxnSpPr>
        <p:spPr>
          <a:xfrm>
            <a:off x="1567025" y="2409190"/>
            <a:ext cx="854100" cy="0"/>
          </a:xfrm>
          <a:prstGeom prst="straightConnector1">
            <a:avLst/>
          </a:prstGeom>
          <a:noFill/>
          <a:ln w="19050" cap="flat" cmpd="sng">
            <a:solidFill>
              <a:srgbClr val="F3F3F3"/>
            </a:solidFill>
            <a:prstDash val="solid"/>
            <a:round/>
            <a:headEnd type="none" w="med" len="med"/>
            <a:tailEnd type="none" w="med" len="med"/>
          </a:ln>
        </p:spPr>
      </p:cxnSp>
      <p:cxnSp>
        <p:nvCxnSpPr>
          <p:cNvPr id="691" name="Google Shape;691;p50"/>
          <p:cNvCxnSpPr/>
          <p:nvPr/>
        </p:nvCxnSpPr>
        <p:spPr>
          <a:xfrm>
            <a:off x="3303950" y="2409190"/>
            <a:ext cx="854100" cy="0"/>
          </a:xfrm>
          <a:prstGeom prst="straightConnector1">
            <a:avLst/>
          </a:prstGeom>
          <a:noFill/>
          <a:ln w="19050" cap="flat" cmpd="sng">
            <a:solidFill>
              <a:srgbClr val="F3F3F3"/>
            </a:solidFill>
            <a:prstDash val="solid"/>
            <a:round/>
            <a:headEnd type="none" w="med" len="med"/>
            <a:tailEnd type="none" w="med" len="med"/>
          </a:ln>
        </p:spPr>
      </p:cxnSp>
      <p:cxnSp>
        <p:nvCxnSpPr>
          <p:cNvPr id="692" name="Google Shape;692;p50"/>
          <p:cNvCxnSpPr/>
          <p:nvPr/>
        </p:nvCxnSpPr>
        <p:spPr>
          <a:xfrm>
            <a:off x="1567025" y="4032415"/>
            <a:ext cx="854100" cy="0"/>
          </a:xfrm>
          <a:prstGeom prst="straightConnector1">
            <a:avLst/>
          </a:prstGeom>
          <a:noFill/>
          <a:ln w="19050" cap="flat" cmpd="sng">
            <a:solidFill>
              <a:srgbClr val="F3F3F3"/>
            </a:solidFill>
            <a:prstDash val="solid"/>
            <a:round/>
            <a:headEnd type="none" w="med" len="med"/>
            <a:tailEnd type="none" w="med" len="med"/>
          </a:ln>
        </p:spPr>
      </p:cxnSp>
      <p:cxnSp>
        <p:nvCxnSpPr>
          <p:cNvPr id="693" name="Google Shape;693;p50"/>
          <p:cNvCxnSpPr/>
          <p:nvPr/>
        </p:nvCxnSpPr>
        <p:spPr>
          <a:xfrm>
            <a:off x="3303950" y="4032415"/>
            <a:ext cx="854100" cy="0"/>
          </a:xfrm>
          <a:prstGeom prst="straightConnector1">
            <a:avLst/>
          </a:prstGeom>
          <a:noFill/>
          <a:ln w="19050" cap="flat" cmpd="sng">
            <a:solidFill>
              <a:srgbClr val="F3F3F3"/>
            </a:solidFill>
            <a:prstDash val="solid"/>
            <a:round/>
            <a:headEnd type="none" w="med" len="med"/>
            <a:tailEnd type="none" w="med" len="med"/>
          </a:ln>
        </p:spPr>
      </p:cxnSp>
      <p:grpSp>
        <p:nvGrpSpPr>
          <p:cNvPr id="694" name="Google Shape;694;p50"/>
          <p:cNvGrpSpPr/>
          <p:nvPr/>
        </p:nvGrpSpPr>
        <p:grpSpPr>
          <a:xfrm>
            <a:off x="3576688" y="3531060"/>
            <a:ext cx="308624" cy="308652"/>
            <a:chOff x="5549861" y="3817349"/>
            <a:chExt cx="345642" cy="345674"/>
          </a:xfrm>
        </p:grpSpPr>
        <p:sp>
          <p:nvSpPr>
            <p:cNvPr id="695" name="Google Shape;695;p50"/>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50"/>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50"/>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01"/>
        <p:cNvGrpSpPr/>
        <p:nvPr/>
      </p:nvGrpSpPr>
      <p:grpSpPr>
        <a:xfrm>
          <a:off x="0" y="0"/>
          <a:ext cx="0" cy="0"/>
          <a:chOff x="0" y="0"/>
          <a:chExt cx="0" cy="0"/>
        </a:xfrm>
      </p:grpSpPr>
      <p:grpSp>
        <p:nvGrpSpPr>
          <p:cNvPr id="702" name="Google Shape;702;p51"/>
          <p:cNvGrpSpPr/>
          <p:nvPr/>
        </p:nvGrpSpPr>
        <p:grpSpPr>
          <a:xfrm>
            <a:off x="6096800" y="1351200"/>
            <a:ext cx="2453700" cy="3218700"/>
            <a:chOff x="6096800" y="1351200"/>
            <a:chExt cx="2453700" cy="3218700"/>
          </a:xfrm>
        </p:grpSpPr>
        <p:grpSp>
          <p:nvGrpSpPr>
            <p:cNvPr id="703" name="Google Shape;703;p51"/>
            <p:cNvGrpSpPr/>
            <p:nvPr/>
          </p:nvGrpSpPr>
          <p:grpSpPr>
            <a:xfrm>
              <a:off x="6096800" y="1351200"/>
              <a:ext cx="2453700" cy="3218700"/>
              <a:chOff x="559888" y="1351200"/>
              <a:chExt cx="2453700" cy="3218700"/>
            </a:xfrm>
          </p:grpSpPr>
          <p:sp>
            <p:nvSpPr>
              <p:cNvPr id="704" name="Google Shape;704;p51"/>
              <p:cNvSpPr/>
              <p:nvPr/>
            </p:nvSpPr>
            <p:spPr>
              <a:xfrm>
                <a:off x="559888" y="1351200"/>
                <a:ext cx="2453700" cy="32187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5" name="Google Shape;705;p51"/>
              <p:cNvCxnSpPr/>
              <p:nvPr/>
            </p:nvCxnSpPr>
            <p:spPr>
              <a:xfrm>
                <a:off x="1394939" y="1351763"/>
                <a:ext cx="0" cy="1770900"/>
              </a:xfrm>
              <a:prstGeom prst="straightConnector1">
                <a:avLst/>
              </a:prstGeom>
              <a:noFill/>
              <a:ln w="19050" cap="flat" cmpd="sng">
                <a:solidFill>
                  <a:srgbClr val="2C3938"/>
                </a:solidFill>
                <a:prstDash val="solid"/>
                <a:round/>
                <a:headEnd type="none" w="med" len="med"/>
                <a:tailEnd type="none" w="med" len="med"/>
              </a:ln>
            </p:spPr>
          </p:cxnSp>
          <p:cxnSp>
            <p:nvCxnSpPr>
              <p:cNvPr id="706" name="Google Shape;706;p51"/>
              <p:cNvCxnSpPr/>
              <p:nvPr/>
            </p:nvCxnSpPr>
            <p:spPr>
              <a:xfrm>
                <a:off x="571500" y="3129575"/>
                <a:ext cx="2441100" cy="0"/>
              </a:xfrm>
              <a:prstGeom prst="straightConnector1">
                <a:avLst/>
              </a:prstGeom>
              <a:noFill/>
              <a:ln w="19050" cap="flat" cmpd="sng">
                <a:solidFill>
                  <a:srgbClr val="2C3938"/>
                </a:solidFill>
                <a:prstDash val="solid"/>
                <a:round/>
                <a:headEnd type="none" w="med" len="med"/>
                <a:tailEnd type="none" w="med" len="med"/>
              </a:ln>
            </p:spPr>
          </p:cxnSp>
        </p:grpSp>
        <p:grpSp>
          <p:nvGrpSpPr>
            <p:cNvPr id="707" name="Google Shape;707;p51"/>
            <p:cNvGrpSpPr/>
            <p:nvPr/>
          </p:nvGrpSpPr>
          <p:grpSpPr>
            <a:xfrm>
              <a:off x="6099950" y="1796075"/>
              <a:ext cx="2447400" cy="900975"/>
              <a:chOff x="599775" y="1796075"/>
              <a:chExt cx="2447400" cy="900975"/>
            </a:xfrm>
          </p:grpSpPr>
          <p:cxnSp>
            <p:nvCxnSpPr>
              <p:cNvPr id="708" name="Google Shape;708;p51"/>
              <p:cNvCxnSpPr/>
              <p:nvPr/>
            </p:nvCxnSpPr>
            <p:spPr>
              <a:xfrm rot="10800000">
                <a:off x="599775" y="1796075"/>
                <a:ext cx="2447400" cy="0"/>
              </a:xfrm>
              <a:prstGeom prst="straightConnector1">
                <a:avLst/>
              </a:prstGeom>
              <a:noFill/>
              <a:ln w="19050" cap="flat" cmpd="sng">
                <a:solidFill>
                  <a:srgbClr val="2C3938"/>
                </a:solidFill>
                <a:prstDash val="solid"/>
                <a:round/>
                <a:headEnd type="none" w="med" len="med"/>
                <a:tailEnd type="none" w="med" len="med"/>
              </a:ln>
            </p:spPr>
          </p:cxnSp>
          <p:cxnSp>
            <p:nvCxnSpPr>
              <p:cNvPr id="709" name="Google Shape;709;p51"/>
              <p:cNvCxnSpPr/>
              <p:nvPr/>
            </p:nvCxnSpPr>
            <p:spPr>
              <a:xfrm rot="10800000">
                <a:off x="599775" y="2243038"/>
                <a:ext cx="2447400" cy="0"/>
              </a:xfrm>
              <a:prstGeom prst="straightConnector1">
                <a:avLst/>
              </a:prstGeom>
              <a:noFill/>
              <a:ln w="19050" cap="flat" cmpd="sng">
                <a:solidFill>
                  <a:srgbClr val="2C3938"/>
                </a:solidFill>
                <a:prstDash val="solid"/>
                <a:round/>
                <a:headEnd type="none" w="med" len="med"/>
                <a:tailEnd type="none" w="med" len="med"/>
              </a:ln>
            </p:spPr>
          </p:cxnSp>
          <p:cxnSp>
            <p:nvCxnSpPr>
              <p:cNvPr id="710" name="Google Shape;710;p51"/>
              <p:cNvCxnSpPr/>
              <p:nvPr/>
            </p:nvCxnSpPr>
            <p:spPr>
              <a:xfrm rot="10800000">
                <a:off x="599775" y="2697050"/>
                <a:ext cx="2447400" cy="0"/>
              </a:xfrm>
              <a:prstGeom prst="straightConnector1">
                <a:avLst/>
              </a:prstGeom>
              <a:noFill/>
              <a:ln w="19050" cap="flat" cmpd="sng">
                <a:solidFill>
                  <a:srgbClr val="2C3938"/>
                </a:solidFill>
                <a:prstDash val="solid"/>
                <a:round/>
                <a:headEnd type="none" w="med" len="med"/>
                <a:tailEnd type="none" w="med" len="med"/>
              </a:ln>
            </p:spPr>
          </p:cxnSp>
        </p:grpSp>
      </p:grpSp>
      <p:grpSp>
        <p:nvGrpSpPr>
          <p:cNvPr id="711" name="Google Shape;711;p51"/>
          <p:cNvGrpSpPr/>
          <p:nvPr/>
        </p:nvGrpSpPr>
        <p:grpSpPr>
          <a:xfrm>
            <a:off x="593475" y="1351200"/>
            <a:ext cx="2453700" cy="3218700"/>
            <a:chOff x="593475" y="1351200"/>
            <a:chExt cx="2453700" cy="3218700"/>
          </a:xfrm>
        </p:grpSpPr>
        <p:grpSp>
          <p:nvGrpSpPr>
            <p:cNvPr id="712" name="Google Shape;712;p51"/>
            <p:cNvGrpSpPr/>
            <p:nvPr/>
          </p:nvGrpSpPr>
          <p:grpSpPr>
            <a:xfrm>
              <a:off x="593475" y="1351200"/>
              <a:ext cx="2453700" cy="3218700"/>
              <a:chOff x="559888" y="1351200"/>
              <a:chExt cx="2453700" cy="3218700"/>
            </a:xfrm>
          </p:grpSpPr>
          <p:sp>
            <p:nvSpPr>
              <p:cNvPr id="713" name="Google Shape;713;p51"/>
              <p:cNvSpPr/>
              <p:nvPr/>
            </p:nvSpPr>
            <p:spPr>
              <a:xfrm>
                <a:off x="559888" y="1351200"/>
                <a:ext cx="2453700" cy="3218700"/>
              </a:xfrm>
              <a:prstGeom prst="rect">
                <a:avLst/>
              </a:prstGeom>
              <a:noFill/>
              <a:ln w="19050"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4" name="Google Shape;714;p51"/>
              <p:cNvCxnSpPr/>
              <p:nvPr/>
            </p:nvCxnSpPr>
            <p:spPr>
              <a:xfrm>
                <a:off x="1394939" y="1351763"/>
                <a:ext cx="0" cy="1770900"/>
              </a:xfrm>
              <a:prstGeom prst="straightConnector1">
                <a:avLst/>
              </a:prstGeom>
              <a:noFill/>
              <a:ln w="19050" cap="flat" cmpd="sng">
                <a:solidFill>
                  <a:srgbClr val="2C3938"/>
                </a:solidFill>
                <a:prstDash val="solid"/>
                <a:round/>
                <a:headEnd type="none" w="med" len="med"/>
                <a:tailEnd type="none" w="med" len="med"/>
              </a:ln>
            </p:spPr>
          </p:cxnSp>
          <p:cxnSp>
            <p:nvCxnSpPr>
              <p:cNvPr id="715" name="Google Shape;715;p51"/>
              <p:cNvCxnSpPr/>
              <p:nvPr/>
            </p:nvCxnSpPr>
            <p:spPr>
              <a:xfrm>
                <a:off x="571500" y="3129575"/>
                <a:ext cx="2441100" cy="0"/>
              </a:xfrm>
              <a:prstGeom prst="straightConnector1">
                <a:avLst/>
              </a:prstGeom>
              <a:noFill/>
              <a:ln w="19050" cap="flat" cmpd="sng">
                <a:solidFill>
                  <a:srgbClr val="2C3938"/>
                </a:solidFill>
                <a:prstDash val="solid"/>
                <a:round/>
                <a:headEnd type="none" w="med" len="med"/>
                <a:tailEnd type="none" w="med" len="med"/>
              </a:ln>
            </p:spPr>
          </p:cxnSp>
        </p:grpSp>
        <p:cxnSp>
          <p:nvCxnSpPr>
            <p:cNvPr id="716" name="Google Shape;716;p51"/>
            <p:cNvCxnSpPr/>
            <p:nvPr/>
          </p:nvCxnSpPr>
          <p:spPr>
            <a:xfrm rot="10800000">
              <a:off x="599775" y="1796075"/>
              <a:ext cx="2447400" cy="0"/>
            </a:xfrm>
            <a:prstGeom prst="straightConnector1">
              <a:avLst/>
            </a:prstGeom>
            <a:noFill/>
            <a:ln w="19050" cap="flat" cmpd="sng">
              <a:solidFill>
                <a:srgbClr val="2C3938"/>
              </a:solidFill>
              <a:prstDash val="solid"/>
              <a:round/>
              <a:headEnd type="none" w="med" len="med"/>
              <a:tailEnd type="none" w="med" len="med"/>
            </a:ln>
          </p:spPr>
        </p:cxnSp>
        <p:cxnSp>
          <p:nvCxnSpPr>
            <p:cNvPr id="717" name="Google Shape;717;p51"/>
            <p:cNvCxnSpPr/>
            <p:nvPr/>
          </p:nvCxnSpPr>
          <p:spPr>
            <a:xfrm rot="10800000">
              <a:off x="599775" y="2243038"/>
              <a:ext cx="2447400" cy="0"/>
            </a:xfrm>
            <a:prstGeom prst="straightConnector1">
              <a:avLst/>
            </a:prstGeom>
            <a:noFill/>
            <a:ln w="19050" cap="flat" cmpd="sng">
              <a:solidFill>
                <a:srgbClr val="2C3938"/>
              </a:solidFill>
              <a:prstDash val="solid"/>
              <a:round/>
              <a:headEnd type="none" w="med" len="med"/>
              <a:tailEnd type="none" w="med" len="med"/>
            </a:ln>
          </p:spPr>
        </p:cxnSp>
        <p:cxnSp>
          <p:nvCxnSpPr>
            <p:cNvPr id="718" name="Google Shape;718;p51"/>
            <p:cNvCxnSpPr/>
            <p:nvPr/>
          </p:nvCxnSpPr>
          <p:spPr>
            <a:xfrm rot="10800000">
              <a:off x="599775" y="2697050"/>
              <a:ext cx="2447400" cy="0"/>
            </a:xfrm>
            <a:prstGeom prst="straightConnector1">
              <a:avLst/>
            </a:prstGeom>
            <a:noFill/>
            <a:ln w="19050" cap="flat" cmpd="sng">
              <a:solidFill>
                <a:srgbClr val="2C3938"/>
              </a:solidFill>
              <a:prstDash val="solid"/>
              <a:round/>
              <a:headEnd type="none" w="med" len="med"/>
              <a:tailEnd type="none" w="med" len="med"/>
            </a:ln>
          </p:spPr>
        </p:cxnSp>
      </p:grpSp>
      <p:sp>
        <p:nvSpPr>
          <p:cNvPr id="719" name="Google Shape;719;p51"/>
          <p:cNvSpPr txBox="1">
            <a:spLocks noGrp="1"/>
          </p:cNvSpPr>
          <p:nvPr>
            <p:ph type="title"/>
          </p:nvPr>
        </p:nvSpPr>
        <p:spPr>
          <a:xfrm>
            <a:off x="432925" y="375875"/>
            <a:ext cx="8293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BUYER PERSONA</a:t>
            </a:r>
            <a:endParaRPr/>
          </a:p>
        </p:txBody>
      </p:sp>
      <p:cxnSp>
        <p:nvCxnSpPr>
          <p:cNvPr id="720" name="Google Shape;720;p51"/>
          <p:cNvCxnSpPr/>
          <p:nvPr/>
        </p:nvCxnSpPr>
        <p:spPr>
          <a:xfrm>
            <a:off x="0" y="1028850"/>
            <a:ext cx="4601700" cy="0"/>
          </a:xfrm>
          <a:prstGeom prst="straightConnector1">
            <a:avLst/>
          </a:prstGeom>
          <a:noFill/>
          <a:ln w="19050" cap="flat" cmpd="sng">
            <a:solidFill>
              <a:srgbClr val="2C3938"/>
            </a:solidFill>
            <a:prstDash val="solid"/>
            <a:round/>
            <a:headEnd type="none" w="med" len="med"/>
            <a:tailEnd type="none" w="med" len="med"/>
          </a:ln>
        </p:spPr>
      </p:cxnSp>
      <p:sp>
        <p:nvSpPr>
          <p:cNvPr id="721" name="Google Shape;721;p51"/>
          <p:cNvSpPr txBox="1">
            <a:spLocks noGrp="1"/>
          </p:cNvSpPr>
          <p:nvPr>
            <p:ph type="ctrTitle" idx="4294967295"/>
          </p:nvPr>
        </p:nvSpPr>
        <p:spPr>
          <a:xfrm>
            <a:off x="593475" y="2790025"/>
            <a:ext cx="739800" cy="254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900"/>
              <a:t>Localitation</a:t>
            </a:r>
            <a:endParaRPr sz="900"/>
          </a:p>
        </p:txBody>
      </p:sp>
      <p:grpSp>
        <p:nvGrpSpPr>
          <p:cNvPr id="722" name="Google Shape;722;p51"/>
          <p:cNvGrpSpPr/>
          <p:nvPr/>
        </p:nvGrpSpPr>
        <p:grpSpPr>
          <a:xfrm>
            <a:off x="887660" y="4218178"/>
            <a:ext cx="234659" cy="200498"/>
            <a:chOff x="866243" y="2291587"/>
            <a:chExt cx="415546" cy="355053"/>
          </a:xfrm>
        </p:grpSpPr>
        <p:sp>
          <p:nvSpPr>
            <p:cNvPr id="723" name="Google Shape;723;p51"/>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51"/>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51"/>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51"/>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1"/>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 name="Google Shape;728;p51"/>
          <p:cNvGrpSpPr/>
          <p:nvPr/>
        </p:nvGrpSpPr>
        <p:grpSpPr>
          <a:xfrm>
            <a:off x="1322347" y="4217874"/>
            <a:ext cx="190241" cy="200803"/>
            <a:chOff x="3620576" y="2745525"/>
            <a:chExt cx="336889" cy="355592"/>
          </a:xfrm>
        </p:grpSpPr>
        <p:sp>
          <p:nvSpPr>
            <p:cNvPr id="729" name="Google Shape;729;p51"/>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51"/>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 name="Google Shape;731;p51"/>
          <p:cNvGrpSpPr/>
          <p:nvPr/>
        </p:nvGrpSpPr>
        <p:grpSpPr>
          <a:xfrm>
            <a:off x="1712600" y="4270486"/>
            <a:ext cx="205824" cy="148190"/>
            <a:chOff x="3588440" y="3258368"/>
            <a:chExt cx="364484" cy="262423"/>
          </a:xfrm>
        </p:grpSpPr>
        <p:sp>
          <p:nvSpPr>
            <p:cNvPr id="732" name="Google Shape;732;p51"/>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1"/>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51"/>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51"/>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51"/>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51"/>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51"/>
          <p:cNvGrpSpPr/>
          <p:nvPr/>
        </p:nvGrpSpPr>
        <p:grpSpPr>
          <a:xfrm>
            <a:off x="2118439" y="4238226"/>
            <a:ext cx="202479" cy="180451"/>
            <a:chOff x="5508909" y="3371506"/>
            <a:chExt cx="358560" cy="319552"/>
          </a:xfrm>
        </p:grpSpPr>
        <p:sp>
          <p:nvSpPr>
            <p:cNvPr id="739" name="Google Shape;739;p5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5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5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5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5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5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5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 name="Google Shape;749;p51"/>
          <p:cNvGrpSpPr/>
          <p:nvPr/>
        </p:nvGrpSpPr>
        <p:grpSpPr>
          <a:xfrm>
            <a:off x="2580550" y="4208698"/>
            <a:ext cx="134833" cy="209978"/>
            <a:chOff x="2722090" y="2890162"/>
            <a:chExt cx="238770" cy="371841"/>
          </a:xfrm>
        </p:grpSpPr>
        <p:sp>
          <p:nvSpPr>
            <p:cNvPr id="750" name="Google Shape;750;p51"/>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51"/>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51"/>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 name="Google Shape;753;p51"/>
          <p:cNvGrpSpPr/>
          <p:nvPr/>
        </p:nvGrpSpPr>
        <p:grpSpPr>
          <a:xfrm>
            <a:off x="968545" y="3374332"/>
            <a:ext cx="1715875" cy="721050"/>
            <a:chOff x="934958" y="3374332"/>
            <a:chExt cx="1715875" cy="721050"/>
          </a:xfrm>
        </p:grpSpPr>
        <p:grpSp>
          <p:nvGrpSpPr>
            <p:cNvPr id="754" name="Google Shape;754;p51"/>
            <p:cNvGrpSpPr/>
            <p:nvPr/>
          </p:nvGrpSpPr>
          <p:grpSpPr>
            <a:xfrm>
              <a:off x="2172383" y="3374332"/>
              <a:ext cx="72900" cy="721038"/>
              <a:chOff x="2172383" y="3374332"/>
              <a:chExt cx="72900" cy="721038"/>
            </a:xfrm>
          </p:grpSpPr>
          <p:sp>
            <p:nvSpPr>
              <p:cNvPr id="755" name="Google Shape;755;p51"/>
              <p:cNvSpPr/>
              <p:nvPr/>
            </p:nvSpPr>
            <p:spPr>
              <a:xfrm rot="-5400000">
                <a:off x="2172383" y="3871507"/>
                <a:ext cx="72900" cy="72900"/>
              </a:xfrm>
              <a:prstGeom prst="rect">
                <a:avLst/>
              </a:prstGeom>
              <a:solidFill>
                <a:srgbClr val="2C3938"/>
              </a:solid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51"/>
              <p:cNvSpPr/>
              <p:nvPr/>
            </p:nvSpPr>
            <p:spPr>
              <a:xfrm rot="-5400000">
                <a:off x="2172383" y="3705782"/>
                <a:ext cx="72900" cy="72900"/>
              </a:xfrm>
              <a:prstGeom prst="rect">
                <a:avLst/>
              </a:prstGeom>
              <a:solidFill>
                <a:srgbClr val="2C3938"/>
              </a:solid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51"/>
              <p:cNvSpPr/>
              <p:nvPr/>
            </p:nvSpPr>
            <p:spPr>
              <a:xfrm rot="-5400000">
                <a:off x="2172383" y="3540057"/>
                <a:ext cx="72900" cy="72900"/>
              </a:xfrm>
              <a:prstGeom prst="rect">
                <a:avLst/>
              </a:prstGeom>
              <a:solidFill>
                <a:srgbClr val="2C3938"/>
              </a:solid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51"/>
              <p:cNvSpPr/>
              <p:nvPr/>
            </p:nvSpPr>
            <p:spPr>
              <a:xfrm rot="-5400000">
                <a:off x="2172383" y="3374332"/>
                <a:ext cx="72900" cy="72900"/>
              </a:xfrm>
              <a:prstGeom prst="rect">
                <a:avLst/>
              </a:prstGeom>
              <a:no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51"/>
              <p:cNvSpPr/>
              <p:nvPr/>
            </p:nvSpPr>
            <p:spPr>
              <a:xfrm rot="-5400000">
                <a:off x="2172383" y="4022469"/>
                <a:ext cx="72900" cy="72900"/>
              </a:xfrm>
              <a:prstGeom prst="rect">
                <a:avLst/>
              </a:prstGeom>
              <a:solidFill>
                <a:srgbClr val="2C3938"/>
              </a:solid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 name="Google Shape;760;p51"/>
            <p:cNvGrpSpPr/>
            <p:nvPr/>
          </p:nvGrpSpPr>
          <p:grpSpPr>
            <a:xfrm>
              <a:off x="2577933" y="3374332"/>
              <a:ext cx="72900" cy="721038"/>
              <a:chOff x="2577933" y="3374332"/>
              <a:chExt cx="72900" cy="721038"/>
            </a:xfrm>
          </p:grpSpPr>
          <p:sp>
            <p:nvSpPr>
              <p:cNvPr id="761" name="Google Shape;761;p51"/>
              <p:cNvSpPr/>
              <p:nvPr/>
            </p:nvSpPr>
            <p:spPr>
              <a:xfrm rot="-5400000">
                <a:off x="2577933" y="3871507"/>
                <a:ext cx="72900" cy="72900"/>
              </a:xfrm>
              <a:prstGeom prst="rect">
                <a:avLst/>
              </a:prstGeom>
              <a:solidFill>
                <a:srgbClr val="2C3938"/>
              </a:solid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51"/>
              <p:cNvSpPr/>
              <p:nvPr/>
            </p:nvSpPr>
            <p:spPr>
              <a:xfrm rot="-5400000">
                <a:off x="2577933" y="3705782"/>
                <a:ext cx="72900" cy="72900"/>
              </a:xfrm>
              <a:prstGeom prst="rect">
                <a:avLst/>
              </a:prstGeom>
              <a:no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1"/>
              <p:cNvSpPr/>
              <p:nvPr/>
            </p:nvSpPr>
            <p:spPr>
              <a:xfrm rot="-5400000">
                <a:off x="2577933" y="3540057"/>
                <a:ext cx="72900" cy="72900"/>
              </a:xfrm>
              <a:prstGeom prst="rect">
                <a:avLst/>
              </a:prstGeom>
              <a:no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1"/>
              <p:cNvSpPr/>
              <p:nvPr/>
            </p:nvSpPr>
            <p:spPr>
              <a:xfrm rot="-5400000">
                <a:off x="2577933" y="3374332"/>
                <a:ext cx="72900" cy="72900"/>
              </a:xfrm>
              <a:prstGeom prst="rect">
                <a:avLst/>
              </a:prstGeom>
              <a:no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51"/>
              <p:cNvSpPr/>
              <p:nvPr/>
            </p:nvSpPr>
            <p:spPr>
              <a:xfrm rot="-5400000">
                <a:off x="2577933" y="4022469"/>
                <a:ext cx="72900" cy="72900"/>
              </a:xfrm>
              <a:prstGeom prst="rect">
                <a:avLst/>
              </a:prstGeom>
              <a:solidFill>
                <a:srgbClr val="2C3938"/>
              </a:solid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 name="Google Shape;766;p51"/>
            <p:cNvGrpSpPr/>
            <p:nvPr/>
          </p:nvGrpSpPr>
          <p:grpSpPr>
            <a:xfrm>
              <a:off x="934958" y="3374332"/>
              <a:ext cx="72900" cy="721038"/>
              <a:chOff x="934958" y="3374332"/>
              <a:chExt cx="72900" cy="721038"/>
            </a:xfrm>
          </p:grpSpPr>
          <p:sp>
            <p:nvSpPr>
              <p:cNvPr id="767" name="Google Shape;767;p51"/>
              <p:cNvSpPr/>
              <p:nvPr/>
            </p:nvSpPr>
            <p:spPr>
              <a:xfrm rot="-5400000">
                <a:off x="934958" y="3871507"/>
                <a:ext cx="72900" cy="72900"/>
              </a:xfrm>
              <a:prstGeom prst="rect">
                <a:avLst/>
              </a:prstGeom>
              <a:solidFill>
                <a:srgbClr val="2C3938"/>
              </a:solid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51"/>
              <p:cNvSpPr/>
              <p:nvPr/>
            </p:nvSpPr>
            <p:spPr>
              <a:xfrm rot="-5400000">
                <a:off x="934958" y="3705782"/>
                <a:ext cx="72900" cy="72900"/>
              </a:xfrm>
              <a:prstGeom prst="rect">
                <a:avLst/>
              </a:prstGeom>
              <a:solidFill>
                <a:srgbClr val="2C3938"/>
              </a:solid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51"/>
              <p:cNvSpPr/>
              <p:nvPr/>
            </p:nvSpPr>
            <p:spPr>
              <a:xfrm rot="-5400000">
                <a:off x="934958" y="3540057"/>
                <a:ext cx="72900" cy="72900"/>
              </a:xfrm>
              <a:prstGeom prst="rect">
                <a:avLst/>
              </a:prstGeom>
              <a:solidFill>
                <a:srgbClr val="2C3938"/>
              </a:solid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51"/>
              <p:cNvSpPr/>
              <p:nvPr/>
            </p:nvSpPr>
            <p:spPr>
              <a:xfrm rot="-5400000">
                <a:off x="934958" y="3374332"/>
                <a:ext cx="72900" cy="72900"/>
              </a:xfrm>
              <a:prstGeom prst="rect">
                <a:avLst/>
              </a:prstGeom>
              <a:no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51"/>
              <p:cNvSpPr/>
              <p:nvPr/>
            </p:nvSpPr>
            <p:spPr>
              <a:xfrm rot="-5400000">
                <a:off x="934958" y="4022469"/>
                <a:ext cx="72900" cy="72900"/>
              </a:xfrm>
              <a:prstGeom prst="rect">
                <a:avLst/>
              </a:prstGeom>
              <a:solidFill>
                <a:srgbClr val="2C3938"/>
              </a:solid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 name="Google Shape;772;p51"/>
            <p:cNvGrpSpPr/>
            <p:nvPr/>
          </p:nvGrpSpPr>
          <p:grpSpPr>
            <a:xfrm>
              <a:off x="1347433" y="3374332"/>
              <a:ext cx="72900" cy="721038"/>
              <a:chOff x="1347433" y="3374332"/>
              <a:chExt cx="72900" cy="721038"/>
            </a:xfrm>
          </p:grpSpPr>
          <p:sp>
            <p:nvSpPr>
              <p:cNvPr id="773" name="Google Shape;773;p51"/>
              <p:cNvSpPr/>
              <p:nvPr/>
            </p:nvSpPr>
            <p:spPr>
              <a:xfrm rot="-5400000">
                <a:off x="1347433" y="3871507"/>
                <a:ext cx="72900" cy="72900"/>
              </a:xfrm>
              <a:prstGeom prst="rect">
                <a:avLst/>
              </a:prstGeom>
              <a:solidFill>
                <a:srgbClr val="2C3938"/>
              </a:solid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1"/>
              <p:cNvSpPr/>
              <p:nvPr/>
            </p:nvSpPr>
            <p:spPr>
              <a:xfrm rot="-5400000">
                <a:off x="1347433" y="3705782"/>
                <a:ext cx="72900" cy="72900"/>
              </a:xfrm>
              <a:prstGeom prst="rect">
                <a:avLst/>
              </a:prstGeom>
              <a:solidFill>
                <a:srgbClr val="2C3938"/>
              </a:solid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1"/>
              <p:cNvSpPr/>
              <p:nvPr/>
            </p:nvSpPr>
            <p:spPr>
              <a:xfrm rot="-5400000">
                <a:off x="1347433" y="3540057"/>
                <a:ext cx="72900" cy="72900"/>
              </a:xfrm>
              <a:prstGeom prst="rect">
                <a:avLst/>
              </a:prstGeom>
              <a:no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51"/>
              <p:cNvSpPr/>
              <p:nvPr/>
            </p:nvSpPr>
            <p:spPr>
              <a:xfrm rot="-5400000">
                <a:off x="1347433" y="3374332"/>
                <a:ext cx="72900" cy="72900"/>
              </a:xfrm>
              <a:prstGeom prst="rect">
                <a:avLst/>
              </a:prstGeom>
              <a:no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51"/>
              <p:cNvSpPr/>
              <p:nvPr/>
            </p:nvSpPr>
            <p:spPr>
              <a:xfrm rot="-5400000">
                <a:off x="1347433" y="4022469"/>
                <a:ext cx="72900" cy="72900"/>
              </a:xfrm>
              <a:prstGeom prst="rect">
                <a:avLst/>
              </a:prstGeom>
              <a:solidFill>
                <a:srgbClr val="2C3938"/>
              </a:solid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 name="Google Shape;778;p51"/>
            <p:cNvGrpSpPr/>
            <p:nvPr/>
          </p:nvGrpSpPr>
          <p:grpSpPr>
            <a:xfrm>
              <a:off x="1759908" y="3374332"/>
              <a:ext cx="72900" cy="721050"/>
              <a:chOff x="1759908" y="3374332"/>
              <a:chExt cx="72900" cy="721050"/>
            </a:xfrm>
          </p:grpSpPr>
          <p:sp>
            <p:nvSpPr>
              <p:cNvPr id="779" name="Google Shape;779;p51"/>
              <p:cNvSpPr/>
              <p:nvPr/>
            </p:nvSpPr>
            <p:spPr>
              <a:xfrm rot="-5400000">
                <a:off x="1759908" y="3871507"/>
                <a:ext cx="72900" cy="72900"/>
              </a:xfrm>
              <a:prstGeom prst="rect">
                <a:avLst/>
              </a:prstGeom>
              <a:solidFill>
                <a:srgbClr val="2C3938"/>
              </a:solid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1"/>
              <p:cNvSpPr/>
              <p:nvPr/>
            </p:nvSpPr>
            <p:spPr>
              <a:xfrm rot="-5400000">
                <a:off x="1759908" y="3705782"/>
                <a:ext cx="72900" cy="72900"/>
              </a:xfrm>
              <a:prstGeom prst="rect">
                <a:avLst/>
              </a:prstGeom>
              <a:solidFill>
                <a:srgbClr val="2C3938"/>
              </a:solid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51"/>
              <p:cNvSpPr/>
              <p:nvPr/>
            </p:nvSpPr>
            <p:spPr>
              <a:xfrm rot="-5400000">
                <a:off x="1759908" y="3540057"/>
                <a:ext cx="72900" cy="72900"/>
              </a:xfrm>
              <a:prstGeom prst="rect">
                <a:avLst/>
              </a:prstGeom>
              <a:no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51"/>
              <p:cNvSpPr/>
              <p:nvPr/>
            </p:nvSpPr>
            <p:spPr>
              <a:xfrm rot="-5400000">
                <a:off x="1759908" y="3374332"/>
                <a:ext cx="72900" cy="72900"/>
              </a:xfrm>
              <a:prstGeom prst="rect">
                <a:avLst/>
              </a:prstGeom>
              <a:no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51"/>
              <p:cNvSpPr/>
              <p:nvPr/>
            </p:nvSpPr>
            <p:spPr>
              <a:xfrm rot="-5400000">
                <a:off x="1759908" y="4022482"/>
                <a:ext cx="72900" cy="72900"/>
              </a:xfrm>
              <a:prstGeom prst="rect">
                <a:avLst/>
              </a:prstGeom>
              <a:solidFill>
                <a:srgbClr val="2C3938"/>
              </a:solidFill>
              <a:ln w="9525" cap="flat" cmpd="sng">
                <a:solidFill>
                  <a:srgbClr val="2C3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84" name="Google Shape;784;p51"/>
          <p:cNvSpPr txBox="1">
            <a:spLocks noGrp="1"/>
          </p:cNvSpPr>
          <p:nvPr>
            <p:ph type="ctrTitle" idx="4294967295"/>
          </p:nvPr>
        </p:nvSpPr>
        <p:spPr>
          <a:xfrm>
            <a:off x="7036401" y="3491850"/>
            <a:ext cx="1514100" cy="25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900">
                <a:latin typeface="Cutive Mono"/>
                <a:ea typeface="Cutive Mono"/>
                <a:cs typeface="Cutive Mono"/>
                <a:sym typeface="Cutive Mono"/>
              </a:rPr>
              <a:t>Quality 1</a:t>
            </a:r>
            <a:endParaRPr sz="900">
              <a:latin typeface="Cutive Mono"/>
              <a:ea typeface="Cutive Mono"/>
              <a:cs typeface="Cutive Mono"/>
              <a:sym typeface="Cutive Mono"/>
            </a:endParaRPr>
          </a:p>
        </p:txBody>
      </p:sp>
      <p:sp>
        <p:nvSpPr>
          <p:cNvPr id="785" name="Google Shape;785;p51"/>
          <p:cNvSpPr txBox="1">
            <a:spLocks noGrp="1"/>
          </p:cNvSpPr>
          <p:nvPr>
            <p:ph type="ctrTitle" idx="4294967295"/>
          </p:nvPr>
        </p:nvSpPr>
        <p:spPr>
          <a:xfrm>
            <a:off x="7036401" y="3746550"/>
            <a:ext cx="1514100" cy="25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900">
                <a:latin typeface="Cutive Mono"/>
                <a:ea typeface="Cutive Mono"/>
                <a:cs typeface="Cutive Mono"/>
                <a:sym typeface="Cutive Mono"/>
              </a:rPr>
              <a:t>Quality 2</a:t>
            </a:r>
            <a:endParaRPr sz="900">
              <a:latin typeface="Cutive Mono"/>
              <a:ea typeface="Cutive Mono"/>
              <a:cs typeface="Cutive Mono"/>
              <a:sym typeface="Cutive Mono"/>
            </a:endParaRPr>
          </a:p>
        </p:txBody>
      </p:sp>
      <p:sp>
        <p:nvSpPr>
          <p:cNvPr id="786" name="Google Shape;786;p51"/>
          <p:cNvSpPr txBox="1">
            <a:spLocks noGrp="1"/>
          </p:cNvSpPr>
          <p:nvPr>
            <p:ph type="ctrTitle" idx="4294967295"/>
          </p:nvPr>
        </p:nvSpPr>
        <p:spPr>
          <a:xfrm>
            <a:off x="7036401" y="3995225"/>
            <a:ext cx="1514100" cy="25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900">
                <a:latin typeface="Cutive Mono"/>
                <a:ea typeface="Cutive Mono"/>
                <a:cs typeface="Cutive Mono"/>
                <a:sym typeface="Cutive Mono"/>
              </a:rPr>
              <a:t>Quality 3</a:t>
            </a:r>
            <a:endParaRPr sz="900">
              <a:latin typeface="Cutive Mono"/>
              <a:ea typeface="Cutive Mono"/>
              <a:cs typeface="Cutive Mono"/>
              <a:sym typeface="Cutive Mono"/>
            </a:endParaRPr>
          </a:p>
        </p:txBody>
      </p:sp>
      <p:sp>
        <p:nvSpPr>
          <p:cNvPr id="787" name="Google Shape;787;p51"/>
          <p:cNvSpPr/>
          <p:nvPr/>
        </p:nvSpPr>
        <p:spPr>
          <a:xfrm>
            <a:off x="6882538" y="4089135"/>
            <a:ext cx="72900" cy="729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51"/>
          <p:cNvSpPr/>
          <p:nvPr/>
        </p:nvSpPr>
        <p:spPr>
          <a:xfrm>
            <a:off x="6882538" y="3837447"/>
            <a:ext cx="72900" cy="729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51"/>
          <p:cNvSpPr/>
          <p:nvPr/>
        </p:nvSpPr>
        <p:spPr>
          <a:xfrm>
            <a:off x="6882538" y="3585747"/>
            <a:ext cx="72900" cy="72900"/>
          </a:xfrm>
          <a:prstGeom prst="rect">
            <a:avLst/>
          </a:prstGeom>
          <a:solidFill>
            <a:srgbClr val="2C3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51"/>
          <p:cNvSpPr txBox="1">
            <a:spLocks noGrp="1"/>
          </p:cNvSpPr>
          <p:nvPr>
            <p:ph type="ctrTitle" idx="4294967295"/>
          </p:nvPr>
        </p:nvSpPr>
        <p:spPr>
          <a:xfrm>
            <a:off x="593475" y="2359650"/>
            <a:ext cx="739800" cy="254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900"/>
              <a:t>Studies</a:t>
            </a:r>
            <a:endParaRPr sz="900"/>
          </a:p>
        </p:txBody>
      </p:sp>
      <p:sp>
        <p:nvSpPr>
          <p:cNvPr id="791" name="Google Shape;791;p51"/>
          <p:cNvSpPr txBox="1">
            <a:spLocks noGrp="1"/>
          </p:cNvSpPr>
          <p:nvPr>
            <p:ph type="ctrTitle" idx="4294967295"/>
          </p:nvPr>
        </p:nvSpPr>
        <p:spPr>
          <a:xfrm>
            <a:off x="593475" y="1901075"/>
            <a:ext cx="739800" cy="254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900"/>
              <a:t>Age </a:t>
            </a:r>
            <a:endParaRPr sz="900"/>
          </a:p>
        </p:txBody>
      </p:sp>
      <p:sp>
        <p:nvSpPr>
          <p:cNvPr id="792" name="Google Shape;792;p51"/>
          <p:cNvSpPr txBox="1">
            <a:spLocks noGrp="1"/>
          </p:cNvSpPr>
          <p:nvPr>
            <p:ph type="ctrTitle" idx="4294967295"/>
          </p:nvPr>
        </p:nvSpPr>
        <p:spPr>
          <a:xfrm>
            <a:off x="593475" y="1442450"/>
            <a:ext cx="739800" cy="254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900"/>
              <a:t>Gender</a:t>
            </a:r>
            <a:endParaRPr sz="900"/>
          </a:p>
        </p:txBody>
      </p:sp>
      <p:sp>
        <p:nvSpPr>
          <p:cNvPr id="793" name="Google Shape;793;p51"/>
          <p:cNvSpPr txBox="1">
            <a:spLocks noGrp="1"/>
          </p:cNvSpPr>
          <p:nvPr>
            <p:ph type="ctrTitle" idx="4294967295"/>
          </p:nvPr>
        </p:nvSpPr>
        <p:spPr>
          <a:xfrm>
            <a:off x="1512600" y="2790025"/>
            <a:ext cx="1534500" cy="25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900">
                <a:latin typeface="Cutive Mono"/>
                <a:ea typeface="Cutive Mono"/>
                <a:cs typeface="Cutive Mono"/>
                <a:sym typeface="Cutive Mono"/>
              </a:rPr>
              <a:t>Madrid (Spain)</a:t>
            </a:r>
            <a:endParaRPr sz="900">
              <a:latin typeface="Cutive Mono"/>
              <a:ea typeface="Cutive Mono"/>
              <a:cs typeface="Cutive Mono"/>
              <a:sym typeface="Cutive Mono"/>
            </a:endParaRPr>
          </a:p>
        </p:txBody>
      </p:sp>
      <p:sp>
        <p:nvSpPr>
          <p:cNvPr id="794" name="Google Shape;794;p51"/>
          <p:cNvSpPr txBox="1">
            <a:spLocks noGrp="1"/>
          </p:cNvSpPr>
          <p:nvPr>
            <p:ph type="ctrTitle" idx="4294967295"/>
          </p:nvPr>
        </p:nvSpPr>
        <p:spPr>
          <a:xfrm>
            <a:off x="1512600" y="2359650"/>
            <a:ext cx="1534500" cy="25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900">
                <a:latin typeface="Cutive Mono"/>
                <a:ea typeface="Cutive Mono"/>
                <a:cs typeface="Cutive Mono"/>
                <a:sym typeface="Cutive Mono"/>
              </a:rPr>
              <a:t>Degree in Advertising</a:t>
            </a:r>
            <a:endParaRPr sz="900">
              <a:latin typeface="Cutive Mono"/>
              <a:ea typeface="Cutive Mono"/>
              <a:cs typeface="Cutive Mono"/>
              <a:sym typeface="Cutive Mono"/>
            </a:endParaRPr>
          </a:p>
        </p:txBody>
      </p:sp>
      <p:sp>
        <p:nvSpPr>
          <p:cNvPr id="795" name="Google Shape;795;p51"/>
          <p:cNvSpPr txBox="1">
            <a:spLocks noGrp="1"/>
          </p:cNvSpPr>
          <p:nvPr>
            <p:ph type="ctrTitle" idx="4294967295"/>
          </p:nvPr>
        </p:nvSpPr>
        <p:spPr>
          <a:xfrm>
            <a:off x="1512600" y="1901075"/>
            <a:ext cx="1534500" cy="25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900">
                <a:latin typeface="Cutive Mono"/>
                <a:ea typeface="Cutive Mono"/>
                <a:cs typeface="Cutive Mono"/>
                <a:sym typeface="Cutive Mono"/>
              </a:rPr>
              <a:t>26</a:t>
            </a:r>
            <a:endParaRPr sz="900">
              <a:latin typeface="Cutive Mono"/>
              <a:ea typeface="Cutive Mono"/>
              <a:cs typeface="Cutive Mono"/>
              <a:sym typeface="Cutive Mono"/>
            </a:endParaRPr>
          </a:p>
        </p:txBody>
      </p:sp>
      <p:sp>
        <p:nvSpPr>
          <p:cNvPr id="796" name="Google Shape;796;p51"/>
          <p:cNvSpPr txBox="1">
            <a:spLocks noGrp="1"/>
          </p:cNvSpPr>
          <p:nvPr>
            <p:ph type="ctrTitle" idx="4294967295"/>
          </p:nvPr>
        </p:nvSpPr>
        <p:spPr>
          <a:xfrm>
            <a:off x="1512600" y="1442450"/>
            <a:ext cx="1534500" cy="25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900">
                <a:latin typeface="Cutive Mono"/>
                <a:ea typeface="Cutive Mono"/>
                <a:cs typeface="Cutive Mono"/>
                <a:sym typeface="Cutive Mono"/>
              </a:rPr>
              <a:t>Man</a:t>
            </a:r>
            <a:endParaRPr sz="900">
              <a:latin typeface="Cutive Mono"/>
              <a:ea typeface="Cutive Mono"/>
              <a:cs typeface="Cutive Mono"/>
              <a:sym typeface="Cutive Mono"/>
            </a:endParaRPr>
          </a:p>
        </p:txBody>
      </p:sp>
      <p:sp>
        <p:nvSpPr>
          <p:cNvPr id="797" name="Google Shape;797;p51"/>
          <p:cNvSpPr txBox="1">
            <a:spLocks noGrp="1"/>
          </p:cNvSpPr>
          <p:nvPr>
            <p:ph type="ctrTitle" idx="4294967295"/>
          </p:nvPr>
        </p:nvSpPr>
        <p:spPr>
          <a:xfrm>
            <a:off x="6096838" y="2790025"/>
            <a:ext cx="739800" cy="254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900"/>
              <a:t>Motivations</a:t>
            </a:r>
            <a:endParaRPr sz="900"/>
          </a:p>
        </p:txBody>
      </p:sp>
      <p:sp>
        <p:nvSpPr>
          <p:cNvPr id="798" name="Google Shape;798;p51"/>
          <p:cNvSpPr txBox="1">
            <a:spLocks noGrp="1"/>
          </p:cNvSpPr>
          <p:nvPr>
            <p:ph type="ctrTitle" idx="4294967295"/>
          </p:nvPr>
        </p:nvSpPr>
        <p:spPr>
          <a:xfrm>
            <a:off x="6096838" y="2359650"/>
            <a:ext cx="739800" cy="254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900"/>
              <a:t>Marital status</a:t>
            </a:r>
            <a:endParaRPr sz="900"/>
          </a:p>
        </p:txBody>
      </p:sp>
      <p:sp>
        <p:nvSpPr>
          <p:cNvPr id="799" name="Google Shape;799;p51"/>
          <p:cNvSpPr txBox="1">
            <a:spLocks noGrp="1"/>
          </p:cNvSpPr>
          <p:nvPr>
            <p:ph type="ctrTitle" idx="4294967295"/>
          </p:nvPr>
        </p:nvSpPr>
        <p:spPr>
          <a:xfrm>
            <a:off x="6096838" y="1901075"/>
            <a:ext cx="739800" cy="254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900"/>
              <a:t>Income range</a:t>
            </a:r>
            <a:endParaRPr sz="900"/>
          </a:p>
        </p:txBody>
      </p:sp>
      <p:sp>
        <p:nvSpPr>
          <p:cNvPr id="800" name="Google Shape;800;p51"/>
          <p:cNvSpPr txBox="1">
            <a:spLocks noGrp="1"/>
          </p:cNvSpPr>
          <p:nvPr>
            <p:ph type="ctrTitle" idx="4294967295"/>
          </p:nvPr>
        </p:nvSpPr>
        <p:spPr>
          <a:xfrm>
            <a:off x="6096838" y="1442450"/>
            <a:ext cx="739800" cy="254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900"/>
              <a:t>Job</a:t>
            </a:r>
            <a:endParaRPr sz="900"/>
          </a:p>
        </p:txBody>
      </p:sp>
      <p:sp>
        <p:nvSpPr>
          <p:cNvPr id="801" name="Google Shape;801;p51"/>
          <p:cNvSpPr txBox="1">
            <a:spLocks noGrp="1"/>
          </p:cNvSpPr>
          <p:nvPr>
            <p:ph type="ctrTitle" idx="4294967295"/>
          </p:nvPr>
        </p:nvSpPr>
        <p:spPr>
          <a:xfrm>
            <a:off x="7015963" y="2790025"/>
            <a:ext cx="1534500" cy="25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900">
                <a:latin typeface="Cutive Mono"/>
                <a:ea typeface="Cutive Mono"/>
                <a:cs typeface="Cutive Mono"/>
                <a:sym typeface="Cutive Mono"/>
              </a:rPr>
              <a:t>Peace and love</a:t>
            </a:r>
            <a:endParaRPr sz="900">
              <a:latin typeface="Cutive Mono"/>
              <a:ea typeface="Cutive Mono"/>
              <a:cs typeface="Cutive Mono"/>
              <a:sym typeface="Cutive Mono"/>
            </a:endParaRPr>
          </a:p>
        </p:txBody>
      </p:sp>
      <p:sp>
        <p:nvSpPr>
          <p:cNvPr id="802" name="Google Shape;802;p51"/>
          <p:cNvSpPr txBox="1">
            <a:spLocks noGrp="1"/>
          </p:cNvSpPr>
          <p:nvPr>
            <p:ph type="ctrTitle" idx="4294967295"/>
          </p:nvPr>
        </p:nvSpPr>
        <p:spPr>
          <a:xfrm>
            <a:off x="7015963" y="2359650"/>
            <a:ext cx="1534500" cy="25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900">
                <a:latin typeface="Cutive Mono"/>
                <a:ea typeface="Cutive Mono"/>
                <a:cs typeface="Cutive Mono"/>
                <a:sym typeface="Cutive Mono"/>
              </a:rPr>
              <a:t>Single</a:t>
            </a:r>
            <a:endParaRPr sz="900">
              <a:latin typeface="Cutive Mono"/>
              <a:ea typeface="Cutive Mono"/>
              <a:cs typeface="Cutive Mono"/>
              <a:sym typeface="Cutive Mono"/>
            </a:endParaRPr>
          </a:p>
        </p:txBody>
      </p:sp>
      <p:sp>
        <p:nvSpPr>
          <p:cNvPr id="803" name="Google Shape;803;p51"/>
          <p:cNvSpPr txBox="1">
            <a:spLocks noGrp="1"/>
          </p:cNvSpPr>
          <p:nvPr>
            <p:ph type="ctrTitle" idx="4294967295"/>
          </p:nvPr>
        </p:nvSpPr>
        <p:spPr>
          <a:xfrm>
            <a:off x="7015963" y="1901075"/>
            <a:ext cx="1534500" cy="25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900">
                <a:latin typeface="Cutive Mono"/>
                <a:ea typeface="Cutive Mono"/>
                <a:cs typeface="Cutive Mono"/>
                <a:sym typeface="Cutive Mono"/>
              </a:rPr>
              <a:t>$1500-$2000 per month</a:t>
            </a:r>
            <a:endParaRPr sz="900">
              <a:latin typeface="Cutive Mono"/>
              <a:ea typeface="Cutive Mono"/>
              <a:cs typeface="Cutive Mono"/>
              <a:sym typeface="Cutive Mono"/>
            </a:endParaRPr>
          </a:p>
        </p:txBody>
      </p:sp>
      <p:sp>
        <p:nvSpPr>
          <p:cNvPr id="804" name="Google Shape;804;p51"/>
          <p:cNvSpPr txBox="1">
            <a:spLocks noGrp="1"/>
          </p:cNvSpPr>
          <p:nvPr>
            <p:ph type="ctrTitle" idx="4294967295"/>
          </p:nvPr>
        </p:nvSpPr>
        <p:spPr>
          <a:xfrm>
            <a:off x="7015963" y="1442450"/>
            <a:ext cx="1534500" cy="25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900">
                <a:latin typeface="Cutive Mono"/>
                <a:ea typeface="Cutive Mono"/>
                <a:cs typeface="Cutive Mono"/>
                <a:sym typeface="Cutive Mono"/>
              </a:rPr>
              <a:t>Publicist</a:t>
            </a:r>
            <a:endParaRPr sz="900">
              <a:latin typeface="Cutive Mono"/>
              <a:ea typeface="Cutive Mono"/>
              <a:cs typeface="Cutive Mono"/>
              <a:sym typeface="Cutive Mono"/>
            </a:endParaRPr>
          </a:p>
        </p:txBody>
      </p:sp>
      <p:sp>
        <p:nvSpPr>
          <p:cNvPr id="805" name="Google Shape;805;p51"/>
          <p:cNvSpPr txBox="1">
            <a:spLocks noGrp="1"/>
          </p:cNvSpPr>
          <p:nvPr>
            <p:ph type="ctrTitle" idx="4294967295"/>
          </p:nvPr>
        </p:nvSpPr>
        <p:spPr>
          <a:xfrm>
            <a:off x="6096838" y="3220400"/>
            <a:ext cx="739800" cy="254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900"/>
              <a:t>Personality</a:t>
            </a:r>
            <a:endParaRPr sz="900"/>
          </a:p>
        </p:txBody>
      </p:sp>
    </p:spTree>
  </p:cSld>
  <p:clrMapOvr>
    <a:masterClrMapping/>
  </p:clrMapOvr>
</p:sld>
</file>

<file path=ppt/theme/theme1.xml><?xml version="1.0" encoding="utf-8"?>
<a:theme xmlns:a="http://schemas.openxmlformats.org/drawingml/2006/main" name="Peace Day Social Media by SlidesGo">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Peace Day Social Media by SlidesGo">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1573</Words>
  <Application>Microsoft Office PowerPoint</Application>
  <PresentationFormat>Bildschirmpräsentation (16:9)</PresentationFormat>
  <Paragraphs>313</Paragraphs>
  <Slides>42</Slides>
  <Notes>42</Notes>
  <HiddenSlides>0</HiddenSlides>
  <MMClips>0</MMClips>
  <ScaleCrop>false</ScaleCrop>
  <HeadingPairs>
    <vt:vector size="6" baseType="variant">
      <vt:variant>
        <vt:lpstr>Verwendete Schriftarten</vt:lpstr>
      </vt:variant>
      <vt:variant>
        <vt:i4>9</vt:i4>
      </vt:variant>
      <vt:variant>
        <vt:lpstr>Design</vt:lpstr>
      </vt:variant>
      <vt:variant>
        <vt:i4>3</vt:i4>
      </vt:variant>
      <vt:variant>
        <vt:lpstr>Folientitel</vt:lpstr>
      </vt:variant>
      <vt:variant>
        <vt:i4>42</vt:i4>
      </vt:variant>
    </vt:vector>
  </HeadingPairs>
  <TitlesOfParts>
    <vt:vector size="54" baseType="lpstr">
      <vt:lpstr>Arial</vt:lpstr>
      <vt:lpstr>Cutive Mono</vt:lpstr>
      <vt:lpstr>Fira Sans Extra Condensed Medium</vt:lpstr>
      <vt:lpstr>Josefin Sans</vt:lpstr>
      <vt:lpstr>Nunito Light</vt:lpstr>
      <vt:lpstr>Oswald</vt:lpstr>
      <vt:lpstr>Oswald Regular</vt:lpstr>
      <vt:lpstr>Proxima Nova</vt:lpstr>
      <vt:lpstr>Proxima Nova Semibold</vt:lpstr>
      <vt:lpstr>Peace Day Social Media by SlidesGo</vt:lpstr>
      <vt:lpstr>SlidesGo Final Pages</vt:lpstr>
      <vt:lpstr>Peace Day Social Media by SlidesGo</vt:lpstr>
      <vt:lpstr>Social Media Strategie</vt:lpstr>
      <vt:lpstr>Vision</vt:lpstr>
      <vt:lpstr>PowerPoint-Präsentation</vt:lpstr>
      <vt:lpstr>WHAT SETS US APART?</vt:lpstr>
      <vt:lpstr>VISION</vt:lpstr>
      <vt:lpstr>—SOMEONE FAMOUS</vt:lpstr>
      <vt:lpstr>AUDIENCE DEMOGRAPHICS</vt:lpstr>
      <vt:lpstr>TOP SOCIAL MEDIA SITES</vt:lpstr>
      <vt:lpstr>BUYER PERSONA</vt:lpstr>
      <vt:lpstr>ANALYZING THE COMPETITION</vt:lpstr>
      <vt:lpstr>GOALS</vt:lpstr>
      <vt:lpstr>STRATEGY</vt:lpstr>
      <vt:lpstr>OUR AREAS OF EXPERTISE</vt:lpstr>
      <vt:lpstr>WHAT CONTENT ARE WE GOING TO CREATE?</vt:lpstr>
      <vt:lpstr>MULTIMEDIA CONTENT</vt:lpstr>
      <vt:lpstr>AWESOME WORDS</vt:lpstr>
      <vt:lpstr>WHAT TONE ARE WE GOING TO USE</vt:lpstr>
      <vt:lpstr>WHAT PLATFORMS ARE WE GOING TO USE?</vt:lpstr>
      <vt:lpstr>CONTENT SHARING PLAN</vt:lpstr>
      <vt:lpstr>CALENDAR</vt:lpstr>
      <vt:lpstr>BUDGET</vt:lpstr>
      <vt:lpstr>KPI OVERVIEW</vt:lpstr>
      <vt:lpstr>OUR TEAM</vt:lpstr>
      <vt:lpstr>THANKS</vt:lpstr>
      <vt:lpstr>ALTERNATIVE RESOURCES</vt:lpstr>
      <vt:lpstr>PEACE HUMAN RIGHTS ICONS</vt:lpstr>
      <vt:lpstr>FRIENDSHIP ICONS</vt:lpstr>
      <vt:lpstr>CLIMATE CHANGE ICONS</vt:lpstr>
      <vt:lpstr>HIPPIES ICONS</vt:lpstr>
      <vt:lpstr>RESOURCES</vt:lpstr>
      <vt:lpstr>Instructions for use</vt:lpstr>
      <vt:lpstr>Fonts &amp; colors used</vt:lpstr>
      <vt:lpstr>Use our editable graphic resources...</vt:lpstr>
      <vt:lpstr>PowerPoint-Präsentation</vt:lpstr>
      <vt:lpstr>...and our sets of editable icons</vt:lpstr>
      <vt:lpstr>Educational Icons</vt:lpstr>
      <vt:lpstr>Business Icons</vt:lpstr>
      <vt:lpstr>Help &amp; Support Icons</vt:lpstr>
      <vt:lpstr>Creative Process Icons</vt:lpstr>
      <vt:lpstr>Nature Icons</vt:lpstr>
      <vt:lpstr>SEO &amp; Marketing Icons</vt:lpstr>
      <vt:lpstr>PowerPoint-Präsentation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Facebook</dc:title>
  <dc:creator>Mareike Hansen</dc:creator>
  <cp:lastModifiedBy>Mareike Hansen</cp:lastModifiedBy>
  <cp:revision>8</cp:revision>
  <dcterms:modified xsi:type="dcterms:W3CDTF">2020-06-08T04:20:11Z</dcterms:modified>
</cp:coreProperties>
</file>