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30"/>
  </p:notesMasterIdLst>
  <p:sldIdLst>
    <p:sldId id="256" r:id="rId2"/>
    <p:sldId id="258" r:id="rId3"/>
    <p:sldId id="305" r:id="rId4"/>
    <p:sldId id="300" r:id="rId5"/>
    <p:sldId id="301" r:id="rId6"/>
    <p:sldId id="302" r:id="rId7"/>
    <p:sldId id="304" r:id="rId8"/>
    <p:sldId id="306" r:id="rId9"/>
    <p:sldId id="318" r:id="rId10"/>
    <p:sldId id="317" r:id="rId11"/>
    <p:sldId id="303" r:id="rId12"/>
    <p:sldId id="32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260" r:id="rId23"/>
    <p:sldId id="322" r:id="rId24"/>
    <p:sldId id="323" r:id="rId25"/>
    <p:sldId id="324" r:id="rId26"/>
    <p:sldId id="325" r:id="rId27"/>
    <p:sldId id="326" r:id="rId28"/>
    <p:sldId id="321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0" autoAdjust="0"/>
  </p:normalViewPr>
  <p:slideViewPr>
    <p:cSldViewPr snapToGrid="0">
      <p:cViewPr varScale="1">
        <p:scale>
          <a:sx n="81" d="100"/>
          <a:sy n="81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Monatlich aktive Nutzer in Millionen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711-4595-9AD0-D05E0BCD942F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711-4595-9AD0-D05E0BCD942F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711-4595-9AD0-D05E0BCD942F}"/>
                </c:ext>
              </c:extLst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711-4595-9AD0-D05E0BCD942F}"/>
                </c:ext>
              </c:extLst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711-4595-9AD0-D05E0BCD942F}"/>
                </c:ext>
              </c:extLst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711-4595-9AD0-D05E0BCD942F}"/>
                </c:ext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711-4595-9AD0-D05E0BCD942F}"/>
                </c:ext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711-4595-9AD0-D05E0BCD942F}"/>
                </c:ext>
              </c:extLst>
            </c:dLbl>
            <c:dLbl>
              <c:idx val="8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711-4595-9AD0-D05E0BCD942F}"/>
                </c:ext>
              </c:extLst>
            </c:dLbl>
            <c:dLbl>
              <c:idx val="9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711-4595-9AD0-D05E0BCD942F}"/>
                </c:ext>
              </c:extLst>
            </c:dLbl>
            <c:dLbl>
              <c:idx val="10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711-4595-9AD0-D05E0BCD942F}"/>
                </c:ext>
              </c:extLst>
            </c:dLbl>
            <c:dLbl>
              <c:idx val="11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711-4595-9AD0-D05E0BCD942F}"/>
                </c:ext>
              </c:extLst>
            </c:dLbl>
            <c:dLbl>
              <c:idx val="12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F711-4595-9AD0-D05E0BCD942F}"/>
                </c:ext>
              </c:extLst>
            </c:dLbl>
            <c:dLbl>
              <c:idx val="13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F711-4595-9AD0-D05E0BCD942F}"/>
                </c:ext>
              </c:extLst>
            </c:dLbl>
            <c:dLbl>
              <c:idx val="14"/>
              <c:numFmt formatCode="#,##0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F711-4595-9AD0-D05E0BCD94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Facebook</c:v>
                </c:pt>
                <c:pt idx="1">
                  <c:v>YouTube</c:v>
                </c:pt>
                <c:pt idx="2">
                  <c:v>WhatsApp*</c:v>
                </c:pt>
                <c:pt idx="3">
                  <c:v>Facebook Messenger*</c:v>
                </c:pt>
                <c:pt idx="4">
                  <c:v>Weixin/WeChat</c:v>
                </c:pt>
                <c:pt idx="5">
                  <c:v>Instagram*</c:v>
                </c:pt>
                <c:pt idx="6">
                  <c:v>Douyin/TikTok</c:v>
                </c:pt>
                <c:pt idx="7">
                  <c:v>QQ</c:v>
                </c:pt>
                <c:pt idx="8">
                  <c:v>QZone</c:v>
                </c:pt>
                <c:pt idx="9">
                  <c:v>Sina Weibo</c:v>
                </c:pt>
                <c:pt idx="10">
                  <c:v>Reddit</c:v>
                </c:pt>
                <c:pt idx="11">
                  <c:v>Snapchat**</c:v>
                </c:pt>
                <c:pt idx="12">
                  <c:v>Twitter**</c:v>
                </c:pt>
                <c:pt idx="13">
                  <c:v>Pinterest</c:v>
                </c:pt>
                <c:pt idx="14">
                  <c:v>Kuaishou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2449</c:v>
                </c:pt>
                <c:pt idx="1">
                  <c:v>2000</c:v>
                </c:pt>
                <c:pt idx="2">
                  <c:v>1600</c:v>
                </c:pt>
                <c:pt idx="3">
                  <c:v>1300</c:v>
                </c:pt>
                <c:pt idx="4">
                  <c:v>1151</c:v>
                </c:pt>
                <c:pt idx="5">
                  <c:v>1000</c:v>
                </c:pt>
                <c:pt idx="6">
                  <c:v>800</c:v>
                </c:pt>
                <c:pt idx="7">
                  <c:v>731</c:v>
                </c:pt>
                <c:pt idx="8">
                  <c:v>517</c:v>
                </c:pt>
                <c:pt idx="9">
                  <c:v>497</c:v>
                </c:pt>
                <c:pt idx="10">
                  <c:v>430</c:v>
                </c:pt>
                <c:pt idx="11">
                  <c:v>382</c:v>
                </c:pt>
                <c:pt idx="12">
                  <c:v>340</c:v>
                </c:pt>
                <c:pt idx="13">
                  <c:v>322</c:v>
                </c:pt>
                <c:pt idx="14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711-4595-9AD0-D05E0BCD9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Daten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225-424B-B8DB-9E1473D2929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225-424B-B8DB-9E1473D29298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225-424B-B8DB-9E1473D29298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225-424B-B8DB-9E1473D29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Häufig</c:v>
                </c:pt>
                <c:pt idx="1">
                  <c:v>Gelegentlich</c:v>
                </c:pt>
                <c:pt idx="2">
                  <c:v>Selten</c:v>
                </c:pt>
                <c:pt idx="3">
                  <c:v>Nie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0.12</c:v>
                </c:pt>
                <c:pt idx="1">
                  <c:v>0.33</c:v>
                </c:pt>
                <c:pt idx="2">
                  <c:v>0.3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25-424B-B8DB-9E1473D2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de-DE" sz="1000" b="0">
                    <a:solidFill>
                      <a:srgbClr val="0F283E"/>
                    </a:solidFill>
                    <a:latin typeface="Open Sans Light"/>
                  </a:rPr>
                  <a:t>Anteil der Befragten</a:t>
                </a:r>
              </a:p>
            </c:rich>
          </c:tx>
          <c:overlay val="0"/>
        </c:title>
        <c:numFmt formatCode="#,##0.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8187644126812"/>
          <c:y val="7.5698372120746524E-2"/>
          <c:w val="0.84118123558731883"/>
          <c:h val="0.47858533129471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Daten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DA8-4567-95CC-D4A5D1EB7E36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DA8-4567-95CC-D4A5D1EB7E36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DA8-4567-95CC-D4A5D1EB7E36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DA8-4567-95CC-D4A5D1EB7E36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DA8-4567-95CC-D4A5D1EB7E36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DA8-4567-95CC-D4A5D1EB7E36}"/>
                </c:ext>
              </c:extLst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DA8-4567-95CC-D4A5D1EB7E36}"/>
                </c:ext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DA8-4567-95CC-D4A5D1EB7E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Werbespots vor Videos</c:v>
                </c:pt>
                <c:pt idx="1">
                  <c:v>Clickbaiting in Videotiteln</c:v>
                </c:pt>
                <c:pt idx="2">
                  <c:v>Video geht bei Bildschirmsperre aus</c:v>
                </c:pt>
                <c:pt idx="3">
                  <c:v>Produktplatzierungen</c:v>
                </c:pt>
                <c:pt idx="4">
                  <c:v>Verletzende Kommentare von Usern</c:v>
                </c:pt>
                <c:pt idx="5">
                  <c:v>Fixierung auf Konsum</c:v>
                </c:pt>
                <c:pt idx="6">
                  <c:v>Hetze gegen YouTuber</c:v>
                </c:pt>
                <c:pt idx="7">
                  <c:v>Nicht gekennzeichnete Werbung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0.28999999999999998</c:v>
                </c:pt>
                <c:pt idx="1">
                  <c:v>0.27</c:v>
                </c:pt>
                <c:pt idx="2">
                  <c:v>0.22</c:v>
                </c:pt>
                <c:pt idx="3">
                  <c:v>0.06</c:v>
                </c:pt>
                <c:pt idx="4">
                  <c:v>0.05</c:v>
                </c:pt>
                <c:pt idx="5">
                  <c:v>0.04</c:v>
                </c:pt>
                <c:pt idx="6">
                  <c:v>0.04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A8-4567-95CC-D4A5D1EB7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de-DE" sz="1000" b="0">
                    <a:solidFill>
                      <a:srgbClr val="0F283E"/>
                    </a:solidFill>
                    <a:latin typeface="Open Sans Light"/>
                  </a:rPr>
                  <a:t>Anteil der Befragten</a:t>
                </a:r>
              </a:p>
            </c:rich>
          </c:tx>
          <c:overlay val="0"/>
        </c:title>
        <c:numFmt formatCode="#,##0.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8831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06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5540b6adc3_2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5540b6adc3_2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001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Displayanzeige: rechts neben dem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Overlay: „Banner“ im Video unten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Bumber</a:t>
            </a:r>
            <a:r>
              <a:rPr lang="de-DE" dirty="0"/>
              <a:t>: Maximal 6sek, nicht überspringbar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True View: Platzierung vor einem ganz bestimmten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Mastheads</a:t>
            </a:r>
            <a:r>
              <a:rPr lang="de-DE" dirty="0"/>
              <a:t>: Große Banner auf der YT Startseite </a:t>
            </a:r>
            <a:r>
              <a:rPr lang="de-DE" dirty="0">
                <a:sym typeface="Wingdings" panose="05000000000000000000" pitchFamily="2" charset="2"/>
              </a:rPr>
              <a:t> arschteuer weil riesige Reichweite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122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Displayanzeige: rechts neben dem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Overlay: „Banner“ im Video unten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Bumber</a:t>
            </a:r>
            <a:r>
              <a:rPr lang="de-DE" dirty="0"/>
              <a:t>: Maximal 6sek, nicht überspringbar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True View: Platzierung vor einem ganz bestimmten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4089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Demografie: selbsterklärend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Interessen: auch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Remarketing</a:t>
            </a:r>
            <a:r>
              <a:rPr lang="de-DE" dirty="0"/>
              <a:t>: User, die bereits Kontakt mit App, Website, Video, Kanal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Placement: Video vor bestimmten Videos oder in </a:t>
            </a:r>
            <a:r>
              <a:rPr lang="de-DE" dirty="0" err="1"/>
              <a:t>best</a:t>
            </a:r>
            <a:r>
              <a:rPr lang="de-DE" dirty="0"/>
              <a:t> Kanälen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Themen: danach, was der Kunde sich gerade ansieht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Keywords: Platzierung nach Suchbegriffen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7201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Anschauen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016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404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sz="1100" dirty="0">
                <a:solidFill>
                  <a:srgbClr val="919191"/>
                </a:solidFill>
                <a:latin typeface="Open Sans"/>
              </a:rPr>
              <a:t>Umfrage unter Mitgliedern der Generation Z zu Störfaktoren der YouTube-Nutzung 2018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0667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5540b6adc3_2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5540b6adc3_2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04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Interaktivität: Fragen stellen, die in den Kommentaren beantwortet werden; Abstimmen lassen, was demnächst kommt</a:t>
            </a:r>
          </a:p>
          <a:p>
            <a:r>
              <a:rPr lang="de-DE" dirty="0" err="1"/>
              <a:t>Crossmedia</a:t>
            </a:r>
            <a:r>
              <a:rPr lang="de-DE" dirty="0"/>
              <a:t>: allen Platz nutzen für Keywords und Verlinkungen!</a:t>
            </a:r>
          </a:p>
          <a:p>
            <a:r>
              <a:rPr lang="de-DE" dirty="0"/>
              <a:t>Auffindbarkeit erhöhen. YT gehört zu </a:t>
            </a:r>
            <a:r>
              <a:rPr lang="de-DE" dirty="0" err="1"/>
              <a:t>google</a:t>
            </a:r>
            <a:r>
              <a:rPr lang="de-DE" dirty="0"/>
              <a:t>. Drei mal dürft ihr raten, welche Plattform da bevorzugt wird. </a:t>
            </a:r>
          </a:p>
        </p:txBody>
      </p:sp>
    </p:spTree>
    <p:extLst>
      <p:ext uri="{BB962C8B-B14F-4D97-AF65-F5344CB8AC3E}">
        <p14:creationId xmlns:p14="http://schemas.microsoft.com/office/powerpoint/2010/main" val="252071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5540b6adc3_2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5540b6adc3_2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047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5540b6adc3_2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5540b6adc3_2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99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Früher auch Hero Hub Hygiene</a:t>
            </a:r>
          </a:p>
        </p:txBody>
      </p:sp>
    </p:spTree>
    <p:extLst>
      <p:ext uri="{BB962C8B-B14F-4D97-AF65-F5344CB8AC3E}">
        <p14:creationId xmlns:p14="http://schemas.microsoft.com/office/powerpoint/2010/main" val="369649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werden über bestimmte Keywords gefunden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Zalandos</a:t>
            </a:r>
            <a:r>
              <a:rPr lang="de-DE" dirty="0"/>
              <a:t> Bestellung Schritt für Schritt (nicht mehr online)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Eis.de hat Produktvideos</a:t>
            </a:r>
          </a:p>
        </p:txBody>
      </p:sp>
    </p:spTree>
    <p:extLst>
      <p:ext uri="{BB962C8B-B14F-4D97-AF65-F5344CB8AC3E}">
        <p14:creationId xmlns:p14="http://schemas.microsoft.com/office/powerpoint/2010/main" val="148521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5" r:id="rId10"/>
    <p:sldLayoutId id="214748366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7mW-DW6nkC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ctrTitle" idx="4294967295"/>
          </p:nvPr>
        </p:nvSpPr>
        <p:spPr>
          <a:xfrm flipH="1">
            <a:off x="5286662" y="2273300"/>
            <a:ext cx="2909887" cy="5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dirty="0" err="1">
                <a:solidFill>
                  <a:schemeClr val="bg1"/>
                </a:solidFill>
              </a:rPr>
              <a:t>Youtube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018" y="2235077"/>
            <a:ext cx="5253963" cy="673346"/>
          </a:xfrm>
        </p:spPr>
        <p:txBody>
          <a:bodyPr/>
          <a:lstStyle/>
          <a:p>
            <a:pPr algn="ctr"/>
            <a:r>
              <a:rPr lang="de-DE" sz="4000" dirty="0" err="1"/>
              <a:t>Youtube</a:t>
            </a:r>
            <a:r>
              <a:rPr lang="de-DE" sz="4000" dirty="0"/>
              <a:t>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396718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C6B5917-FE86-4166-9B45-00256B03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Möglichkeiten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6B91E5-347C-43AC-8ACC-C4242929ADC6}"/>
              </a:ext>
            </a:extLst>
          </p:cNvPr>
          <p:cNvSpPr txBox="1"/>
          <p:nvPr/>
        </p:nvSpPr>
        <p:spPr>
          <a:xfrm>
            <a:off x="1940985" y="1615330"/>
            <a:ext cx="5277080" cy="15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Zweitgrößte Suchmaschine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Wird genutzt, um sich über Produkte zu informieren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Perfekter Kanal für Markenbranding und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Generierung von Reichweite</a:t>
            </a:r>
          </a:p>
        </p:txBody>
      </p:sp>
    </p:spTree>
    <p:extLst>
      <p:ext uri="{BB962C8B-B14F-4D97-AF65-F5344CB8AC3E}">
        <p14:creationId xmlns:p14="http://schemas.microsoft.com/office/powerpoint/2010/main" val="202820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C6B5917-FE86-4166-9B45-00256B03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Möglichkeiten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6B91E5-347C-43AC-8ACC-C4242929ADC6}"/>
              </a:ext>
            </a:extLst>
          </p:cNvPr>
          <p:cNvSpPr txBox="1"/>
          <p:nvPr/>
        </p:nvSpPr>
        <p:spPr>
          <a:xfrm>
            <a:off x="1940985" y="1615330"/>
            <a:ext cx="5277080" cy="15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Interaktivität steigern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Dialog fördern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Kundenbeziehung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Auffindbarkeit erhöhen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Crossmedia</a:t>
            </a: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7793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018" y="2235077"/>
            <a:ext cx="5253963" cy="673346"/>
          </a:xfrm>
        </p:spPr>
        <p:txBody>
          <a:bodyPr/>
          <a:lstStyle/>
          <a:p>
            <a:pPr algn="ctr"/>
            <a:r>
              <a:rPr lang="de-DE" sz="4000" dirty="0"/>
              <a:t>Content und Strategie</a:t>
            </a:r>
          </a:p>
        </p:txBody>
      </p:sp>
    </p:spTree>
    <p:extLst>
      <p:ext uri="{BB962C8B-B14F-4D97-AF65-F5344CB8AC3E}">
        <p14:creationId xmlns:p14="http://schemas.microsoft.com/office/powerpoint/2010/main" val="334210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biltelefon, Telefon, haltend, Hand enthält.&#10;&#10;Automatisch generierte Beschreibung">
            <a:extLst>
              <a:ext uri="{FF2B5EF4-FFF2-40B4-BE49-F238E27FC236}">
                <a16:creationId xmlns:a16="http://schemas.microsoft.com/office/drawing/2014/main" id="{7F503672-B3EB-48D8-8B28-B2698F41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738" y="1500845"/>
            <a:ext cx="5163262" cy="3442175"/>
          </a:xfrm>
          <a:prstGeom prst="rect">
            <a:avLst/>
          </a:prstGeom>
        </p:spPr>
      </p:pic>
      <p:sp>
        <p:nvSpPr>
          <p:cNvPr id="670" name="Google Shape;670;p50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Erfolgreich sein auf </a:t>
            </a:r>
            <a:r>
              <a:rPr lang="de-DE" dirty="0" err="1"/>
              <a:t>YoutTube</a:t>
            </a:r>
            <a:endParaRPr dirty="0"/>
          </a:p>
        </p:txBody>
      </p:sp>
      <p:sp>
        <p:nvSpPr>
          <p:cNvPr id="672" name="Google Shape;672;p50"/>
          <p:cNvSpPr/>
          <p:nvPr/>
        </p:nvSpPr>
        <p:spPr>
          <a:xfrm>
            <a:off x="1205153" y="1760812"/>
            <a:ext cx="1378330" cy="1306760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3" name="Google Shape;673;p50"/>
          <p:cNvSpPr/>
          <p:nvPr/>
        </p:nvSpPr>
        <p:spPr>
          <a:xfrm>
            <a:off x="2963920" y="1762837"/>
            <a:ext cx="1378330" cy="1304717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0"/>
          <p:cNvSpPr/>
          <p:nvPr/>
        </p:nvSpPr>
        <p:spPr>
          <a:xfrm>
            <a:off x="2963920" y="3382688"/>
            <a:ext cx="1378330" cy="1304716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0"/>
          <p:cNvSpPr/>
          <p:nvPr/>
        </p:nvSpPr>
        <p:spPr>
          <a:xfrm>
            <a:off x="1205153" y="3382687"/>
            <a:ext cx="1400172" cy="1306755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0"/>
          <p:cNvSpPr txBox="1">
            <a:spLocks noGrp="1"/>
          </p:cNvSpPr>
          <p:nvPr>
            <p:ph type="title"/>
          </p:nvPr>
        </p:nvSpPr>
        <p:spPr>
          <a:xfrm>
            <a:off x="1179937" y="2400975"/>
            <a:ext cx="1425387" cy="5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Kurz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677" name="Google Shape;677;p50"/>
          <p:cNvSpPr txBox="1">
            <a:spLocks noGrp="1"/>
          </p:cNvSpPr>
          <p:nvPr>
            <p:ph type="title" idx="2"/>
          </p:nvPr>
        </p:nvSpPr>
        <p:spPr>
          <a:xfrm>
            <a:off x="1205153" y="4037249"/>
            <a:ext cx="1400171" cy="644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 dirty="0" err="1">
                <a:solidFill>
                  <a:srgbClr val="F3F3F3"/>
                </a:solidFill>
              </a:rPr>
              <a:t>Abstimmun</a:t>
            </a:r>
            <a:r>
              <a:rPr lang="de-DE" sz="1700" dirty="0">
                <a:solidFill>
                  <a:srgbClr val="F3F3F3"/>
                </a:solidFill>
              </a:rPr>
              <a:t>-gen</a:t>
            </a:r>
            <a:endParaRPr sz="1700" dirty="0">
              <a:solidFill>
                <a:srgbClr val="F3F3F3"/>
              </a:solidFill>
            </a:endParaRPr>
          </a:p>
        </p:txBody>
      </p:sp>
      <p:sp>
        <p:nvSpPr>
          <p:cNvPr id="678" name="Google Shape;678;p50"/>
          <p:cNvSpPr txBox="1">
            <a:spLocks noGrp="1"/>
          </p:cNvSpPr>
          <p:nvPr>
            <p:ph type="title" idx="3"/>
          </p:nvPr>
        </p:nvSpPr>
        <p:spPr>
          <a:xfrm>
            <a:off x="2963920" y="2400975"/>
            <a:ext cx="1353115" cy="5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Interaktiv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679" name="Google Shape;679;p50"/>
          <p:cNvSpPr txBox="1">
            <a:spLocks noGrp="1"/>
          </p:cNvSpPr>
          <p:nvPr>
            <p:ph type="title" idx="5"/>
          </p:nvPr>
        </p:nvSpPr>
        <p:spPr>
          <a:xfrm>
            <a:off x="2963921" y="4037250"/>
            <a:ext cx="1378330" cy="644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 err="1">
                <a:solidFill>
                  <a:srgbClr val="F3F3F3"/>
                </a:solidFill>
              </a:rPr>
              <a:t>Contenttypen</a:t>
            </a:r>
            <a:r>
              <a:rPr lang="de-DE" sz="1600" dirty="0">
                <a:solidFill>
                  <a:srgbClr val="F3F3F3"/>
                </a:solidFill>
              </a:rPr>
              <a:t> beachten</a:t>
            </a:r>
            <a:endParaRPr sz="1600" dirty="0">
              <a:solidFill>
                <a:srgbClr val="F3F3F3"/>
              </a:solidFill>
            </a:endParaRPr>
          </a:p>
        </p:txBody>
      </p:sp>
      <p:cxnSp>
        <p:nvCxnSpPr>
          <p:cNvPr id="689" name="Google Shape;689;p50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p50"/>
          <p:cNvCxnSpPr/>
          <p:nvPr/>
        </p:nvCxnSpPr>
        <p:spPr>
          <a:xfrm>
            <a:off x="1470405" y="2409190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1" name="Google Shape;691;p50"/>
          <p:cNvCxnSpPr/>
          <p:nvPr/>
        </p:nvCxnSpPr>
        <p:spPr>
          <a:xfrm>
            <a:off x="3266363" y="2409190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2" name="Google Shape;692;p50"/>
          <p:cNvCxnSpPr/>
          <p:nvPr/>
        </p:nvCxnSpPr>
        <p:spPr>
          <a:xfrm>
            <a:off x="1470405" y="4032415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Google Shape;693;p50"/>
          <p:cNvCxnSpPr/>
          <p:nvPr/>
        </p:nvCxnSpPr>
        <p:spPr>
          <a:xfrm>
            <a:off x="3229684" y="4032415"/>
            <a:ext cx="854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7956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Drei Content-Typen</a:t>
            </a:r>
            <a:endParaRPr dirty="0">
              <a:solidFill>
                <a:srgbClr val="2C3938"/>
              </a:solidFill>
            </a:endParaRPr>
          </a:p>
        </p:txBody>
      </p:sp>
      <p:cxnSp>
        <p:nvCxnSpPr>
          <p:cNvPr id="1003" name="Google Shape;1003;p59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4" name="Google Shape;1004;p59"/>
          <p:cNvSpPr/>
          <p:nvPr/>
        </p:nvSpPr>
        <p:spPr>
          <a:xfrm>
            <a:off x="3346282" y="2442256"/>
            <a:ext cx="2475300" cy="21405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59"/>
          <p:cNvGrpSpPr/>
          <p:nvPr/>
        </p:nvGrpSpPr>
        <p:grpSpPr>
          <a:xfrm>
            <a:off x="3757654" y="4073414"/>
            <a:ext cx="300617" cy="381868"/>
            <a:chOff x="2844747" y="2868021"/>
            <a:chExt cx="300617" cy="381868"/>
          </a:xfrm>
        </p:grpSpPr>
        <p:sp>
          <p:nvSpPr>
            <p:cNvPr id="1006" name="Google Shape;1006;p59"/>
            <p:cNvSpPr/>
            <p:nvPr/>
          </p:nvSpPr>
          <p:spPr>
            <a:xfrm>
              <a:off x="2896096" y="2868021"/>
              <a:ext cx="11136" cy="23483"/>
            </a:xfrm>
            <a:custGeom>
              <a:avLst/>
              <a:gdLst/>
              <a:ahLst/>
              <a:cxnLst/>
              <a:rect l="l" t="t" r="r" b="b"/>
              <a:pathLst>
                <a:path w="432" h="911" extrusionOk="0">
                  <a:moveTo>
                    <a:pt x="211" y="0"/>
                  </a:moveTo>
                  <a:cubicBezTo>
                    <a:pt x="90" y="0"/>
                    <a:pt x="0" y="100"/>
                    <a:pt x="0" y="221"/>
                  </a:cubicBezTo>
                  <a:lnTo>
                    <a:pt x="0" y="692"/>
                  </a:lnTo>
                  <a:cubicBezTo>
                    <a:pt x="0" y="838"/>
                    <a:pt x="108" y="910"/>
                    <a:pt x="216" y="910"/>
                  </a:cubicBezTo>
                  <a:cubicBezTo>
                    <a:pt x="324" y="910"/>
                    <a:pt x="431" y="838"/>
                    <a:pt x="431" y="692"/>
                  </a:cubicBezTo>
                  <a:lnTo>
                    <a:pt x="431" y="221"/>
                  </a:lnTo>
                  <a:cubicBezTo>
                    <a:pt x="431" y="100"/>
                    <a:pt x="331" y="0"/>
                    <a:pt x="21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9"/>
            <p:cNvSpPr/>
            <p:nvPr/>
          </p:nvSpPr>
          <p:spPr>
            <a:xfrm>
              <a:off x="2896096" y="2905501"/>
              <a:ext cx="11136" cy="23483"/>
            </a:xfrm>
            <a:custGeom>
              <a:avLst/>
              <a:gdLst/>
              <a:ahLst/>
              <a:cxnLst/>
              <a:rect l="l" t="t" r="r" b="b"/>
              <a:pathLst>
                <a:path w="432" h="911" extrusionOk="0">
                  <a:moveTo>
                    <a:pt x="211" y="1"/>
                  </a:moveTo>
                  <a:cubicBezTo>
                    <a:pt x="90" y="1"/>
                    <a:pt x="0" y="101"/>
                    <a:pt x="0" y="221"/>
                  </a:cubicBezTo>
                  <a:lnTo>
                    <a:pt x="0" y="693"/>
                  </a:lnTo>
                  <a:cubicBezTo>
                    <a:pt x="0" y="838"/>
                    <a:pt x="108" y="911"/>
                    <a:pt x="216" y="911"/>
                  </a:cubicBezTo>
                  <a:cubicBezTo>
                    <a:pt x="324" y="911"/>
                    <a:pt x="431" y="838"/>
                    <a:pt x="431" y="693"/>
                  </a:cubicBezTo>
                  <a:lnTo>
                    <a:pt x="431" y="221"/>
                  </a:lnTo>
                  <a:cubicBezTo>
                    <a:pt x="431" y="101"/>
                    <a:pt x="331" y="1"/>
                    <a:pt x="211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9"/>
            <p:cNvSpPr/>
            <p:nvPr/>
          </p:nvSpPr>
          <p:spPr>
            <a:xfrm>
              <a:off x="2906690" y="2892844"/>
              <a:ext cx="27169" cy="11394"/>
            </a:xfrm>
            <a:custGeom>
              <a:avLst/>
              <a:gdLst/>
              <a:ahLst/>
              <a:cxnLst/>
              <a:rect l="l" t="t" r="r" b="b"/>
              <a:pathLst>
                <a:path w="1054" h="442" extrusionOk="0">
                  <a:moveTo>
                    <a:pt x="291" y="0"/>
                  </a:moveTo>
                  <a:cubicBezTo>
                    <a:pt x="0" y="0"/>
                    <a:pt x="0" y="441"/>
                    <a:pt x="291" y="441"/>
                  </a:cubicBezTo>
                  <a:lnTo>
                    <a:pt x="763" y="441"/>
                  </a:lnTo>
                  <a:cubicBezTo>
                    <a:pt x="1054" y="441"/>
                    <a:pt x="1054" y="0"/>
                    <a:pt x="76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9"/>
            <p:cNvSpPr/>
            <p:nvPr/>
          </p:nvSpPr>
          <p:spPr>
            <a:xfrm>
              <a:off x="2869184" y="2892844"/>
              <a:ext cx="27195" cy="11394"/>
            </a:xfrm>
            <a:custGeom>
              <a:avLst/>
              <a:gdLst/>
              <a:ahLst/>
              <a:cxnLst/>
              <a:rect l="l" t="t" r="r" b="b"/>
              <a:pathLst>
                <a:path w="1055" h="442" extrusionOk="0">
                  <a:moveTo>
                    <a:pt x="292" y="0"/>
                  </a:moveTo>
                  <a:cubicBezTo>
                    <a:pt x="1" y="0"/>
                    <a:pt x="1" y="441"/>
                    <a:pt x="292" y="441"/>
                  </a:cubicBezTo>
                  <a:lnTo>
                    <a:pt x="763" y="441"/>
                  </a:lnTo>
                  <a:cubicBezTo>
                    <a:pt x="1054" y="441"/>
                    <a:pt x="1054" y="0"/>
                    <a:pt x="76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9"/>
            <p:cNvSpPr/>
            <p:nvPr/>
          </p:nvSpPr>
          <p:spPr>
            <a:xfrm>
              <a:off x="3107600" y="3155002"/>
              <a:ext cx="11136" cy="23509"/>
            </a:xfrm>
            <a:custGeom>
              <a:avLst/>
              <a:gdLst/>
              <a:ahLst/>
              <a:cxnLst/>
              <a:rect l="l" t="t" r="r" b="b"/>
              <a:pathLst>
                <a:path w="432" h="912" extrusionOk="0">
                  <a:moveTo>
                    <a:pt x="211" y="1"/>
                  </a:moveTo>
                  <a:cubicBezTo>
                    <a:pt x="90" y="1"/>
                    <a:pt x="0" y="101"/>
                    <a:pt x="0" y="222"/>
                  </a:cubicBezTo>
                  <a:lnTo>
                    <a:pt x="0" y="693"/>
                  </a:lnTo>
                  <a:cubicBezTo>
                    <a:pt x="0" y="838"/>
                    <a:pt x="108" y="911"/>
                    <a:pt x="216" y="911"/>
                  </a:cubicBezTo>
                  <a:cubicBezTo>
                    <a:pt x="324" y="911"/>
                    <a:pt x="431" y="838"/>
                    <a:pt x="431" y="693"/>
                  </a:cubicBezTo>
                  <a:lnTo>
                    <a:pt x="431" y="222"/>
                  </a:lnTo>
                  <a:cubicBezTo>
                    <a:pt x="431" y="101"/>
                    <a:pt x="331" y="1"/>
                    <a:pt x="211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9"/>
            <p:cNvSpPr/>
            <p:nvPr/>
          </p:nvSpPr>
          <p:spPr>
            <a:xfrm>
              <a:off x="3107600" y="3192508"/>
              <a:ext cx="11136" cy="23483"/>
            </a:xfrm>
            <a:custGeom>
              <a:avLst/>
              <a:gdLst/>
              <a:ahLst/>
              <a:cxnLst/>
              <a:rect l="l" t="t" r="r" b="b"/>
              <a:pathLst>
                <a:path w="432" h="911" extrusionOk="0">
                  <a:moveTo>
                    <a:pt x="211" y="0"/>
                  </a:moveTo>
                  <a:cubicBezTo>
                    <a:pt x="90" y="0"/>
                    <a:pt x="0" y="101"/>
                    <a:pt x="0" y="221"/>
                  </a:cubicBezTo>
                  <a:lnTo>
                    <a:pt x="0" y="692"/>
                  </a:lnTo>
                  <a:cubicBezTo>
                    <a:pt x="0" y="838"/>
                    <a:pt x="108" y="911"/>
                    <a:pt x="216" y="911"/>
                  </a:cubicBezTo>
                  <a:cubicBezTo>
                    <a:pt x="324" y="911"/>
                    <a:pt x="431" y="838"/>
                    <a:pt x="431" y="692"/>
                  </a:cubicBezTo>
                  <a:lnTo>
                    <a:pt x="431" y="221"/>
                  </a:lnTo>
                  <a:cubicBezTo>
                    <a:pt x="431" y="101"/>
                    <a:pt x="331" y="0"/>
                    <a:pt x="21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9"/>
            <p:cNvSpPr/>
            <p:nvPr/>
          </p:nvSpPr>
          <p:spPr>
            <a:xfrm>
              <a:off x="3118195" y="3179825"/>
              <a:ext cx="27169" cy="11162"/>
            </a:xfrm>
            <a:custGeom>
              <a:avLst/>
              <a:gdLst/>
              <a:ahLst/>
              <a:cxnLst/>
              <a:rect l="l" t="t" r="r" b="b"/>
              <a:pathLst>
                <a:path w="1054" h="433" extrusionOk="0">
                  <a:moveTo>
                    <a:pt x="291" y="1"/>
                  </a:moveTo>
                  <a:cubicBezTo>
                    <a:pt x="0" y="1"/>
                    <a:pt x="0" y="432"/>
                    <a:pt x="291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9"/>
            <p:cNvSpPr/>
            <p:nvPr/>
          </p:nvSpPr>
          <p:spPr>
            <a:xfrm>
              <a:off x="3080688" y="3179825"/>
              <a:ext cx="27195" cy="11162"/>
            </a:xfrm>
            <a:custGeom>
              <a:avLst/>
              <a:gdLst/>
              <a:ahLst/>
              <a:cxnLst/>
              <a:rect l="l" t="t" r="r" b="b"/>
              <a:pathLst>
                <a:path w="1055" h="433" extrusionOk="0">
                  <a:moveTo>
                    <a:pt x="292" y="1"/>
                  </a:moveTo>
                  <a:cubicBezTo>
                    <a:pt x="1" y="1"/>
                    <a:pt x="1" y="432"/>
                    <a:pt x="292" y="432"/>
                  </a:cubicBezTo>
                  <a:lnTo>
                    <a:pt x="763" y="432"/>
                  </a:lnTo>
                  <a:cubicBezTo>
                    <a:pt x="1054" y="432"/>
                    <a:pt x="1054" y="1"/>
                    <a:pt x="763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9"/>
            <p:cNvSpPr/>
            <p:nvPr/>
          </p:nvSpPr>
          <p:spPr>
            <a:xfrm>
              <a:off x="2951981" y="2908749"/>
              <a:ext cx="186397" cy="185469"/>
            </a:xfrm>
            <a:custGeom>
              <a:avLst/>
              <a:gdLst/>
              <a:ahLst/>
              <a:cxnLst/>
              <a:rect l="l" t="t" r="r" b="b"/>
              <a:pathLst>
                <a:path w="7231" h="7195" extrusionOk="0">
                  <a:moveTo>
                    <a:pt x="1137" y="1"/>
                  </a:moveTo>
                  <a:cubicBezTo>
                    <a:pt x="814" y="1"/>
                    <a:pt x="492" y="77"/>
                    <a:pt x="199" y="226"/>
                  </a:cubicBezTo>
                  <a:cubicBezTo>
                    <a:pt x="0" y="303"/>
                    <a:pt x="152" y="635"/>
                    <a:pt x="319" y="635"/>
                  </a:cubicBezTo>
                  <a:cubicBezTo>
                    <a:pt x="346" y="635"/>
                    <a:pt x="374" y="626"/>
                    <a:pt x="400" y="607"/>
                  </a:cubicBezTo>
                  <a:cubicBezTo>
                    <a:pt x="626" y="488"/>
                    <a:pt x="876" y="430"/>
                    <a:pt x="1125" y="430"/>
                  </a:cubicBezTo>
                  <a:cubicBezTo>
                    <a:pt x="1340" y="430"/>
                    <a:pt x="1555" y="473"/>
                    <a:pt x="1754" y="557"/>
                  </a:cubicBezTo>
                  <a:cubicBezTo>
                    <a:pt x="2266" y="747"/>
                    <a:pt x="2667" y="1148"/>
                    <a:pt x="2847" y="1650"/>
                  </a:cubicBezTo>
                  <a:cubicBezTo>
                    <a:pt x="2882" y="1750"/>
                    <a:pt x="2970" y="1800"/>
                    <a:pt x="3057" y="1800"/>
                  </a:cubicBezTo>
                  <a:cubicBezTo>
                    <a:pt x="3143" y="1800"/>
                    <a:pt x="3229" y="1750"/>
                    <a:pt x="3259" y="1650"/>
                  </a:cubicBezTo>
                  <a:cubicBezTo>
                    <a:pt x="3495" y="951"/>
                    <a:pt x="4264" y="430"/>
                    <a:pt x="5015" y="430"/>
                  </a:cubicBezTo>
                  <a:cubicBezTo>
                    <a:pt x="5061" y="430"/>
                    <a:pt x="5108" y="432"/>
                    <a:pt x="5154" y="436"/>
                  </a:cubicBezTo>
                  <a:cubicBezTo>
                    <a:pt x="5927" y="506"/>
                    <a:pt x="6458" y="1138"/>
                    <a:pt x="6599" y="2171"/>
                  </a:cubicBezTo>
                  <a:cubicBezTo>
                    <a:pt x="6789" y="3496"/>
                    <a:pt x="6228" y="4619"/>
                    <a:pt x="5225" y="5502"/>
                  </a:cubicBezTo>
                  <a:cubicBezTo>
                    <a:pt x="4593" y="6063"/>
                    <a:pt x="3850" y="6485"/>
                    <a:pt x="3058" y="6755"/>
                  </a:cubicBezTo>
                  <a:cubicBezTo>
                    <a:pt x="3028" y="6745"/>
                    <a:pt x="2978" y="6735"/>
                    <a:pt x="2928" y="6715"/>
                  </a:cubicBezTo>
                  <a:cubicBezTo>
                    <a:pt x="2901" y="6706"/>
                    <a:pt x="2876" y="6702"/>
                    <a:pt x="2852" y="6702"/>
                  </a:cubicBezTo>
                  <a:cubicBezTo>
                    <a:pt x="2633" y="6702"/>
                    <a:pt x="2543" y="7045"/>
                    <a:pt x="2787" y="7127"/>
                  </a:cubicBezTo>
                  <a:cubicBezTo>
                    <a:pt x="2867" y="7157"/>
                    <a:pt x="2938" y="7177"/>
                    <a:pt x="3008" y="7187"/>
                  </a:cubicBezTo>
                  <a:cubicBezTo>
                    <a:pt x="3023" y="7192"/>
                    <a:pt x="3038" y="7194"/>
                    <a:pt x="3054" y="7194"/>
                  </a:cubicBezTo>
                  <a:cubicBezTo>
                    <a:pt x="3071" y="7194"/>
                    <a:pt x="3088" y="7192"/>
                    <a:pt x="3108" y="7187"/>
                  </a:cubicBezTo>
                  <a:cubicBezTo>
                    <a:pt x="3479" y="7106"/>
                    <a:pt x="4573" y="6665"/>
                    <a:pt x="5515" y="5833"/>
                  </a:cubicBezTo>
                  <a:cubicBezTo>
                    <a:pt x="6699" y="4789"/>
                    <a:pt x="7231" y="3506"/>
                    <a:pt x="7030" y="2121"/>
                  </a:cubicBezTo>
                  <a:cubicBezTo>
                    <a:pt x="6940" y="1469"/>
                    <a:pt x="6719" y="948"/>
                    <a:pt x="6368" y="577"/>
                  </a:cubicBezTo>
                  <a:cubicBezTo>
                    <a:pt x="6067" y="256"/>
                    <a:pt x="5646" y="45"/>
                    <a:pt x="5194" y="5"/>
                  </a:cubicBezTo>
                  <a:cubicBezTo>
                    <a:pt x="5148" y="2"/>
                    <a:pt x="5101" y="1"/>
                    <a:pt x="5055" y="1"/>
                  </a:cubicBezTo>
                  <a:cubicBezTo>
                    <a:pt x="4253" y="1"/>
                    <a:pt x="3494" y="406"/>
                    <a:pt x="3058" y="1088"/>
                  </a:cubicBezTo>
                  <a:cubicBezTo>
                    <a:pt x="2787" y="667"/>
                    <a:pt x="2386" y="336"/>
                    <a:pt x="1915" y="155"/>
                  </a:cubicBezTo>
                  <a:cubicBezTo>
                    <a:pt x="1666" y="52"/>
                    <a:pt x="1402" y="1"/>
                    <a:pt x="113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9"/>
            <p:cNvSpPr/>
            <p:nvPr/>
          </p:nvSpPr>
          <p:spPr>
            <a:xfrm>
              <a:off x="2844747" y="2928985"/>
              <a:ext cx="299844" cy="320904"/>
            </a:xfrm>
            <a:custGeom>
              <a:avLst/>
              <a:gdLst/>
              <a:ahLst/>
              <a:cxnLst/>
              <a:rect l="l" t="t" r="r" b="b"/>
              <a:pathLst>
                <a:path w="11632" h="12449" extrusionOk="0">
                  <a:moveTo>
                    <a:pt x="3830" y="0"/>
                  </a:moveTo>
                  <a:cubicBezTo>
                    <a:pt x="3762" y="0"/>
                    <a:pt x="3693" y="33"/>
                    <a:pt x="3647" y="113"/>
                  </a:cubicBezTo>
                  <a:cubicBezTo>
                    <a:pt x="3426" y="484"/>
                    <a:pt x="3286" y="895"/>
                    <a:pt x="3246" y="1336"/>
                  </a:cubicBezTo>
                  <a:cubicBezTo>
                    <a:pt x="3005" y="3021"/>
                    <a:pt x="3858" y="4235"/>
                    <a:pt x="4720" y="5007"/>
                  </a:cubicBezTo>
                  <a:lnTo>
                    <a:pt x="3226" y="5690"/>
                  </a:lnTo>
                  <a:cubicBezTo>
                    <a:pt x="2895" y="5840"/>
                    <a:pt x="2654" y="6111"/>
                    <a:pt x="2544" y="6462"/>
                  </a:cubicBezTo>
                  <a:lnTo>
                    <a:pt x="2203" y="7565"/>
                  </a:lnTo>
                  <a:cubicBezTo>
                    <a:pt x="2183" y="7635"/>
                    <a:pt x="2153" y="7706"/>
                    <a:pt x="2102" y="7756"/>
                  </a:cubicBezTo>
                  <a:lnTo>
                    <a:pt x="1761" y="8157"/>
                  </a:lnTo>
                  <a:cubicBezTo>
                    <a:pt x="1653" y="8090"/>
                    <a:pt x="1531" y="8057"/>
                    <a:pt x="1411" y="8057"/>
                  </a:cubicBezTo>
                  <a:cubicBezTo>
                    <a:pt x="1209" y="8057"/>
                    <a:pt x="1011" y="8148"/>
                    <a:pt x="879" y="8318"/>
                  </a:cubicBezTo>
                  <a:lnTo>
                    <a:pt x="146" y="9260"/>
                  </a:lnTo>
                  <a:cubicBezTo>
                    <a:pt x="0" y="9429"/>
                    <a:pt x="152" y="9623"/>
                    <a:pt x="316" y="9623"/>
                  </a:cubicBezTo>
                  <a:cubicBezTo>
                    <a:pt x="376" y="9623"/>
                    <a:pt x="439" y="9596"/>
                    <a:pt x="487" y="9531"/>
                  </a:cubicBezTo>
                  <a:lnTo>
                    <a:pt x="1220" y="8588"/>
                  </a:lnTo>
                  <a:cubicBezTo>
                    <a:pt x="1271" y="8526"/>
                    <a:pt x="1341" y="8496"/>
                    <a:pt x="1413" y="8496"/>
                  </a:cubicBezTo>
                  <a:cubicBezTo>
                    <a:pt x="1467" y="8496"/>
                    <a:pt x="1523" y="8513"/>
                    <a:pt x="1571" y="8548"/>
                  </a:cubicBezTo>
                  <a:lnTo>
                    <a:pt x="4269" y="10785"/>
                  </a:lnTo>
                  <a:cubicBezTo>
                    <a:pt x="4369" y="10875"/>
                    <a:pt x="4379" y="11026"/>
                    <a:pt x="4299" y="11126"/>
                  </a:cubicBezTo>
                  <a:lnTo>
                    <a:pt x="3547" y="12089"/>
                  </a:lnTo>
                  <a:cubicBezTo>
                    <a:pt x="3402" y="12255"/>
                    <a:pt x="3555" y="12448"/>
                    <a:pt x="3716" y="12448"/>
                  </a:cubicBezTo>
                  <a:cubicBezTo>
                    <a:pt x="3777" y="12448"/>
                    <a:pt x="3840" y="12420"/>
                    <a:pt x="3888" y="12350"/>
                  </a:cubicBezTo>
                  <a:lnTo>
                    <a:pt x="4640" y="11397"/>
                  </a:lnTo>
                  <a:cubicBezTo>
                    <a:pt x="4831" y="11166"/>
                    <a:pt x="4841" y="10835"/>
                    <a:pt x="4670" y="10594"/>
                  </a:cubicBezTo>
                  <a:lnTo>
                    <a:pt x="5182" y="9983"/>
                  </a:lnTo>
                  <a:cubicBezTo>
                    <a:pt x="5262" y="9882"/>
                    <a:pt x="5382" y="9812"/>
                    <a:pt x="5513" y="9792"/>
                  </a:cubicBezTo>
                  <a:lnTo>
                    <a:pt x="9003" y="9180"/>
                  </a:lnTo>
                  <a:cubicBezTo>
                    <a:pt x="9194" y="9150"/>
                    <a:pt x="9375" y="9060"/>
                    <a:pt x="9525" y="8919"/>
                  </a:cubicBezTo>
                  <a:lnTo>
                    <a:pt x="9806" y="8659"/>
                  </a:lnTo>
                  <a:cubicBezTo>
                    <a:pt x="9948" y="8500"/>
                    <a:pt x="9810" y="8286"/>
                    <a:pt x="9642" y="8286"/>
                  </a:cubicBezTo>
                  <a:cubicBezTo>
                    <a:pt x="9597" y="8286"/>
                    <a:pt x="9550" y="8302"/>
                    <a:pt x="9505" y="8338"/>
                  </a:cubicBezTo>
                  <a:lnTo>
                    <a:pt x="9224" y="8608"/>
                  </a:lnTo>
                  <a:cubicBezTo>
                    <a:pt x="9144" y="8679"/>
                    <a:pt x="9044" y="8739"/>
                    <a:pt x="8923" y="8759"/>
                  </a:cubicBezTo>
                  <a:lnTo>
                    <a:pt x="5443" y="9371"/>
                  </a:lnTo>
                  <a:cubicBezTo>
                    <a:pt x="5212" y="9411"/>
                    <a:pt x="5001" y="9531"/>
                    <a:pt x="4851" y="9712"/>
                  </a:cubicBezTo>
                  <a:lnTo>
                    <a:pt x="4349" y="10294"/>
                  </a:lnTo>
                  <a:lnTo>
                    <a:pt x="2092" y="8428"/>
                  </a:lnTo>
                  <a:lnTo>
                    <a:pt x="2423" y="8037"/>
                  </a:lnTo>
                  <a:cubicBezTo>
                    <a:pt x="2504" y="7936"/>
                    <a:pt x="2574" y="7816"/>
                    <a:pt x="2614" y="7696"/>
                  </a:cubicBezTo>
                  <a:lnTo>
                    <a:pt x="2955" y="6582"/>
                  </a:lnTo>
                  <a:cubicBezTo>
                    <a:pt x="3015" y="6362"/>
                    <a:pt x="3176" y="6181"/>
                    <a:pt x="3396" y="6081"/>
                  </a:cubicBezTo>
                  <a:lnTo>
                    <a:pt x="5202" y="5268"/>
                  </a:lnTo>
                  <a:lnTo>
                    <a:pt x="5282" y="5228"/>
                  </a:lnTo>
                  <a:cubicBezTo>
                    <a:pt x="5361" y="5192"/>
                    <a:pt x="5437" y="5176"/>
                    <a:pt x="5508" y="5176"/>
                  </a:cubicBezTo>
                  <a:cubicBezTo>
                    <a:pt x="5986" y="5176"/>
                    <a:pt x="6236" y="5906"/>
                    <a:pt x="5703" y="6151"/>
                  </a:cubicBezTo>
                  <a:lnTo>
                    <a:pt x="5693" y="6151"/>
                  </a:lnTo>
                  <a:lnTo>
                    <a:pt x="4710" y="6642"/>
                  </a:lnTo>
                  <a:cubicBezTo>
                    <a:pt x="4520" y="6733"/>
                    <a:pt x="4379" y="6903"/>
                    <a:pt x="4319" y="7104"/>
                  </a:cubicBezTo>
                  <a:cubicBezTo>
                    <a:pt x="4289" y="7204"/>
                    <a:pt x="4279" y="7304"/>
                    <a:pt x="4289" y="7405"/>
                  </a:cubicBezTo>
                  <a:cubicBezTo>
                    <a:pt x="4329" y="7786"/>
                    <a:pt x="4650" y="8077"/>
                    <a:pt x="5031" y="8097"/>
                  </a:cubicBezTo>
                  <a:lnTo>
                    <a:pt x="7950" y="8177"/>
                  </a:lnTo>
                  <a:cubicBezTo>
                    <a:pt x="7984" y="8181"/>
                    <a:pt x="8018" y="8182"/>
                    <a:pt x="8052" y="8182"/>
                  </a:cubicBezTo>
                  <a:cubicBezTo>
                    <a:pt x="8306" y="8182"/>
                    <a:pt x="8547" y="8083"/>
                    <a:pt x="8733" y="7906"/>
                  </a:cubicBezTo>
                  <a:lnTo>
                    <a:pt x="10398" y="6362"/>
                  </a:lnTo>
                  <a:cubicBezTo>
                    <a:pt x="10480" y="6289"/>
                    <a:pt x="10584" y="6251"/>
                    <a:pt x="10687" y="6251"/>
                  </a:cubicBezTo>
                  <a:cubicBezTo>
                    <a:pt x="10797" y="6251"/>
                    <a:pt x="10907" y="6294"/>
                    <a:pt x="10989" y="6382"/>
                  </a:cubicBezTo>
                  <a:cubicBezTo>
                    <a:pt x="11150" y="6552"/>
                    <a:pt x="11140" y="6823"/>
                    <a:pt x="10969" y="6973"/>
                  </a:cubicBezTo>
                  <a:lnTo>
                    <a:pt x="10147" y="7736"/>
                  </a:lnTo>
                  <a:cubicBezTo>
                    <a:pt x="9997" y="7894"/>
                    <a:pt x="10133" y="8108"/>
                    <a:pt x="10301" y="8108"/>
                  </a:cubicBezTo>
                  <a:cubicBezTo>
                    <a:pt x="10346" y="8108"/>
                    <a:pt x="10393" y="8093"/>
                    <a:pt x="10438" y="8057"/>
                  </a:cubicBezTo>
                  <a:lnTo>
                    <a:pt x="11260" y="7294"/>
                  </a:lnTo>
                  <a:cubicBezTo>
                    <a:pt x="11601" y="6973"/>
                    <a:pt x="11631" y="6442"/>
                    <a:pt x="11320" y="6101"/>
                  </a:cubicBezTo>
                  <a:cubicBezTo>
                    <a:pt x="11152" y="5916"/>
                    <a:pt x="10922" y="5823"/>
                    <a:pt x="10692" y="5823"/>
                  </a:cubicBezTo>
                  <a:cubicBezTo>
                    <a:pt x="10485" y="5823"/>
                    <a:pt x="10278" y="5899"/>
                    <a:pt x="10117" y="6051"/>
                  </a:cubicBezTo>
                  <a:lnTo>
                    <a:pt x="8452" y="7595"/>
                  </a:lnTo>
                  <a:cubicBezTo>
                    <a:pt x="8340" y="7698"/>
                    <a:pt x="8185" y="7757"/>
                    <a:pt x="8027" y="7757"/>
                  </a:cubicBezTo>
                  <a:cubicBezTo>
                    <a:pt x="8015" y="7757"/>
                    <a:pt x="8003" y="7757"/>
                    <a:pt x="7990" y="7756"/>
                  </a:cubicBezTo>
                  <a:lnTo>
                    <a:pt x="7980" y="7756"/>
                  </a:lnTo>
                  <a:lnTo>
                    <a:pt x="5051" y="7666"/>
                  </a:lnTo>
                  <a:cubicBezTo>
                    <a:pt x="4891" y="7666"/>
                    <a:pt x="4750" y="7535"/>
                    <a:pt x="4730" y="7375"/>
                  </a:cubicBezTo>
                  <a:cubicBezTo>
                    <a:pt x="4720" y="7325"/>
                    <a:pt x="4730" y="7274"/>
                    <a:pt x="4750" y="7224"/>
                  </a:cubicBezTo>
                  <a:cubicBezTo>
                    <a:pt x="4771" y="7134"/>
                    <a:pt x="4831" y="7064"/>
                    <a:pt x="4921" y="7024"/>
                  </a:cubicBezTo>
                  <a:lnTo>
                    <a:pt x="5894" y="6542"/>
                  </a:lnTo>
                  <a:cubicBezTo>
                    <a:pt x="6375" y="6331"/>
                    <a:pt x="6586" y="5770"/>
                    <a:pt x="6385" y="5298"/>
                  </a:cubicBezTo>
                  <a:cubicBezTo>
                    <a:pt x="6229" y="4940"/>
                    <a:pt x="5882" y="4731"/>
                    <a:pt x="5517" y="4731"/>
                  </a:cubicBezTo>
                  <a:cubicBezTo>
                    <a:pt x="5392" y="4731"/>
                    <a:pt x="5264" y="4756"/>
                    <a:pt x="5142" y="4807"/>
                  </a:cubicBezTo>
                  <a:cubicBezTo>
                    <a:pt x="4319" y="4115"/>
                    <a:pt x="3436" y="2981"/>
                    <a:pt x="3667" y="1386"/>
                  </a:cubicBezTo>
                  <a:cubicBezTo>
                    <a:pt x="3707" y="1015"/>
                    <a:pt x="3828" y="664"/>
                    <a:pt x="4018" y="343"/>
                  </a:cubicBezTo>
                  <a:cubicBezTo>
                    <a:pt x="4137" y="169"/>
                    <a:pt x="3984" y="0"/>
                    <a:pt x="3830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59"/>
          <p:cNvGrpSpPr/>
          <p:nvPr/>
        </p:nvGrpSpPr>
        <p:grpSpPr>
          <a:xfrm>
            <a:off x="5024479" y="4073636"/>
            <a:ext cx="381404" cy="381455"/>
            <a:chOff x="1545097" y="2285217"/>
            <a:chExt cx="381404" cy="381455"/>
          </a:xfrm>
        </p:grpSpPr>
        <p:sp>
          <p:nvSpPr>
            <p:cNvPr id="1017" name="Google Shape;1017;p59"/>
            <p:cNvSpPr/>
            <p:nvPr/>
          </p:nvSpPr>
          <p:spPr>
            <a:xfrm>
              <a:off x="1599384" y="2494299"/>
              <a:ext cx="52019" cy="24154"/>
            </a:xfrm>
            <a:custGeom>
              <a:avLst/>
              <a:gdLst/>
              <a:ahLst/>
              <a:cxnLst/>
              <a:rect l="l" t="t" r="r" b="b"/>
              <a:pathLst>
                <a:path w="2018" h="937" extrusionOk="0">
                  <a:moveTo>
                    <a:pt x="283" y="0"/>
                  </a:moveTo>
                  <a:cubicBezTo>
                    <a:pt x="143" y="0"/>
                    <a:pt x="1" y="132"/>
                    <a:pt x="71" y="305"/>
                  </a:cubicBezTo>
                  <a:cubicBezTo>
                    <a:pt x="247" y="726"/>
                    <a:pt x="635" y="937"/>
                    <a:pt x="1024" y="937"/>
                  </a:cubicBezTo>
                  <a:cubicBezTo>
                    <a:pt x="1413" y="937"/>
                    <a:pt x="1801" y="726"/>
                    <a:pt x="1977" y="305"/>
                  </a:cubicBezTo>
                  <a:cubicBezTo>
                    <a:pt x="2017" y="185"/>
                    <a:pt x="1967" y="54"/>
                    <a:pt x="1857" y="14"/>
                  </a:cubicBezTo>
                  <a:cubicBezTo>
                    <a:pt x="1829" y="5"/>
                    <a:pt x="1802" y="1"/>
                    <a:pt x="1775" y="1"/>
                  </a:cubicBezTo>
                  <a:cubicBezTo>
                    <a:pt x="1685" y="1"/>
                    <a:pt x="1607" y="52"/>
                    <a:pt x="1576" y="145"/>
                  </a:cubicBezTo>
                  <a:cubicBezTo>
                    <a:pt x="1475" y="385"/>
                    <a:pt x="1250" y="506"/>
                    <a:pt x="1025" y="506"/>
                  </a:cubicBezTo>
                  <a:cubicBezTo>
                    <a:pt x="801" y="506"/>
                    <a:pt x="578" y="385"/>
                    <a:pt x="482" y="145"/>
                  </a:cubicBezTo>
                  <a:cubicBezTo>
                    <a:pt x="442" y="43"/>
                    <a:pt x="363" y="0"/>
                    <a:pt x="28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9"/>
            <p:cNvSpPr/>
            <p:nvPr/>
          </p:nvSpPr>
          <p:spPr>
            <a:xfrm>
              <a:off x="1594229" y="2463881"/>
              <a:ext cx="11394" cy="13739"/>
            </a:xfrm>
            <a:custGeom>
              <a:avLst/>
              <a:gdLst/>
              <a:ahLst/>
              <a:cxnLst/>
              <a:rect l="l" t="t" r="r" b="b"/>
              <a:pathLst>
                <a:path w="442" h="533" extrusionOk="0">
                  <a:moveTo>
                    <a:pt x="221" y="0"/>
                  </a:moveTo>
                  <a:cubicBezTo>
                    <a:pt x="101" y="0"/>
                    <a:pt x="0" y="91"/>
                    <a:pt x="0" y="211"/>
                  </a:cubicBezTo>
                  <a:lnTo>
                    <a:pt x="0" y="321"/>
                  </a:lnTo>
                  <a:cubicBezTo>
                    <a:pt x="0" y="462"/>
                    <a:pt x="111" y="532"/>
                    <a:pt x="221" y="532"/>
                  </a:cubicBezTo>
                  <a:cubicBezTo>
                    <a:pt x="331" y="532"/>
                    <a:pt x="442" y="462"/>
                    <a:pt x="442" y="321"/>
                  </a:cubicBezTo>
                  <a:lnTo>
                    <a:pt x="442" y="221"/>
                  </a:lnTo>
                  <a:cubicBezTo>
                    <a:pt x="442" y="101"/>
                    <a:pt x="341" y="0"/>
                    <a:pt x="22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9"/>
            <p:cNvSpPr/>
            <p:nvPr/>
          </p:nvSpPr>
          <p:spPr>
            <a:xfrm>
              <a:off x="1645938" y="2463881"/>
              <a:ext cx="11394" cy="13739"/>
            </a:xfrm>
            <a:custGeom>
              <a:avLst/>
              <a:gdLst/>
              <a:ahLst/>
              <a:cxnLst/>
              <a:rect l="l" t="t" r="r" b="b"/>
              <a:pathLst>
                <a:path w="442" h="533" extrusionOk="0">
                  <a:moveTo>
                    <a:pt x="221" y="0"/>
                  </a:moveTo>
                  <a:cubicBezTo>
                    <a:pt x="101" y="0"/>
                    <a:pt x="0" y="91"/>
                    <a:pt x="0" y="211"/>
                  </a:cubicBezTo>
                  <a:lnTo>
                    <a:pt x="0" y="321"/>
                  </a:lnTo>
                  <a:cubicBezTo>
                    <a:pt x="0" y="462"/>
                    <a:pt x="111" y="532"/>
                    <a:pt x="221" y="532"/>
                  </a:cubicBezTo>
                  <a:cubicBezTo>
                    <a:pt x="331" y="532"/>
                    <a:pt x="442" y="462"/>
                    <a:pt x="442" y="321"/>
                  </a:cubicBezTo>
                  <a:lnTo>
                    <a:pt x="442" y="221"/>
                  </a:lnTo>
                  <a:cubicBezTo>
                    <a:pt x="442" y="101"/>
                    <a:pt x="341" y="0"/>
                    <a:pt x="22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9"/>
            <p:cNvSpPr/>
            <p:nvPr/>
          </p:nvSpPr>
          <p:spPr>
            <a:xfrm>
              <a:off x="1710202" y="2451276"/>
              <a:ext cx="66583" cy="29309"/>
            </a:xfrm>
            <a:custGeom>
              <a:avLst/>
              <a:gdLst/>
              <a:ahLst/>
              <a:cxnLst/>
              <a:rect l="l" t="t" r="r" b="b"/>
              <a:pathLst>
                <a:path w="2583" h="1137" extrusionOk="0">
                  <a:moveTo>
                    <a:pt x="2331" y="0"/>
                  </a:moveTo>
                  <a:cubicBezTo>
                    <a:pt x="2248" y="0"/>
                    <a:pt x="2169" y="55"/>
                    <a:pt x="2131" y="138"/>
                  </a:cubicBezTo>
                  <a:cubicBezTo>
                    <a:pt x="1981" y="515"/>
                    <a:pt x="1643" y="703"/>
                    <a:pt x="1303" y="703"/>
                  </a:cubicBezTo>
                  <a:cubicBezTo>
                    <a:pt x="963" y="703"/>
                    <a:pt x="622" y="515"/>
                    <a:pt x="466" y="138"/>
                  </a:cubicBezTo>
                  <a:cubicBezTo>
                    <a:pt x="427" y="45"/>
                    <a:pt x="352" y="6"/>
                    <a:pt x="276" y="6"/>
                  </a:cubicBezTo>
                  <a:cubicBezTo>
                    <a:pt x="140" y="6"/>
                    <a:pt x="1" y="135"/>
                    <a:pt x="65" y="309"/>
                  </a:cubicBezTo>
                  <a:cubicBezTo>
                    <a:pt x="291" y="861"/>
                    <a:pt x="797" y="1136"/>
                    <a:pt x="1303" y="1136"/>
                  </a:cubicBezTo>
                  <a:cubicBezTo>
                    <a:pt x="1808" y="1136"/>
                    <a:pt x="2312" y="861"/>
                    <a:pt x="2533" y="309"/>
                  </a:cubicBezTo>
                  <a:cubicBezTo>
                    <a:pt x="2583" y="189"/>
                    <a:pt x="2533" y="58"/>
                    <a:pt x="2412" y="18"/>
                  </a:cubicBezTo>
                  <a:cubicBezTo>
                    <a:pt x="2385" y="6"/>
                    <a:pt x="2358" y="0"/>
                    <a:pt x="233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9"/>
            <p:cNvSpPr/>
            <p:nvPr/>
          </p:nvSpPr>
          <p:spPr>
            <a:xfrm>
              <a:off x="1702572" y="2409336"/>
              <a:ext cx="11136" cy="14693"/>
            </a:xfrm>
            <a:custGeom>
              <a:avLst/>
              <a:gdLst/>
              <a:ahLst/>
              <a:cxnLst/>
              <a:rect l="l" t="t" r="r" b="b"/>
              <a:pathLst>
                <a:path w="432" h="570" extrusionOk="0">
                  <a:moveTo>
                    <a:pt x="221" y="0"/>
                  </a:moveTo>
                  <a:cubicBezTo>
                    <a:pt x="100" y="0"/>
                    <a:pt x="0" y="100"/>
                    <a:pt x="0" y="221"/>
                  </a:cubicBezTo>
                  <a:lnTo>
                    <a:pt x="0" y="351"/>
                  </a:lnTo>
                  <a:cubicBezTo>
                    <a:pt x="0" y="497"/>
                    <a:pt x="108" y="569"/>
                    <a:pt x="216" y="569"/>
                  </a:cubicBezTo>
                  <a:cubicBezTo>
                    <a:pt x="324" y="569"/>
                    <a:pt x="431" y="497"/>
                    <a:pt x="431" y="351"/>
                  </a:cubicBezTo>
                  <a:lnTo>
                    <a:pt x="431" y="221"/>
                  </a:lnTo>
                  <a:cubicBezTo>
                    <a:pt x="43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9"/>
            <p:cNvSpPr/>
            <p:nvPr/>
          </p:nvSpPr>
          <p:spPr>
            <a:xfrm>
              <a:off x="1773666" y="2409336"/>
              <a:ext cx="11136" cy="14693"/>
            </a:xfrm>
            <a:custGeom>
              <a:avLst/>
              <a:gdLst/>
              <a:ahLst/>
              <a:cxnLst/>
              <a:rect l="l" t="t" r="r" b="b"/>
              <a:pathLst>
                <a:path w="432" h="570" extrusionOk="0">
                  <a:moveTo>
                    <a:pt x="221" y="0"/>
                  </a:moveTo>
                  <a:cubicBezTo>
                    <a:pt x="101" y="0"/>
                    <a:pt x="1" y="100"/>
                    <a:pt x="1" y="221"/>
                  </a:cubicBezTo>
                  <a:lnTo>
                    <a:pt x="1" y="351"/>
                  </a:lnTo>
                  <a:cubicBezTo>
                    <a:pt x="1" y="497"/>
                    <a:pt x="108" y="569"/>
                    <a:pt x="216" y="569"/>
                  </a:cubicBezTo>
                  <a:cubicBezTo>
                    <a:pt x="324" y="569"/>
                    <a:pt x="432" y="497"/>
                    <a:pt x="432" y="351"/>
                  </a:cubicBezTo>
                  <a:lnTo>
                    <a:pt x="432" y="221"/>
                  </a:lnTo>
                  <a:cubicBezTo>
                    <a:pt x="432" y="100"/>
                    <a:pt x="342" y="0"/>
                    <a:pt x="22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9"/>
            <p:cNvSpPr/>
            <p:nvPr/>
          </p:nvSpPr>
          <p:spPr>
            <a:xfrm>
              <a:off x="1545097" y="2285217"/>
              <a:ext cx="381404" cy="381455"/>
            </a:xfrm>
            <a:custGeom>
              <a:avLst/>
              <a:gdLst/>
              <a:ahLst/>
              <a:cxnLst/>
              <a:rect l="l" t="t" r="r" b="b"/>
              <a:pathLst>
                <a:path w="14796" h="14798" extrusionOk="0">
                  <a:moveTo>
                    <a:pt x="9640" y="2217"/>
                  </a:moveTo>
                  <a:cubicBezTo>
                    <a:pt x="10031" y="2628"/>
                    <a:pt x="10252" y="3180"/>
                    <a:pt x="10252" y="3752"/>
                  </a:cubicBezTo>
                  <a:lnTo>
                    <a:pt x="10252" y="4996"/>
                  </a:lnTo>
                  <a:cubicBezTo>
                    <a:pt x="10252" y="5106"/>
                    <a:pt x="10342" y="5206"/>
                    <a:pt x="10462" y="5206"/>
                  </a:cubicBezTo>
                  <a:lnTo>
                    <a:pt x="11094" y="5206"/>
                  </a:lnTo>
                  <a:cubicBezTo>
                    <a:pt x="11325" y="5206"/>
                    <a:pt x="11526" y="5397"/>
                    <a:pt x="11526" y="5638"/>
                  </a:cubicBezTo>
                  <a:lnTo>
                    <a:pt x="11526" y="5938"/>
                  </a:lnTo>
                  <a:cubicBezTo>
                    <a:pt x="11516" y="6179"/>
                    <a:pt x="11325" y="6370"/>
                    <a:pt x="11094" y="6370"/>
                  </a:cubicBezTo>
                  <a:lnTo>
                    <a:pt x="10462" y="6370"/>
                  </a:lnTo>
                  <a:cubicBezTo>
                    <a:pt x="10342" y="6370"/>
                    <a:pt x="10252" y="6460"/>
                    <a:pt x="10242" y="6570"/>
                  </a:cubicBezTo>
                  <a:cubicBezTo>
                    <a:pt x="10192" y="7553"/>
                    <a:pt x="9570" y="8426"/>
                    <a:pt x="8657" y="8797"/>
                  </a:cubicBezTo>
                  <a:lnTo>
                    <a:pt x="8647" y="8797"/>
                  </a:lnTo>
                  <a:cubicBezTo>
                    <a:pt x="8346" y="8918"/>
                    <a:pt x="8025" y="8978"/>
                    <a:pt x="7704" y="8978"/>
                  </a:cubicBezTo>
                  <a:cubicBezTo>
                    <a:pt x="7383" y="8978"/>
                    <a:pt x="7062" y="8918"/>
                    <a:pt x="6761" y="8797"/>
                  </a:cubicBezTo>
                  <a:lnTo>
                    <a:pt x="6751" y="8797"/>
                  </a:lnTo>
                  <a:cubicBezTo>
                    <a:pt x="5838" y="8426"/>
                    <a:pt x="5216" y="7563"/>
                    <a:pt x="5166" y="6580"/>
                  </a:cubicBezTo>
                  <a:cubicBezTo>
                    <a:pt x="5166" y="6460"/>
                    <a:pt x="5066" y="6370"/>
                    <a:pt x="4956" y="6370"/>
                  </a:cubicBezTo>
                  <a:lnTo>
                    <a:pt x="4314" y="6370"/>
                  </a:lnTo>
                  <a:cubicBezTo>
                    <a:pt x="4083" y="6370"/>
                    <a:pt x="3892" y="6179"/>
                    <a:pt x="3892" y="5938"/>
                  </a:cubicBezTo>
                  <a:lnTo>
                    <a:pt x="3892" y="5638"/>
                  </a:lnTo>
                  <a:cubicBezTo>
                    <a:pt x="3892" y="5397"/>
                    <a:pt x="4083" y="5206"/>
                    <a:pt x="4324" y="5206"/>
                  </a:cubicBezTo>
                  <a:lnTo>
                    <a:pt x="4946" y="5206"/>
                  </a:lnTo>
                  <a:cubicBezTo>
                    <a:pt x="5066" y="5206"/>
                    <a:pt x="5166" y="5116"/>
                    <a:pt x="5166" y="4996"/>
                  </a:cubicBezTo>
                  <a:lnTo>
                    <a:pt x="5166" y="4063"/>
                  </a:lnTo>
                  <a:lnTo>
                    <a:pt x="7273" y="4063"/>
                  </a:lnTo>
                  <a:cubicBezTo>
                    <a:pt x="8386" y="4063"/>
                    <a:pt x="9369" y="3300"/>
                    <a:pt x="9640" y="2217"/>
                  </a:cubicBezTo>
                  <a:close/>
                  <a:moveTo>
                    <a:pt x="2408" y="5738"/>
                  </a:moveTo>
                  <a:lnTo>
                    <a:pt x="3050" y="6239"/>
                  </a:lnTo>
                  <a:cubicBezTo>
                    <a:pt x="3160" y="6330"/>
                    <a:pt x="3291" y="6380"/>
                    <a:pt x="3431" y="6380"/>
                  </a:cubicBezTo>
                  <a:lnTo>
                    <a:pt x="3591" y="6380"/>
                  </a:lnTo>
                  <a:cubicBezTo>
                    <a:pt x="3752" y="6631"/>
                    <a:pt x="4023" y="6791"/>
                    <a:pt x="4324" y="6791"/>
                  </a:cubicBezTo>
                  <a:lnTo>
                    <a:pt x="4765" y="6791"/>
                  </a:lnTo>
                  <a:cubicBezTo>
                    <a:pt x="4885" y="7814"/>
                    <a:pt x="5527" y="8697"/>
                    <a:pt x="6460" y="9128"/>
                  </a:cubicBezTo>
                  <a:lnTo>
                    <a:pt x="6460" y="9630"/>
                  </a:lnTo>
                  <a:lnTo>
                    <a:pt x="6280" y="9630"/>
                  </a:lnTo>
                  <a:cubicBezTo>
                    <a:pt x="5588" y="9630"/>
                    <a:pt x="4926" y="9921"/>
                    <a:pt x="4464" y="10432"/>
                  </a:cubicBezTo>
                  <a:cubicBezTo>
                    <a:pt x="4364" y="10412"/>
                    <a:pt x="4263" y="10412"/>
                    <a:pt x="4163" y="10412"/>
                  </a:cubicBezTo>
                  <a:lnTo>
                    <a:pt x="4103" y="10412"/>
                  </a:lnTo>
                  <a:lnTo>
                    <a:pt x="4103" y="10151"/>
                  </a:lnTo>
                  <a:cubicBezTo>
                    <a:pt x="4615" y="9890"/>
                    <a:pt x="5016" y="9449"/>
                    <a:pt x="5216" y="8897"/>
                  </a:cubicBezTo>
                  <a:cubicBezTo>
                    <a:pt x="5279" y="8729"/>
                    <a:pt x="5143" y="8611"/>
                    <a:pt x="5008" y="8611"/>
                  </a:cubicBezTo>
                  <a:cubicBezTo>
                    <a:pt x="4925" y="8611"/>
                    <a:pt x="4843" y="8655"/>
                    <a:pt x="4805" y="8757"/>
                  </a:cubicBezTo>
                  <a:cubicBezTo>
                    <a:pt x="4635" y="9228"/>
                    <a:pt x="4274" y="9620"/>
                    <a:pt x="3802" y="9810"/>
                  </a:cubicBezTo>
                  <a:cubicBezTo>
                    <a:pt x="3591" y="9895"/>
                    <a:pt x="3366" y="9938"/>
                    <a:pt x="3140" y="9938"/>
                  </a:cubicBezTo>
                  <a:cubicBezTo>
                    <a:pt x="2914" y="9938"/>
                    <a:pt x="2689" y="9895"/>
                    <a:pt x="2478" y="9810"/>
                  </a:cubicBezTo>
                  <a:lnTo>
                    <a:pt x="2468" y="9810"/>
                  </a:lnTo>
                  <a:cubicBezTo>
                    <a:pt x="1836" y="9549"/>
                    <a:pt x="1405" y="8938"/>
                    <a:pt x="1365" y="8256"/>
                  </a:cubicBezTo>
                  <a:cubicBezTo>
                    <a:pt x="1365" y="8135"/>
                    <a:pt x="1264" y="8045"/>
                    <a:pt x="1154" y="8045"/>
                  </a:cubicBezTo>
                  <a:lnTo>
                    <a:pt x="693" y="8045"/>
                  </a:lnTo>
                  <a:cubicBezTo>
                    <a:pt x="552" y="8045"/>
                    <a:pt x="442" y="7935"/>
                    <a:pt x="442" y="7794"/>
                  </a:cubicBezTo>
                  <a:lnTo>
                    <a:pt x="442" y="7583"/>
                  </a:lnTo>
                  <a:cubicBezTo>
                    <a:pt x="442" y="7443"/>
                    <a:pt x="552" y="7333"/>
                    <a:pt x="693" y="7333"/>
                  </a:cubicBezTo>
                  <a:lnTo>
                    <a:pt x="1144" y="7333"/>
                  </a:lnTo>
                  <a:cubicBezTo>
                    <a:pt x="1264" y="7333"/>
                    <a:pt x="1365" y="7232"/>
                    <a:pt x="1365" y="7112"/>
                  </a:cubicBezTo>
                  <a:lnTo>
                    <a:pt x="1365" y="6380"/>
                  </a:lnTo>
                  <a:lnTo>
                    <a:pt x="1726" y="6380"/>
                  </a:lnTo>
                  <a:cubicBezTo>
                    <a:pt x="1966" y="6380"/>
                    <a:pt x="2197" y="6229"/>
                    <a:pt x="2298" y="5999"/>
                  </a:cubicBezTo>
                  <a:lnTo>
                    <a:pt x="2408" y="5738"/>
                  </a:lnTo>
                  <a:close/>
                  <a:moveTo>
                    <a:pt x="8526" y="9299"/>
                  </a:moveTo>
                  <a:lnTo>
                    <a:pt x="8526" y="10211"/>
                  </a:lnTo>
                  <a:cubicBezTo>
                    <a:pt x="8557" y="10683"/>
                    <a:pt x="8185" y="11084"/>
                    <a:pt x="7704" y="11084"/>
                  </a:cubicBezTo>
                  <a:cubicBezTo>
                    <a:pt x="7233" y="11084"/>
                    <a:pt x="6851" y="10683"/>
                    <a:pt x="6891" y="10211"/>
                  </a:cubicBezTo>
                  <a:lnTo>
                    <a:pt x="6891" y="9299"/>
                  </a:lnTo>
                  <a:cubicBezTo>
                    <a:pt x="7157" y="9374"/>
                    <a:pt x="7431" y="9412"/>
                    <a:pt x="7705" y="9412"/>
                  </a:cubicBezTo>
                  <a:cubicBezTo>
                    <a:pt x="7980" y="9412"/>
                    <a:pt x="8256" y="9374"/>
                    <a:pt x="8526" y="9299"/>
                  </a:cubicBezTo>
                  <a:close/>
                  <a:moveTo>
                    <a:pt x="3662" y="10302"/>
                  </a:moveTo>
                  <a:lnTo>
                    <a:pt x="3662" y="10683"/>
                  </a:lnTo>
                  <a:cubicBezTo>
                    <a:pt x="3662" y="11039"/>
                    <a:pt x="3396" y="11217"/>
                    <a:pt x="3130" y="11217"/>
                  </a:cubicBezTo>
                  <a:cubicBezTo>
                    <a:pt x="2864" y="11217"/>
                    <a:pt x="2598" y="11039"/>
                    <a:pt x="2598" y="10683"/>
                  </a:cubicBezTo>
                  <a:lnTo>
                    <a:pt x="2598" y="10302"/>
                  </a:lnTo>
                  <a:cubicBezTo>
                    <a:pt x="2774" y="10347"/>
                    <a:pt x="2952" y="10369"/>
                    <a:pt x="3130" y="10369"/>
                  </a:cubicBezTo>
                  <a:cubicBezTo>
                    <a:pt x="3308" y="10369"/>
                    <a:pt x="3486" y="10347"/>
                    <a:pt x="3662" y="10302"/>
                  </a:cubicBezTo>
                  <a:close/>
                  <a:moveTo>
                    <a:pt x="9138" y="10061"/>
                  </a:moveTo>
                  <a:cubicBezTo>
                    <a:pt x="9339" y="10061"/>
                    <a:pt x="9540" y="10091"/>
                    <a:pt x="9740" y="10151"/>
                  </a:cubicBezTo>
                  <a:cubicBezTo>
                    <a:pt x="8627" y="11335"/>
                    <a:pt x="8767" y="13211"/>
                    <a:pt x="10041" y="14214"/>
                  </a:cubicBezTo>
                  <a:lnTo>
                    <a:pt x="5467" y="14214"/>
                  </a:lnTo>
                  <a:lnTo>
                    <a:pt x="5467" y="12458"/>
                  </a:lnTo>
                  <a:cubicBezTo>
                    <a:pt x="5467" y="12313"/>
                    <a:pt x="5359" y="12240"/>
                    <a:pt x="5251" y="12240"/>
                  </a:cubicBezTo>
                  <a:cubicBezTo>
                    <a:pt x="5144" y="12240"/>
                    <a:pt x="5036" y="12313"/>
                    <a:pt x="5036" y="12458"/>
                  </a:cubicBezTo>
                  <a:lnTo>
                    <a:pt x="5036" y="14214"/>
                  </a:lnTo>
                  <a:lnTo>
                    <a:pt x="3993" y="14214"/>
                  </a:lnTo>
                  <a:lnTo>
                    <a:pt x="4263" y="11856"/>
                  </a:lnTo>
                  <a:cubicBezTo>
                    <a:pt x="4384" y="10833"/>
                    <a:pt x="5257" y="10061"/>
                    <a:pt x="6290" y="10061"/>
                  </a:cubicBezTo>
                  <a:lnTo>
                    <a:pt x="6460" y="10061"/>
                  </a:lnTo>
                  <a:lnTo>
                    <a:pt x="6460" y="10201"/>
                  </a:lnTo>
                  <a:cubicBezTo>
                    <a:pt x="6460" y="10904"/>
                    <a:pt x="7022" y="11455"/>
                    <a:pt x="7714" y="11455"/>
                  </a:cubicBezTo>
                  <a:cubicBezTo>
                    <a:pt x="8406" y="11455"/>
                    <a:pt x="8968" y="10904"/>
                    <a:pt x="8968" y="10201"/>
                  </a:cubicBezTo>
                  <a:lnTo>
                    <a:pt x="8968" y="10061"/>
                  </a:lnTo>
                  <a:close/>
                  <a:moveTo>
                    <a:pt x="6500" y="0"/>
                  </a:moveTo>
                  <a:cubicBezTo>
                    <a:pt x="6009" y="0"/>
                    <a:pt x="5537" y="131"/>
                    <a:pt x="5126" y="402"/>
                  </a:cubicBezTo>
                  <a:cubicBezTo>
                    <a:pt x="4917" y="527"/>
                    <a:pt x="5049" y="799"/>
                    <a:pt x="5239" y="799"/>
                  </a:cubicBezTo>
                  <a:cubicBezTo>
                    <a:pt x="5277" y="799"/>
                    <a:pt x="5317" y="788"/>
                    <a:pt x="5357" y="763"/>
                  </a:cubicBezTo>
                  <a:cubicBezTo>
                    <a:pt x="5698" y="542"/>
                    <a:pt x="6089" y="432"/>
                    <a:pt x="6500" y="432"/>
                  </a:cubicBezTo>
                  <a:lnTo>
                    <a:pt x="8296" y="432"/>
                  </a:lnTo>
                  <a:cubicBezTo>
                    <a:pt x="8697" y="432"/>
                    <a:pt x="9058" y="662"/>
                    <a:pt x="9239" y="1024"/>
                  </a:cubicBezTo>
                  <a:lnTo>
                    <a:pt x="9279" y="1104"/>
                  </a:lnTo>
                  <a:cubicBezTo>
                    <a:pt x="9309" y="1174"/>
                    <a:pt x="9389" y="1224"/>
                    <a:pt x="9469" y="1224"/>
                  </a:cubicBezTo>
                  <a:lnTo>
                    <a:pt x="9991" y="1224"/>
                  </a:lnTo>
                  <a:cubicBezTo>
                    <a:pt x="10573" y="1224"/>
                    <a:pt x="11044" y="1696"/>
                    <a:pt x="11044" y="2277"/>
                  </a:cubicBezTo>
                  <a:lnTo>
                    <a:pt x="11044" y="4775"/>
                  </a:lnTo>
                  <a:lnTo>
                    <a:pt x="10683" y="4775"/>
                  </a:lnTo>
                  <a:lnTo>
                    <a:pt x="10683" y="3742"/>
                  </a:lnTo>
                  <a:cubicBezTo>
                    <a:pt x="10683" y="2979"/>
                    <a:pt x="10362" y="2267"/>
                    <a:pt x="9800" y="1766"/>
                  </a:cubicBezTo>
                  <a:cubicBezTo>
                    <a:pt x="9735" y="1704"/>
                    <a:pt x="9657" y="1677"/>
                    <a:pt x="9579" y="1677"/>
                  </a:cubicBezTo>
                  <a:cubicBezTo>
                    <a:pt x="9428" y="1677"/>
                    <a:pt x="9282" y="1781"/>
                    <a:pt x="9249" y="1946"/>
                  </a:cubicBezTo>
                  <a:cubicBezTo>
                    <a:pt x="9088" y="2919"/>
                    <a:pt x="8246" y="3621"/>
                    <a:pt x="7273" y="3621"/>
                  </a:cubicBezTo>
                  <a:lnTo>
                    <a:pt x="4605" y="3621"/>
                  </a:lnTo>
                  <a:cubicBezTo>
                    <a:pt x="4314" y="3621"/>
                    <a:pt x="4314" y="4053"/>
                    <a:pt x="4605" y="4053"/>
                  </a:cubicBezTo>
                  <a:lnTo>
                    <a:pt x="4735" y="4053"/>
                  </a:lnTo>
                  <a:lnTo>
                    <a:pt x="4735" y="4775"/>
                  </a:lnTo>
                  <a:lnTo>
                    <a:pt x="4374" y="4775"/>
                  </a:lnTo>
                  <a:lnTo>
                    <a:pt x="4374" y="2558"/>
                  </a:lnTo>
                  <a:cubicBezTo>
                    <a:pt x="4374" y="2107"/>
                    <a:pt x="4514" y="1666"/>
                    <a:pt x="4785" y="1304"/>
                  </a:cubicBezTo>
                  <a:cubicBezTo>
                    <a:pt x="4895" y="1136"/>
                    <a:pt x="4754" y="963"/>
                    <a:pt x="4599" y="963"/>
                  </a:cubicBezTo>
                  <a:cubicBezTo>
                    <a:pt x="4542" y="963"/>
                    <a:pt x="4483" y="987"/>
                    <a:pt x="4434" y="1044"/>
                  </a:cubicBezTo>
                  <a:cubicBezTo>
                    <a:pt x="4113" y="1485"/>
                    <a:pt x="3932" y="2017"/>
                    <a:pt x="3932" y="2558"/>
                  </a:cubicBezTo>
                  <a:lnTo>
                    <a:pt x="3932" y="4865"/>
                  </a:lnTo>
                  <a:cubicBezTo>
                    <a:pt x="3642" y="5006"/>
                    <a:pt x="3461" y="5307"/>
                    <a:pt x="3461" y="5638"/>
                  </a:cubicBezTo>
                  <a:lnTo>
                    <a:pt x="3461" y="5938"/>
                  </a:lnTo>
                  <a:lnTo>
                    <a:pt x="3461" y="5949"/>
                  </a:lnTo>
                  <a:lnTo>
                    <a:pt x="3421" y="5949"/>
                  </a:lnTo>
                  <a:cubicBezTo>
                    <a:pt x="3381" y="5949"/>
                    <a:pt x="3331" y="5938"/>
                    <a:pt x="3301" y="5908"/>
                  </a:cubicBezTo>
                  <a:lnTo>
                    <a:pt x="2598" y="5357"/>
                  </a:lnTo>
                  <a:cubicBezTo>
                    <a:pt x="2531" y="5307"/>
                    <a:pt x="2452" y="5284"/>
                    <a:pt x="2374" y="5284"/>
                  </a:cubicBezTo>
                  <a:cubicBezTo>
                    <a:pt x="2233" y="5284"/>
                    <a:pt x="2095" y="5361"/>
                    <a:pt x="2037" y="5497"/>
                  </a:cubicBezTo>
                  <a:lnTo>
                    <a:pt x="1886" y="5828"/>
                  </a:lnTo>
                  <a:cubicBezTo>
                    <a:pt x="1856" y="5898"/>
                    <a:pt x="1786" y="5949"/>
                    <a:pt x="1706" y="5949"/>
                  </a:cubicBezTo>
                  <a:lnTo>
                    <a:pt x="1355" y="5949"/>
                  </a:lnTo>
                  <a:lnTo>
                    <a:pt x="1355" y="4915"/>
                  </a:lnTo>
                  <a:cubicBezTo>
                    <a:pt x="1355" y="4735"/>
                    <a:pt x="1495" y="4594"/>
                    <a:pt x="1676" y="4594"/>
                  </a:cubicBezTo>
                  <a:lnTo>
                    <a:pt x="2267" y="4594"/>
                  </a:lnTo>
                  <a:cubicBezTo>
                    <a:pt x="2388" y="4594"/>
                    <a:pt x="2488" y="4494"/>
                    <a:pt x="2488" y="4374"/>
                  </a:cubicBezTo>
                  <a:lnTo>
                    <a:pt x="2488" y="4183"/>
                  </a:lnTo>
                  <a:cubicBezTo>
                    <a:pt x="2488" y="4093"/>
                    <a:pt x="2558" y="4023"/>
                    <a:pt x="2639" y="4023"/>
                  </a:cubicBezTo>
                  <a:lnTo>
                    <a:pt x="3321" y="4023"/>
                  </a:lnTo>
                  <a:cubicBezTo>
                    <a:pt x="3612" y="4023"/>
                    <a:pt x="3612" y="3591"/>
                    <a:pt x="3321" y="3591"/>
                  </a:cubicBezTo>
                  <a:lnTo>
                    <a:pt x="2639" y="3591"/>
                  </a:lnTo>
                  <a:cubicBezTo>
                    <a:pt x="2328" y="3591"/>
                    <a:pt x="2067" y="3842"/>
                    <a:pt x="2057" y="4153"/>
                  </a:cubicBezTo>
                  <a:lnTo>
                    <a:pt x="1676" y="4153"/>
                  </a:lnTo>
                  <a:cubicBezTo>
                    <a:pt x="1264" y="4163"/>
                    <a:pt x="923" y="4494"/>
                    <a:pt x="923" y="4905"/>
                  </a:cubicBezTo>
                  <a:lnTo>
                    <a:pt x="923" y="6901"/>
                  </a:lnTo>
                  <a:lnTo>
                    <a:pt x="683" y="6901"/>
                  </a:lnTo>
                  <a:cubicBezTo>
                    <a:pt x="301" y="6901"/>
                    <a:pt x="1" y="7202"/>
                    <a:pt x="1" y="7583"/>
                  </a:cubicBezTo>
                  <a:lnTo>
                    <a:pt x="1" y="7794"/>
                  </a:lnTo>
                  <a:cubicBezTo>
                    <a:pt x="1" y="8175"/>
                    <a:pt x="301" y="8476"/>
                    <a:pt x="683" y="8476"/>
                  </a:cubicBezTo>
                  <a:lnTo>
                    <a:pt x="943" y="8476"/>
                  </a:lnTo>
                  <a:cubicBezTo>
                    <a:pt x="1054" y="9208"/>
                    <a:pt x="1505" y="9830"/>
                    <a:pt x="2167" y="10151"/>
                  </a:cubicBezTo>
                  <a:lnTo>
                    <a:pt x="2167" y="10412"/>
                  </a:lnTo>
                  <a:lnTo>
                    <a:pt x="2107" y="10412"/>
                  </a:lnTo>
                  <a:cubicBezTo>
                    <a:pt x="2100" y="10412"/>
                    <a:pt x="2094" y="10412"/>
                    <a:pt x="2087" y="10412"/>
                  </a:cubicBezTo>
                  <a:cubicBezTo>
                    <a:pt x="1153" y="10412"/>
                    <a:pt x="381" y="11111"/>
                    <a:pt x="271" y="12037"/>
                  </a:cubicBezTo>
                  <a:lnTo>
                    <a:pt x="71" y="13822"/>
                  </a:lnTo>
                  <a:cubicBezTo>
                    <a:pt x="51" y="13997"/>
                    <a:pt x="173" y="14144"/>
                    <a:pt x="336" y="14144"/>
                  </a:cubicBezTo>
                  <a:cubicBezTo>
                    <a:pt x="341" y="14144"/>
                    <a:pt x="346" y="14144"/>
                    <a:pt x="352" y="14143"/>
                  </a:cubicBezTo>
                  <a:lnTo>
                    <a:pt x="2960" y="14143"/>
                  </a:lnTo>
                  <a:cubicBezTo>
                    <a:pt x="3240" y="14143"/>
                    <a:pt x="3240" y="13712"/>
                    <a:pt x="2960" y="13712"/>
                  </a:cubicBezTo>
                  <a:lnTo>
                    <a:pt x="1575" y="13712"/>
                  </a:lnTo>
                  <a:lnTo>
                    <a:pt x="1575" y="12518"/>
                  </a:lnTo>
                  <a:cubicBezTo>
                    <a:pt x="1575" y="12373"/>
                    <a:pt x="1467" y="12300"/>
                    <a:pt x="1360" y="12300"/>
                  </a:cubicBezTo>
                  <a:cubicBezTo>
                    <a:pt x="1252" y="12300"/>
                    <a:pt x="1144" y="12373"/>
                    <a:pt x="1144" y="12518"/>
                  </a:cubicBezTo>
                  <a:lnTo>
                    <a:pt x="1144" y="13722"/>
                  </a:lnTo>
                  <a:lnTo>
                    <a:pt x="512" y="13722"/>
                  </a:lnTo>
                  <a:lnTo>
                    <a:pt x="703" y="12087"/>
                  </a:lnTo>
                  <a:cubicBezTo>
                    <a:pt x="783" y="11375"/>
                    <a:pt x="1385" y="10843"/>
                    <a:pt x="2107" y="10843"/>
                  </a:cubicBezTo>
                  <a:lnTo>
                    <a:pt x="2177" y="10843"/>
                  </a:lnTo>
                  <a:cubicBezTo>
                    <a:pt x="2267" y="11380"/>
                    <a:pt x="2699" y="11648"/>
                    <a:pt x="3130" y="11648"/>
                  </a:cubicBezTo>
                  <a:cubicBezTo>
                    <a:pt x="3561" y="11648"/>
                    <a:pt x="3993" y="11380"/>
                    <a:pt x="4083" y="10843"/>
                  </a:cubicBezTo>
                  <a:lnTo>
                    <a:pt x="4163" y="10843"/>
                  </a:lnTo>
                  <a:cubicBezTo>
                    <a:pt x="3983" y="11144"/>
                    <a:pt x="3872" y="11475"/>
                    <a:pt x="3832" y="11816"/>
                  </a:cubicBezTo>
                  <a:lnTo>
                    <a:pt x="3551" y="14294"/>
                  </a:lnTo>
                  <a:cubicBezTo>
                    <a:pt x="3531" y="14474"/>
                    <a:pt x="3672" y="14645"/>
                    <a:pt x="3862" y="14645"/>
                  </a:cubicBezTo>
                  <a:lnTo>
                    <a:pt x="10823" y="14645"/>
                  </a:lnTo>
                  <a:cubicBezTo>
                    <a:pt x="11120" y="14748"/>
                    <a:pt x="11423" y="14798"/>
                    <a:pt x="11723" y="14798"/>
                  </a:cubicBezTo>
                  <a:cubicBezTo>
                    <a:pt x="12704" y="14798"/>
                    <a:pt x="13644" y="14270"/>
                    <a:pt x="14144" y="13371"/>
                  </a:cubicBezTo>
                  <a:cubicBezTo>
                    <a:pt x="14796" y="12187"/>
                    <a:pt x="14495" y="10713"/>
                    <a:pt x="13441" y="9880"/>
                  </a:cubicBezTo>
                  <a:cubicBezTo>
                    <a:pt x="13396" y="9845"/>
                    <a:pt x="13348" y="9829"/>
                    <a:pt x="13304" y="9829"/>
                  </a:cubicBezTo>
                  <a:cubicBezTo>
                    <a:pt x="13126" y="9829"/>
                    <a:pt x="12994" y="10077"/>
                    <a:pt x="13171" y="10221"/>
                  </a:cubicBezTo>
                  <a:cubicBezTo>
                    <a:pt x="14113" y="10964"/>
                    <a:pt x="14334" y="12298"/>
                    <a:pt x="13672" y="13301"/>
                  </a:cubicBezTo>
                  <a:cubicBezTo>
                    <a:pt x="13234" y="13975"/>
                    <a:pt x="12497" y="14346"/>
                    <a:pt x="11741" y="14346"/>
                  </a:cubicBezTo>
                  <a:cubicBezTo>
                    <a:pt x="11372" y="14346"/>
                    <a:pt x="10998" y="14257"/>
                    <a:pt x="10653" y="14073"/>
                  </a:cubicBezTo>
                  <a:cubicBezTo>
                    <a:pt x="9600" y="13511"/>
                    <a:pt x="9138" y="12238"/>
                    <a:pt x="9610" y="11134"/>
                  </a:cubicBezTo>
                  <a:cubicBezTo>
                    <a:pt x="9977" y="10256"/>
                    <a:pt x="10833" y="9721"/>
                    <a:pt x="11744" y="9721"/>
                  </a:cubicBezTo>
                  <a:cubicBezTo>
                    <a:pt x="11977" y="9721"/>
                    <a:pt x="12215" y="9757"/>
                    <a:pt x="12448" y="9830"/>
                  </a:cubicBezTo>
                  <a:cubicBezTo>
                    <a:pt x="12479" y="9842"/>
                    <a:pt x="12509" y="9848"/>
                    <a:pt x="12536" y="9848"/>
                  </a:cubicBezTo>
                  <a:cubicBezTo>
                    <a:pt x="12755" y="9848"/>
                    <a:pt x="12838" y="9490"/>
                    <a:pt x="12579" y="9419"/>
                  </a:cubicBezTo>
                  <a:cubicBezTo>
                    <a:pt x="12307" y="9332"/>
                    <a:pt x="12027" y="9289"/>
                    <a:pt x="11749" y="9289"/>
                  </a:cubicBezTo>
                  <a:cubicBezTo>
                    <a:pt x="11163" y="9289"/>
                    <a:pt x="10584" y="9477"/>
                    <a:pt x="10101" y="9830"/>
                  </a:cubicBezTo>
                  <a:cubicBezTo>
                    <a:pt x="9790" y="9700"/>
                    <a:pt x="9459" y="9640"/>
                    <a:pt x="9128" y="9640"/>
                  </a:cubicBezTo>
                  <a:lnTo>
                    <a:pt x="8958" y="9640"/>
                  </a:lnTo>
                  <a:lnTo>
                    <a:pt x="8958" y="9138"/>
                  </a:lnTo>
                  <a:cubicBezTo>
                    <a:pt x="9891" y="8697"/>
                    <a:pt x="10533" y="7814"/>
                    <a:pt x="10653" y="6801"/>
                  </a:cubicBezTo>
                  <a:lnTo>
                    <a:pt x="11084" y="6801"/>
                  </a:lnTo>
                  <a:cubicBezTo>
                    <a:pt x="11566" y="6791"/>
                    <a:pt x="11947" y="6410"/>
                    <a:pt x="11947" y="5938"/>
                  </a:cubicBezTo>
                  <a:lnTo>
                    <a:pt x="11947" y="5628"/>
                  </a:lnTo>
                  <a:cubicBezTo>
                    <a:pt x="11947" y="5307"/>
                    <a:pt x="11766" y="5006"/>
                    <a:pt x="11475" y="4865"/>
                  </a:cubicBezTo>
                  <a:lnTo>
                    <a:pt x="11475" y="2277"/>
                  </a:lnTo>
                  <a:cubicBezTo>
                    <a:pt x="11465" y="1455"/>
                    <a:pt x="10803" y="793"/>
                    <a:pt x="9981" y="793"/>
                  </a:cubicBezTo>
                  <a:lnTo>
                    <a:pt x="9610" y="793"/>
                  </a:lnTo>
                  <a:cubicBezTo>
                    <a:pt x="9349" y="301"/>
                    <a:pt x="8847" y="0"/>
                    <a:pt x="8296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9"/>
            <p:cNvSpPr/>
            <p:nvPr/>
          </p:nvSpPr>
          <p:spPr>
            <a:xfrm>
              <a:off x="1800036" y="2548174"/>
              <a:ext cx="95428" cy="95171"/>
            </a:xfrm>
            <a:custGeom>
              <a:avLst/>
              <a:gdLst/>
              <a:ahLst/>
              <a:cxnLst/>
              <a:rect l="l" t="t" r="r" b="b"/>
              <a:pathLst>
                <a:path w="3702" h="3692" extrusionOk="0">
                  <a:moveTo>
                    <a:pt x="2057" y="422"/>
                  </a:moveTo>
                  <a:lnTo>
                    <a:pt x="2057" y="1314"/>
                  </a:lnTo>
                  <a:cubicBezTo>
                    <a:pt x="2057" y="1485"/>
                    <a:pt x="2197" y="1625"/>
                    <a:pt x="2368" y="1625"/>
                  </a:cubicBezTo>
                  <a:lnTo>
                    <a:pt x="3261" y="1625"/>
                  </a:lnTo>
                  <a:lnTo>
                    <a:pt x="3261" y="2057"/>
                  </a:lnTo>
                  <a:lnTo>
                    <a:pt x="2368" y="2057"/>
                  </a:lnTo>
                  <a:cubicBezTo>
                    <a:pt x="2197" y="2057"/>
                    <a:pt x="2057" y="2187"/>
                    <a:pt x="2057" y="2368"/>
                  </a:cubicBezTo>
                  <a:lnTo>
                    <a:pt x="2057" y="3260"/>
                  </a:lnTo>
                  <a:lnTo>
                    <a:pt x="1626" y="3260"/>
                  </a:lnTo>
                  <a:lnTo>
                    <a:pt x="1626" y="2368"/>
                  </a:lnTo>
                  <a:cubicBezTo>
                    <a:pt x="1626" y="2187"/>
                    <a:pt x="1495" y="2057"/>
                    <a:pt x="1325" y="2057"/>
                  </a:cubicBezTo>
                  <a:lnTo>
                    <a:pt x="432" y="2057"/>
                  </a:lnTo>
                  <a:lnTo>
                    <a:pt x="432" y="1625"/>
                  </a:lnTo>
                  <a:lnTo>
                    <a:pt x="1325" y="1625"/>
                  </a:lnTo>
                  <a:cubicBezTo>
                    <a:pt x="1495" y="1625"/>
                    <a:pt x="1626" y="1485"/>
                    <a:pt x="1626" y="1314"/>
                  </a:cubicBezTo>
                  <a:lnTo>
                    <a:pt x="1626" y="422"/>
                  </a:lnTo>
                  <a:close/>
                  <a:moveTo>
                    <a:pt x="1515" y="0"/>
                  </a:moveTo>
                  <a:cubicBezTo>
                    <a:pt x="1345" y="0"/>
                    <a:pt x="1204" y="131"/>
                    <a:pt x="1204" y="311"/>
                  </a:cubicBezTo>
                  <a:lnTo>
                    <a:pt x="1204" y="1204"/>
                  </a:lnTo>
                  <a:lnTo>
                    <a:pt x="312" y="1204"/>
                  </a:lnTo>
                  <a:cubicBezTo>
                    <a:pt x="141" y="1204"/>
                    <a:pt x="1" y="1334"/>
                    <a:pt x="1" y="1505"/>
                  </a:cubicBezTo>
                  <a:lnTo>
                    <a:pt x="1" y="2187"/>
                  </a:lnTo>
                  <a:cubicBezTo>
                    <a:pt x="1" y="2358"/>
                    <a:pt x="141" y="2498"/>
                    <a:pt x="312" y="2498"/>
                  </a:cubicBezTo>
                  <a:lnTo>
                    <a:pt x="1204" y="2498"/>
                  </a:lnTo>
                  <a:lnTo>
                    <a:pt x="1204" y="3391"/>
                  </a:lnTo>
                  <a:cubicBezTo>
                    <a:pt x="1204" y="3551"/>
                    <a:pt x="1345" y="3692"/>
                    <a:pt x="1515" y="3692"/>
                  </a:cubicBezTo>
                  <a:lnTo>
                    <a:pt x="2187" y="3692"/>
                  </a:lnTo>
                  <a:cubicBezTo>
                    <a:pt x="2358" y="3692"/>
                    <a:pt x="2498" y="3551"/>
                    <a:pt x="2498" y="3381"/>
                  </a:cubicBezTo>
                  <a:lnTo>
                    <a:pt x="2498" y="2488"/>
                  </a:lnTo>
                  <a:lnTo>
                    <a:pt x="3391" y="2488"/>
                  </a:lnTo>
                  <a:cubicBezTo>
                    <a:pt x="3561" y="2488"/>
                    <a:pt x="3702" y="2348"/>
                    <a:pt x="3702" y="2177"/>
                  </a:cubicBezTo>
                  <a:lnTo>
                    <a:pt x="3702" y="1505"/>
                  </a:lnTo>
                  <a:cubicBezTo>
                    <a:pt x="3702" y="1334"/>
                    <a:pt x="3561" y="1194"/>
                    <a:pt x="3391" y="1194"/>
                  </a:cubicBezTo>
                  <a:lnTo>
                    <a:pt x="2498" y="1194"/>
                  </a:lnTo>
                  <a:lnTo>
                    <a:pt x="2498" y="311"/>
                  </a:lnTo>
                  <a:cubicBezTo>
                    <a:pt x="2498" y="131"/>
                    <a:pt x="2358" y="0"/>
                    <a:pt x="2187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59"/>
          <p:cNvSpPr txBox="1">
            <a:spLocks noGrp="1"/>
          </p:cNvSpPr>
          <p:nvPr>
            <p:ph type="subTitle" idx="4294967295"/>
          </p:nvPr>
        </p:nvSpPr>
        <p:spPr>
          <a:xfrm flipH="1">
            <a:off x="3583950" y="1192388"/>
            <a:ext cx="1976100" cy="1067100"/>
          </a:xfrm>
          <a:prstGeom prst="rect">
            <a:avLst/>
          </a:prstGeom>
        </p:spPr>
        <p:txBody>
          <a:bodyPr spcFirstLastPara="1" wrap="square" lIns="91425" tIns="274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Kampagnen, die für Aufmerksamkeit sorgen</a:t>
            </a:r>
            <a:br>
              <a:rPr lang="de-DE" sz="900" dirty="0"/>
            </a:br>
            <a:r>
              <a:rPr lang="de-DE" sz="900" dirty="0"/>
              <a:t>Sollen Emotionen erzeugen</a:t>
            </a:r>
            <a:br>
              <a:rPr lang="de-DE" sz="900" dirty="0"/>
            </a:br>
            <a:r>
              <a:rPr lang="de-DE" sz="900" dirty="0"/>
              <a:t>Menschen sollen sich mit der Marke auseinandersetzen</a:t>
            </a:r>
            <a:endParaRPr sz="900" dirty="0"/>
          </a:p>
        </p:txBody>
      </p:sp>
      <p:sp>
        <p:nvSpPr>
          <p:cNvPr id="1026" name="Google Shape;1026;p59"/>
          <p:cNvSpPr txBox="1">
            <a:spLocks noGrp="1"/>
          </p:cNvSpPr>
          <p:nvPr>
            <p:ph type="subTitle" idx="4294967295"/>
          </p:nvPr>
        </p:nvSpPr>
        <p:spPr>
          <a:xfrm flipH="1">
            <a:off x="656990" y="3900522"/>
            <a:ext cx="2475300" cy="812700"/>
          </a:xfrm>
          <a:prstGeom prst="rect">
            <a:avLst/>
          </a:prstGeom>
        </p:spPr>
        <p:txBody>
          <a:bodyPr spcFirstLastPara="1" wrap="square" lIns="91425" tIns="2743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Löst Probleme</a:t>
            </a:r>
            <a:br>
              <a:rPr lang="de-DE" sz="900" dirty="0"/>
            </a:br>
            <a:r>
              <a:rPr lang="de-DE" sz="900" dirty="0"/>
              <a:t>z.B.: „Wie wechsle ich eine Glühbirne?“</a:t>
            </a:r>
            <a:br>
              <a:rPr lang="de-DE" sz="900" dirty="0"/>
            </a:br>
            <a:r>
              <a:rPr lang="de-DE" sz="900" dirty="0">
                <a:sym typeface="Wingdings" panose="05000000000000000000" pitchFamily="2" charset="2"/>
              </a:rPr>
              <a:t> direkter Mehrwert und Nutzen</a:t>
            </a:r>
            <a:endParaRPr lang="de-DE" sz="900" dirty="0"/>
          </a:p>
        </p:txBody>
      </p:sp>
      <p:sp>
        <p:nvSpPr>
          <p:cNvPr id="1027" name="Google Shape;1027;p59"/>
          <p:cNvSpPr txBox="1">
            <a:spLocks noGrp="1"/>
          </p:cNvSpPr>
          <p:nvPr>
            <p:ph type="subTitle" idx="4294967295"/>
          </p:nvPr>
        </p:nvSpPr>
        <p:spPr>
          <a:xfrm flipH="1">
            <a:off x="5986687" y="3718750"/>
            <a:ext cx="1976100" cy="1067100"/>
          </a:xfrm>
          <a:prstGeom prst="rect">
            <a:avLst/>
          </a:prstGeom>
        </p:spPr>
        <p:txBody>
          <a:bodyPr spcFirstLastPara="1" wrap="square" lIns="91425" tIns="274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Produkt- und Kunden-Cases, Studienergebnisse…</a:t>
            </a:r>
            <a:br>
              <a:rPr lang="de-DE" sz="900" dirty="0"/>
            </a:br>
            <a:r>
              <a:rPr lang="de-DE" sz="900" dirty="0"/>
              <a:t>Produktion aufwändiger, weckt aber Interesse am Unternehmen</a:t>
            </a:r>
            <a:endParaRPr sz="900" dirty="0"/>
          </a:p>
        </p:txBody>
      </p:sp>
      <p:sp>
        <p:nvSpPr>
          <p:cNvPr id="1028" name="Google Shape;1028;p59"/>
          <p:cNvSpPr txBox="1"/>
          <p:nvPr/>
        </p:nvSpPr>
        <p:spPr>
          <a:xfrm>
            <a:off x="5986690" y="3708415"/>
            <a:ext cx="8778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Info-Content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9" name="Google Shape;1029;p59"/>
          <p:cNvSpPr txBox="1"/>
          <p:nvPr/>
        </p:nvSpPr>
        <p:spPr>
          <a:xfrm>
            <a:off x="3858525" y="1268486"/>
            <a:ext cx="1426950" cy="20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Highlight-Content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30" name="Google Shape;1030;p59"/>
          <p:cNvSpPr txBox="1"/>
          <p:nvPr/>
        </p:nvSpPr>
        <p:spPr>
          <a:xfrm>
            <a:off x="2049139" y="3900522"/>
            <a:ext cx="1083152" cy="22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Such-Content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031" name="Google Shape;1031;p59"/>
          <p:cNvGrpSpPr/>
          <p:nvPr/>
        </p:nvGrpSpPr>
        <p:grpSpPr>
          <a:xfrm>
            <a:off x="4469689" y="2796960"/>
            <a:ext cx="221246" cy="456432"/>
            <a:chOff x="4162249" y="4113513"/>
            <a:chExt cx="184587" cy="380804"/>
          </a:xfrm>
        </p:grpSpPr>
        <p:sp>
          <p:nvSpPr>
            <p:cNvPr id="1032" name="Google Shape;1032;p59"/>
            <p:cNvSpPr/>
            <p:nvPr/>
          </p:nvSpPr>
          <p:spPr>
            <a:xfrm>
              <a:off x="4162249" y="4113513"/>
              <a:ext cx="184587" cy="154648"/>
            </a:xfrm>
            <a:custGeom>
              <a:avLst/>
              <a:gdLst/>
              <a:ahLst/>
              <a:cxnLst/>
              <a:rect l="l" t="t" r="r" b="b"/>
              <a:pathLst>
                <a:path w="7158" h="5997" extrusionOk="0">
                  <a:moveTo>
                    <a:pt x="3458" y="464"/>
                  </a:moveTo>
                  <a:lnTo>
                    <a:pt x="3458" y="2659"/>
                  </a:lnTo>
                  <a:lnTo>
                    <a:pt x="1504" y="4339"/>
                  </a:lnTo>
                  <a:cubicBezTo>
                    <a:pt x="516" y="2714"/>
                    <a:pt x="1570" y="617"/>
                    <a:pt x="3458" y="464"/>
                  </a:cubicBezTo>
                  <a:close/>
                  <a:moveTo>
                    <a:pt x="3458" y="3230"/>
                  </a:moveTo>
                  <a:lnTo>
                    <a:pt x="3458" y="5557"/>
                  </a:lnTo>
                  <a:cubicBezTo>
                    <a:pt x="2811" y="5491"/>
                    <a:pt x="2196" y="5184"/>
                    <a:pt x="1768" y="4690"/>
                  </a:cubicBezTo>
                  <a:lnTo>
                    <a:pt x="3458" y="3230"/>
                  </a:lnTo>
                  <a:close/>
                  <a:moveTo>
                    <a:pt x="3897" y="3219"/>
                  </a:moveTo>
                  <a:lnTo>
                    <a:pt x="5632" y="4646"/>
                  </a:lnTo>
                  <a:cubicBezTo>
                    <a:pt x="5204" y="5173"/>
                    <a:pt x="4578" y="5491"/>
                    <a:pt x="3897" y="5557"/>
                  </a:cubicBezTo>
                  <a:lnTo>
                    <a:pt x="3897" y="3219"/>
                  </a:lnTo>
                  <a:close/>
                  <a:moveTo>
                    <a:pt x="3691" y="0"/>
                  </a:moveTo>
                  <a:cubicBezTo>
                    <a:pt x="2631" y="0"/>
                    <a:pt x="1576" y="554"/>
                    <a:pt x="1021" y="1627"/>
                  </a:cubicBezTo>
                  <a:cubicBezTo>
                    <a:pt x="0" y="3614"/>
                    <a:pt x="1449" y="5985"/>
                    <a:pt x="3689" y="5985"/>
                  </a:cubicBezTo>
                  <a:lnTo>
                    <a:pt x="3689" y="5996"/>
                  </a:lnTo>
                  <a:cubicBezTo>
                    <a:pt x="5720" y="5996"/>
                    <a:pt x="7158" y="4009"/>
                    <a:pt x="6532" y="2077"/>
                  </a:cubicBezTo>
                  <a:cubicBezTo>
                    <a:pt x="6502" y="1953"/>
                    <a:pt x="6412" y="1901"/>
                    <a:pt x="6321" y="1901"/>
                  </a:cubicBezTo>
                  <a:cubicBezTo>
                    <a:pt x="6179" y="1901"/>
                    <a:pt x="6034" y="2028"/>
                    <a:pt x="6115" y="2209"/>
                  </a:cubicBezTo>
                  <a:cubicBezTo>
                    <a:pt x="6345" y="2901"/>
                    <a:pt x="6257" y="3658"/>
                    <a:pt x="5895" y="4295"/>
                  </a:cubicBezTo>
                  <a:lnTo>
                    <a:pt x="3908" y="2648"/>
                  </a:lnTo>
                  <a:lnTo>
                    <a:pt x="3908" y="453"/>
                  </a:lnTo>
                  <a:cubicBezTo>
                    <a:pt x="4655" y="519"/>
                    <a:pt x="5324" y="903"/>
                    <a:pt x="5763" y="1507"/>
                  </a:cubicBezTo>
                  <a:cubicBezTo>
                    <a:pt x="5814" y="1576"/>
                    <a:pt x="5878" y="1604"/>
                    <a:pt x="5941" y="1604"/>
                  </a:cubicBezTo>
                  <a:cubicBezTo>
                    <a:pt x="6098" y="1604"/>
                    <a:pt x="6243" y="1426"/>
                    <a:pt x="6126" y="1254"/>
                  </a:cubicBezTo>
                  <a:cubicBezTo>
                    <a:pt x="5521" y="411"/>
                    <a:pt x="4604" y="0"/>
                    <a:pt x="3691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9"/>
            <p:cNvSpPr/>
            <p:nvPr/>
          </p:nvSpPr>
          <p:spPr>
            <a:xfrm>
              <a:off x="4192524" y="4276051"/>
              <a:ext cx="129402" cy="218265"/>
            </a:xfrm>
            <a:custGeom>
              <a:avLst/>
              <a:gdLst/>
              <a:ahLst/>
              <a:cxnLst/>
              <a:rect l="l" t="t" r="r" b="b"/>
              <a:pathLst>
                <a:path w="5018" h="8464" extrusionOk="0">
                  <a:moveTo>
                    <a:pt x="1944" y="440"/>
                  </a:moveTo>
                  <a:cubicBezTo>
                    <a:pt x="2120" y="440"/>
                    <a:pt x="2262" y="571"/>
                    <a:pt x="2284" y="747"/>
                  </a:cubicBezTo>
                  <a:lnTo>
                    <a:pt x="2284" y="791"/>
                  </a:lnTo>
                  <a:lnTo>
                    <a:pt x="2284" y="1537"/>
                  </a:lnTo>
                  <a:lnTo>
                    <a:pt x="1582" y="1537"/>
                  </a:lnTo>
                  <a:lnTo>
                    <a:pt x="1582" y="791"/>
                  </a:lnTo>
                  <a:cubicBezTo>
                    <a:pt x="1582" y="593"/>
                    <a:pt x="1746" y="440"/>
                    <a:pt x="1944" y="440"/>
                  </a:cubicBezTo>
                  <a:close/>
                  <a:moveTo>
                    <a:pt x="791" y="440"/>
                  </a:moveTo>
                  <a:cubicBezTo>
                    <a:pt x="989" y="440"/>
                    <a:pt x="1143" y="593"/>
                    <a:pt x="1143" y="791"/>
                  </a:cubicBezTo>
                  <a:lnTo>
                    <a:pt x="1143" y="1537"/>
                  </a:lnTo>
                  <a:lnTo>
                    <a:pt x="758" y="1537"/>
                  </a:lnTo>
                  <a:cubicBezTo>
                    <a:pt x="649" y="1537"/>
                    <a:pt x="539" y="1559"/>
                    <a:pt x="440" y="1603"/>
                  </a:cubicBezTo>
                  <a:lnTo>
                    <a:pt x="440" y="791"/>
                  </a:lnTo>
                  <a:cubicBezTo>
                    <a:pt x="440" y="593"/>
                    <a:pt x="605" y="440"/>
                    <a:pt x="791" y="440"/>
                  </a:cubicBezTo>
                  <a:close/>
                  <a:moveTo>
                    <a:pt x="3075" y="440"/>
                  </a:moveTo>
                  <a:cubicBezTo>
                    <a:pt x="3272" y="440"/>
                    <a:pt x="3426" y="593"/>
                    <a:pt x="3437" y="791"/>
                  </a:cubicBezTo>
                  <a:lnTo>
                    <a:pt x="3437" y="2207"/>
                  </a:lnTo>
                  <a:cubicBezTo>
                    <a:pt x="3426" y="2383"/>
                    <a:pt x="3305" y="2536"/>
                    <a:pt x="3140" y="2558"/>
                  </a:cubicBezTo>
                  <a:cubicBezTo>
                    <a:pt x="3195" y="2207"/>
                    <a:pt x="3031" y="1845"/>
                    <a:pt x="2723" y="1669"/>
                  </a:cubicBezTo>
                  <a:lnTo>
                    <a:pt x="2723" y="791"/>
                  </a:lnTo>
                  <a:lnTo>
                    <a:pt x="2723" y="747"/>
                  </a:lnTo>
                  <a:cubicBezTo>
                    <a:pt x="2745" y="571"/>
                    <a:pt x="2899" y="440"/>
                    <a:pt x="3075" y="440"/>
                  </a:cubicBezTo>
                  <a:close/>
                  <a:moveTo>
                    <a:pt x="4227" y="440"/>
                  </a:moveTo>
                  <a:cubicBezTo>
                    <a:pt x="4414" y="440"/>
                    <a:pt x="4579" y="593"/>
                    <a:pt x="4579" y="791"/>
                  </a:cubicBezTo>
                  <a:lnTo>
                    <a:pt x="4579" y="2207"/>
                  </a:lnTo>
                  <a:cubicBezTo>
                    <a:pt x="4579" y="2443"/>
                    <a:pt x="4400" y="2561"/>
                    <a:pt x="4222" y="2561"/>
                  </a:cubicBezTo>
                  <a:cubicBezTo>
                    <a:pt x="4043" y="2561"/>
                    <a:pt x="3865" y="2443"/>
                    <a:pt x="3865" y="2207"/>
                  </a:cubicBezTo>
                  <a:lnTo>
                    <a:pt x="3865" y="791"/>
                  </a:lnTo>
                  <a:cubicBezTo>
                    <a:pt x="3865" y="593"/>
                    <a:pt x="4030" y="440"/>
                    <a:pt x="4227" y="440"/>
                  </a:cubicBezTo>
                  <a:close/>
                  <a:moveTo>
                    <a:pt x="2284" y="1976"/>
                  </a:moveTo>
                  <a:cubicBezTo>
                    <a:pt x="2855" y="1976"/>
                    <a:pt x="2855" y="2844"/>
                    <a:pt x="2284" y="2844"/>
                  </a:cubicBezTo>
                  <a:lnTo>
                    <a:pt x="1395" y="2844"/>
                  </a:lnTo>
                  <a:cubicBezTo>
                    <a:pt x="1099" y="2844"/>
                    <a:pt x="1099" y="3283"/>
                    <a:pt x="1395" y="3283"/>
                  </a:cubicBezTo>
                  <a:lnTo>
                    <a:pt x="2284" y="3283"/>
                  </a:lnTo>
                  <a:cubicBezTo>
                    <a:pt x="2526" y="3283"/>
                    <a:pt x="2767" y="3173"/>
                    <a:pt x="2932" y="2986"/>
                  </a:cubicBezTo>
                  <a:cubicBezTo>
                    <a:pt x="3114" y="2831"/>
                    <a:pt x="3337" y="2754"/>
                    <a:pt x="3562" y="2754"/>
                  </a:cubicBezTo>
                  <a:cubicBezTo>
                    <a:pt x="3798" y="2754"/>
                    <a:pt x="4036" y="2839"/>
                    <a:pt x="4227" y="3008"/>
                  </a:cubicBezTo>
                  <a:cubicBezTo>
                    <a:pt x="4348" y="3008"/>
                    <a:pt x="4469" y="2975"/>
                    <a:pt x="4579" y="2920"/>
                  </a:cubicBezTo>
                  <a:lnTo>
                    <a:pt x="4579" y="3195"/>
                  </a:lnTo>
                  <a:cubicBezTo>
                    <a:pt x="4579" y="3733"/>
                    <a:pt x="4337" y="4238"/>
                    <a:pt x="3931" y="4589"/>
                  </a:cubicBezTo>
                  <a:lnTo>
                    <a:pt x="3931" y="4600"/>
                  </a:lnTo>
                  <a:cubicBezTo>
                    <a:pt x="3876" y="4644"/>
                    <a:pt x="3843" y="4721"/>
                    <a:pt x="3854" y="4798"/>
                  </a:cubicBezTo>
                  <a:cubicBezTo>
                    <a:pt x="3854" y="4809"/>
                    <a:pt x="3854" y="4820"/>
                    <a:pt x="3854" y="4831"/>
                  </a:cubicBezTo>
                  <a:lnTo>
                    <a:pt x="3854" y="5588"/>
                  </a:lnTo>
                  <a:lnTo>
                    <a:pt x="2021" y="5588"/>
                  </a:lnTo>
                  <a:cubicBezTo>
                    <a:pt x="1724" y="5588"/>
                    <a:pt x="1724" y="6027"/>
                    <a:pt x="2021" y="6027"/>
                  </a:cubicBezTo>
                  <a:lnTo>
                    <a:pt x="3854" y="6027"/>
                  </a:lnTo>
                  <a:lnTo>
                    <a:pt x="3854" y="6389"/>
                  </a:lnTo>
                  <a:lnTo>
                    <a:pt x="1362" y="6389"/>
                  </a:lnTo>
                  <a:lnTo>
                    <a:pt x="1362" y="4918"/>
                  </a:lnTo>
                  <a:cubicBezTo>
                    <a:pt x="1351" y="4831"/>
                    <a:pt x="1318" y="4765"/>
                    <a:pt x="1252" y="4710"/>
                  </a:cubicBezTo>
                  <a:cubicBezTo>
                    <a:pt x="747" y="4369"/>
                    <a:pt x="440" y="3810"/>
                    <a:pt x="440" y="3195"/>
                  </a:cubicBezTo>
                  <a:lnTo>
                    <a:pt x="440" y="2295"/>
                  </a:lnTo>
                  <a:cubicBezTo>
                    <a:pt x="440" y="2119"/>
                    <a:pt x="583" y="1976"/>
                    <a:pt x="758" y="1976"/>
                  </a:cubicBezTo>
                  <a:close/>
                  <a:moveTo>
                    <a:pt x="3854" y="6828"/>
                  </a:moveTo>
                  <a:lnTo>
                    <a:pt x="3854" y="7191"/>
                  </a:lnTo>
                  <a:lnTo>
                    <a:pt x="1362" y="7191"/>
                  </a:lnTo>
                  <a:lnTo>
                    <a:pt x="1362" y="6828"/>
                  </a:lnTo>
                  <a:close/>
                  <a:moveTo>
                    <a:pt x="3854" y="7641"/>
                  </a:moveTo>
                  <a:lnTo>
                    <a:pt x="3854" y="8036"/>
                  </a:lnTo>
                  <a:lnTo>
                    <a:pt x="1362" y="8036"/>
                  </a:lnTo>
                  <a:lnTo>
                    <a:pt x="1362" y="7641"/>
                  </a:lnTo>
                  <a:close/>
                  <a:moveTo>
                    <a:pt x="791" y="1"/>
                  </a:moveTo>
                  <a:cubicBezTo>
                    <a:pt x="363" y="1"/>
                    <a:pt x="1" y="352"/>
                    <a:pt x="1" y="791"/>
                  </a:cubicBezTo>
                  <a:lnTo>
                    <a:pt x="1" y="3195"/>
                  </a:lnTo>
                  <a:cubicBezTo>
                    <a:pt x="12" y="3919"/>
                    <a:pt x="352" y="4589"/>
                    <a:pt x="923" y="5017"/>
                  </a:cubicBezTo>
                  <a:lnTo>
                    <a:pt x="923" y="8244"/>
                  </a:lnTo>
                  <a:cubicBezTo>
                    <a:pt x="923" y="8365"/>
                    <a:pt x="1022" y="8464"/>
                    <a:pt x="1143" y="8464"/>
                  </a:cubicBezTo>
                  <a:lnTo>
                    <a:pt x="4074" y="8464"/>
                  </a:lnTo>
                  <a:cubicBezTo>
                    <a:pt x="4194" y="8464"/>
                    <a:pt x="4293" y="8365"/>
                    <a:pt x="4293" y="8244"/>
                  </a:cubicBezTo>
                  <a:lnTo>
                    <a:pt x="4293" y="4852"/>
                  </a:lnTo>
                  <a:cubicBezTo>
                    <a:pt x="4754" y="4424"/>
                    <a:pt x="5018" y="3821"/>
                    <a:pt x="5018" y="3195"/>
                  </a:cubicBezTo>
                  <a:lnTo>
                    <a:pt x="5018" y="791"/>
                  </a:lnTo>
                  <a:cubicBezTo>
                    <a:pt x="5018" y="352"/>
                    <a:pt x="4655" y="1"/>
                    <a:pt x="4227" y="1"/>
                  </a:cubicBezTo>
                  <a:cubicBezTo>
                    <a:pt x="4068" y="165"/>
                    <a:pt x="3860" y="248"/>
                    <a:pt x="3651" y="248"/>
                  </a:cubicBezTo>
                  <a:cubicBezTo>
                    <a:pt x="3442" y="248"/>
                    <a:pt x="3234" y="165"/>
                    <a:pt x="3075" y="1"/>
                  </a:cubicBezTo>
                  <a:cubicBezTo>
                    <a:pt x="2921" y="165"/>
                    <a:pt x="2715" y="248"/>
                    <a:pt x="2509" y="248"/>
                  </a:cubicBezTo>
                  <a:cubicBezTo>
                    <a:pt x="2303" y="248"/>
                    <a:pt x="2098" y="165"/>
                    <a:pt x="1944" y="1"/>
                  </a:cubicBezTo>
                  <a:cubicBezTo>
                    <a:pt x="1785" y="165"/>
                    <a:pt x="1576" y="248"/>
                    <a:pt x="1368" y="248"/>
                  </a:cubicBezTo>
                  <a:cubicBezTo>
                    <a:pt x="1159" y="248"/>
                    <a:pt x="951" y="165"/>
                    <a:pt x="791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78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Ähnliches Foto">
            <a:extLst>
              <a:ext uri="{FF2B5EF4-FFF2-40B4-BE49-F238E27FC236}">
                <a16:creationId xmlns:a16="http://schemas.microsoft.com/office/drawing/2014/main" id="{5E7FDCE2-8F03-41BC-926A-674EE2F1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5" y="1537600"/>
            <a:ext cx="7620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002;p59">
            <a:extLst>
              <a:ext uri="{FF2B5EF4-FFF2-40B4-BE49-F238E27FC236}">
                <a16:creationId xmlns:a16="http://schemas.microsoft.com/office/drawing/2014/main" id="{6744B145-2D99-4D75-9C92-F83990F93B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Hero-Hub-Help-Modell</a:t>
            </a:r>
            <a:endParaRPr dirty="0">
              <a:solidFill>
                <a:srgbClr val="2C3938"/>
              </a:solidFill>
            </a:endParaRPr>
          </a:p>
        </p:txBody>
      </p:sp>
      <p:cxnSp>
        <p:nvCxnSpPr>
          <p:cNvPr id="10" name="Google Shape;1003;p59">
            <a:extLst>
              <a:ext uri="{FF2B5EF4-FFF2-40B4-BE49-F238E27FC236}">
                <a16:creationId xmlns:a16="http://schemas.microsoft.com/office/drawing/2014/main" id="{49121ED7-DE45-43EC-B92A-4DA39941C190}"/>
              </a:ext>
            </a:extLst>
          </p:cNvPr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7553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2;p59">
            <a:extLst>
              <a:ext uri="{FF2B5EF4-FFF2-40B4-BE49-F238E27FC236}">
                <a16:creationId xmlns:a16="http://schemas.microsoft.com/office/drawing/2014/main" id="{AD73AB08-8DED-4CD1-B781-DB0796C41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925" y="304200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Help</a:t>
            </a:r>
            <a:endParaRPr dirty="0">
              <a:solidFill>
                <a:srgbClr val="2C3938"/>
              </a:solidFill>
            </a:endParaRPr>
          </a:p>
        </p:txBody>
      </p:sp>
      <p:cxnSp>
        <p:nvCxnSpPr>
          <p:cNvPr id="4" name="Google Shape;1003;p59">
            <a:extLst>
              <a:ext uri="{FF2B5EF4-FFF2-40B4-BE49-F238E27FC236}">
                <a16:creationId xmlns:a16="http://schemas.microsoft.com/office/drawing/2014/main" id="{B171ACD1-A1F8-4EAC-97B9-D338CE05A7F5}"/>
              </a:ext>
            </a:extLst>
          </p:cNvPr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CE9385C-713B-4C91-8392-CCBDD7FF3B77}"/>
              </a:ext>
            </a:extLst>
          </p:cNvPr>
          <p:cNvSpPr txBox="1"/>
          <p:nvPr/>
        </p:nvSpPr>
        <p:spPr>
          <a:xfrm>
            <a:off x="242371" y="1402199"/>
            <a:ext cx="4359329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 err="1"/>
              <a:t>How</a:t>
            </a:r>
            <a:r>
              <a:rPr lang="de-DE" dirty="0"/>
              <a:t>-</a:t>
            </a:r>
            <a:r>
              <a:rPr lang="de-DE" dirty="0" err="1"/>
              <a:t>To</a:t>
            </a:r>
            <a:r>
              <a:rPr lang="de-DE" dirty="0"/>
              <a:t>-Videos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Produkt-Demo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Anleitungen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Serviceleistungen wie Bestellungen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261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2;p59">
            <a:extLst>
              <a:ext uri="{FF2B5EF4-FFF2-40B4-BE49-F238E27FC236}">
                <a16:creationId xmlns:a16="http://schemas.microsoft.com/office/drawing/2014/main" id="{AD73AB08-8DED-4CD1-B781-DB0796C41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925" y="304200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Hub</a:t>
            </a:r>
            <a:endParaRPr dirty="0">
              <a:solidFill>
                <a:srgbClr val="2C3938"/>
              </a:solidFill>
            </a:endParaRPr>
          </a:p>
        </p:txBody>
      </p:sp>
      <p:cxnSp>
        <p:nvCxnSpPr>
          <p:cNvPr id="4" name="Google Shape;1003;p59">
            <a:extLst>
              <a:ext uri="{FF2B5EF4-FFF2-40B4-BE49-F238E27FC236}">
                <a16:creationId xmlns:a16="http://schemas.microsoft.com/office/drawing/2014/main" id="{B171ACD1-A1F8-4EAC-97B9-D338CE05A7F5}"/>
              </a:ext>
            </a:extLst>
          </p:cNvPr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CE9385C-713B-4C91-8392-CCBDD7FF3B77}"/>
              </a:ext>
            </a:extLst>
          </p:cNvPr>
          <p:cNvSpPr txBox="1"/>
          <p:nvPr/>
        </p:nvSpPr>
        <p:spPr>
          <a:xfrm>
            <a:off x="242371" y="1402199"/>
            <a:ext cx="435932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Serielle Formate für Subscriber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Unterhaltsam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Regelmäßigkeit, z.B. jeden Mittwoch um 10:00</a:t>
            </a:r>
          </a:p>
        </p:txBody>
      </p:sp>
    </p:spTree>
    <p:extLst>
      <p:ext uri="{BB962C8B-B14F-4D97-AF65-F5344CB8AC3E}">
        <p14:creationId xmlns:p14="http://schemas.microsoft.com/office/powerpoint/2010/main" val="1223878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2;p59">
            <a:extLst>
              <a:ext uri="{FF2B5EF4-FFF2-40B4-BE49-F238E27FC236}">
                <a16:creationId xmlns:a16="http://schemas.microsoft.com/office/drawing/2014/main" id="{AD73AB08-8DED-4CD1-B781-DB0796C41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925" y="304200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2C3938"/>
                </a:solidFill>
              </a:rPr>
              <a:t>Hero</a:t>
            </a:r>
            <a:endParaRPr dirty="0">
              <a:solidFill>
                <a:srgbClr val="2C3938"/>
              </a:solidFill>
            </a:endParaRPr>
          </a:p>
        </p:txBody>
      </p:sp>
      <p:cxnSp>
        <p:nvCxnSpPr>
          <p:cNvPr id="4" name="Google Shape;1003;p59">
            <a:extLst>
              <a:ext uri="{FF2B5EF4-FFF2-40B4-BE49-F238E27FC236}">
                <a16:creationId xmlns:a16="http://schemas.microsoft.com/office/drawing/2014/main" id="{B171ACD1-A1F8-4EAC-97B9-D338CE05A7F5}"/>
              </a:ext>
            </a:extLst>
          </p:cNvPr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CE9385C-713B-4C91-8392-CCBDD7FF3B77}"/>
              </a:ext>
            </a:extLst>
          </p:cNvPr>
          <p:cNvSpPr txBox="1"/>
          <p:nvPr/>
        </p:nvSpPr>
        <p:spPr>
          <a:xfrm>
            <a:off x="242371" y="1402199"/>
            <a:ext cx="4359329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Stellt das Unternehmen ins Rampenlicht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Wichtig: Storytelling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Emotionalisieren die Marke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Beispiel: Dove Real Beauty Sketches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/>
              <a:t>Beispiel: „Supergeil“ von Edeka</a:t>
            </a:r>
          </a:p>
        </p:txBody>
      </p:sp>
    </p:spTree>
    <p:extLst>
      <p:ext uri="{BB962C8B-B14F-4D97-AF65-F5344CB8AC3E}">
        <p14:creationId xmlns:p14="http://schemas.microsoft.com/office/powerpoint/2010/main" val="234125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</a:t>
            </a: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Chancen für Unternehmen</a:t>
            </a:r>
            <a:endParaRPr dirty="0"/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Werbeanzeigen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Crashkurs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Content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Analytics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4" grpId="0"/>
      <p:bldP spid="265" grpId="0"/>
      <p:bldP spid="267" grpId="0"/>
      <p:bldP spid="269" grpId="0"/>
      <p:bldP spid="271" grpId="0"/>
      <p:bldP spid="274" grpId="0"/>
      <p:bldP spid="275" grpId="0"/>
      <p:bldP spid="276" grpId="0"/>
      <p:bldP spid="277" grpId="0"/>
      <p:bldP spid="278" grpId="0"/>
      <p:bldP spid="2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4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4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rgbClr val="F3F3F3"/>
                </a:solidFill>
              </a:rPr>
              <a:t>Story </a:t>
            </a:r>
            <a:r>
              <a:rPr lang="de-DE" dirty="0" err="1">
                <a:solidFill>
                  <a:srgbClr val="F3F3F3"/>
                </a:solidFill>
              </a:rPr>
              <a:t>Telling</a:t>
            </a:r>
            <a:endParaRPr dirty="0">
              <a:solidFill>
                <a:srgbClr val="F3F3F3"/>
              </a:solidFill>
            </a:endParaRPr>
          </a:p>
        </p:txBody>
      </p:sp>
      <p:sp>
        <p:nvSpPr>
          <p:cNvPr id="882" name="Google Shape;882;p54"/>
          <p:cNvSpPr/>
          <p:nvPr/>
        </p:nvSpPr>
        <p:spPr>
          <a:xfrm>
            <a:off x="1295500" y="2772500"/>
            <a:ext cx="828600" cy="828600"/>
          </a:xfrm>
          <a:prstGeom prst="rect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4"/>
          <p:cNvSpPr/>
          <p:nvPr/>
        </p:nvSpPr>
        <p:spPr>
          <a:xfrm>
            <a:off x="3209225" y="2772500"/>
            <a:ext cx="828600" cy="828600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4"/>
          <p:cNvSpPr/>
          <p:nvPr/>
        </p:nvSpPr>
        <p:spPr>
          <a:xfrm>
            <a:off x="5106150" y="2772500"/>
            <a:ext cx="828600" cy="828600"/>
          </a:xfrm>
          <a:prstGeom prst="rect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4"/>
          <p:cNvSpPr/>
          <p:nvPr/>
        </p:nvSpPr>
        <p:spPr>
          <a:xfrm>
            <a:off x="7019875" y="2772500"/>
            <a:ext cx="828600" cy="828600"/>
          </a:xfrm>
          <a:prstGeom prst="rect">
            <a:avLst/>
          </a:prstGeom>
          <a:solidFill>
            <a:srgbClr val="2C3938"/>
          </a:solidFill>
          <a:ln w="19050" cap="flat" cmpd="sng">
            <a:solidFill>
              <a:srgbClr val="2C39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6" name="Google Shape;886;p54"/>
          <p:cNvCxnSpPr>
            <a:stCxn id="882" idx="3"/>
            <a:endCxn id="883" idx="1"/>
          </p:cNvCxnSpPr>
          <p:nvPr/>
        </p:nvCxnSpPr>
        <p:spPr>
          <a:xfrm>
            <a:off x="2124100" y="3186800"/>
            <a:ext cx="1085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7" name="Google Shape;887;p54"/>
          <p:cNvCxnSpPr>
            <a:stCxn id="883" idx="3"/>
            <a:endCxn id="884" idx="1"/>
          </p:cNvCxnSpPr>
          <p:nvPr/>
        </p:nvCxnSpPr>
        <p:spPr>
          <a:xfrm>
            <a:off x="4037825" y="3186800"/>
            <a:ext cx="10683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p54"/>
          <p:cNvCxnSpPr>
            <a:stCxn id="884" idx="3"/>
            <a:endCxn id="885" idx="1"/>
          </p:cNvCxnSpPr>
          <p:nvPr/>
        </p:nvCxnSpPr>
        <p:spPr>
          <a:xfrm>
            <a:off x="5934750" y="3186800"/>
            <a:ext cx="10851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9" name="Google Shape;889;p54"/>
          <p:cNvSpPr txBox="1"/>
          <p:nvPr/>
        </p:nvSpPr>
        <p:spPr>
          <a:xfrm>
            <a:off x="1278712" y="2362813"/>
            <a:ext cx="862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Konflikt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0" name="Google Shape;890;p54"/>
          <p:cNvSpPr txBox="1"/>
          <p:nvPr/>
        </p:nvSpPr>
        <p:spPr>
          <a:xfrm>
            <a:off x="5106175" y="2362813"/>
            <a:ext cx="8286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Höhepunkt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1" name="Google Shape;891;p54"/>
          <p:cNvSpPr txBox="1"/>
          <p:nvPr/>
        </p:nvSpPr>
        <p:spPr>
          <a:xfrm>
            <a:off x="3209250" y="2362813"/>
            <a:ext cx="862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Ereignisse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2" name="Google Shape;892;p54"/>
          <p:cNvSpPr txBox="1"/>
          <p:nvPr/>
        </p:nvSpPr>
        <p:spPr>
          <a:xfrm>
            <a:off x="6891625" y="2362813"/>
            <a:ext cx="10851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rPr>
              <a:t>Entscheidung</a:t>
            </a:r>
            <a:endParaRPr sz="1200" dirty="0">
              <a:solidFill>
                <a:srgbClr val="2C39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893" name="Google Shape;893;p54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Google Shape;894;p54"/>
          <p:cNvSpPr txBox="1">
            <a:spLocks noGrp="1"/>
          </p:cNvSpPr>
          <p:nvPr>
            <p:ph type="subTitle" idx="4294967295"/>
          </p:nvPr>
        </p:nvSpPr>
        <p:spPr>
          <a:xfrm>
            <a:off x="893350" y="3647023"/>
            <a:ext cx="1632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Ausgangssituation</a:t>
            </a:r>
            <a:endParaRPr sz="900" dirty="0"/>
          </a:p>
        </p:txBody>
      </p:sp>
      <p:sp>
        <p:nvSpPr>
          <p:cNvPr id="895" name="Google Shape;895;p54"/>
          <p:cNvSpPr txBox="1">
            <a:spLocks noGrp="1"/>
          </p:cNvSpPr>
          <p:nvPr>
            <p:ph type="subTitle" idx="4294967295"/>
          </p:nvPr>
        </p:nvSpPr>
        <p:spPr>
          <a:xfrm>
            <a:off x="2803888" y="3647023"/>
            <a:ext cx="1632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Sie bauen den Spannungsbogen auf</a:t>
            </a:r>
            <a:endParaRPr sz="900" dirty="0"/>
          </a:p>
        </p:txBody>
      </p:sp>
      <p:sp>
        <p:nvSpPr>
          <p:cNvPr id="896" name="Google Shape;896;p54"/>
          <p:cNvSpPr txBox="1">
            <a:spLocks noGrp="1"/>
          </p:cNvSpPr>
          <p:nvPr>
            <p:ph type="subTitle" idx="4294967295"/>
          </p:nvPr>
        </p:nvSpPr>
        <p:spPr>
          <a:xfrm>
            <a:off x="4714450" y="3647004"/>
            <a:ext cx="1632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 err="1"/>
              <a:t>Falling</a:t>
            </a:r>
            <a:r>
              <a:rPr lang="de-DE" sz="900" dirty="0"/>
              <a:t> Action, die Geschichte geht zu Ende, Konflikt aber noch nicht gelöst</a:t>
            </a:r>
            <a:endParaRPr sz="900" dirty="0"/>
          </a:p>
        </p:txBody>
      </p:sp>
      <p:sp>
        <p:nvSpPr>
          <p:cNvPr id="897" name="Google Shape;897;p54"/>
          <p:cNvSpPr txBox="1">
            <a:spLocks noGrp="1"/>
          </p:cNvSpPr>
          <p:nvPr>
            <p:ph type="subTitle" idx="4294967295"/>
          </p:nvPr>
        </p:nvSpPr>
        <p:spPr>
          <a:xfrm>
            <a:off x="6617725" y="3647023"/>
            <a:ext cx="1632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-DE" sz="900" dirty="0"/>
              <a:t>Held*in findet Lösung für den Konflikt, Geschichte läuft zu Ende.</a:t>
            </a:r>
            <a:endParaRPr sz="900" dirty="0"/>
          </a:p>
        </p:txBody>
      </p:sp>
      <p:grpSp>
        <p:nvGrpSpPr>
          <p:cNvPr id="898" name="Google Shape;898;p54"/>
          <p:cNvGrpSpPr/>
          <p:nvPr/>
        </p:nvGrpSpPr>
        <p:grpSpPr>
          <a:xfrm>
            <a:off x="5329764" y="3018873"/>
            <a:ext cx="381348" cy="335873"/>
            <a:chOff x="7225889" y="3502811"/>
            <a:chExt cx="381348" cy="335873"/>
          </a:xfrm>
        </p:grpSpPr>
        <p:sp>
          <p:nvSpPr>
            <p:cNvPr id="899" name="Google Shape;899;p54"/>
            <p:cNvSpPr/>
            <p:nvPr/>
          </p:nvSpPr>
          <p:spPr>
            <a:xfrm>
              <a:off x="7225889" y="3502811"/>
              <a:ext cx="381348" cy="335873"/>
            </a:xfrm>
            <a:custGeom>
              <a:avLst/>
              <a:gdLst/>
              <a:ahLst/>
              <a:cxnLst/>
              <a:rect l="l" t="t" r="r" b="b"/>
              <a:pathLst>
                <a:path w="14801" h="13036" extrusionOk="0">
                  <a:moveTo>
                    <a:pt x="4105" y="0"/>
                  </a:moveTo>
                  <a:cubicBezTo>
                    <a:pt x="1956" y="0"/>
                    <a:pt x="1" y="1749"/>
                    <a:pt x="26" y="4165"/>
                  </a:cubicBezTo>
                  <a:lnTo>
                    <a:pt x="26" y="4215"/>
                  </a:lnTo>
                  <a:lnTo>
                    <a:pt x="26" y="4260"/>
                  </a:lnTo>
                  <a:lnTo>
                    <a:pt x="26" y="4293"/>
                  </a:lnTo>
                  <a:lnTo>
                    <a:pt x="26" y="4343"/>
                  </a:lnTo>
                  <a:lnTo>
                    <a:pt x="26" y="4387"/>
                  </a:lnTo>
                  <a:lnTo>
                    <a:pt x="26" y="4420"/>
                  </a:lnTo>
                  <a:lnTo>
                    <a:pt x="26" y="4470"/>
                  </a:lnTo>
                  <a:lnTo>
                    <a:pt x="26" y="4520"/>
                  </a:lnTo>
                  <a:lnTo>
                    <a:pt x="26" y="4553"/>
                  </a:lnTo>
                  <a:lnTo>
                    <a:pt x="26" y="4592"/>
                  </a:lnTo>
                  <a:cubicBezTo>
                    <a:pt x="26" y="4609"/>
                    <a:pt x="26" y="4631"/>
                    <a:pt x="32" y="4648"/>
                  </a:cubicBezTo>
                  <a:lnTo>
                    <a:pt x="32" y="4681"/>
                  </a:lnTo>
                  <a:lnTo>
                    <a:pt x="32" y="4720"/>
                  </a:lnTo>
                  <a:cubicBezTo>
                    <a:pt x="32" y="4736"/>
                    <a:pt x="32" y="4764"/>
                    <a:pt x="37" y="4781"/>
                  </a:cubicBezTo>
                  <a:lnTo>
                    <a:pt x="37" y="4808"/>
                  </a:lnTo>
                  <a:cubicBezTo>
                    <a:pt x="37" y="4825"/>
                    <a:pt x="37" y="4836"/>
                    <a:pt x="37" y="4847"/>
                  </a:cubicBezTo>
                  <a:cubicBezTo>
                    <a:pt x="43" y="4858"/>
                    <a:pt x="43" y="4886"/>
                    <a:pt x="43" y="4903"/>
                  </a:cubicBezTo>
                  <a:lnTo>
                    <a:pt x="48" y="4942"/>
                  </a:lnTo>
                  <a:lnTo>
                    <a:pt x="54" y="4975"/>
                  </a:lnTo>
                  <a:cubicBezTo>
                    <a:pt x="348" y="7309"/>
                    <a:pt x="1750" y="9249"/>
                    <a:pt x="3563" y="10763"/>
                  </a:cubicBezTo>
                  <a:cubicBezTo>
                    <a:pt x="4622" y="11650"/>
                    <a:pt x="5792" y="12392"/>
                    <a:pt x="7039" y="12969"/>
                  </a:cubicBezTo>
                  <a:cubicBezTo>
                    <a:pt x="7142" y="13013"/>
                    <a:pt x="7251" y="13035"/>
                    <a:pt x="7361" y="13035"/>
                  </a:cubicBezTo>
                  <a:cubicBezTo>
                    <a:pt x="7470" y="13035"/>
                    <a:pt x="7580" y="13013"/>
                    <a:pt x="7682" y="12969"/>
                  </a:cubicBezTo>
                  <a:cubicBezTo>
                    <a:pt x="8935" y="12392"/>
                    <a:pt x="10105" y="11650"/>
                    <a:pt x="11164" y="10763"/>
                  </a:cubicBezTo>
                  <a:cubicBezTo>
                    <a:pt x="13043" y="9188"/>
                    <a:pt x="14507" y="7131"/>
                    <a:pt x="14701" y="4681"/>
                  </a:cubicBezTo>
                  <a:cubicBezTo>
                    <a:pt x="14801" y="3866"/>
                    <a:pt x="14751" y="3190"/>
                    <a:pt x="14412" y="2441"/>
                  </a:cubicBezTo>
                  <a:cubicBezTo>
                    <a:pt x="13853" y="1172"/>
                    <a:pt x="12683" y="268"/>
                    <a:pt x="11308" y="57"/>
                  </a:cubicBezTo>
                  <a:cubicBezTo>
                    <a:pt x="11292" y="55"/>
                    <a:pt x="11277" y="53"/>
                    <a:pt x="11263" y="53"/>
                  </a:cubicBezTo>
                  <a:cubicBezTo>
                    <a:pt x="11018" y="53"/>
                    <a:pt x="10969" y="437"/>
                    <a:pt x="11236" y="484"/>
                  </a:cubicBezTo>
                  <a:cubicBezTo>
                    <a:pt x="12954" y="745"/>
                    <a:pt x="14374" y="2220"/>
                    <a:pt x="14318" y="4282"/>
                  </a:cubicBezTo>
                  <a:cubicBezTo>
                    <a:pt x="14196" y="9482"/>
                    <a:pt x="7782" y="12598"/>
                    <a:pt x="7405" y="12603"/>
                  </a:cubicBezTo>
                  <a:lnTo>
                    <a:pt x="7377" y="12603"/>
                  </a:lnTo>
                  <a:cubicBezTo>
                    <a:pt x="7333" y="12603"/>
                    <a:pt x="7283" y="12592"/>
                    <a:pt x="7239" y="12575"/>
                  </a:cubicBezTo>
                  <a:cubicBezTo>
                    <a:pt x="6025" y="12010"/>
                    <a:pt x="4894" y="11289"/>
                    <a:pt x="3868" y="10430"/>
                  </a:cubicBezTo>
                  <a:cubicBezTo>
                    <a:pt x="2648" y="9410"/>
                    <a:pt x="1567" y="8151"/>
                    <a:pt x="969" y="6666"/>
                  </a:cubicBezTo>
                  <a:lnTo>
                    <a:pt x="952" y="6632"/>
                  </a:lnTo>
                  <a:lnTo>
                    <a:pt x="941" y="6599"/>
                  </a:lnTo>
                  <a:lnTo>
                    <a:pt x="924" y="6549"/>
                  </a:lnTo>
                  <a:lnTo>
                    <a:pt x="913" y="6522"/>
                  </a:lnTo>
                  <a:lnTo>
                    <a:pt x="902" y="6499"/>
                  </a:lnTo>
                  <a:cubicBezTo>
                    <a:pt x="470" y="5363"/>
                    <a:pt x="254" y="3855"/>
                    <a:pt x="730" y="2696"/>
                  </a:cubicBezTo>
                  <a:cubicBezTo>
                    <a:pt x="747" y="2663"/>
                    <a:pt x="752" y="2641"/>
                    <a:pt x="764" y="2613"/>
                  </a:cubicBezTo>
                  <a:cubicBezTo>
                    <a:pt x="1397" y="1181"/>
                    <a:pt x="2749" y="439"/>
                    <a:pt x="4108" y="439"/>
                  </a:cubicBezTo>
                  <a:cubicBezTo>
                    <a:pt x="5295" y="439"/>
                    <a:pt x="6487" y="1006"/>
                    <a:pt x="7205" y="2175"/>
                  </a:cubicBezTo>
                  <a:cubicBezTo>
                    <a:pt x="7247" y="2244"/>
                    <a:pt x="7318" y="2279"/>
                    <a:pt x="7388" y="2279"/>
                  </a:cubicBezTo>
                  <a:cubicBezTo>
                    <a:pt x="7459" y="2279"/>
                    <a:pt x="7530" y="2244"/>
                    <a:pt x="7571" y="2175"/>
                  </a:cubicBezTo>
                  <a:cubicBezTo>
                    <a:pt x="8165" y="1222"/>
                    <a:pt x="9168" y="584"/>
                    <a:pt x="10282" y="462"/>
                  </a:cubicBezTo>
                  <a:cubicBezTo>
                    <a:pt x="10562" y="430"/>
                    <a:pt x="10529" y="28"/>
                    <a:pt x="10264" y="28"/>
                  </a:cubicBezTo>
                  <a:cubicBezTo>
                    <a:pt x="10256" y="28"/>
                    <a:pt x="10247" y="29"/>
                    <a:pt x="10238" y="30"/>
                  </a:cubicBezTo>
                  <a:cubicBezTo>
                    <a:pt x="9101" y="157"/>
                    <a:pt x="8070" y="756"/>
                    <a:pt x="7388" y="1676"/>
                  </a:cubicBezTo>
                  <a:cubicBezTo>
                    <a:pt x="7045" y="1205"/>
                    <a:pt x="6601" y="817"/>
                    <a:pt x="6091" y="529"/>
                  </a:cubicBezTo>
                  <a:cubicBezTo>
                    <a:pt x="5445" y="166"/>
                    <a:pt x="4766" y="0"/>
                    <a:pt x="410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4"/>
            <p:cNvSpPr/>
            <p:nvPr/>
          </p:nvSpPr>
          <p:spPr>
            <a:xfrm>
              <a:off x="7425671" y="3701974"/>
              <a:ext cx="74590" cy="97984"/>
            </a:xfrm>
            <a:custGeom>
              <a:avLst/>
              <a:gdLst/>
              <a:ahLst/>
              <a:cxnLst/>
              <a:rect l="l" t="t" r="r" b="b"/>
              <a:pathLst>
                <a:path w="2895" h="3803" extrusionOk="0">
                  <a:moveTo>
                    <a:pt x="427" y="632"/>
                  </a:moveTo>
                  <a:lnTo>
                    <a:pt x="2295" y="1935"/>
                  </a:lnTo>
                  <a:cubicBezTo>
                    <a:pt x="1708" y="2406"/>
                    <a:pt x="1081" y="2838"/>
                    <a:pt x="427" y="3215"/>
                  </a:cubicBezTo>
                  <a:lnTo>
                    <a:pt x="427" y="632"/>
                  </a:lnTo>
                  <a:close/>
                  <a:moveTo>
                    <a:pt x="217" y="0"/>
                  </a:moveTo>
                  <a:cubicBezTo>
                    <a:pt x="104" y="0"/>
                    <a:pt x="0" y="90"/>
                    <a:pt x="0" y="216"/>
                  </a:cubicBezTo>
                  <a:lnTo>
                    <a:pt x="0" y="3587"/>
                  </a:lnTo>
                  <a:cubicBezTo>
                    <a:pt x="0" y="3714"/>
                    <a:pt x="101" y="3802"/>
                    <a:pt x="212" y="3802"/>
                  </a:cubicBezTo>
                  <a:cubicBezTo>
                    <a:pt x="247" y="3802"/>
                    <a:pt x="282" y="3794"/>
                    <a:pt x="316" y="3775"/>
                  </a:cubicBezTo>
                  <a:cubicBezTo>
                    <a:pt x="1192" y="3299"/>
                    <a:pt x="2024" y="2728"/>
                    <a:pt x="2789" y="2085"/>
                  </a:cubicBezTo>
                  <a:cubicBezTo>
                    <a:pt x="2894" y="1990"/>
                    <a:pt x="2889" y="1824"/>
                    <a:pt x="2772" y="1741"/>
                  </a:cubicBezTo>
                  <a:lnTo>
                    <a:pt x="339" y="39"/>
                  </a:lnTo>
                  <a:cubicBezTo>
                    <a:pt x="300" y="12"/>
                    <a:pt x="258" y="0"/>
                    <a:pt x="2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4"/>
            <p:cNvSpPr/>
            <p:nvPr/>
          </p:nvSpPr>
          <p:spPr>
            <a:xfrm>
              <a:off x="7425517" y="3532389"/>
              <a:ext cx="154178" cy="204059"/>
            </a:xfrm>
            <a:custGeom>
              <a:avLst/>
              <a:gdLst/>
              <a:ahLst/>
              <a:cxnLst/>
              <a:rect l="l" t="t" r="r" b="b"/>
              <a:pathLst>
                <a:path w="5984" h="7920" extrusionOk="0">
                  <a:moveTo>
                    <a:pt x="2931" y="0"/>
                  </a:moveTo>
                  <a:cubicBezTo>
                    <a:pt x="2164" y="0"/>
                    <a:pt x="1376" y="303"/>
                    <a:pt x="744" y="966"/>
                  </a:cubicBezTo>
                  <a:cubicBezTo>
                    <a:pt x="450" y="1271"/>
                    <a:pt x="206" y="1626"/>
                    <a:pt x="23" y="2014"/>
                  </a:cubicBezTo>
                  <a:cubicBezTo>
                    <a:pt x="12" y="2042"/>
                    <a:pt x="1" y="2075"/>
                    <a:pt x="6" y="2103"/>
                  </a:cubicBezTo>
                  <a:lnTo>
                    <a:pt x="6" y="3289"/>
                  </a:lnTo>
                  <a:cubicBezTo>
                    <a:pt x="6" y="3433"/>
                    <a:pt x="113" y="3505"/>
                    <a:pt x="220" y="3505"/>
                  </a:cubicBezTo>
                  <a:cubicBezTo>
                    <a:pt x="326" y="3505"/>
                    <a:pt x="433" y="3433"/>
                    <a:pt x="433" y="3289"/>
                  </a:cubicBezTo>
                  <a:lnTo>
                    <a:pt x="433" y="2153"/>
                  </a:lnTo>
                  <a:cubicBezTo>
                    <a:pt x="566" y="1881"/>
                    <a:pt x="1342" y="428"/>
                    <a:pt x="2872" y="428"/>
                  </a:cubicBezTo>
                  <a:lnTo>
                    <a:pt x="2889" y="428"/>
                  </a:lnTo>
                  <a:cubicBezTo>
                    <a:pt x="3044" y="428"/>
                    <a:pt x="3200" y="440"/>
                    <a:pt x="3349" y="462"/>
                  </a:cubicBezTo>
                  <a:cubicBezTo>
                    <a:pt x="3416" y="495"/>
                    <a:pt x="4092" y="556"/>
                    <a:pt x="4707" y="1171"/>
                  </a:cubicBezTo>
                  <a:cubicBezTo>
                    <a:pt x="5162" y="1626"/>
                    <a:pt x="5423" y="2241"/>
                    <a:pt x="5439" y="2884"/>
                  </a:cubicBezTo>
                  <a:cubicBezTo>
                    <a:pt x="5473" y="4586"/>
                    <a:pt x="4652" y="6150"/>
                    <a:pt x="3477" y="7419"/>
                  </a:cubicBezTo>
                  <a:lnTo>
                    <a:pt x="439" y="5290"/>
                  </a:lnTo>
                  <a:lnTo>
                    <a:pt x="439" y="4298"/>
                  </a:lnTo>
                  <a:cubicBezTo>
                    <a:pt x="439" y="4154"/>
                    <a:pt x="331" y="4082"/>
                    <a:pt x="223" y="4082"/>
                  </a:cubicBezTo>
                  <a:cubicBezTo>
                    <a:pt x="114" y="4082"/>
                    <a:pt x="6" y="4154"/>
                    <a:pt x="6" y="4298"/>
                  </a:cubicBezTo>
                  <a:lnTo>
                    <a:pt x="6" y="5401"/>
                  </a:lnTo>
                  <a:cubicBezTo>
                    <a:pt x="6" y="5473"/>
                    <a:pt x="40" y="5540"/>
                    <a:pt x="95" y="5579"/>
                  </a:cubicBezTo>
                  <a:cubicBezTo>
                    <a:pt x="3274" y="7804"/>
                    <a:pt x="3418" y="7920"/>
                    <a:pt x="3481" y="7920"/>
                  </a:cubicBezTo>
                  <a:cubicBezTo>
                    <a:pt x="3488" y="7920"/>
                    <a:pt x="3495" y="7918"/>
                    <a:pt x="3504" y="7918"/>
                  </a:cubicBezTo>
                  <a:cubicBezTo>
                    <a:pt x="3565" y="7913"/>
                    <a:pt x="3621" y="7890"/>
                    <a:pt x="3660" y="7846"/>
                  </a:cubicBezTo>
                  <a:cubicBezTo>
                    <a:pt x="4902" y="6554"/>
                    <a:pt x="5744" y="5052"/>
                    <a:pt x="5861" y="3300"/>
                  </a:cubicBezTo>
                  <a:cubicBezTo>
                    <a:pt x="5984" y="1270"/>
                    <a:pt x="4502" y="0"/>
                    <a:pt x="293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4"/>
            <p:cNvSpPr/>
            <p:nvPr/>
          </p:nvSpPr>
          <p:spPr>
            <a:xfrm>
              <a:off x="7332531" y="3701974"/>
              <a:ext cx="74744" cy="98036"/>
            </a:xfrm>
            <a:custGeom>
              <a:avLst/>
              <a:gdLst/>
              <a:ahLst/>
              <a:cxnLst/>
              <a:rect l="l" t="t" r="r" b="b"/>
              <a:pathLst>
                <a:path w="2901" h="3805" extrusionOk="0">
                  <a:moveTo>
                    <a:pt x="2468" y="632"/>
                  </a:moveTo>
                  <a:lnTo>
                    <a:pt x="2468" y="3221"/>
                  </a:lnTo>
                  <a:cubicBezTo>
                    <a:pt x="1814" y="2838"/>
                    <a:pt x="1193" y="2412"/>
                    <a:pt x="605" y="1935"/>
                  </a:cubicBezTo>
                  <a:lnTo>
                    <a:pt x="2468" y="632"/>
                  </a:lnTo>
                  <a:close/>
                  <a:moveTo>
                    <a:pt x="2681" y="0"/>
                  </a:moveTo>
                  <a:cubicBezTo>
                    <a:pt x="2640" y="0"/>
                    <a:pt x="2599" y="12"/>
                    <a:pt x="2562" y="39"/>
                  </a:cubicBezTo>
                  <a:lnTo>
                    <a:pt x="123" y="1741"/>
                  </a:lnTo>
                  <a:cubicBezTo>
                    <a:pt x="12" y="1824"/>
                    <a:pt x="1" y="1990"/>
                    <a:pt x="112" y="2085"/>
                  </a:cubicBezTo>
                  <a:cubicBezTo>
                    <a:pt x="877" y="2728"/>
                    <a:pt x="1703" y="3293"/>
                    <a:pt x="2579" y="3775"/>
                  </a:cubicBezTo>
                  <a:cubicBezTo>
                    <a:pt x="2613" y="3795"/>
                    <a:pt x="2650" y="3804"/>
                    <a:pt x="2685" y="3804"/>
                  </a:cubicBezTo>
                  <a:cubicBezTo>
                    <a:pt x="2798" y="3804"/>
                    <a:pt x="2900" y="3713"/>
                    <a:pt x="2900" y="3587"/>
                  </a:cubicBezTo>
                  <a:lnTo>
                    <a:pt x="2900" y="216"/>
                  </a:lnTo>
                  <a:cubicBezTo>
                    <a:pt x="2900" y="90"/>
                    <a:pt x="2793" y="0"/>
                    <a:pt x="268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4"/>
            <p:cNvSpPr/>
            <p:nvPr/>
          </p:nvSpPr>
          <p:spPr>
            <a:xfrm>
              <a:off x="7255365" y="3532338"/>
              <a:ext cx="151910" cy="204085"/>
            </a:xfrm>
            <a:custGeom>
              <a:avLst/>
              <a:gdLst/>
              <a:ahLst/>
              <a:cxnLst/>
              <a:rect l="l" t="t" r="r" b="b"/>
              <a:pathLst>
                <a:path w="5896" h="7921" extrusionOk="0">
                  <a:moveTo>
                    <a:pt x="2940" y="435"/>
                  </a:moveTo>
                  <a:cubicBezTo>
                    <a:pt x="2966" y="435"/>
                    <a:pt x="2992" y="435"/>
                    <a:pt x="3018" y="436"/>
                  </a:cubicBezTo>
                  <a:lnTo>
                    <a:pt x="3023" y="436"/>
                  </a:lnTo>
                  <a:cubicBezTo>
                    <a:pt x="4554" y="436"/>
                    <a:pt x="5335" y="1888"/>
                    <a:pt x="5463" y="2155"/>
                  </a:cubicBezTo>
                  <a:lnTo>
                    <a:pt x="5463" y="5298"/>
                  </a:lnTo>
                  <a:lnTo>
                    <a:pt x="2425" y="7421"/>
                  </a:lnTo>
                  <a:cubicBezTo>
                    <a:pt x="1227" y="6135"/>
                    <a:pt x="451" y="4627"/>
                    <a:pt x="462" y="2881"/>
                  </a:cubicBezTo>
                  <a:cubicBezTo>
                    <a:pt x="490" y="1700"/>
                    <a:pt x="1338" y="702"/>
                    <a:pt x="2502" y="486"/>
                  </a:cubicBezTo>
                  <a:cubicBezTo>
                    <a:pt x="2519" y="480"/>
                    <a:pt x="2536" y="475"/>
                    <a:pt x="2552" y="469"/>
                  </a:cubicBezTo>
                  <a:cubicBezTo>
                    <a:pt x="2682" y="446"/>
                    <a:pt x="2811" y="435"/>
                    <a:pt x="2940" y="435"/>
                  </a:cubicBezTo>
                  <a:close/>
                  <a:moveTo>
                    <a:pt x="2984" y="1"/>
                  </a:moveTo>
                  <a:cubicBezTo>
                    <a:pt x="1442" y="1"/>
                    <a:pt x="0" y="1238"/>
                    <a:pt x="30" y="2964"/>
                  </a:cubicBezTo>
                  <a:cubicBezTo>
                    <a:pt x="58" y="4877"/>
                    <a:pt x="911" y="6473"/>
                    <a:pt x="2236" y="7854"/>
                  </a:cubicBezTo>
                  <a:cubicBezTo>
                    <a:pt x="2277" y="7898"/>
                    <a:pt x="2335" y="7920"/>
                    <a:pt x="2392" y="7920"/>
                  </a:cubicBezTo>
                  <a:cubicBezTo>
                    <a:pt x="2435" y="7920"/>
                    <a:pt x="2478" y="7908"/>
                    <a:pt x="2513" y="7881"/>
                  </a:cubicBezTo>
                  <a:lnTo>
                    <a:pt x="5801" y="5586"/>
                  </a:lnTo>
                  <a:cubicBezTo>
                    <a:pt x="5856" y="5542"/>
                    <a:pt x="5895" y="5475"/>
                    <a:pt x="5895" y="5409"/>
                  </a:cubicBezTo>
                  <a:lnTo>
                    <a:pt x="5895" y="2110"/>
                  </a:lnTo>
                  <a:cubicBezTo>
                    <a:pt x="5895" y="1977"/>
                    <a:pt x="5557" y="1395"/>
                    <a:pt x="5152" y="968"/>
                  </a:cubicBezTo>
                  <a:cubicBezTo>
                    <a:pt x="4511" y="294"/>
                    <a:pt x="3736" y="1"/>
                    <a:pt x="298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54"/>
          <p:cNvGrpSpPr/>
          <p:nvPr/>
        </p:nvGrpSpPr>
        <p:grpSpPr>
          <a:xfrm>
            <a:off x="1519260" y="3023344"/>
            <a:ext cx="381192" cy="330958"/>
            <a:chOff x="3422435" y="1736131"/>
            <a:chExt cx="381192" cy="330958"/>
          </a:xfrm>
        </p:grpSpPr>
        <p:sp>
          <p:nvSpPr>
            <p:cNvPr id="905" name="Google Shape;905;p54"/>
            <p:cNvSpPr/>
            <p:nvPr/>
          </p:nvSpPr>
          <p:spPr>
            <a:xfrm>
              <a:off x="3558974" y="1777224"/>
              <a:ext cx="108114" cy="235770"/>
            </a:xfrm>
            <a:custGeom>
              <a:avLst/>
              <a:gdLst/>
              <a:ahLst/>
              <a:cxnLst/>
              <a:rect l="l" t="t" r="r" b="b"/>
              <a:pathLst>
                <a:path w="4199" h="9157" extrusionOk="0">
                  <a:moveTo>
                    <a:pt x="2095" y="0"/>
                  </a:moveTo>
                  <a:cubicBezTo>
                    <a:pt x="1967" y="0"/>
                    <a:pt x="1838" y="52"/>
                    <a:pt x="1739" y="154"/>
                  </a:cubicBezTo>
                  <a:cubicBezTo>
                    <a:pt x="1225" y="720"/>
                    <a:pt x="0" y="2236"/>
                    <a:pt x="0" y="4044"/>
                  </a:cubicBezTo>
                  <a:cubicBezTo>
                    <a:pt x="0" y="5852"/>
                    <a:pt x="1225" y="7368"/>
                    <a:pt x="1748" y="7933"/>
                  </a:cubicBezTo>
                  <a:cubicBezTo>
                    <a:pt x="1791" y="7976"/>
                    <a:pt x="1834" y="8010"/>
                    <a:pt x="1885" y="8036"/>
                  </a:cubicBezTo>
                  <a:lnTo>
                    <a:pt x="1885" y="8944"/>
                  </a:lnTo>
                  <a:cubicBezTo>
                    <a:pt x="1885" y="9086"/>
                    <a:pt x="1992" y="9156"/>
                    <a:pt x="2099" y="9156"/>
                  </a:cubicBezTo>
                  <a:cubicBezTo>
                    <a:pt x="2206" y="9156"/>
                    <a:pt x="2313" y="9086"/>
                    <a:pt x="2313" y="8944"/>
                  </a:cubicBezTo>
                  <a:lnTo>
                    <a:pt x="2313" y="8036"/>
                  </a:lnTo>
                  <a:cubicBezTo>
                    <a:pt x="2365" y="8010"/>
                    <a:pt x="2408" y="7976"/>
                    <a:pt x="2451" y="7933"/>
                  </a:cubicBezTo>
                  <a:cubicBezTo>
                    <a:pt x="2973" y="7368"/>
                    <a:pt x="4198" y="5852"/>
                    <a:pt x="4198" y="4044"/>
                  </a:cubicBezTo>
                  <a:cubicBezTo>
                    <a:pt x="4198" y="3564"/>
                    <a:pt x="4121" y="3093"/>
                    <a:pt x="3967" y="2639"/>
                  </a:cubicBezTo>
                  <a:cubicBezTo>
                    <a:pt x="3934" y="2534"/>
                    <a:pt x="3854" y="2489"/>
                    <a:pt x="3772" y="2489"/>
                  </a:cubicBezTo>
                  <a:cubicBezTo>
                    <a:pt x="3640" y="2489"/>
                    <a:pt x="3503" y="2606"/>
                    <a:pt x="3556" y="2776"/>
                  </a:cubicBezTo>
                  <a:cubicBezTo>
                    <a:pt x="3693" y="3179"/>
                    <a:pt x="3770" y="3616"/>
                    <a:pt x="3770" y="4044"/>
                  </a:cubicBezTo>
                  <a:cubicBezTo>
                    <a:pt x="3770" y="5526"/>
                    <a:pt x="2862" y="6802"/>
                    <a:pt x="2313" y="7445"/>
                  </a:cubicBezTo>
                  <a:lnTo>
                    <a:pt x="2313" y="5569"/>
                  </a:lnTo>
                  <a:lnTo>
                    <a:pt x="2956" y="4926"/>
                  </a:lnTo>
                  <a:cubicBezTo>
                    <a:pt x="3114" y="4775"/>
                    <a:pt x="2969" y="4559"/>
                    <a:pt x="2804" y="4559"/>
                  </a:cubicBezTo>
                  <a:cubicBezTo>
                    <a:pt x="2754" y="4559"/>
                    <a:pt x="2702" y="4579"/>
                    <a:pt x="2656" y="4626"/>
                  </a:cubicBezTo>
                  <a:lnTo>
                    <a:pt x="2313" y="4969"/>
                  </a:lnTo>
                  <a:lnTo>
                    <a:pt x="2313" y="4198"/>
                  </a:lnTo>
                  <a:lnTo>
                    <a:pt x="2956" y="3556"/>
                  </a:lnTo>
                  <a:cubicBezTo>
                    <a:pt x="3114" y="3398"/>
                    <a:pt x="2969" y="3179"/>
                    <a:pt x="2800" y="3179"/>
                  </a:cubicBezTo>
                  <a:cubicBezTo>
                    <a:pt x="2749" y="3179"/>
                    <a:pt x="2695" y="3199"/>
                    <a:pt x="2648" y="3247"/>
                  </a:cubicBezTo>
                  <a:lnTo>
                    <a:pt x="2313" y="3590"/>
                  </a:lnTo>
                  <a:lnTo>
                    <a:pt x="2313" y="2707"/>
                  </a:lnTo>
                  <a:cubicBezTo>
                    <a:pt x="2313" y="2562"/>
                    <a:pt x="2206" y="2489"/>
                    <a:pt x="2099" y="2489"/>
                  </a:cubicBezTo>
                  <a:cubicBezTo>
                    <a:pt x="1992" y="2489"/>
                    <a:pt x="1885" y="2562"/>
                    <a:pt x="1885" y="2707"/>
                  </a:cubicBezTo>
                  <a:lnTo>
                    <a:pt x="1885" y="3581"/>
                  </a:lnTo>
                  <a:lnTo>
                    <a:pt x="1542" y="3247"/>
                  </a:lnTo>
                  <a:cubicBezTo>
                    <a:pt x="1494" y="3198"/>
                    <a:pt x="1440" y="3178"/>
                    <a:pt x="1389" y="3178"/>
                  </a:cubicBezTo>
                  <a:cubicBezTo>
                    <a:pt x="1223" y="3178"/>
                    <a:pt x="1084" y="3390"/>
                    <a:pt x="1234" y="3547"/>
                  </a:cubicBezTo>
                  <a:lnTo>
                    <a:pt x="1877" y="4190"/>
                  </a:lnTo>
                  <a:lnTo>
                    <a:pt x="1877" y="4961"/>
                  </a:lnTo>
                  <a:lnTo>
                    <a:pt x="1542" y="4618"/>
                  </a:lnTo>
                  <a:cubicBezTo>
                    <a:pt x="1495" y="4573"/>
                    <a:pt x="1443" y="4554"/>
                    <a:pt x="1392" y="4554"/>
                  </a:cubicBezTo>
                  <a:cubicBezTo>
                    <a:pt x="1222" y="4554"/>
                    <a:pt x="1076" y="4768"/>
                    <a:pt x="1234" y="4926"/>
                  </a:cubicBezTo>
                  <a:lnTo>
                    <a:pt x="1877" y="5569"/>
                  </a:lnTo>
                  <a:lnTo>
                    <a:pt x="1877" y="7445"/>
                  </a:lnTo>
                  <a:cubicBezTo>
                    <a:pt x="1337" y="6811"/>
                    <a:pt x="429" y="5526"/>
                    <a:pt x="429" y="4044"/>
                  </a:cubicBezTo>
                  <a:cubicBezTo>
                    <a:pt x="429" y="2390"/>
                    <a:pt x="1568" y="977"/>
                    <a:pt x="2065" y="446"/>
                  </a:cubicBezTo>
                  <a:cubicBezTo>
                    <a:pt x="2074" y="433"/>
                    <a:pt x="2086" y="426"/>
                    <a:pt x="2099" y="426"/>
                  </a:cubicBezTo>
                  <a:cubicBezTo>
                    <a:pt x="2112" y="426"/>
                    <a:pt x="2125" y="433"/>
                    <a:pt x="2134" y="446"/>
                  </a:cubicBezTo>
                  <a:cubicBezTo>
                    <a:pt x="2545" y="891"/>
                    <a:pt x="2905" y="1388"/>
                    <a:pt x="3187" y="1928"/>
                  </a:cubicBezTo>
                  <a:cubicBezTo>
                    <a:pt x="3232" y="2008"/>
                    <a:pt x="3302" y="2042"/>
                    <a:pt x="3371" y="2042"/>
                  </a:cubicBezTo>
                  <a:cubicBezTo>
                    <a:pt x="3516" y="2042"/>
                    <a:pt x="3660" y="1896"/>
                    <a:pt x="3573" y="1722"/>
                  </a:cubicBezTo>
                  <a:cubicBezTo>
                    <a:pt x="3264" y="1157"/>
                    <a:pt x="2887" y="626"/>
                    <a:pt x="2451" y="154"/>
                  </a:cubicBezTo>
                  <a:cubicBezTo>
                    <a:pt x="2352" y="52"/>
                    <a:pt x="2224" y="0"/>
                    <a:pt x="2095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4"/>
            <p:cNvSpPr/>
            <p:nvPr/>
          </p:nvSpPr>
          <p:spPr>
            <a:xfrm>
              <a:off x="3668813" y="1736183"/>
              <a:ext cx="134814" cy="330907"/>
            </a:xfrm>
            <a:custGeom>
              <a:avLst/>
              <a:gdLst/>
              <a:ahLst/>
              <a:cxnLst/>
              <a:rect l="l" t="t" r="r" b="b"/>
              <a:pathLst>
                <a:path w="5236" h="12852" extrusionOk="0">
                  <a:moveTo>
                    <a:pt x="1719" y="432"/>
                  </a:moveTo>
                  <a:cubicBezTo>
                    <a:pt x="1868" y="432"/>
                    <a:pt x="2013" y="508"/>
                    <a:pt x="2091" y="643"/>
                  </a:cubicBezTo>
                  <a:lnTo>
                    <a:pt x="2117" y="686"/>
                  </a:lnTo>
                  <a:cubicBezTo>
                    <a:pt x="1954" y="695"/>
                    <a:pt x="1800" y="746"/>
                    <a:pt x="1663" y="823"/>
                  </a:cubicBezTo>
                  <a:cubicBezTo>
                    <a:pt x="1543" y="900"/>
                    <a:pt x="1440" y="1003"/>
                    <a:pt x="1363" y="1123"/>
                  </a:cubicBezTo>
                  <a:lnTo>
                    <a:pt x="1337" y="1063"/>
                  </a:lnTo>
                  <a:cubicBezTo>
                    <a:pt x="1303" y="1003"/>
                    <a:pt x="1286" y="935"/>
                    <a:pt x="1286" y="866"/>
                  </a:cubicBezTo>
                  <a:cubicBezTo>
                    <a:pt x="1286" y="720"/>
                    <a:pt x="1363" y="575"/>
                    <a:pt x="1492" y="498"/>
                  </a:cubicBezTo>
                  <a:cubicBezTo>
                    <a:pt x="1562" y="453"/>
                    <a:pt x="1641" y="432"/>
                    <a:pt x="1719" y="432"/>
                  </a:cubicBezTo>
                  <a:close/>
                  <a:moveTo>
                    <a:pt x="3685" y="10581"/>
                  </a:moveTo>
                  <a:cubicBezTo>
                    <a:pt x="3745" y="10581"/>
                    <a:pt x="3796" y="10624"/>
                    <a:pt x="3796" y="10684"/>
                  </a:cubicBezTo>
                  <a:lnTo>
                    <a:pt x="3796" y="12312"/>
                  </a:lnTo>
                  <a:cubicBezTo>
                    <a:pt x="3796" y="12372"/>
                    <a:pt x="3745" y="12423"/>
                    <a:pt x="3685" y="12423"/>
                  </a:cubicBezTo>
                  <a:lnTo>
                    <a:pt x="532" y="12423"/>
                  </a:lnTo>
                  <a:cubicBezTo>
                    <a:pt x="472" y="12423"/>
                    <a:pt x="429" y="12372"/>
                    <a:pt x="429" y="12312"/>
                  </a:cubicBezTo>
                  <a:lnTo>
                    <a:pt x="429" y="10692"/>
                  </a:lnTo>
                  <a:cubicBezTo>
                    <a:pt x="429" y="10633"/>
                    <a:pt x="472" y="10581"/>
                    <a:pt x="532" y="10581"/>
                  </a:cubicBezTo>
                  <a:close/>
                  <a:moveTo>
                    <a:pt x="1714" y="1"/>
                  </a:moveTo>
                  <a:cubicBezTo>
                    <a:pt x="1586" y="1"/>
                    <a:pt x="1466" y="26"/>
                    <a:pt x="1363" y="78"/>
                  </a:cubicBezTo>
                  <a:cubicBezTo>
                    <a:pt x="1072" y="206"/>
                    <a:pt x="883" y="480"/>
                    <a:pt x="858" y="797"/>
                  </a:cubicBezTo>
                  <a:lnTo>
                    <a:pt x="858" y="832"/>
                  </a:lnTo>
                  <a:lnTo>
                    <a:pt x="858" y="917"/>
                  </a:lnTo>
                  <a:cubicBezTo>
                    <a:pt x="866" y="1037"/>
                    <a:pt x="900" y="1157"/>
                    <a:pt x="960" y="1269"/>
                  </a:cubicBezTo>
                  <a:lnTo>
                    <a:pt x="2211" y="3650"/>
                  </a:lnTo>
                  <a:lnTo>
                    <a:pt x="1072" y="4764"/>
                  </a:lnTo>
                  <a:cubicBezTo>
                    <a:pt x="609" y="5210"/>
                    <a:pt x="344" y="5826"/>
                    <a:pt x="344" y="6477"/>
                  </a:cubicBezTo>
                  <a:lnTo>
                    <a:pt x="335" y="10187"/>
                  </a:lnTo>
                  <a:cubicBezTo>
                    <a:pt x="129" y="10273"/>
                    <a:pt x="1" y="10470"/>
                    <a:pt x="1" y="10692"/>
                  </a:cubicBezTo>
                  <a:lnTo>
                    <a:pt x="1" y="12312"/>
                  </a:lnTo>
                  <a:cubicBezTo>
                    <a:pt x="1" y="12612"/>
                    <a:pt x="241" y="12851"/>
                    <a:pt x="532" y="12851"/>
                  </a:cubicBezTo>
                  <a:lnTo>
                    <a:pt x="3685" y="12851"/>
                  </a:lnTo>
                  <a:cubicBezTo>
                    <a:pt x="3976" y="12851"/>
                    <a:pt x="4216" y="12612"/>
                    <a:pt x="4224" y="12312"/>
                  </a:cubicBezTo>
                  <a:lnTo>
                    <a:pt x="4224" y="10692"/>
                  </a:lnTo>
                  <a:cubicBezTo>
                    <a:pt x="4216" y="10393"/>
                    <a:pt x="3976" y="10161"/>
                    <a:pt x="3685" y="10153"/>
                  </a:cubicBezTo>
                  <a:lnTo>
                    <a:pt x="763" y="10153"/>
                  </a:lnTo>
                  <a:lnTo>
                    <a:pt x="772" y="6486"/>
                  </a:lnTo>
                  <a:cubicBezTo>
                    <a:pt x="772" y="5955"/>
                    <a:pt x="995" y="5449"/>
                    <a:pt x="1372" y="5081"/>
                  </a:cubicBezTo>
                  <a:lnTo>
                    <a:pt x="2691" y="3796"/>
                  </a:lnTo>
                  <a:cubicBezTo>
                    <a:pt x="2800" y="3695"/>
                    <a:pt x="2920" y="3652"/>
                    <a:pt x="3035" y="3652"/>
                  </a:cubicBezTo>
                  <a:cubicBezTo>
                    <a:pt x="3424" y="3652"/>
                    <a:pt x="3755" y="4145"/>
                    <a:pt x="3411" y="4516"/>
                  </a:cubicBezTo>
                  <a:lnTo>
                    <a:pt x="2631" y="5355"/>
                  </a:lnTo>
                  <a:cubicBezTo>
                    <a:pt x="2314" y="5672"/>
                    <a:pt x="2143" y="6100"/>
                    <a:pt x="2134" y="6546"/>
                  </a:cubicBezTo>
                  <a:cubicBezTo>
                    <a:pt x="2134" y="6692"/>
                    <a:pt x="2241" y="6764"/>
                    <a:pt x="2348" y="6764"/>
                  </a:cubicBezTo>
                  <a:cubicBezTo>
                    <a:pt x="2455" y="6764"/>
                    <a:pt x="2562" y="6692"/>
                    <a:pt x="2562" y="6546"/>
                  </a:cubicBezTo>
                  <a:cubicBezTo>
                    <a:pt x="2562" y="6212"/>
                    <a:pt x="2699" y="5895"/>
                    <a:pt x="2939" y="5655"/>
                  </a:cubicBezTo>
                  <a:lnTo>
                    <a:pt x="2939" y="5646"/>
                  </a:lnTo>
                  <a:lnTo>
                    <a:pt x="3719" y="4815"/>
                  </a:lnTo>
                  <a:cubicBezTo>
                    <a:pt x="4358" y="4163"/>
                    <a:pt x="3789" y="3205"/>
                    <a:pt x="3044" y="3205"/>
                  </a:cubicBezTo>
                  <a:cubicBezTo>
                    <a:pt x="2880" y="3205"/>
                    <a:pt x="2707" y="3252"/>
                    <a:pt x="2537" y="3359"/>
                  </a:cubicBezTo>
                  <a:lnTo>
                    <a:pt x="1654" y="1663"/>
                  </a:lnTo>
                  <a:cubicBezTo>
                    <a:pt x="1628" y="1352"/>
                    <a:pt x="1882" y="1118"/>
                    <a:pt x="2161" y="1118"/>
                  </a:cubicBezTo>
                  <a:cubicBezTo>
                    <a:pt x="2244" y="1118"/>
                    <a:pt x="2328" y="1138"/>
                    <a:pt x="2408" y="1183"/>
                  </a:cubicBezTo>
                  <a:lnTo>
                    <a:pt x="4601" y="4901"/>
                  </a:lnTo>
                  <a:cubicBezTo>
                    <a:pt x="4764" y="5175"/>
                    <a:pt x="4781" y="5526"/>
                    <a:pt x="4644" y="5818"/>
                  </a:cubicBezTo>
                  <a:lnTo>
                    <a:pt x="3565" y="8097"/>
                  </a:lnTo>
                  <a:cubicBezTo>
                    <a:pt x="3462" y="8319"/>
                    <a:pt x="3402" y="8559"/>
                    <a:pt x="3402" y="8799"/>
                  </a:cubicBezTo>
                  <a:lnTo>
                    <a:pt x="3402" y="9365"/>
                  </a:lnTo>
                  <a:cubicBezTo>
                    <a:pt x="3402" y="9506"/>
                    <a:pt x="3509" y="9577"/>
                    <a:pt x="3616" y="9577"/>
                  </a:cubicBezTo>
                  <a:cubicBezTo>
                    <a:pt x="3723" y="9577"/>
                    <a:pt x="3830" y="9506"/>
                    <a:pt x="3830" y="9365"/>
                  </a:cubicBezTo>
                  <a:lnTo>
                    <a:pt x="3830" y="8799"/>
                  </a:lnTo>
                  <a:cubicBezTo>
                    <a:pt x="3830" y="8619"/>
                    <a:pt x="3873" y="8448"/>
                    <a:pt x="3950" y="8285"/>
                  </a:cubicBezTo>
                  <a:lnTo>
                    <a:pt x="5030" y="6006"/>
                  </a:lnTo>
                  <a:cubicBezTo>
                    <a:pt x="5235" y="5578"/>
                    <a:pt x="5210" y="5081"/>
                    <a:pt x="4970" y="4678"/>
                  </a:cubicBezTo>
                  <a:lnTo>
                    <a:pt x="2751" y="917"/>
                  </a:lnTo>
                  <a:lnTo>
                    <a:pt x="2460" y="429"/>
                  </a:lnTo>
                  <a:cubicBezTo>
                    <a:pt x="2340" y="223"/>
                    <a:pt x="2151" y="78"/>
                    <a:pt x="1928" y="26"/>
                  </a:cubicBezTo>
                  <a:lnTo>
                    <a:pt x="1886" y="18"/>
                  </a:lnTo>
                  <a:cubicBezTo>
                    <a:pt x="1826" y="9"/>
                    <a:pt x="1766" y="1"/>
                    <a:pt x="1714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4"/>
            <p:cNvSpPr/>
            <p:nvPr/>
          </p:nvSpPr>
          <p:spPr>
            <a:xfrm>
              <a:off x="3422435" y="1736131"/>
              <a:ext cx="135689" cy="330958"/>
            </a:xfrm>
            <a:custGeom>
              <a:avLst/>
              <a:gdLst/>
              <a:ahLst/>
              <a:cxnLst/>
              <a:rect l="l" t="t" r="r" b="b"/>
              <a:pathLst>
                <a:path w="5270" h="12854" extrusionOk="0">
                  <a:moveTo>
                    <a:pt x="3509" y="436"/>
                  </a:moveTo>
                  <a:cubicBezTo>
                    <a:pt x="3522" y="436"/>
                    <a:pt x="3535" y="437"/>
                    <a:pt x="3547" y="440"/>
                  </a:cubicBezTo>
                  <a:cubicBezTo>
                    <a:pt x="3616" y="440"/>
                    <a:pt x="3684" y="465"/>
                    <a:pt x="3744" y="500"/>
                  </a:cubicBezTo>
                  <a:cubicBezTo>
                    <a:pt x="3941" y="620"/>
                    <a:pt x="4001" y="868"/>
                    <a:pt x="3898" y="1074"/>
                  </a:cubicBezTo>
                  <a:lnTo>
                    <a:pt x="3873" y="1125"/>
                  </a:lnTo>
                  <a:cubicBezTo>
                    <a:pt x="3710" y="868"/>
                    <a:pt x="3427" y="705"/>
                    <a:pt x="3119" y="688"/>
                  </a:cubicBezTo>
                  <a:lnTo>
                    <a:pt x="3144" y="645"/>
                  </a:lnTo>
                  <a:cubicBezTo>
                    <a:pt x="3204" y="551"/>
                    <a:pt x="3299" y="474"/>
                    <a:pt x="3419" y="448"/>
                  </a:cubicBezTo>
                  <a:cubicBezTo>
                    <a:pt x="3449" y="442"/>
                    <a:pt x="3479" y="436"/>
                    <a:pt x="3509" y="436"/>
                  </a:cubicBezTo>
                  <a:close/>
                  <a:moveTo>
                    <a:pt x="3078" y="1120"/>
                  </a:moveTo>
                  <a:cubicBezTo>
                    <a:pt x="3359" y="1120"/>
                    <a:pt x="3610" y="1354"/>
                    <a:pt x="3590" y="1665"/>
                  </a:cubicBezTo>
                  <a:lnTo>
                    <a:pt x="2699" y="3361"/>
                  </a:lnTo>
                  <a:cubicBezTo>
                    <a:pt x="2527" y="3251"/>
                    <a:pt x="2352" y="3204"/>
                    <a:pt x="2186" y="3204"/>
                  </a:cubicBezTo>
                  <a:cubicBezTo>
                    <a:pt x="1447" y="3204"/>
                    <a:pt x="888" y="4158"/>
                    <a:pt x="1525" y="4809"/>
                  </a:cubicBezTo>
                  <a:lnTo>
                    <a:pt x="2296" y="5648"/>
                  </a:lnTo>
                  <a:lnTo>
                    <a:pt x="2305" y="5648"/>
                  </a:lnTo>
                  <a:cubicBezTo>
                    <a:pt x="2536" y="5888"/>
                    <a:pt x="2673" y="6205"/>
                    <a:pt x="2673" y="6539"/>
                  </a:cubicBezTo>
                  <a:cubicBezTo>
                    <a:pt x="2673" y="6685"/>
                    <a:pt x="2780" y="6758"/>
                    <a:pt x="2887" y="6758"/>
                  </a:cubicBezTo>
                  <a:cubicBezTo>
                    <a:pt x="2994" y="6758"/>
                    <a:pt x="3102" y="6685"/>
                    <a:pt x="3102" y="6539"/>
                  </a:cubicBezTo>
                  <a:cubicBezTo>
                    <a:pt x="3102" y="6094"/>
                    <a:pt x="2922" y="5666"/>
                    <a:pt x="2605" y="5349"/>
                  </a:cubicBezTo>
                  <a:lnTo>
                    <a:pt x="1834" y="4518"/>
                  </a:lnTo>
                  <a:lnTo>
                    <a:pt x="1825" y="4509"/>
                  </a:lnTo>
                  <a:cubicBezTo>
                    <a:pt x="1445" y="4142"/>
                    <a:pt x="1792" y="3624"/>
                    <a:pt x="2191" y="3624"/>
                  </a:cubicBezTo>
                  <a:cubicBezTo>
                    <a:pt x="2314" y="3624"/>
                    <a:pt x="2441" y="3673"/>
                    <a:pt x="2553" y="3789"/>
                  </a:cubicBezTo>
                  <a:lnTo>
                    <a:pt x="3873" y="5074"/>
                  </a:lnTo>
                  <a:cubicBezTo>
                    <a:pt x="4250" y="5443"/>
                    <a:pt x="4464" y="5948"/>
                    <a:pt x="4472" y="6479"/>
                  </a:cubicBezTo>
                  <a:lnTo>
                    <a:pt x="4481" y="10146"/>
                  </a:lnTo>
                  <a:lnTo>
                    <a:pt x="4053" y="10146"/>
                  </a:lnTo>
                  <a:cubicBezTo>
                    <a:pt x="3761" y="10146"/>
                    <a:pt x="3761" y="10575"/>
                    <a:pt x="4053" y="10575"/>
                  </a:cubicBezTo>
                  <a:lnTo>
                    <a:pt x="4738" y="10575"/>
                  </a:lnTo>
                  <a:cubicBezTo>
                    <a:pt x="4798" y="10575"/>
                    <a:pt x="4849" y="10626"/>
                    <a:pt x="4849" y="10686"/>
                  </a:cubicBezTo>
                  <a:lnTo>
                    <a:pt x="4849" y="12322"/>
                  </a:lnTo>
                  <a:cubicBezTo>
                    <a:pt x="4849" y="12382"/>
                    <a:pt x="4798" y="12434"/>
                    <a:pt x="4738" y="12434"/>
                  </a:cubicBezTo>
                  <a:lnTo>
                    <a:pt x="1585" y="12434"/>
                  </a:lnTo>
                  <a:cubicBezTo>
                    <a:pt x="1525" y="12434"/>
                    <a:pt x="1474" y="12382"/>
                    <a:pt x="1474" y="12322"/>
                  </a:cubicBezTo>
                  <a:lnTo>
                    <a:pt x="1474" y="10694"/>
                  </a:lnTo>
                  <a:cubicBezTo>
                    <a:pt x="1474" y="10635"/>
                    <a:pt x="1525" y="10583"/>
                    <a:pt x="1585" y="10583"/>
                  </a:cubicBezTo>
                  <a:lnTo>
                    <a:pt x="3076" y="10583"/>
                  </a:lnTo>
                  <a:cubicBezTo>
                    <a:pt x="3367" y="10583"/>
                    <a:pt x="3367" y="10155"/>
                    <a:pt x="3076" y="10155"/>
                  </a:cubicBezTo>
                  <a:lnTo>
                    <a:pt x="1834" y="10155"/>
                  </a:lnTo>
                  <a:lnTo>
                    <a:pt x="1834" y="8801"/>
                  </a:lnTo>
                  <a:cubicBezTo>
                    <a:pt x="1834" y="8561"/>
                    <a:pt x="1782" y="8321"/>
                    <a:pt x="1671" y="8099"/>
                  </a:cubicBezTo>
                  <a:lnTo>
                    <a:pt x="591" y="5820"/>
                  </a:lnTo>
                  <a:cubicBezTo>
                    <a:pt x="454" y="5528"/>
                    <a:pt x="471" y="5177"/>
                    <a:pt x="634" y="4903"/>
                  </a:cubicBezTo>
                  <a:lnTo>
                    <a:pt x="2827" y="1185"/>
                  </a:lnTo>
                  <a:cubicBezTo>
                    <a:pt x="2909" y="1140"/>
                    <a:pt x="2995" y="1120"/>
                    <a:pt x="3078" y="1120"/>
                  </a:cubicBezTo>
                  <a:close/>
                  <a:moveTo>
                    <a:pt x="3520" y="1"/>
                  </a:moveTo>
                  <a:cubicBezTo>
                    <a:pt x="3223" y="1"/>
                    <a:pt x="2933" y="153"/>
                    <a:pt x="2776" y="422"/>
                  </a:cubicBezTo>
                  <a:lnTo>
                    <a:pt x="2485" y="919"/>
                  </a:lnTo>
                  <a:lnTo>
                    <a:pt x="266" y="4680"/>
                  </a:lnTo>
                  <a:cubicBezTo>
                    <a:pt x="26" y="5083"/>
                    <a:pt x="0" y="5580"/>
                    <a:pt x="206" y="6008"/>
                  </a:cubicBezTo>
                  <a:lnTo>
                    <a:pt x="1285" y="8287"/>
                  </a:lnTo>
                  <a:cubicBezTo>
                    <a:pt x="1362" y="8450"/>
                    <a:pt x="1405" y="8621"/>
                    <a:pt x="1405" y="8801"/>
                  </a:cubicBezTo>
                  <a:lnTo>
                    <a:pt x="1405" y="10180"/>
                  </a:lnTo>
                  <a:cubicBezTo>
                    <a:pt x="1191" y="10258"/>
                    <a:pt x="1045" y="10463"/>
                    <a:pt x="1045" y="10694"/>
                  </a:cubicBezTo>
                  <a:lnTo>
                    <a:pt x="1045" y="12322"/>
                  </a:lnTo>
                  <a:cubicBezTo>
                    <a:pt x="1045" y="12614"/>
                    <a:pt x="1285" y="12853"/>
                    <a:pt x="1577" y="12853"/>
                  </a:cubicBezTo>
                  <a:lnTo>
                    <a:pt x="4729" y="12853"/>
                  </a:lnTo>
                  <a:cubicBezTo>
                    <a:pt x="5029" y="12853"/>
                    <a:pt x="5261" y="12614"/>
                    <a:pt x="5269" y="12322"/>
                  </a:cubicBezTo>
                  <a:lnTo>
                    <a:pt x="5269" y="10694"/>
                  </a:lnTo>
                  <a:cubicBezTo>
                    <a:pt x="5269" y="10463"/>
                    <a:pt x="5123" y="10258"/>
                    <a:pt x="4909" y="10180"/>
                  </a:cubicBezTo>
                  <a:lnTo>
                    <a:pt x="4901" y="6479"/>
                  </a:lnTo>
                  <a:cubicBezTo>
                    <a:pt x="4892" y="5837"/>
                    <a:pt x="4635" y="5220"/>
                    <a:pt x="4172" y="4766"/>
                  </a:cubicBezTo>
                  <a:lnTo>
                    <a:pt x="3033" y="3652"/>
                  </a:lnTo>
                  <a:lnTo>
                    <a:pt x="4284" y="1262"/>
                  </a:lnTo>
                  <a:cubicBezTo>
                    <a:pt x="4489" y="868"/>
                    <a:pt x="4352" y="371"/>
                    <a:pt x="3975" y="131"/>
                  </a:cubicBezTo>
                  <a:cubicBezTo>
                    <a:pt x="3834" y="43"/>
                    <a:pt x="3676" y="1"/>
                    <a:pt x="3520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8" name="Google Shape;908;p54"/>
          <p:cNvSpPr/>
          <p:nvPr/>
        </p:nvSpPr>
        <p:spPr>
          <a:xfrm>
            <a:off x="3434681" y="2997164"/>
            <a:ext cx="377664" cy="348003"/>
          </a:xfrm>
          <a:custGeom>
            <a:avLst/>
            <a:gdLst/>
            <a:ahLst/>
            <a:cxnLst/>
            <a:rect l="l" t="t" r="r" b="b"/>
            <a:pathLst>
              <a:path w="14668" h="13516" extrusionOk="0">
                <a:moveTo>
                  <a:pt x="6373" y="418"/>
                </a:moveTo>
                <a:cubicBezTo>
                  <a:pt x="6439" y="418"/>
                  <a:pt x="6503" y="446"/>
                  <a:pt x="6546" y="502"/>
                </a:cubicBezTo>
                <a:cubicBezTo>
                  <a:pt x="6888" y="939"/>
                  <a:pt x="7300" y="1624"/>
                  <a:pt x="7300" y="2386"/>
                </a:cubicBezTo>
                <a:cubicBezTo>
                  <a:pt x="7300" y="3149"/>
                  <a:pt x="6888" y="3826"/>
                  <a:pt x="6546" y="4263"/>
                </a:cubicBezTo>
                <a:cubicBezTo>
                  <a:pt x="6500" y="4316"/>
                  <a:pt x="6440" y="4350"/>
                  <a:pt x="6372" y="4350"/>
                </a:cubicBezTo>
                <a:cubicBezTo>
                  <a:pt x="6364" y="4350"/>
                  <a:pt x="6357" y="4349"/>
                  <a:pt x="6349" y="4348"/>
                </a:cubicBezTo>
                <a:cubicBezTo>
                  <a:pt x="6323" y="4228"/>
                  <a:pt x="6254" y="4126"/>
                  <a:pt x="6160" y="4057"/>
                </a:cubicBezTo>
                <a:cubicBezTo>
                  <a:pt x="6092" y="3997"/>
                  <a:pt x="6015" y="3946"/>
                  <a:pt x="5929" y="3886"/>
                </a:cubicBezTo>
                <a:cubicBezTo>
                  <a:pt x="5698" y="3526"/>
                  <a:pt x="5441" y="2978"/>
                  <a:pt x="5441" y="2386"/>
                </a:cubicBezTo>
                <a:cubicBezTo>
                  <a:pt x="5441" y="1624"/>
                  <a:pt x="5852" y="939"/>
                  <a:pt x="6194" y="502"/>
                </a:cubicBezTo>
                <a:cubicBezTo>
                  <a:pt x="6242" y="446"/>
                  <a:pt x="6308" y="418"/>
                  <a:pt x="6373" y="418"/>
                </a:cubicBezTo>
                <a:close/>
                <a:moveTo>
                  <a:pt x="4661" y="3894"/>
                </a:moveTo>
                <a:cubicBezTo>
                  <a:pt x="5183" y="3894"/>
                  <a:pt x="5663" y="4211"/>
                  <a:pt x="5895" y="4400"/>
                </a:cubicBezTo>
                <a:cubicBezTo>
                  <a:pt x="5937" y="4425"/>
                  <a:pt x="5937" y="4494"/>
                  <a:pt x="5895" y="4528"/>
                </a:cubicBezTo>
                <a:cubicBezTo>
                  <a:pt x="5663" y="4708"/>
                  <a:pt x="5183" y="5025"/>
                  <a:pt x="4661" y="5025"/>
                </a:cubicBezTo>
                <a:cubicBezTo>
                  <a:pt x="4138" y="5025"/>
                  <a:pt x="3667" y="4708"/>
                  <a:pt x="3419" y="4528"/>
                </a:cubicBezTo>
                <a:cubicBezTo>
                  <a:pt x="3384" y="4494"/>
                  <a:pt x="3384" y="4425"/>
                  <a:pt x="3419" y="4400"/>
                </a:cubicBezTo>
                <a:cubicBezTo>
                  <a:pt x="3659" y="4211"/>
                  <a:pt x="4138" y="3894"/>
                  <a:pt x="4661" y="3894"/>
                </a:cubicBezTo>
                <a:close/>
                <a:moveTo>
                  <a:pt x="11335" y="7741"/>
                </a:moveTo>
                <a:cubicBezTo>
                  <a:pt x="11857" y="7741"/>
                  <a:pt x="12329" y="8049"/>
                  <a:pt x="12568" y="8238"/>
                </a:cubicBezTo>
                <a:cubicBezTo>
                  <a:pt x="12611" y="8272"/>
                  <a:pt x="12611" y="8332"/>
                  <a:pt x="12568" y="8366"/>
                </a:cubicBezTo>
                <a:cubicBezTo>
                  <a:pt x="12329" y="8555"/>
                  <a:pt x="11857" y="8863"/>
                  <a:pt x="11335" y="8863"/>
                </a:cubicBezTo>
                <a:cubicBezTo>
                  <a:pt x="10804" y="8863"/>
                  <a:pt x="10332" y="8555"/>
                  <a:pt x="10093" y="8366"/>
                </a:cubicBezTo>
                <a:cubicBezTo>
                  <a:pt x="10050" y="8332"/>
                  <a:pt x="10050" y="8272"/>
                  <a:pt x="10093" y="8238"/>
                </a:cubicBezTo>
                <a:cubicBezTo>
                  <a:pt x="10332" y="8049"/>
                  <a:pt x="10804" y="7741"/>
                  <a:pt x="11335" y="7741"/>
                </a:cubicBezTo>
                <a:close/>
                <a:moveTo>
                  <a:pt x="6375" y="0"/>
                </a:moveTo>
                <a:cubicBezTo>
                  <a:pt x="6186" y="0"/>
                  <a:pt x="5997" y="82"/>
                  <a:pt x="5869" y="245"/>
                </a:cubicBezTo>
                <a:cubicBezTo>
                  <a:pt x="5475" y="742"/>
                  <a:pt x="5012" y="1504"/>
                  <a:pt x="5012" y="2386"/>
                </a:cubicBezTo>
                <a:cubicBezTo>
                  <a:pt x="5021" y="2798"/>
                  <a:pt x="5106" y="3200"/>
                  <a:pt x="5278" y="3569"/>
                </a:cubicBezTo>
                <a:cubicBezTo>
                  <a:pt x="5081" y="3500"/>
                  <a:pt x="4875" y="3466"/>
                  <a:pt x="4661" y="3466"/>
                </a:cubicBezTo>
                <a:cubicBezTo>
                  <a:pt x="4044" y="3466"/>
                  <a:pt x="3504" y="3791"/>
                  <a:pt x="3162" y="4057"/>
                </a:cubicBezTo>
                <a:cubicBezTo>
                  <a:pt x="2896" y="4263"/>
                  <a:pt x="2896" y="4657"/>
                  <a:pt x="3162" y="4862"/>
                </a:cubicBezTo>
                <a:cubicBezTo>
                  <a:pt x="3504" y="5136"/>
                  <a:pt x="4044" y="5462"/>
                  <a:pt x="4661" y="5462"/>
                </a:cubicBezTo>
                <a:cubicBezTo>
                  <a:pt x="5038" y="5453"/>
                  <a:pt x="5406" y="5351"/>
                  <a:pt x="5732" y="5154"/>
                </a:cubicBezTo>
                <a:cubicBezTo>
                  <a:pt x="5792" y="6362"/>
                  <a:pt x="6786" y="7304"/>
                  <a:pt x="7994" y="7313"/>
                </a:cubicBezTo>
                <a:lnTo>
                  <a:pt x="8148" y="7313"/>
                </a:lnTo>
                <a:cubicBezTo>
                  <a:pt x="8687" y="7313"/>
                  <a:pt x="9124" y="7741"/>
                  <a:pt x="9124" y="8281"/>
                </a:cubicBezTo>
                <a:cubicBezTo>
                  <a:pt x="9124" y="8812"/>
                  <a:pt x="8687" y="9249"/>
                  <a:pt x="8148" y="9249"/>
                </a:cubicBezTo>
                <a:lnTo>
                  <a:pt x="7994" y="9249"/>
                </a:lnTo>
                <a:cubicBezTo>
                  <a:pt x="7634" y="9249"/>
                  <a:pt x="7274" y="9343"/>
                  <a:pt x="6948" y="9506"/>
                </a:cubicBezTo>
                <a:lnTo>
                  <a:pt x="3093" y="9506"/>
                </a:lnTo>
                <a:cubicBezTo>
                  <a:pt x="2810" y="9506"/>
                  <a:pt x="2810" y="9934"/>
                  <a:pt x="3093" y="9934"/>
                </a:cubicBezTo>
                <a:lnTo>
                  <a:pt x="6374" y="9934"/>
                </a:lnTo>
                <a:cubicBezTo>
                  <a:pt x="5963" y="10354"/>
                  <a:pt x="5732" y="10919"/>
                  <a:pt x="5732" y="11510"/>
                </a:cubicBezTo>
                <a:lnTo>
                  <a:pt x="5732" y="12324"/>
                </a:lnTo>
                <a:cubicBezTo>
                  <a:pt x="5732" y="12676"/>
                  <a:pt x="6023" y="12967"/>
                  <a:pt x="6374" y="12967"/>
                </a:cubicBezTo>
                <a:cubicBezTo>
                  <a:pt x="6734" y="12967"/>
                  <a:pt x="7025" y="12676"/>
                  <a:pt x="7025" y="12324"/>
                </a:cubicBezTo>
                <a:lnTo>
                  <a:pt x="7025" y="11510"/>
                </a:lnTo>
                <a:cubicBezTo>
                  <a:pt x="7025" y="10979"/>
                  <a:pt x="7454" y="10542"/>
                  <a:pt x="7994" y="10542"/>
                </a:cubicBezTo>
                <a:lnTo>
                  <a:pt x="8148" y="10542"/>
                </a:lnTo>
                <a:cubicBezTo>
                  <a:pt x="8722" y="10542"/>
                  <a:pt x="9270" y="10328"/>
                  <a:pt x="9681" y="9934"/>
                </a:cubicBezTo>
                <a:lnTo>
                  <a:pt x="14170" y="9934"/>
                </a:lnTo>
                <a:cubicBezTo>
                  <a:pt x="14205" y="9934"/>
                  <a:pt x="14239" y="9968"/>
                  <a:pt x="14239" y="10011"/>
                </a:cubicBezTo>
                <a:lnTo>
                  <a:pt x="14239" y="13018"/>
                </a:lnTo>
                <a:cubicBezTo>
                  <a:pt x="14239" y="13053"/>
                  <a:pt x="14205" y="13087"/>
                  <a:pt x="14170" y="13087"/>
                </a:cubicBezTo>
                <a:lnTo>
                  <a:pt x="506" y="13087"/>
                </a:lnTo>
                <a:cubicBezTo>
                  <a:pt x="463" y="13087"/>
                  <a:pt x="429" y="13053"/>
                  <a:pt x="429" y="13018"/>
                </a:cubicBezTo>
                <a:lnTo>
                  <a:pt x="429" y="10003"/>
                </a:lnTo>
                <a:cubicBezTo>
                  <a:pt x="429" y="9960"/>
                  <a:pt x="463" y="9934"/>
                  <a:pt x="506" y="9934"/>
                </a:cubicBezTo>
                <a:lnTo>
                  <a:pt x="2125" y="9934"/>
                </a:lnTo>
                <a:cubicBezTo>
                  <a:pt x="2408" y="9934"/>
                  <a:pt x="2408" y="9506"/>
                  <a:pt x="2125" y="9506"/>
                </a:cubicBezTo>
                <a:lnTo>
                  <a:pt x="506" y="9506"/>
                </a:lnTo>
                <a:cubicBezTo>
                  <a:pt x="223" y="9506"/>
                  <a:pt x="0" y="9728"/>
                  <a:pt x="0" y="10003"/>
                </a:cubicBezTo>
                <a:lnTo>
                  <a:pt x="0" y="13018"/>
                </a:lnTo>
                <a:cubicBezTo>
                  <a:pt x="0" y="13292"/>
                  <a:pt x="223" y="13515"/>
                  <a:pt x="506" y="13515"/>
                </a:cubicBezTo>
                <a:lnTo>
                  <a:pt x="14170" y="13515"/>
                </a:lnTo>
                <a:cubicBezTo>
                  <a:pt x="14445" y="13515"/>
                  <a:pt x="14667" y="13292"/>
                  <a:pt x="14667" y="13018"/>
                </a:cubicBezTo>
                <a:lnTo>
                  <a:pt x="14667" y="10003"/>
                </a:lnTo>
                <a:cubicBezTo>
                  <a:pt x="14667" y="9720"/>
                  <a:pt x="14445" y="9497"/>
                  <a:pt x="14162" y="9497"/>
                </a:cubicBezTo>
                <a:lnTo>
                  <a:pt x="10041" y="9497"/>
                </a:lnTo>
                <a:cubicBezTo>
                  <a:pt x="10144" y="9343"/>
                  <a:pt x="10221" y="9180"/>
                  <a:pt x="10281" y="9009"/>
                </a:cubicBezTo>
                <a:cubicBezTo>
                  <a:pt x="10598" y="9189"/>
                  <a:pt x="10958" y="9292"/>
                  <a:pt x="11326" y="9300"/>
                </a:cubicBezTo>
                <a:cubicBezTo>
                  <a:pt x="11952" y="9300"/>
                  <a:pt x="12491" y="8975"/>
                  <a:pt x="12825" y="8700"/>
                </a:cubicBezTo>
                <a:cubicBezTo>
                  <a:pt x="13091" y="8495"/>
                  <a:pt x="13091" y="8109"/>
                  <a:pt x="12825" y="7904"/>
                </a:cubicBezTo>
                <a:cubicBezTo>
                  <a:pt x="12483" y="7630"/>
                  <a:pt x="11943" y="7304"/>
                  <a:pt x="11326" y="7304"/>
                </a:cubicBezTo>
                <a:cubicBezTo>
                  <a:pt x="10966" y="7313"/>
                  <a:pt x="10615" y="7407"/>
                  <a:pt x="10298" y="7587"/>
                </a:cubicBezTo>
                <a:cubicBezTo>
                  <a:pt x="10204" y="7295"/>
                  <a:pt x="10058" y="7030"/>
                  <a:pt x="9853" y="6799"/>
                </a:cubicBezTo>
                <a:cubicBezTo>
                  <a:pt x="9807" y="6755"/>
                  <a:pt x="9756" y="6737"/>
                  <a:pt x="9707" y="6737"/>
                </a:cubicBezTo>
                <a:cubicBezTo>
                  <a:pt x="9553" y="6737"/>
                  <a:pt x="9419" y="6919"/>
                  <a:pt x="9536" y="7081"/>
                </a:cubicBezTo>
                <a:cubicBezTo>
                  <a:pt x="9724" y="7295"/>
                  <a:pt x="9853" y="7552"/>
                  <a:pt x="9921" y="7827"/>
                </a:cubicBezTo>
                <a:lnTo>
                  <a:pt x="9827" y="7904"/>
                </a:lnTo>
                <a:cubicBezTo>
                  <a:pt x="9570" y="8109"/>
                  <a:pt x="9570" y="8495"/>
                  <a:pt x="9827" y="8700"/>
                </a:cubicBezTo>
                <a:lnTo>
                  <a:pt x="9913" y="8769"/>
                </a:lnTo>
                <a:cubicBezTo>
                  <a:pt x="9690" y="9557"/>
                  <a:pt x="8970" y="10105"/>
                  <a:pt x="8148" y="10105"/>
                </a:cubicBezTo>
                <a:lnTo>
                  <a:pt x="7994" y="10105"/>
                </a:lnTo>
                <a:cubicBezTo>
                  <a:pt x="7222" y="10105"/>
                  <a:pt x="6589" y="10731"/>
                  <a:pt x="6589" y="11510"/>
                </a:cubicBezTo>
                <a:lnTo>
                  <a:pt x="6589" y="12316"/>
                </a:lnTo>
                <a:cubicBezTo>
                  <a:pt x="6589" y="12457"/>
                  <a:pt x="6481" y="12528"/>
                  <a:pt x="6374" y="12528"/>
                </a:cubicBezTo>
                <a:cubicBezTo>
                  <a:pt x="6267" y="12528"/>
                  <a:pt x="6160" y="12457"/>
                  <a:pt x="6160" y="12316"/>
                </a:cubicBezTo>
                <a:lnTo>
                  <a:pt x="6160" y="11510"/>
                </a:lnTo>
                <a:cubicBezTo>
                  <a:pt x="6160" y="10500"/>
                  <a:pt x="6983" y="9677"/>
                  <a:pt x="7994" y="9677"/>
                </a:cubicBezTo>
                <a:lnTo>
                  <a:pt x="8148" y="9677"/>
                </a:lnTo>
                <a:cubicBezTo>
                  <a:pt x="8919" y="9677"/>
                  <a:pt x="9553" y="9043"/>
                  <a:pt x="9553" y="8272"/>
                </a:cubicBezTo>
                <a:cubicBezTo>
                  <a:pt x="9553" y="7501"/>
                  <a:pt x="8919" y="6876"/>
                  <a:pt x="8148" y="6867"/>
                </a:cubicBezTo>
                <a:lnTo>
                  <a:pt x="7994" y="6867"/>
                </a:lnTo>
                <a:cubicBezTo>
                  <a:pt x="6983" y="6867"/>
                  <a:pt x="6160" y="6053"/>
                  <a:pt x="6160" y="5042"/>
                </a:cubicBezTo>
                <a:lnTo>
                  <a:pt x="6160" y="4862"/>
                </a:lnTo>
                <a:lnTo>
                  <a:pt x="6169" y="4862"/>
                </a:lnTo>
                <a:cubicBezTo>
                  <a:pt x="6203" y="4837"/>
                  <a:pt x="6229" y="4802"/>
                  <a:pt x="6254" y="4768"/>
                </a:cubicBezTo>
                <a:cubicBezTo>
                  <a:pt x="6296" y="4778"/>
                  <a:pt x="6339" y="4783"/>
                  <a:pt x="6382" y="4783"/>
                </a:cubicBezTo>
                <a:cubicBezTo>
                  <a:pt x="6453" y="4783"/>
                  <a:pt x="6524" y="4769"/>
                  <a:pt x="6589" y="4742"/>
                </a:cubicBezTo>
                <a:lnTo>
                  <a:pt x="6589" y="5042"/>
                </a:lnTo>
                <a:cubicBezTo>
                  <a:pt x="6597" y="5822"/>
                  <a:pt x="7222" y="6447"/>
                  <a:pt x="7994" y="6447"/>
                </a:cubicBezTo>
                <a:lnTo>
                  <a:pt x="8148" y="6447"/>
                </a:lnTo>
                <a:cubicBezTo>
                  <a:pt x="8396" y="6447"/>
                  <a:pt x="8645" y="6499"/>
                  <a:pt x="8876" y="6601"/>
                </a:cubicBezTo>
                <a:cubicBezTo>
                  <a:pt x="8908" y="6615"/>
                  <a:pt x="8939" y="6621"/>
                  <a:pt x="8968" y="6621"/>
                </a:cubicBezTo>
                <a:cubicBezTo>
                  <a:pt x="9177" y="6621"/>
                  <a:pt x="9282" y="6304"/>
                  <a:pt x="9056" y="6199"/>
                </a:cubicBezTo>
                <a:cubicBezTo>
                  <a:pt x="8765" y="6079"/>
                  <a:pt x="8456" y="6019"/>
                  <a:pt x="8148" y="6019"/>
                </a:cubicBezTo>
                <a:lnTo>
                  <a:pt x="7994" y="6019"/>
                </a:lnTo>
                <a:cubicBezTo>
                  <a:pt x="7462" y="6019"/>
                  <a:pt x="7025" y="5582"/>
                  <a:pt x="7025" y="5042"/>
                </a:cubicBezTo>
                <a:lnTo>
                  <a:pt x="7025" y="4357"/>
                </a:lnTo>
                <a:cubicBezTo>
                  <a:pt x="7377" y="3869"/>
                  <a:pt x="7737" y="3175"/>
                  <a:pt x="7737" y="2386"/>
                </a:cubicBezTo>
                <a:cubicBezTo>
                  <a:pt x="7737" y="1504"/>
                  <a:pt x="7274" y="733"/>
                  <a:pt x="6888" y="245"/>
                </a:cubicBezTo>
                <a:cubicBezTo>
                  <a:pt x="6756" y="82"/>
                  <a:pt x="6565" y="0"/>
                  <a:pt x="637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54"/>
          <p:cNvSpPr/>
          <p:nvPr/>
        </p:nvSpPr>
        <p:spPr>
          <a:xfrm>
            <a:off x="7243509" y="2999485"/>
            <a:ext cx="414173" cy="378689"/>
          </a:xfrm>
          <a:custGeom>
            <a:avLst/>
            <a:gdLst/>
            <a:ahLst/>
            <a:cxnLst/>
            <a:rect l="l" t="t" r="r" b="b"/>
            <a:pathLst>
              <a:path w="16061" h="14685" extrusionOk="0">
                <a:moveTo>
                  <a:pt x="9617" y="624"/>
                </a:moveTo>
                <a:lnTo>
                  <a:pt x="9617" y="624"/>
                </a:lnTo>
                <a:cubicBezTo>
                  <a:pt x="10835" y="932"/>
                  <a:pt x="11944" y="1557"/>
                  <a:pt x="12833" y="2458"/>
                </a:cubicBezTo>
                <a:lnTo>
                  <a:pt x="12899" y="2523"/>
                </a:lnTo>
                <a:lnTo>
                  <a:pt x="12833" y="2677"/>
                </a:lnTo>
                <a:cubicBezTo>
                  <a:pt x="12635" y="3116"/>
                  <a:pt x="12679" y="3643"/>
                  <a:pt x="12954" y="4049"/>
                </a:cubicBezTo>
                <a:lnTo>
                  <a:pt x="13404" y="4752"/>
                </a:lnTo>
                <a:cubicBezTo>
                  <a:pt x="13568" y="4993"/>
                  <a:pt x="13623" y="5290"/>
                  <a:pt x="13547" y="5575"/>
                </a:cubicBezTo>
                <a:lnTo>
                  <a:pt x="13525" y="5652"/>
                </a:lnTo>
                <a:cubicBezTo>
                  <a:pt x="13398" y="6110"/>
                  <a:pt x="12983" y="6391"/>
                  <a:pt x="12547" y="6391"/>
                </a:cubicBezTo>
                <a:cubicBezTo>
                  <a:pt x="12377" y="6391"/>
                  <a:pt x="12203" y="6348"/>
                  <a:pt x="12043" y="6256"/>
                </a:cubicBezTo>
                <a:lnTo>
                  <a:pt x="11713" y="6069"/>
                </a:lnTo>
                <a:cubicBezTo>
                  <a:pt x="11486" y="5938"/>
                  <a:pt x="11230" y="5869"/>
                  <a:pt x="10974" y="5869"/>
                </a:cubicBezTo>
                <a:cubicBezTo>
                  <a:pt x="10909" y="5869"/>
                  <a:pt x="10845" y="5874"/>
                  <a:pt x="10780" y="5882"/>
                </a:cubicBezTo>
                <a:lnTo>
                  <a:pt x="10242" y="5970"/>
                </a:lnTo>
                <a:cubicBezTo>
                  <a:pt x="10196" y="5976"/>
                  <a:pt x="10151" y="5979"/>
                  <a:pt x="10105" y="5979"/>
                </a:cubicBezTo>
                <a:cubicBezTo>
                  <a:pt x="9663" y="5979"/>
                  <a:pt x="9263" y="5696"/>
                  <a:pt x="9134" y="5268"/>
                </a:cubicBezTo>
                <a:lnTo>
                  <a:pt x="8749" y="4049"/>
                </a:lnTo>
                <a:cubicBezTo>
                  <a:pt x="8607" y="3610"/>
                  <a:pt x="8782" y="3127"/>
                  <a:pt x="9178" y="2886"/>
                </a:cubicBezTo>
                <a:cubicBezTo>
                  <a:pt x="9748" y="2534"/>
                  <a:pt x="10001" y="1843"/>
                  <a:pt x="9803" y="1206"/>
                </a:cubicBezTo>
                <a:lnTo>
                  <a:pt x="9617" y="624"/>
                </a:lnTo>
                <a:close/>
                <a:moveTo>
                  <a:pt x="2756" y="2787"/>
                </a:moveTo>
                <a:lnTo>
                  <a:pt x="3689" y="4379"/>
                </a:lnTo>
                <a:cubicBezTo>
                  <a:pt x="3897" y="4719"/>
                  <a:pt x="4271" y="4927"/>
                  <a:pt x="4666" y="4927"/>
                </a:cubicBezTo>
                <a:lnTo>
                  <a:pt x="6301" y="4927"/>
                </a:lnTo>
                <a:cubicBezTo>
                  <a:pt x="6565" y="4927"/>
                  <a:pt x="6817" y="5081"/>
                  <a:pt x="6927" y="5323"/>
                </a:cubicBezTo>
                <a:lnTo>
                  <a:pt x="7509" y="6552"/>
                </a:lnTo>
                <a:cubicBezTo>
                  <a:pt x="7542" y="6629"/>
                  <a:pt x="7564" y="6717"/>
                  <a:pt x="7575" y="6805"/>
                </a:cubicBezTo>
                <a:lnTo>
                  <a:pt x="7707" y="9143"/>
                </a:lnTo>
                <a:cubicBezTo>
                  <a:pt x="7718" y="9274"/>
                  <a:pt x="7696" y="9406"/>
                  <a:pt x="7630" y="9516"/>
                </a:cubicBezTo>
                <a:lnTo>
                  <a:pt x="6334" y="11920"/>
                </a:lnTo>
                <a:cubicBezTo>
                  <a:pt x="6203" y="12169"/>
                  <a:pt x="5965" y="12285"/>
                  <a:pt x="5729" y="12285"/>
                </a:cubicBezTo>
                <a:cubicBezTo>
                  <a:pt x="5413" y="12285"/>
                  <a:pt x="5100" y="12077"/>
                  <a:pt x="5050" y="11700"/>
                </a:cubicBezTo>
                <a:lnTo>
                  <a:pt x="4732" y="9735"/>
                </a:lnTo>
                <a:cubicBezTo>
                  <a:pt x="4721" y="9648"/>
                  <a:pt x="4699" y="9560"/>
                  <a:pt x="4655" y="9472"/>
                </a:cubicBezTo>
                <a:lnTo>
                  <a:pt x="4326" y="8682"/>
                </a:lnTo>
                <a:cubicBezTo>
                  <a:pt x="4194" y="8374"/>
                  <a:pt x="3930" y="8144"/>
                  <a:pt x="3612" y="8045"/>
                </a:cubicBezTo>
                <a:lnTo>
                  <a:pt x="2964" y="7858"/>
                </a:lnTo>
                <a:cubicBezTo>
                  <a:pt x="2668" y="7771"/>
                  <a:pt x="2470" y="7496"/>
                  <a:pt x="2470" y="7200"/>
                </a:cubicBezTo>
                <a:lnTo>
                  <a:pt x="2470" y="5509"/>
                </a:lnTo>
                <a:cubicBezTo>
                  <a:pt x="2470" y="5356"/>
                  <a:pt x="2437" y="5213"/>
                  <a:pt x="2383" y="5070"/>
                </a:cubicBezTo>
                <a:lnTo>
                  <a:pt x="2383" y="5081"/>
                </a:lnTo>
                <a:lnTo>
                  <a:pt x="1922" y="3961"/>
                </a:lnTo>
                <a:cubicBezTo>
                  <a:pt x="2152" y="3544"/>
                  <a:pt x="2437" y="3149"/>
                  <a:pt x="2756" y="2787"/>
                </a:cubicBezTo>
                <a:close/>
                <a:moveTo>
                  <a:pt x="13698" y="9809"/>
                </a:moveTo>
                <a:cubicBezTo>
                  <a:pt x="13853" y="9809"/>
                  <a:pt x="14010" y="9838"/>
                  <a:pt x="14161" y="9900"/>
                </a:cubicBezTo>
                <a:cubicBezTo>
                  <a:pt x="14754" y="10153"/>
                  <a:pt x="15039" y="10822"/>
                  <a:pt x="14831" y="11426"/>
                </a:cubicBezTo>
                <a:cubicBezTo>
                  <a:pt x="14677" y="11865"/>
                  <a:pt x="13579" y="13193"/>
                  <a:pt x="12635" y="13984"/>
                </a:cubicBezTo>
                <a:cubicBezTo>
                  <a:pt x="12575" y="14038"/>
                  <a:pt x="12498" y="14066"/>
                  <a:pt x="12421" y="14066"/>
                </a:cubicBezTo>
                <a:cubicBezTo>
                  <a:pt x="12344" y="14066"/>
                  <a:pt x="12268" y="14038"/>
                  <a:pt x="12207" y="13984"/>
                </a:cubicBezTo>
                <a:cubicBezTo>
                  <a:pt x="11186" y="13116"/>
                  <a:pt x="10198" y="11887"/>
                  <a:pt x="10023" y="11492"/>
                </a:cubicBezTo>
                <a:cubicBezTo>
                  <a:pt x="9957" y="11338"/>
                  <a:pt x="9924" y="11173"/>
                  <a:pt x="9924" y="11009"/>
                </a:cubicBezTo>
                <a:cubicBezTo>
                  <a:pt x="9935" y="10361"/>
                  <a:pt x="10451" y="9845"/>
                  <a:pt x="11099" y="9812"/>
                </a:cubicBezTo>
                <a:lnTo>
                  <a:pt x="11132" y="9812"/>
                </a:lnTo>
                <a:cubicBezTo>
                  <a:pt x="11593" y="9812"/>
                  <a:pt x="12010" y="10076"/>
                  <a:pt x="12218" y="10493"/>
                </a:cubicBezTo>
                <a:cubicBezTo>
                  <a:pt x="12257" y="10570"/>
                  <a:pt x="12334" y="10608"/>
                  <a:pt x="12410" y="10608"/>
                </a:cubicBezTo>
                <a:cubicBezTo>
                  <a:pt x="12487" y="10608"/>
                  <a:pt x="12564" y="10570"/>
                  <a:pt x="12602" y="10493"/>
                </a:cubicBezTo>
                <a:cubicBezTo>
                  <a:pt x="12815" y="10060"/>
                  <a:pt x="13247" y="9809"/>
                  <a:pt x="13698" y="9809"/>
                </a:cubicBezTo>
                <a:close/>
                <a:moveTo>
                  <a:pt x="7948" y="427"/>
                </a:moveTo>
                <a:cubicBezTo>
                  <a:pt x="8343" y="427"/>
                  <a:pt x="8727" y="460"/>
                  <a:pt x="9112" y="526"/>
                </a:cubicBezTo>
                <a:lnTo>
                  <a:pt x="9375" y="1338"/>
                </a:lnTo>
                <a:cubicBezTo>
                  <a:pt x="9518" y="1788"/>
                  <a:pt x="9342" y="2271"/>
                  <a:pt x="8947" y="2512"/>
                </a:cubicBezTo>
                <a:cubicBezTo>
                  <a:pt x="8376" y="2864"/>
                  <a:pt x="8124" y="3555"/>
                  <a:pt x="8332" y="4181"/>
                </a:cubicBezTo>
                <a:lnTo>
                  <a:pt x="8706" y="5399"/>
                </a:lnTo>
                <a:cubicBezTo>
                  <a:pt x="8902" y="6009"/>
                  <a:pt x="9459" y="6415"/>
                  <a:pt x="10085" y="6415"/>
                </a:cubicBezTo>
                <a:cubicBezTo>
                  <a:pt x="10159" y="6415"/>
                  <a:pt x="10233" y="6410"/>
                  <a:pt x="10308" y="6398"/>
                </a:cubicBezTo>
                <a:lnTo>
                  <a:pt x="10835" y="6322"/>
                </a:lnTo>
                <a:cubicBezTo>
                  <a:pt x="10885" y="6314"/>
                  <a:pt x="10935" y="6311"/>
                  <a:pt x="10985" y="6311"/>
                </a:cubicBezTo>
                <a:cubicBezTo>
                  <a:pt x="11164" y="6311"/>
                  <a:pt x="11339" y="6356"/>
                  <a:pt x="11494" y="6442"/>
                </a:cubicBezTo>
                <a:lnTo>
                  <a:pt x="11823" y="6629"/>
                </a:lnTo>
                <a:cubicBezTo>
                  <a:pt x="12055" y="6765"/>
                  <a:pt x="12303" y="6828"/>
                  <a:pt x="12547" y="6828"/>
                </a:cubicBezTo>
                <a:cubicBezTo>
                  <a:pt x="13170" y="6828"/>
                  <a:pt x="13760" y="6417"/>
                  <a:pt x="13942" y="5762"/>
                </a:cubicBezTo>
                <a:lnTo>
                  <a:pt x="13964" y="5696"/>
                </a:lnTo>
                <a:cubicBezTo>
                  <a:pt x="14073" y="5290"/>
                  <a:pt x="14008" y="4862"/>
                  <a:pt x="13777" y="4510"/>
                </a:cubicBezTo>
                <a:lnTo>
                  <a:pt x="13316" y="3808"/>
                </a:lnTo>
                <a:cubicBezTo>
                  <a:pt x="13129" y="3533"/>
                  <a:pt x="13096" y="3182"/>
                  <a:pt x="13228" y="2875"/>
                </a:cubicBezTo>
                <a:lnTo>
                  <a:pt x="13228" y="2875"/>
                </a:lnTo>
                <a:cubicBezTo>
                  <a:pt x="14798" y="4730"/>
                  <a:pt x="15281" y="7277"/>
                  <a:pt x="14491" y="9582"/>
                </a:cubicBezTo>
                <a:cubicBezTo>
                  <a:pt x="14237" y="9443"/>
                  <a:pt x="13963" y="9376"/>
                  <a:pt x="13691" y="9376"/>
                </a:cubicBezTo>
                <a:cubicBezTo>
                  <a:pt x="13210" y="9376"/>
                  <a:pt x="12739" y="9588"/>
                  <a:pt x="12416" y="9988"/>
                </a:cubicBezTo>
                <a:cubicBezTo>
                  <a:pt x="12071" y="9566"/>
                  <a:pt x="11610" y="9378"/>
                  <a:pt x="11155" y="9378"/>
                </a:cubicBezTo>
                <a:cubicBezTo>
                  <a:pt x="10321" y="9378"/>
                  <a:pt x="9510" y="10014"/>
                  <a:pt x="9496" y="11009"/>
                </a:cubicBezTo>
                <a:cubicBezTo>
                  <a:pt x="9496" y="11228"/>
                  <a:pt x="9540" y="11448"/>
                  <a:pt x="9628" y="11656"/>
                </a:cubicBezTo>
                <a:cubicBezTo>
                  <a:pt x="9781" y="12019"/>
                  <a:pt x="10363" y="12776"/>
                  <a:pt x="11066" y="13512"/>
                </a:cubicBezTo>
                <a:cubicBezTo>
                  <a:pt x="10080" y="14002"/>
                  <a:pt x="9020" y="14241"/>
                  <a:pt x="7968" y="14241"/>
                </a:cubicBezTo>
                <a:cubicBezTo>
                  <a:pt x="6173" y="14241"/>
                  <a:pt x="4403" y="13545"/>
                  <a:pt x="3074" y="12216"/>
                </a:cubicBezTo>
                <a:lnTo>
                  <a:pt x="3074" y="12227"/>
                </a:lnTo>
                <a:cubicBezTo>
                  <a:pt x="1032" y="10185"/>
                  <a:pt x="473" y="7101"/>
                  <a:pt x="1658" y="4477"/>
                </a:cubicBezTo>
                <a:lnTo>
                  <a:pt x="1658" y="4477"/>
                </a:lnTo>
                <a:lnTo>
                  <a:pt x="1987" y="5246"/>
                </a:lnTo>
                <a:cubicBezTo>
                  <a:pt x="2020" y="5334"/>
                  <a:pt x="2042" y="5421"/>
                  <a:pt x="2042" y="5509"/>
                </a:cubicBezTo>
                <a:lnTo>
                  <a:pt x="2042" y="7200"/>
                </a:lnTo>
                <a:cubicBezTo>
                  <a:pt x="2042" y="7694"/>
                  <a:pt x="2361" y="8133"/>
                  <a:pt x="2844" y="8275"/>
                </a:cubicBezTo>
                <a:lnTo>
                  <a:pt x="3491" y="8462"/>
                </a:lnTo>
                <a:cubicBezTo>
                  <a:pt x="3678" y="8528"/>
                  <a:pt x="3843" y="8671"/>
                  <a:pt x="3919" y="8857"/>
                </a:cubicBezTo>
                <a:lnTo>
                  <a:pt x="4260" y="9637"/>
                </a:lnTo>
                <a:cubicBezTo>
                  <a:pt x="4282" y="9692"/>
                  <a:pt x="4293" y="9746"/>
                  <a:pt x="4304" y="9801"/>
                </a:cubicBezTo>
                <a:lnTo>
                  <a:pt x="4622" y="11766"/>
                </a:lnTo>
                <a:cubicBezTo>
                  <a:pt x="4717" y="12373"/>
                  <a:pt x="5226" y="12714"/>
                  <a:pt x="5740" y="12714"/>
                </a:cubicBezTo>
                <a:cubicBezTo>
                  <a:pt x="6119" y="12714"/>
                  <a:pt x="6500" y="12529"/>
                  <a:pt x="6719" y="12128"/>
                </a:cubicBezTo>
                <a:lnTo>
                  <a:pt x="8025" y="9735"/>
                </a:lnTo>
                <a:cubicBezTo>
                  <a:pt x="8124" y="9549"/>
                  <a:pt x="8168" y="9340"/>
                  <a:pt x="8157" y="9132"/>
                </a:cubicBezTo>
                <a:lnTo>
                  <a:pt x="8025" y="6794"/>
                </a:lnTo>
                <a:cubicBezTo>
                  <a:pt x="8014" y="6651"/>
                  <a:pt x="7981" y="6508"/>
                  <a:pt x="7915" y="6376"/>
                </a:cubicBezTo>
                <a:lnTo>
                  <a:pt x="7333" y="5147"/>
                </a:lnTo>
                <a:cubicBezTo>
                  <a:pt x="7147" y="4752"/>
                  <a:pt x="6752" y="4499"/>
                  <a:pt x="6312" y="4499"/>
                </a:cubicBezTo>
                <a:lnTo>
                  <a:pt x="4666" y="4499"/>
                </a:lnTo>
                <a:cubicBezTo>
                  <a:pt x="4413" y="4499"/>
                  <a:pt x="4194" y="4368"/>
                  <a:pt x="4073" y="4159"/>
                </a:cubicBezTo>
                <a:lnTo>
                  <a:pt x="3063" y="2458"/>
                </a:lnTo>
                <a:cubicBezTo>
                  <a:pt x="4359" y="1151"/>
                  <a:pt x="6115" y="427"/>
                  <a:pt x="7948" y="427"/>
                </a:cubicBezTo>
                <a:close/>
                <a:moveTo>
                  <a:pt x="7969" y="0"/>
                </a:moveTo>
                <a:cubicBezTo>
                  <a:pt x="5903" y="0"/>
                  <a:pt x="3865" y="870"/>
                  <a:pt x="2427" y="2512"/>
                </a:cubicBezTo>
                <a:cubicBezTo>
                  <a:pt x="99" y="5180"/>
                  <a:pt x="1" y="9121"/>
                  <a:pt x="2196" y="11898"/>
                </a:cubicBezTo>
                <a:cubicBezTo>
                  <a:pt x="3628" y="13709"/>
                  <a:pt x="5769" y="14684"/>
                  <a:pt x="7953" y="14684"/>
                </a:cubicBezTo>
                <a:cubicBezTo>
                  <a:pt x="9118" y="14684"/>
                  <a:pt x="10295" y="14407"/>
                  <a:pt x="11384" y="13830"/>
                </a:cubicBezTo>
                <a:cubicBezTo>
                  <a:pt x="11560" y="14006"/>
                  <a:pt x="11746" y="14170"/>
                  <a:pt x="11922" y="14324"/>
                </a:cubicBezTo>
                <a:cubicBezTo>
                  <a:pt x="12065" y="14445"/>
                  <a:pt x="12240" y="14505"/>
                  <a:pt x="12417" y="14505"/>
                </a:cubicBezTo>
                <a:cubicBezTo>
                  <a:pt x="12594" y="14505"/>
                  <a:pt x="12773" y="14445"/>
                  <a:pt x="12921" y="14324"/>
                </a:cubicBezTo>
                <a:cubicBezTo>
                  <a:pt x="13876" y="13512"/>
                  <a:pt x="15039" y="12128"/>
                  <a:pt x="15237" y="11569"/>
                </a:cubicBezTo>
                <a:cubicBezTo>
                  <a:pt x="15446" y="10965"/>
                  <a:pt x="15303" y="10306"/>
                  <a:pt x="14853" y="9867"/>
                </a:cubicBezTo>
                <a:cubicBezTo>
                  <a:pt x="16060" y="6541"/>
                  <a:pt x="14743" y="2820"/>
                  <a:pt x="11691" y="1020"/>
                </a:cubicBezTo>
                <a:cubicBezTo>
                  <a:pt x="10530" y="332"/>
                  <a:pt x="9244" y="0"/>
                  <a:pt x="79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881;p54">
            <a:extLst>
              <a:ext uri="{FF2B5EF4-FFF2-40B4-BE49-F238E27FC236}">
                <a16:creationId xmlns:a16="http://schemas.microsoft.com/office/drawing/2014/main" id="{55B5BAA5-6F48-4DA4-BD4F-8B7B3CEE6903}"/>
              </a:ext>
            </a:extLst>
          </p:cNvPr>
          <p:cNvSpPr txBox="1">
            <a:spLocks/>
          </p:cNvSpPr>
          <p:nvPr/>
        </p:nvSpPr>
        <p:spPr>
          <a:xfrm>
            <a:off x="457041" y="1147180"/>
            <a:ext cx="8293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30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de-DE" dirty="0">
                <a:solidFill>
                  <a:schemeClr val="accent1"/>
                </a:solidFill>
              </a:rPr>
              <a:t>Aufbau einer Geschichte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B07A3B-4382-408E-9094-8DA6CE27DC67}"/>
              </a:ext>
            </a:extLst>
          </p:cNvPr>
          <p:cNvSpPr txBox="1"/>
          <p:nvPr/>
        </p:nvSpPr>
        <p:spPr>
          <a:xfrm>
            <a:off x="225631" y="4323204"/>
            <a:ext cx="831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Problem: Klassisches Story </a:t>
            </a:r>
            <a:r>
              <a:rPr lang="de-DE" dirty="0" err="1"/>
              <a:t>Telling</a:t>
            </a:r>
            <a:r>
              <a:rPr lang="de-DE" dirty="0"/>
              <a:t> funktioniert auf </a:t>
            </a:r>
            <a:r>
              <a:rPr lang="de-DE" dirty="0" err="1"/>
              <a:t>Social</a:t>
            </a:r>
            <a:r>
              <a:rPr lang="de-DE" dirty="0"/>
              <a:t> Media nicht! Videos auf </a:t>
            </a:r>
            <a:r>
              <a:rPr lang="de-DE" dirty="0" err="1"/>
              <a:t>Social</a:t>
            </a:r>
            <a:r>
              <a:rPr lang="de-DE" dirty="0"/>
              <a:t> Media brauchen einen Kickstart und nutzen keine schrittweise Handlung</a:t>
            </a:r>
          </a:p>
        </p:txBody>
      </p:sp>
    </p:spTree>
    <p:extLst>
      <p:ext uri="{BB962C8B-B14F-4D97-AF65-F5344CB8AC3E}">
        <p14:creationId xmlns:p14="http://schemas.microsoft.com/office/powerpoint/2010/main" val="302593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018" y="2235077"/>
            <a:ext cx="5253963" cy="673346"/>
          </a:xfrm>
        </p:spPr>
        <p:txBody>
          <a:bodyPr/>
          <a:lstStyle/>
          <a:p>
            <a:pPr algn="ctr"/>
            <a:r>
              <a:rPr lang="de-DE" sz="4000" dirty="0"/>
              <a:t>Werbung</a:t>
            </a:r>
          </a:p>
        </p:txBody>
      </p:sp>
    </p:spTree>
    <p:extLst>
      <p:ext uri="{BB962C8B-B14F-4D97-AF65-F5344CB8AC3E}">
        <p14:creationId xmlns:p14="http://schemas.microsoft.com/office/powerpoint/2010/main" val="200185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-6510" y="407631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F608069A-429C-4ECE-9133-FD25CBEB6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0691" y="4128123"/>
            <a:ext cx="5942683" cy="577800"/>
          </a:xfrm>
        </p:spPr>
        <p:txBody>
          <a:bodyPr/>
          <a:lstStyle/>
          <a:p>
            <a:pPr algn="r"/>
            <a:r>
              <a:rPr lang="de-DE" dirty="0"/>
              <a:t>Schaltzentrale: </a:t>
            </a:r>
            <a:r>
              <a:rPr lang="de-DE" dirty="0" err="1"/>
              <a:t>Youtube</a:t>
            </a:r>
            <a:r>
              <a:rPr lang="de-DE" dirty="0"/>
              <a:t> Studio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880444-4FD1-4CB5-B638-659779EE4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472"/>
            <a:ext cx="9144000" cy="38054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1132026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BC79D04-516D-4417-92B2-C93BB3BF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468" y="665690"/>
            <a:ext cx="5759532" cy="44778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0C0786-E5EC-4CA0-A434-DB1CC6132241}"/>
              </a:ext>
            </a:extLst>
          </p:cNvPr>
          <p:cNvSpPr txBox="1"/>
          <p:nvPr/>
        </p:nvSpPr>
        <p:spPr>
          <a:xfrm>
            <a:off x="201881" y="484957"/>
            <a:ext cx="290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Werbung schalten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13A184-C9C2-4BE5-861C-A84510BEF68E}"/>
              </a:ext>
            </a:extLst>
          </p:cNvPr>
          <p:cNvSpPr txBox="1"/>
          <p:nvPr/>
        </p:nvSpPr>
        <p:spPr>
          <a:xfrm>
            <a:off x="201881" y="1484416"/>
            <a:ext cx="3265714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Displayanzeige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Overlay Anzeigen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Überspringbare Videoanzeigen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Bumper Ads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TrueView</a:t>
            </a:r>
            <a:r>
              <a:rPr lang="de-DE" sz="1600" dirty="0">
                <a:latin typeface="Oswald"/>
              </a:rPr>
              <a:t> Anzeigen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Video-</a:t>
            </a:r>
            <a:r>
              <a:rPr lang="de-DE" sz="1600" dirty="0" err="1">
                <a:latin typeface="Oswald"/>
              </a:rPr>
              <a:t>Mastheads</a:t>
            </a:r>
            <a:endParaRPr lang="de-DE" sz="1600" dirty="0">
              <a:latin typeface="Oswald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6EC2B40-0204-4350-B10B-0D01C64C7254}"/>
              </a:ext>
            </a:extLst>
          </p:cNvPr>
          <p:cNvSpPr/>
          <p:nvPr/>
        </p:nvSpPr>
        <p:spPr>
          <a:xfrm>
            <a:off x="83127" y="4627197"/>
            <a:ext cx="338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Oswald"/>
              </a:rPr>
              <a:t>Wie werbe ich auf </a:t>
            </a:r>
            <a:r>
              <a:rPr lang="de-DE" sz="1200" dirty="0" err="1">
                <a:latin typeface="Oswald"/>
              </a:rPr>
              <a:t>Youtube</a:t>
            </a:r>
            <a:r>
              <a:rPr lang="de-DE" sz="1200" dirty="0">
                <a:latin typeface="Oswald"/>
              </a:rPr>
              <a:t>? </a:t>
            </a:r>
          </a:p>
          <a:p>
            <a:r>
              <a:rPr lang="de-DE" sz="1200" dirty="0">
                <a:latin typeface="Oswald"/>
                <a:hlinkClick r:id="rId4"/>
              </a:rPr>
              <a:t>https://www.youtube.com/watch?v=7mW-DW6nkCs</a:t>
            </a:r>
            <a:r>
              <a:rPr lang="de-DE" sz="1200" dirty="0">
                <a:latin typeface="Oswa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1132026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BC79D04-516D-4417-92B2-C93BB3BF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468" y="665690"/>
            <a:ext cx="5759532" cy="44778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0C0786-E5EC-4CA0-A434-DB1CC6132241}"/>
              </a:ext>
            </a:extLst>
          </p:cNvPr>
          <p:cNvSpPr txBox="1"/>
          <p:nvPr/>
        </p:nvSpPr>
        <p:spPr>
          <a:xfrm>
            <a:off x="201881" y="484957"/>
            <a:ext cx="290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True View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13A184-C9C2-4BE5-861C-A84510BEF68E}"/>
              </a:ext>
            </a:extLst>
          </p:cNvPr>
          <p:cNvSpPr txBox="1"/>
          <p:nvPr/>
        </p:nvSpPr>
        <p:spPr>
          <a:xfrm>
            <a:off x="201881" y="1484416"/>
            <a:ext cx="3265714" cy="336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Targeting sehr granular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wird nur Usern angezeigt, die wirklich neugierig darauf sind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Es wird nach </a:t>
            </a:r>
            <a:r>
              <a:rPr lang="de-DE" sz="1600" dirty="0" err="1">
                <a:latin typeface="Oswald"/>
              </a:rPr>
              <a:t>Cost</a:t>
            </a:r>
            <a:r>
              <a:rPr lang="de-DE" sz="1600" dirty="0">
                <a:latin typeface="Oswald"/>
              </a:rPr>
              <a:t>  per View abgerechnet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wird erst ab 30 Sekunden gerechnet oder ab Interaktion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YT empfiehlt Anleitungsvideos oder Kundenmeinungen</a:t>
            </a: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6789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1132026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BC79D04-516D-4417-92B2-C93BB3BF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468" y="665690"/>
            <a:ext cx="5759532" cy="44778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80C0786-E5EC-4CA0-A434-DB1CC6132241}"/>
              </a:ext>
            </a:extLst>
          </p:cNvPr>
          <p:cNvSpPr txBox="1"/>
          <p:nvPr/>
        </p:nvSpPr>
        <p:spPr>
          <a:xfrm>
            <a:off x="201881" y="484957"/>
            <a:ext cx="290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Targeting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13A184-C9C2-4BE5-861C-A84510BEF68E}"/>
              </a:ext>
            </a:extLst>
          </p:cNvPr>
          <p:cNvSpPr txBox="1"/>
          <p:nvPr/>
        </p:nvSpPr>
        <p:spPr>
          <a:xfrm>
            <a:off x="201881" y="1484416"/>
            <a:ext cx="3265714" cy="300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Oswald"/>
              </a:rPr>
              <a:t>Targeting nach: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Demografie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Interessen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 err="1">
                <a:latin typeface="Oswald"/>
              </a:rPr>
              <a:t>Remarketing</a:t>
            </a:r>
            <a:endParaRPr lang="de-DE" sz="1600" dirty="0">
              <a:latin typeface="Oswa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Placement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Themen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Keywords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172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018" y="2235077"/>
            <a:ext cx="5253963" cy="673346"/>
          </a:xfrm>
        </p:spPr>
        <p:txBody>
          <a:bodyPr/>
          <a:lstStyle/>
          <a:p>
            <a:pPr algn="ctr"/>
            <a:r>
              <a:rPr lang="de-DE" sz="4000" dirty="0"/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2068902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45"/>
          <p:cNvCxnSpPr/>
          <p:nvPr/>
        </p:nvCxnSpPr>
        <p:spPr>
          <a:xfrm rot="10800000">
            <a:off x="0" y="1132026"/>
            <a:ext cx="7741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4542300" y="38879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480C0786-E5EC-4CA0-A434-DB1CC6132241}"/>
              </a:ext>
            </a:extLst>
          </p:cNvPr>
          <p:cNvSpPr txBox="1"/>
          <p:nvPr/>
        </p:nvSpPr>
        <p:spPr>
          <a:xfrm>
            <a:off x="201880" y="484957"/>
            <a:ext cx="4370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Oswald"/>
              </a:rPr>
              <a:t>Eigenes Analysetool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5BB2EC-5D86-4E9E-AFA5-796171425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" y="1341912"/>
            <a:ext cx="8085915" cy="38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4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6DBF8E-2BA8-4CAB-8218-97F958DF443F}"/>
              </a:ext>
            </a:extLst>
          </p:cNvPr>
          <p:cNvSpPr txBox="1"/>
          <p:nvPr/>
        </p:nvSpPr>
        <p:spPr>
          <a:xfrm>
            <a:off x="4572000" y="1864426"/>
            <a:ext cx="435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Oswald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90584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350" y="2235077"/>
            <a:ext cx="3567300" cy="673346"/>
          </a:xfrm>
        </p:spPr>
        <p:txBody>
          <a:bodyPr/>
          <a:lstStyle/>
          <a:p>
            <a:pPr algn="ctr"/>
            <a:r>
              <a:rPr lang="de-DE" sz="4000" dirty="0"/>
              <a:t>Daten und Fakten</a:t>
            </a:r>
          </a:p>
        </p:txBody>
      </p:sp>
    </p:spTree>
    <p:extLst>
      <p:ext uri="{BB962C8B-B14F-4D97-AF65-F5344CB8AC3E}">
        <p14:creationId xmlns:p14="http://schemas.microsoft.com/office/powerpoint/2010/main" val="310986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ew shape">
            <a:extLst>
              <a:ext uri="{FF2B5EF4-FFF2-40B4-BE49-F238E27FC236}">
                <a16:creationId xmlns:a16="http://schemas.microsoft.com/office/drawing/2014/main" id="{DAF9D84C-76F8-4FCC-906E-4391E5FB5E9F}"/>
              </a:ext>
            </a:extLst>
          </p:cNvPr>
          <p:cNvSpPr/>
          <p:nvPr/>
        </p:nvSpPr>
        <p:spPr>
          <a:xfrm>
            <a:off x="276571" y="1226163"/>
            <a:ext cx="8590858" cy="662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dirty="0">
                <a:solidFill>
                  <a:schemeClr val="accent1"/>
                </a:solidFill>
                <a:latin typeface="Oswald"/>
              </a:rPr>
              <a:t>Ranking der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größten</a:t>
            </a:r>
            <a:r>
              <a:rPr dirty="0">
                <a:solidFill>
                  <a:schemeClr val="accent1"/>
                </a:solidFill>
                <a:latin typeface="Oswald"/>
              </a:rPr>
              <a:t> Social Networks und Messenger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nach</a:t>
            </a:r>
            <a:r>
              <a:rPr dirty="0">
                <a:solidFill>
                  <a:schemeClr val="accent1"/>
                </a:solidFill>
                <a:latin typeface="Oswald"/>
              </a:rPr>
              <a:t> der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Anzahl</a:t>
            </a:r>
            <a:r>
              <a:rPr dirty="0">
                <a:solidFill>
                  <a:schemeClr val="accent1"/>
                </a:solidFill>
                <a:latin typeface="Oswald"/>
              </a:rPr>
              <a:t> der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Nutzer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im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Januar</a:t>
            </a:r>
            <a:r>
              <a:rPr dirty="0">
                <a:solidFill>
                  <a:schemeClr val="accent1"/>
                </a:solidFill>
                <a:latin typeface="Oswald"/>
              </a:rPr>
              <a:t> 2020 (in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Millionen</a:t>
            </a:r>
            <a:r>
              <a:rPr dirty="0">
                <a:solidFill>
                  <a:schemeClr val="accent1"/>
                </a:solidFill>
                <a:latin typeface="Oswald"/>
              </a:rPr>
              <a:t>)</a:t>
            </a:r>
          </a:p>
        </p:txBody>
      </p:sp>
      <p:graphicFrame>
        <p:nvGraphicFramePr>
          <p:cNvPr id="22" name="ChartObject">
            <a:extLst>
              <a:ext uri="{FF2B5EF4-FFF2-40B4-BE49-F238E27FC236}">
                <a16:creationId xmlns:a16="http://schemas.microsoft.com/office/drawing/2014/main" id="{D6F3FC90-E2C4-4573-8275-C13B89237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850538"/>
              </p:ext>
            </p:extLst>
          </p:nvPr>
        </p:nvGraphicFramePr>
        <p:xfrm>
          <a:off x="2348892" y="1755201"/>
          <a:ext cx="6795108" cy="338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feld 24">
            <a:extLst>
              <a:ext uri="{FF2B5EF4-FFF2-40B4-BE49-F238E27FC236}">
                <a16:creationId xmlns:a16="http://schemas.microsoft.com/office/drawing/2014/main" id="{3833361F-DF2F-42F8-AF04-0EC00355D69B}"/>
              </a:ext>
            </a:extLst>
          </p:cNvPr>
          <p:cNvSpPr txBox="1"/>
          <p:nvPr/>
        </p:nvSpPr>
        <p:spPr>
          <a:xfrm>
            <a:off x="3895106" y="308758"/>
            <a:ext cx="1353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chemeClr val="bg1"/>
                </a:solidFill>
                <a:latin typeface="Oswald"/>
              </a:rPr>
              <a:t>Platz 2</a:t>
            </a:r>
          </a:p>
        </p:txBody>
      </p:sp>
    </p:spTree>
    <p:extLst>
      <p:ext uri="{BB962C8B-B14F-4D97-AF65-F5344CB8AC3E}">
        <p14:creationId xmlns:p14="http://schemas.microsoft.com/office/powerpoint/2010/main" val="211641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5C0A5F65-4A2F-4CB5-9B64-1D76CC8B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Videos und Kaufentscheidung</a:t>
            </a:r>
          </a:p>
        </p:txBody>
      </p:sp>
      <p:graphicFrame>
        <p:nvGraphicFramePr>
          <p:cNvPr id="5" name="ChartObject">
            <a:extLst>
              <a:ext uri="{FF2B5EF4-FFF2-40B4-BE49-F238E27FC236}">
                <a16:creationId xmlns:a16="http://schemas.microsoft.com/office/drawing/2014/main" id="{D9820ED2-14AA-42FF-AAA2-BA6268064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282122"/>
              </p:ext>
            </p:extLst>
          </p:nvPr>
        </p:nvGraphicFramePr>
        <p:xfrm>
          <a:off x="1070935" y="2272993"/>
          <a:ext cx="7973913" cy="287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ew shape">
            <a:extLst>
              <a:ext uri="{FF2B5EF4-FFF2-40B4-BE49-F238E27FC236}">
                <a16:creationId xmlns:a16="http://schemas.microsoft.com/office/drawing/2014/main" id="{7B92FA9C-E805-4743-8494-AC577DA6508B}"/>
              </a:ext>
            </a:extLst>
          </p:cNvPr>
          <p:cNvSpPr/>
          <p:nvPr/>
        </p:nvSpPr>
        <p:spPr>
          <a:xfrm>
            <a:off x="233654" y="1568012"/>
            <a:ext cx="8043391" cy="410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dirty="0">
                <a:solidFill>
                  <a:schemeClr val="accent1"/>
                </a:solidFill>
                <a:latin typeface="Oswald"/>
              </a:rPr>
              <a:t>Wie oft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schauen</a:t>
            </a:r>
            <a:r>
              <a:rPr dirty="0">
                <a:solidFill>
                  <a:schemeClr val="accent1"/>
                </a:solidFill>
                <a:latin typeface="Oswald"/>
              </a:rPr>
              <a:t> Sie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im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Vorfeld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einer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Kaufentscheidung</a:t>
            </a:r>
            <a:r>
              <a:rPr dirty="0">
                <a:solidFill>
                  <a:schemeClr val="accent1"/>
                </a:solidFill>
                <a:latin typeface="Oswald"/>
              </a:rPr>
              <a:t> YouTube-Videos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mit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Personen</a:t>
            </a:r>
            <a:r>
              <a:rPr dirty="0">
                <a:solidFill>
                  <a:schemeClr val="accent1"/>
                </a:solidFill>
                <a:latin typeface="Oswald"/>
              </a:rPr>
              <a:t>, die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Produkte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erklären</a:t>
            </a:r>
            <a:r>
              <a:rPr dirty="0">
                <a:solidFill>
                  <a:schemeClr val="accent1"/>
                </a:solidFill>
                <a:latin typeface="Oswald"/>
              </a:rPr>
              <a:t>,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testen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oder</a:t>
            </a:r>
            <a:r>
              <a:rPr dirty="0">
                <a:solidFill>
                  <a:schemeClr val="accent1"/>
                </a:solidFill>
                <a:latin typeface="Oswald"/>
              </a:rPr>
              <a:t> </a:t>
            </a:r>
            <a:r>
              <a:rPr dirty="0" err="1">
                <a:solidFill>
                  <a:schemeClr val="accent1"/>
                </a:solidFill>
                <a:latin typeface="Oswald"/>
              </a:rPr>
              <a:t>beschreiben</a:t>
            </a:r>
            <a:r>
              <a:rPr dirty="0">
                <a:solidFill>
                  <a:schemeClr val="accent1"/>
                </a:solidFill>
                <a:latin typeface="Oswa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15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5C0A5F65-4A2F-4CB5-9B64-1D76CC8B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20000"/>
              </a:spcAft>
            </a:pPr>
            <a:r>
              <a:rPr lang="de-DE" dirty="0">
                <a:solidFill>
                  <a:schemeClr val="bg1"/>
                </a:solidFill>
              </a:rPr>
              <a:t>Was nervt Dich auf YouTube am meisten?</a:t>
            </a:r>
          </a:p>
        </p:txBody>
      </p:sp>
      <p:graphicFrame>
        <p:nvGraphicFramePr>
          <p:cNvPr id="7" name="ChartObject">
            <a:extLst>
              <a:ext uri="{FF2B5EF4-FFF2-40B4-BE49-F238E27FC236}">
                <a16:creationId xmlns:a16="http://schemas.microsoft.com/office/drawing/2014/main" id="{097370C7-6C75-4DAE-8522-AB81C0899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2047520"/>
              </p:ext>
            </p:extLst>
          </p:nvPr>
        </p:nvGraphicFramePr>
        <p:xfrm>
          <a:off x="233855" y="1248807"/>
          <a:ext cx="8822009" cy="3711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New shape">
            <a:extLst>
              <a:ext uri="{FF2B5EF4-FFF2-40B4-BE49-F238E27FC236}">
                <a16:creationId xmlns:a16="http://schemas.microsoft.com/office/drawing/2014/main" id="{ABA01663-5CD3-4340-8EB5-6AD891DE15B9}"/>
              </a:ext>
            </a:extLst>
          </p:cNvPr>
          <p:cNvSpPr/>
          <p:nvPr/>
        </p:nvSpPr>
        <p:spPr>
          <a:xfrm>
            <a:off x="-846000" y="80744"/>
            <a:ext cx="6176431" cy="399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20000"/>
              </a:spcAft>
            </a:pPr>
            <a:endParaRPr sz="3200" dirty="0">
              <a:solidFill>
                <a:srgbClr val="0A85E6"/>
              </a:solidFill>
              <a:latin typeface="Open Sans Light"/>
            </a:endParaRPr>
          </a:p>
        </p:txBody>
      </p:sp>
      <p:sp>
        <p:nvSpPr>
          <p:cNvPr id="9" name="New shape">
            <a:extLst>
              <a:ext uri="{FF2B5EF4-FFF2-40B4-BE49-F238E27FC236}">
                <a16:creationId xmlns:a16="http://schemas.microsoft.com/office/drawing/2014/main" id="{18B23D0F-A07B-4732-826D-0D41E3F9B0A2}"/>
              </a:ext>
            </a:extLst>
          </p:cNvPr>
          <p:cNvSpPr/>
          <p:nvPr/>
        </p:nvSpPr>
        <p:spPr>
          <a:xfrm>
            <a:off x="189586" y="1356964"/>
            <a:ext cx="6176431" cy="222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>
            <a:normAutofit fontScale="60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20000"/>
              </a:spcAft>
            </a:pPr>
            <a:endParaRPr sz="1600" dirty="0">
              <a:solidFill>
                <a:srgbClr val="91919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5508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52"/>
          <p:cNvGrpSpPr/>
          <p:nvPr/>
        </p:nvGrpSpPr>
        <p:grpSpPr>
          <a:xfrm>
            <a:off x="1188025" y="2275350"/>
            <a:ext cx="6507525" cy="2240700"/>
            <a:chOff x="1188025" y="2275350"/>
            <a:chExt cx="6507525" cy="2240700"/>
          </a:xfrm>
        </p:grpSpPr>
        <p:sp>
          <p:nvSpPr>
            <p:cNvPr id="811" name="Google Shape;811;p52"/>
            <p:cNvSpPr/>
            <p:nvPr/>
          </p:nvSpPr>
          <p:spPr>
            <a:xfrm>
              <a:off x="1188025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3081000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2"/>
            <p:cNvSpPr/>
            <p:nvPr/>
          </p:nvSpPr>
          <p:spPr>
            <a:xfrm>
              <a:off x="4973975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6866950" y="2275350"/>
              <a:ext cx="828600" cy="2240700"/>
            </a:xfrm>
            <a:prstGeom prst="rect">
              <a:avLst/>
            </a:prstGeom>
            <a:noFill/>
            <a:ln w="19050" cap="flat" cmpd="sng">
              <a:solidFill>
                <a:srgbClr val="2C3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52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Zahlen</a:t>
            </a:r>
            <a:endParaRPr dirty="0"/>
          </a:p>
        </p:txBody>
      </p:sp>
      <p:cxnSp>
        <p:nvCxnSpPr>
          <p:cNvPr id="816" name="Google Shape;816;p52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7" name="Google Shape;817;p52"/>
          <p:cNvSpPr txBox="1">
            <a:spLocks noGrp="1"/>
          </p:cNvSpPr>
          <p:nvPr>
            <p:ph type="subTitle" idx="4"/>
          </p:nvPr>
        </p:nvSpPr>
        <p:spPr>
          <a:xfrm>
            <a:off x="6404613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/>
              <a:t>Deutsche Jugend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69% der 14- 18-Jährigen nutzen täglich die YT-App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34% nutzen kein TV mehr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36% konsumieren TV 1 Std.  tägl.</a:t>
            </a:r>
            <a:endParaRPr sz="1200" dirty="0"/>
          </a:p>
        </p:txBody>
      </p:sp>
      <p:grpSp>
        <p:nvGrpSpPr>
          <p:cNvPr id="818" name="Google Shape;818;p52"/>
          <p:cNvGrpSpPr/>
          <p:nvPr/>
        </p:nvGrpSpPr>
        <p:grpSpPr>
          <a:xfrm>
            <a:off x="7143131" y="2586064"/>
            <a:ext cx="276227" cy="379364"/>
            <a:chOff x="937194" y="3480602"/>
            <a:chExt cx="276227" cy="379364"/>
          </a:xfrm>
        </p:grpSpPr>
        <p:sp>
          <p:nvSpPr>
            <p:cNvPr id="819" name="Google Shape;819;p52"/>
            <p:cNvSpPr/>
            <p:nvPr/>
          </p:nvSpPr>
          <p:spPr>
            <a:xfrm>
              <a:off x="1123887" y="3588402"/>
              <a:ext cx="45630" cy="64619"/>
            </a:xfrm>
            <a:custGeom>
              <a:avLst/>
              <a:gdLst/>
              <a:ahLst/>
              <a:cxnLst/>
              <a:rect l="l" t="t" r="r" b="b"/>
              <a:pathLst>
                <a:path w="1771" h="2508" extrusionOk="0">
                  <a:moveTo>
                    <a:pt x="854" y="389"/>
                  </a:moveTo>
                  <a:cubicBezTo>
                    <a:pt x="1081" y="389"/>
                    <a:pt x="1231" y="483"/>
                    <a:pt x="1231" y="749"/>
                  </a:cubicBezTo>
                  <a:cubicBezTo>
                    <a:pt x="1231" y="1021"/>
                    <a:pt x="1081" y="1115"/>
                    <a:pt x="848" y="1115"/>
                  </a:cubicBezTo>
                  <a:lnTo>
                    <a:pt x="854" y="1110"/>
                  </a:lnTo>
                  <a:lnTo>
                    <a:pt x="460" y="1110"/>
                  </a:lnTo>
                  <a:lnTo>
                    <a:pt x="460" y="389"/>
                  </a:lnTo>
                  <a:close/>
                  <a:moveTo>
                    <a:pt x="140" y="0"/>
                  </a:moveTo>
                  <a:cubicBezTo>
                    <a:pt x="66" y="0"/>
                    <a:pt x="0" y="60"/>
                    <a:pt x="6" y="139"/>
                  </a:cubicBezTo>
                  <a:lnTo>
                    <a:pt x="6" y="2351"/>
                  </a:lnTo>
                  <a:cubicBezTo>
                    <a:pt x="6" y="2446"/>
                    <a:pt x="119" y="2493"/>
                    <a:pt x="233" y="2493"/>
                  </a:cubicBezTo>
                  <a:cubicBezTo>
                    <a:pt x="347" y="2493"/>
                    <a:pt x="460" y="2446"/>
                    <a:pt x="460" y="2351"/>
                  </a:cubicBezTo>
                  <a:lnTo>
                    <a:pt x="460" y="1464"/>
                  </a:lnTo>
                  <a:lnTo>
                    <a:pt x="760" y="1464"/>
                  </a:lnTo>
                  <a:lnTo>
                    <a:pt x="1264" y="2401"/>
                  </a:lnTo>
                  <a:cubicBezTo>
                    <a:pt x="1303" y="2478"/>
                    <a:pt x="1364" y="2508"/>
                    <a:pt x="1427" y="2508"/>
                  </a:cubicBezTo>
                  <a:cubicBezTo>
                    <a:pt x="1588" y="2508"/>
                    <a:pt x="1770" y="2318"/>
                    <a:pt x="1691" y="2218"/>
                  </a:cubicBezTo>
                  <a:lnTo>
                    <a:pt x="1225" y="1392"/>
                  </a:lnTo>
                  <a:cubicBezTo>
                    <a:pt x="1491" y="1315"/>
                    <a:pt x="1691" y="1104"/>
                    <a:pt x="1691" y="710"/>
                  </a:cubicBezTo>
                  <a:cubicBezTo>
                    <a:pt x="1691" y="173"/>
                    <a:pt x="1314" y="1"/>
                    <a:pt x="854" y="1"/>
                  </a:cubicBezTo>
                  <a:lnTo>
                    <a:pt x="150" y="1"/>
                  </a:lnTo>
                  <a:cubicBezTo>
                    <a:pt x="146" y="1"/>
                    <a:pt x="143" y="0"/>
                    <a:pt x="140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1003616" y="3538882"/>
              <a:ext cx="207563" cy="187208"/>
            </a:xfrm>
            <a:custGeom>
              <a:avLst/>
              <a:gdLst/>
              <a:ahLst/>
              <a:cxnLst/>
              <a:rect l="l" t="t" r="r" b="b"/>
              <a:pathLst>
                <a:path w="8056" h="7266" extrusionOk="0">
                  <a:moveTo>
                    <a:pt x="3598" y="3015"/>
                  </a:moveTo>
                  <a:lnTo>
                    <a:pt x="3748" y="3525"/>
                  </a:lnTo>
                  <a:lnTo>
                    <a:pt x="3132" y="3525"/>
                  </a:lnTo>
                  <a:lnTo>
                    <a:pt x="3149" y="3464"/>
                  </a:lnTo>
                  <a:lnTo>
                    <a:pt x="3598" y="3015"/>
                  </a:lnTo>
                  <a:close/>
                  <a:moveTo>
                    <a:pt x="6076" y="542"/>
                  </a:moveTo>
                  <a:cubicBezTo>
                    <a:pt x="8055" y="3120"/>
                    <a:pt x="6204" y="6862"/>
                    <a:pt x="2955" y="6862"/>
                  </a:cubicBezTo>
                  <a:cubicBezTo>
                    <a:pt x="2090" y="6862"/>
                    <a:pt x="1248" y="6574"/>
                    <a:pt x="566" y="6047"/>
                  </a:cubicBezTo>
                  <a:lnTo>
                    <a:pt x="2484" y="4129"/>
                  </a:lnTo>
                  <a:lnTo>
                    <a:pt x="2484" y="4129"/>
                  </a:lnTo>
                  <a:cubicBezTo>
                    <a:pt x="2467" y="4162"/>
                    <a:pt x="2462" y="4196"/>
                    <a:pt x="2456" y="4229"/>
                  </a:cubicBezTo>
                  <a:cubicBezTo>
                    <a:pt x="2456" y="4334"/>
                    <a:pt x="2616" y="4413"/>
                    <a:pt x="2745" y="4413"/>
                  </a:cubicBezTo>
                  <a:cubicBezTo>
                    <a:pt x="2819" y="4413"/>
                    <a:pt x="2883" y="4386"/>
                    <a:pt x="2900" y="4323"/>
                  </a:cubicBezTo>
                  <a:lnTo>
                    <a:pt x="3033" y="3869"/>
                  </a:lnTo>
                  <a:lnTo>
                    <a:pt x="3848" y="3869"/>
                  </a:lnTo>
                  <a:lnTo>
                    <a:pt x="3981" y="4323"/>
                  </a:lnTo>
                  <a:cubicBezTo>
                    <a:pt x="3997" y="4390"/>
                    <a:pt x="4058" y="4412"/>
                    <a:pt x="4136" y="4412"/>
                  </a:cubicBezTo>
                  <a:cubicBezTo>
                    <a:pt x="4258" y="4412"/>
                    <a:pt x="4424" y="4334"/>
                    <a:pt x="4424" y="4229"/>
                  </a:cubicBezTo>
                  <a:cubicBezTo>
                    <a:pt x="4424" y="4218"/>
                    <a:pt x="4424" y="4207"/>
                    <a:pt x="4419" y="4196"/>
                  </a:cubicBezTo>
                  <a:lnTo>
                    <a:pt x="3936" y="2682"/>
                  </a:lnTo>
                  <a:lnTo>
                    <a:pt x="6076" y="542"/>
                  </a:lnTo>
                  <a:close/>
                  <a:moveTo>
                    <a:pt x="6064" y="0"/>
                  </a:moveTo>
                  <a:cubicBezTo>
                    <a:pt x="5967" y="0"/>
                    <a:pt x="5696" y="307"/>
                    <a:pt x="89" y="5914"/>
                  </a:cubicBezTo>
                  <a:cubicBezTo>
                    <a:pt x="0" y="6003"/>
                    <a:pt x="6" y="6147"/>
                    <a:pt x="100" y="6230"/>
                  </a:cubicBezTo>
                  <a:cubicBezTo>
                    <a:pt x="918" y="6923"/>
                    <a:pt x="1923" y="7266"/>
                    <a:pt x="2925" y="7266"/>
                  </a:cubicBezTo>
                  <a:cubicBezTo>
                    <a:pt x="4047" y="7266"/>
                    <a:pt x="5166" y="6836"/>
                    <a:pt x="6015" y="5986"/>
                  </a:cubicBezTo>
                  <a:cubicBezTo>
                    <a:pt x="7623" y="4379"/>
                    <a:pt x="7728" y="1806"/>
                    <a:pt x="6254" y="77"/>
                  </a:cubicBezTo>
                  <a:cubicBezTo>
                    <a:pt x="6215" y="32"/>
                    <a:pt x="6159" y="5"/>
                    <a:pt x="6098" y="5"/>
                  </a:cubicBezTo>
                  <a:cubicBezTo>
                    <a:pt x="6084" y="4"/>
                    <a:pt x="6075" y="0"/>
                    <a:pt x="6064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967339" y="3501883"/>
              <a:ext cx="183988" cy="183395"/>
            </a:xfrm>
            <a:custGeom>
              <a:avLst/>
              <a:gdLst/>
              <a:ahLst/>
              <a:cxnLst/>
              <a:rect l="l" t="t" r="r" b="b"/>
              <a:pathLst>
                <a:path w="7141" h="7118" extrusionOk="0">
                  <a:moveTo>
                    <a:pt x="2412" y="4800"/>
                  </a:moveTo>
                  <a:lnTo>
                    <a:pt x="2506" y="5177"/>
                  </a:lnTo>
                  <a:lnTo>
                    <a:pt x="2256" y="5427"/>
                  </a:lnTo>
                  <a:lnTo>
                    <a:pt x="2256" y="5427"/>
                  </a:lnTo>
                  <a:lnTo>
                    <a:pt x="2412" y="4800"/>
                  </a:lnTo>
                  <a:close/>
                  <a:moveTo>
                    <a:pt x="4389" y="429"/>
                  </a:moveTo>
                  <a:cubicBezTo>
                    <a:pt x="5127" y="429"/>
                    <a:pt x="5881" y="640"/>
                    <a:pt x="6569" y="1108"/>
                  </a:cubicBezTo>
                  <a:lnTo>
                    <a:pt x="3847" y="3830"/>
                  </a:lnTo>
                  <a:cubicBezTo>
                    <a:pt x="3931" y="3575"/>
                    <a:pt x="3942" y="3564"/>
                    <a:pt x="3942" y="3536"/>
                  </a:cubicBezTo>
                  <a:cubicBezTo>
                    <a:pt x="3942" y="3437"/>
                    <a:pt x="3780" y="3357"/>
                    <a:pt x="3650" y="3357"/>
                  </a:cubicBezTo>
                  <a:cubicBezTo>
                    <a:pt x="3575" y="3357"/>
                    <a:pt x="3511" y="3383"/>
                    <a:pt x="3493" y="3447"/>
                  </a:cubicBezTo>
                  <a:lnTo>
                    <a:pt x="3171" y="4506"/>
                  </a:lnTo>
                  <a:lnTo>
                    <a:pt x="2827" y="4856"/>
                  </a:lnTo>
                  <a:lnTo>
                    <a:pt x="2633" y="4107"/>
                  </a:lnTo>
                  <a:cubicBezTo>
                    <a:pt x="2614" y="4024"/>
                    <a:pt x="2513" y="3982"/>
                    <a:pt x="2411" y="3982"/>
                  </a:cubicBezTo>
                  <a:cubicBezTo>
                    <a:pt x="2309" y="3982"/>
                    <a:pt x="2207" y="4024"/>
                    <a:pt x="2184" y="4107"/>
                  </a:cubicBezTo>
                  <a:lnTo>
                    <a:pt x="1885" y="5288"/>
                  </a:lnTo>
                  <a:lnTo>
                    <a:pt x="1325" y="3447"/>
                  </a:lnTo>
                  <a:cubicBezTo>
                    <a:pt x="1308" y="3385"/>
                    <a:pt x="1243" y="3358"/>
                    <a:pt x="1168" y="3358"/>
                  </a:cubicBezTo>
                  <a:cubicBezTo>
                    <a:pt x="1025" y="3358"/>
                    <a:pt x="843" y="3455"/>
                    <a:pt x="887" y="3575"/>
                  </a:cubicBezTo>
                  <a:lnTo>
                    <a:pt x="1586" y="5720"/>
                  </a:lnTo>
                  <a:cubicBezTo>
                    <a:pt x="1613" y="5804"/>
                    <a:pt x="1708" y="5848"/>
                    <a:pt x="1818" y="5865"/>
                  </a:cubicBezTo>
                  <a:lnTo>
                    <a:pt x="1109" y="6569"/>
                  </a:lnTo>
                  <a:cubicBezTo>
                    <a:pt x="665" y="5920"/>
                    <a:pt x="432" y="5155"/>
                    <a:pt x="432" y="4368"/>
                  </a:cubicBezTo>
                  <a:cubicBezTo>
                    <a:pt x="432" y="2054"/>
                    <a:pt x="2345" y="429"/>
                    <a:pt x="4389" y="429"/>
                  </a:cubicBezTo>
                  <a:close/>
                  <a:moveTo>
                    <a:pt x="4393" y="0"/>
                  </a:moveTo>
                  <a:cubicBezTo>
                    <a:pt x="2135" y="0"/>
                    <a:pt x="0" y="1781"/>
                    <a:pt x="0" y="4368"/>
                  </a:cubicBezTo>
                  <a:cubicBezTo>
                    <a:pt x="0" y="5332"/>
                    <a:pt x="316" y="6269"/>
                    <a:pt x="909" y="7034"/>
                  </a:cubicBezTo>
                  <a:cubicBezTo>
                    <a:pt x="948" y="7084"/>
                    <a:pt x="1004" y="7112"/>
                    <a:pt x="1064" y="7117"/>
                  </a:cubicBezTo>
                  <a:lnTo>
                    <a:pt x="1081" y="7117"/>
                  </a:lnTo>
                  <a:cubicBezTo>
                    <a:pt x="1137" y="7117"/>
                    <a:pt x="1192" y="7095"/>
                    <a:pt x="1231" y="7056"/>
                  </a:cubicBezTo>
                  <a:lnTo>
                    <a:pt x="7052" y="1235"/>
                  </a:lnTo>
                  <a:cubicBezTo>
                    <a:pt x="7141" y="1147"/>
                    <a:pt x="7135" y="997"/>
                    <a:pt x="7030" y="914"/>
                  </a:cubicBezTo>
                  <a:cubicBezTo>
                    <a:pt x="6216" y="284"/>
                    <a:pt x="5295" y="0"/>
                    <a:pt x="439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937194" y="3480602"/>
              <a:ext cx="276227" cy="379364"/>
            </a:xfrm>
            <a:custGeom>
              <a:avLst/>
              <a:gdLst/>
              <a:ahLst/>
              <a:cxnLst/>
              <a:rect l="l" t="t" r="r" b="b"/>
              <a:pathLst>
                <a:path w="10721" h="14724" extrusionOk="0">
                  <a:moveTo>
                    <a:pt x="5530" y="1"/>
                  </a:moveTo>
                  <a:cubicBezTo>
                    <a:pt x="4257" y="1"/>
                    <a:pt x="3005" y="469"/>
                    <a:pt x="2035" y="1357"/>
                  </a:cubicBezTo>
                  <a:cubicBezTo>
                    <a:pt x="577" y="2693"/>
                    <a:pt x="0" y="4734"/>
                    <a:pt x="544" y="6630"/>
                  </a:cubicBezTo>
                  <a:cubicBezTo>
                    <a:pt x="1092" y="8526"/>
                    <a:pt x="2667" y="9950"/>
                    <a:pt x="4607" y="10300"/>
                  </a:cubicBezTo>
                  <a:lnTo>
                    <a:pt x="4607" y="14164"/>
                  </a:lnTo>
                  <a:cubicBezTo>
                    <a:pt x="4607" y="14474"/>
                    <a:pt x="4857" y="14724"/>
                    <a:pt x="5167" y="14724"/>
                  </a:cubicBezTo>
                  <a:lnTo>
                    <a:pt x="5904" y="14724"/>
                  </a:lnTo>
                  <a:cubicBezTo>
                    <a:pt x="6215" y="14724"/>
                    <a:pt x="6464" y="14474"/>
                    <a:pt x="6464" y="14164"/>
                  </a:cubicBezTo>
                  <a:lnTo>
                    <a:pt x="6464" y="12816"/>
                  </a:lnTo>
                  <a:cubicBezTo>
                    <a:pt x="6464" y="12672"/>
                    <a:pt x="6356" y="12600"/>
                    <a:pt x="6248" y="12600"/>
                  </a:cubicBezTo>
                  <a:cubicBezTo>
                    <a:pt x="6140" y="12600"/>
                    <a:pt x="6032" y="12672"/>
                    <a:pt x="6032" y="12816"/>
                  </a:cubicBezTo>
                  <a:lnTo>
                    <a:pt x="6032" y="14164"/>
                  </a:lnTo>
                  <a:cubicBezTo>
                    <a:pt x="6032" y="14236"/>
                    <a:pt x="5977" y="14297"/>
                    <a:pt x="5904" y="14297"/>
                  </a:cubicBezTo>
                  <a:lnTo>
                    <a:pt x="5167" y="14297"/>
                  </a:lnTo>
                  <a:cubicBezTo>
                    <a:pt x="5095" y="14297"/>
                    <a:pt x="5040" y="14236"/>
                    <a:pt x="5040" y="14164"/>
                  </a:cubicBezTo>
                  <a:lnTo>
                    <a:pt x="5040" y="10361"/>
                  </a:lnTo>
                  <a:cubicBezTo>
                    <a:pt x="5203" y="10377"/>
                    <a:pt x="5368" y="10385"/>
                    <a:pt x="5534" y="10385"/>
                  </a:cubicBezTo>
                  <a:cubicBezTo>
                    <a:pt x="5699" y="10385"/>
                    <a:pt x="5866" y="10377"/>
                    <a:pt x="6032" y="10361"/>
                  </a:cubicBezTo>
                  <a:lnTo>
                    <a:pt x="6032" y="11813"/>
                  </a:lnTo>
                  <a:cubicBezTo>
                    <a:pt x="6032" y="11954"/>
                    <a:pt x="6140" y="12025"/>
                    <a:pt x="6248" y="12025"/>
                  </a:cubicBezTo>
                  <a:cubicBezTo>
                    <a:pt x="6356" y="12025"/>
                    <a:pt x="6464" y="11954"/>
                    <a:pt x="6464" y="11813"/>
                  </a:cubicBezTo>
                  <a:lnTo>
                    <a:pt x="6464" y="10300"/>
                  </a:lnTo>
                  <a:cubicBezTo>
                    <a:pt x="8715" y="9895"/>
                    <a:pt x="10434" y="8054"/>
                    <a:pt x="10689" y="5776"/>
                  </a:cubicBezTo>
                  <a:cubicBezTo>
                    <a:pt x="10705" y="5659"/>
                    <a:pt x="10622" y="5554"/>
                    <a:pt x="10506" y="5537"/>
                  </a:cubicBezTo>
                  <a:cubicBezTo>
                    <a:pt x="10499" y="5537"/>
                    <a:pt x="10491" y="5536"/>
                    <a:pt x="10484" y="5536"/>
                  </a:cubicBezTo>
                  <a:cubicBezTo>
                    <a:pt x="10372" y="5536"/>
                    <a:pt x="10278" y="5616"/>
                    <a:pt x="10267" y="5726"/>
                  </a:cubicBezTo>
                  <a:cubicBezTo>
                    <a:pt x="9990" y="8150"/>
                    <a:pt x="7938" y="9954"/>
                    <a:pt x="5535" y="9954"/>
                  </a:cubicBezTo>
                  <a:cubicBezTo>
                    <a:pt x="5437" y="9954"/>
                    <a:pt x="5338" y="9951"/>
                    <a:pt x="5239" y="9945"/>
                  </a:cubicBezTo>
                  <a:cubicBezTo>
                    <a:pt x="2711" y="9784"/>
                    <a:pt x="749" y="7672"/>
                    <a:pt x="776" y="5138"/>
                  </a:cubicBezTo>
                  <a:cubicBezTo>
                    <a:pt x="804" y="2599"/>
                    <a:pt x="2817" y="531"/>
                    <a:pt x="5350" y="432"/>
                  </a:cubicBezTo>
                  <a:cubicBezTo>
                    <a:pt x="5410" y="429"/>
                    <a:pt x="5471" y="428"/>
                    <a:pt x="5530" y="428"/>
                  </a:cubicBezTo>
                  <a:cubicBezTo>
                    <a:pt x="7986" y="428"/>
                    <a:pt x="10057" y="2299"/>
                    <a:pt x="10279" y="4767"/>
                  </a:cubicBezTo>
                  <a:cubicBezTo>
                    <a:pt x="10289" y="4899"/>
                    <a:pt x="10388" y="4960"/>
                    <a:pt x="10489" y="4960"/>
                  </a:cubicBezTo>
                  <a:cubicBezTo>
                    <a:pt x="10604" y="4960"/>
                    <a:pt x="10720" y="4879"/>
                    <a:pt x="10705" y="4728"/>
                  </a:cubicBezTo>
                  <a:cubicBezTo>
                    <a:pt x="10528" y="2760"/>
                    <a:pt x="9253" y="1064"/>
                    <a:pt x="7412" y="354"/>
                  </a:cubicBezTo>
                  <a:cubicBezTo>
                    <a:pt x="6801" y="116"/>
                    <a:pt x="6163" y="1"/>
                    <a:pt x="5530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52"/>
          <p:cNvSpPr txBox="1">
            <a:spLocks noGrp="1"/>
          </p:cNvSpPr>
          <p:nvPr>
            <p:ph type="subTitle" idx="1"/>
          </p:nvPr>
        </p:nvSpPr>
        <p:spPr>
          <a:xfrm>
            <a:off x="702813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You</a:t>
            </a:r>
            <a:r>
              <a:rPr lang="de-DE" sz="1200" dirty="0" err="1"/>
              <a:t>tube</a:t>
            </a:r>
            <a:r>
              <a:rPr lang="de-DE" sz="1200" dirty="0"/>
              <a:t> erreicht monatlich 1 Milliarde Menschen.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80% der Zugriffe erfolgen von außerhalb der USA</a:t>
            </a:r>
            <a:endParaRPr sz="1200" dirty="0"/>
          </a:p>
        </p:txBody>
      </p:sp>
      <p:sp>
        <p:nvSpPr>
          <p:cNvPr id="824" name="Google Shape;824;p52"/>
          <p:cNvSpPr txBox="1">
            <a:spLocks noGrp="1"/>
          </p:cNvSpPr>
          <p:nvPr>
            <p:ph type="subTitle" idx="2"/>
          </p:nvPr>
        </p:nvSpPr>
        <p:spPr>
          <a:xfrm>
            <a:off x="2603413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/>
              <a:t>Monatlich werden über 6 Milliarden Stunden Video konsumiert</a:t>
            </a:r>
            <a:endParaRPr sz="1200" dirty="0"/>
          </a:p>
        </p:txBody>
      </p:sp>
      <p:sp>
        <p:nvSpPr>
          <p:cNvPr id="825" name="Google Shape;825;p52"/>
          <p:cNvSpPr txBox="1">
            <a:spLocks noGrp="1"/>
          </p:cNvSpPr>
          <p:nvPr>
            <p:ph type="subTitle" idx="3"/>
          </p:nvPr>
        </p:nvSpPr>
        <p:spPr>
          <a:xfrm>
            <a:off x="4504013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50% </a:t>
            </a:r>
            <a:r>
              <a:rPr lang="de-DE" sz="1200" dirty="0"/>
              <a:t>der </a:t>
            </a:r>
            <a:r>
              <a:rPr lang="de-DE" sz="1200" dirty="0" err="1"/>
              <a:t>Youtube</a:t>
            </a:r>
            <a:r>
              <a:rPr lang="de-DE" sz="1200" dirty="0"/>
              <a:t> Videos werden mobil geguckt</a:t>
            </a:r>
            <a:endParaRPr sz="1200" dirty="0"/>
          </a:p>
        </p:txBody>
      </p:sp>
      <p:grpSp>
        <p:nvGrpSpPr>
          <p:cNvPr id="826" name="Google Shape;826;p52"/>
          <p:cNvGrpSpPr/>
          <p:nvPr/>
        </p:nvGrpSpPr>
        <p:grpSpPr>
          <a:xfrm>
            <a:off x="3304983" y="2587201"/>
            <a:ext cx="380469" cy="377091"/>
            <a:chOff x="4067145" y="1714218"/>
            <a:chExt cx="380469" cy="377091"/>
          </a:xfrm>
        </p:grpSpPr>
        <p:sp>
          <p:nvSpPr>
            <p:cNvPr id="827" name="Google Shape;827;p52"/>
            <p:cNvSpPr/>
            <p:nvPr/>
          </p:nvSpPr>
          <p:spPr>
            <a:xfrm>
              <a:off x="4067145" y="1714218"/>
              <a:ext cx="380469" cy="295628"/>
            </a:xfrm>
            <a:custGeom>
              <a:avLst/>
              <a:gdLst/>
              <a:ahLst/>
              <a:cxnLst/>
              <a:rect l="l" t="t" r="r" b="b"/>
              <a:pathLst>
                <a:path w="14754" h="11464" extrusionOk="0">
                  <a:moveTo>
                    <a:pt x="2031" y="440"/>
                  </a:moveTo>
                  <a:lnTo>
                    <a:pt x="2031" y="1263"/>
                  </a:lnTo>
                  <a:lnTo>
                    <a:pt x="428" y="1263"/>
                  </a:lnTo>
                  <a:lnTo>
                    <a:pt x="428" y="440"/>
                  </a:lnTo>
                  <a:close/>
                  <a:moveTo>
                    <a:pt x="14314" y="440"/>
                  </a:moveTo>
                  <a:lnTo>
                    <a:pt x="14314" y="1263"/>
                  </a:lnTo>
                  <a:lnTo>
                    <a:pt x="12712" y="1263"/>
                  </a:lnTo>
                  <a:lnTo>
                    <a:pt x="12712" y="440"/>
                  </a:lnTo>
                  <a:close/>
                  <a:moveTo>
                    <a:pt x="220" y="1"/>
                  </a:moveTo>
                  <a:cubicBezTo>
                    <a:pt x="99" y="1"/>
                    <a:pt x="0" y="100"/>
                    <a:pt x="0" y="220"/>
                  </a:cubicBezTo>
                  <a:lnTo>
                    <a:pt x="0" y="1472"/>
                  </a:lnTo>
                  <a:cubicBezTo>
                    <a:pt x="0" y="1593"/>
                    <a:pt x="99" y="1691"/>
                    <a:pt x="220" y="1691"/>
                  </a:cubicBezTo>
                  <a:lnTo>
                    <a:pt x="2042" y="1691"/>
                  </a:lnTo>
                  <a:lnTo>
                    <a:pt x="2042" y="11242"/>
                  </a:lnTo>
                  <a:cubicBezTo>
                    <a:pt x="2042" y="11390"/>
                    <a:pt x="2152" y="11464"/>
                    <a:pt x="2261" y="11464"/>
                  </a:cubicBezTo>
                  <a:cubicBezTo>
                    <a:pt x="2371" y="11464"/>
                    <a:pt x="2481" y="11390"/>
                    <a:pt x="2481" y="11242"/>
                  </a:cubicBezTo>
                  <a:lnTo>
                    <a:pt x="2481" y="1691"/>
                  </a:lnTo>
                  <a:lnTo>
                    <a:pt x="4391" y="1691"/>
                  </a:lnTo>
                  <a:cubicBezTo>
                    <a:pt x="4687" y="1691"/>
                    <a:pt x="4687" y="1252"/>
                    <a:pt x="4391" y="1252"/>
                  </a:cubicBezTo>
                  <a:lnTo>
                    <a:pt x="2470" y="1252"/>
                  </a:lnTo>
                  <a:lnTo>
                    <a:pt x="2470" y="462"/>
                  </a:lnTo>
                  <a:lnTo>
                    <a:pt x="12273" y="462"/>
                  </a:lnTo>
                  <a:lnTo>
                    <a:pt x="12273" y="1252"/>
                  </a:lnTo>
                  <a:lnTo>
                    <a:pt x="10330" y="1252"/>
                  </a:lnTo>
                  <a:cubicBezTo>
                    <a:pt x="10033" y="1252"/>
                    <a:pt x="10033" y="1691"/>
                    <a:pt x="10330" y="1691"/>
                  </a:cubicBezTo>
                  <a:lnTo>
                    <a:pt x="12273" y="1691"/>
                  </a:lnTo>
                  <a:lnTo>
                    <a:pt x="12273" y="3656"/>
                  </a:lnTo>
                  <a:cubicBezTo>
                    <a:pt x="12273" y="3804"/>
                    <a:pt x="12382" y="3879"/>
                    <a:pt x="12492" y="3879"/>
                  </a:cubicBezTo>
                  <a:cubicBezTo>
                    <a:pt x="12602" y="3879"/>
                    <a:pt x="12712" y="3804"/>
                    <a:pt x="12712" y="3656"/>
                  </a:cubicBezTo>
                  <a:lnTo>
                    <a:pt x="12712" y="1691"/>
                  </a:lnTo>
                  <a:lnTo>
                    <a:pt x="14534" y="1691"/>
                  </a:lnTo>
                  <a:cubicBezTo>
                    <a:pt x="14655" y="1691"/>
                    <a:pt x="14754" y="1593"/>
                    <a:pt x="14754" y="1472"/>
                  </a:cubicBezTo>
                  <a:lnTo>
                    <a:pt x="14754" y="220"/>
                  </a:lnTo>
                  <a:cubicBezTo>
                    <a:pt x="14754" y="100"/>
                    <a:pt x="14655" y="1"/>
                    <a:pt x="14534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4119494" y="1825465"/>
              <a:ext cx="275462" cy="265843"/>
            </a:xfrm>
            <a:custGeom>
              <a:avLst/>
              <a:gdLst/>
              <a:ahLst/>
              <a:cxnLst/>
              <a:rect l="l" t="t" r="r" b="b"/>
              <a:pathLst>
                <a:path w="10682" h="10309" extrusionOk="0">
                  <a:moveTo>
                    <a:pt x="10462" y="1"/>
                  </a:moveTo>
                  <a:cubicBezTo>
                    <a:pt x="10341" y="1"/>
                    <a:pt x="10243" y="100"/>
                    <a:pt x="10243" y="220"/>
                  </a:cubicBezTo>
                  <a:lnTo>
                    <a:pt x="10243" y="8322"/>
                  </a:lnTo>
                  <a:lnTo>
                    <a:pt x="5325" y="9869"/>
                  </a:lnTo>
                  <a:lnTo>
                    <a:pt x="440" y="8333"/>
                  </a:lnTo>
                  <a:lnTo>
                    <a:pt x="440" y="7806"/>
                  </a:lnTo>
                  <a:cubicBezTo>
                    <a:pt x="440" y="7658"/>
                    <a:pt x="330" y="7583"/>
                    <a:pt x="220" y="7583"/>
                  </a:cubicBezTo>
                  <a:cubicBezTo>
                    <a:pt x="111" y="7583"/>
                    <a:pt x="1" y="7658"/>
                    <a:pt x="1" y="7806"/>
                  </a:cubicBezTo>
                  <a:lnTo>
                    <a:pt x="1" y="8497"/>
                  </a:lnTo>
                  <a:cubicBezTo>
                    <a:pt x="1" y="8585"/>
                    <a:pt x="67" y="8673"/>
                    <a:pt x="155" y="8706"/>
                  </a:cubicBezTo>
                  <a:lnTo>
                    <a:pt x="5270" y="10309"/>
                  </a:lnTo>
                  <a:lnTo>
                    <a:pt x="5402" y="10309"/>
                  </a:lnTo>
                  <a:lnTo>
                    <a:pt x="10484" y="8706"/>
                  </a:lnTo>
                  <a:cubicBezTo>
                    <a:pt x="10594" y="8695"/>
                    <a:pt x="10682" y="8607"/>
                    <a:pt x="10682" y="8486"/>
                  </a:cubicBezTo>
                  <a:lnTo>
                    <a:pt x="10682" y="220"/>
                  </a:lnTo>
                  <a:cubicBezTo>
                    <a:pt x="10682" y="100"/>
                    <a:pt x="10583" y="1"/>
                    <a:pt x="10462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4264162" y="1825388"/>
              <a:ext cx="103047" cy="143636"/>
            </a:xfrm>
            <a:custGeom>
              <a:avLst/>
              <a:gdLst/>
              <a:ahLst/>
              <a:cxnLst/>
              <a:rect l="l" t="t" r="r" b="b"/>
              <a:pathLst>
                <a:path w="3996" h="5570" extrusionOk="0">
                  <a:moveTo>
                    <a:pt x="439" y="487"/>
                  </a:moveTo>
                  <a:cubicBezTo>
                    <a:pt x="2437" y="992"/>
                    <a:pt x="3304" y="3330"/>
                    <a:pt x="2130" y="5020"/>
                  </a:cubicBezTo>
                  <a:lnTo>
                    <a:pt x="439" y="3330"/>
                  </a:lnTo>
                  <a:lnTo>
                    <a:pt x="439" y="487"/>
                  </a:lnTo>
                  <a:close/>
                  <a:moveTo>
                    <a:pt x="216" y="1"/>
                  </a:moveTo>
                  <a:cubicBezTo>
                    <a:pt x="99" y="1"/>
                    <a:pt x="0" y="93"/>
                    <a:pt x="0" y="212"/>
                  </a:cubicBezTo>
                  <a:lnTo>
                    <a:pt x="0" y="3429"/>
                  </a:lnTo>
                  <a:cubicBezTo>
                    <a:pt x="0" y="3484"/>
                    <a:pt x="22" y="3539"/>
                    <a:pt x="66" y="3582"/>
                  </a:cubicBezTo>
                  <a:lnTo>
                    <a:pt x="1987" y="5503"/>
                  </a:lnTo>
                  <a:cubicBezTo>
                    <a:pt x="2031" y="5547"/>
                    <a:pt x="2086" y="5569"/>
                    <a:pt x="2152" y="5569"/>
                  </a:cubicBezTo>
                  <a:cubicBezTo>
                    <a:pt x="2218" y="5569"/>
                    <a:pt x="2273" y="5536"/>
                    <a:pt x="2316" y="5493"/>
                  </a:cubicBezTo>
                  <a:cubicBezTo>
                    <a:pt x="3996" y="3484"/>
                    <a:pt x="2843" y="410"/>
                    <a:pt x="253" y="4"/>
                  </a:cubicBezTo>
                  <a:cubicBezTo>
                    <a:pt x="240" y="2"/>
                    <a:pt x="228" y="1"/>
                    <a:pt x="216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2"/>
            <p:cNvSpPr/>
            <p:nvPr/>
          </p:nvSpPr>
          <p:spPr>
            <a:xfrm>
              <a:off x="4148092" y="1801973"/>
              <a:ext cx="227059" cy="218730"/>
            </a:xfrm>
            <a:custGeom>
              <a:avLst/>
              <a:gdLst/>
              <a:ahLst/>
              <a:cxnLst/>
              <a:rect l="l" t="t" r="r" b="b"/>
              <a:pathLst>
                <a:path w="8805" h="8482" extrusionOk="0">
                  <a:moveTo>
                    <a:pt x="4238" y="440"/>
                  </a:moveTo>
                  <a:cubicBezTo>
                    <a:pt x="5775" y="440"/>
                    <a:pt x="7158" y="1362"/>
                    <a:pt x="7740" y="2789"/>
                  </a:cubicBezTo>
                  <a:cubicBezTo>
                    <a:pt x="8332" y="4205"/>
                    <a:pt x="8003" y="5841"/>
                    <a:pt x="6916" y="6927"/>
                  </a:cubicBezTo>
                  <a:cubicBezTo>
                    <a:pt x="6189" y="7654"/>
                    <a:pt x="5217" y="8042"/>
                    <a:pt x="4229" y="8042"/>
                  </a:cubicBezTo>
                  <a:cubicBezTo>
                    <a:pt x="3740" y="8042"/>
                    <a:pt x="3247" y="7947"/>
                    <a:pt x="2778" y="7751"/>
                  </a:cubicBezTo>
                  <a:cubicBezTo>
                    <a:pt x="1362" y="7169"/>
                    <a:pt x="429" y="5775"/>
                    <a:pt x="429" y="4238"/>
                  </a:cubicBezTo>
                  <a:cubicBezTo>
                    <a:pt x="429" y="2141"/>
                    <a:pt x="2130" y="440"/>
                    <a:pt x="4238" y="440"/>
                  </a:cubicBezTo>
                  <a:close/>
                  <a:moveTo>
                    <a:pt x="4238" y="1"/>
                  </a:moveTo>
                  <a:cubicBezTo>
                    <a:pt x="1889" y="12"/>
                    <a:pt x="1" y="1900"/>
                    <a:pt x="1" y="4238"/>
                  </a:cubicBezTo>
                  <a:cubicBezTo>
                    <a:pt x="1" y="5950"/>
                    <a:pt x="1032" y="7498"/>
                    <a:pt x="2613" y="8157"/>
                  </a:cubicBezTo>
                  <a:cubicBezTo>
                    <a:pt x="3137" y="8375"/>
                    <a:pt x="3688" y="8481"/>
                    <a:pt x="4233" y="8481"/>
                  </a:cubicBezTo>
                  <a:cubicBezTo>
                    <a:pt x="5334" y="8481"/>
                    <a:pt x="6416" y="8049"/>
                    <a:pt x="7224" y="7235"/>
                  </a:cubicBezTo>
                  <a:cubicBezTo>
                    <a:pt x="8442" y="6027"/>
                    <a:pt x="8804" y="4205"/>
                    <a:pt x="8146" y="2624"/>
                  </a:cubicBezTo>
                  <a:cubicBezTo>
                    <a:pt x="7487" y="1033"/>
                    <a:pt x="5950" y="1"/>
                    <a:pt x="423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2"/>
            <p:cNvSpPr/>
            <p:nvPr/>
          </p:nvSpPr>
          <p:spPr>
            <a:xfrm>
              <a:off x="4146674" y="1825388"/>
              <a:ext cx="105058" cy="144487"/>
            </a:xfrm>
            <a:custGeom>
              <a:avLst/>
              <a:gdLst/>
              <a:ahLst/>
              <a:cxnLst/>
              <a:rect l="l" t="t" r="r" b="b"/>
              <a:pathLst>
                <a:path w="4074" h="5603" extrusionOk="0">
                  <a:moveTo>
                    <a:pt x="3645" y="476"/>
                  </a:moveTo>
                  <a:lnTo>
                    <a:pt x="3645" y="3330"/>
                  </a:lnTo>
                  <a:lnTo>
                    <a:pt x="1922" y="5053"/>
                  </a:lnTo>
                  <a:cubicBezTo>
                    <a:pt x="681" y="3352"/>
                    <a:pt x="1592" y="948"/>
                    <a:pt x="3645" y="476"/>
                  </a:cubicBezTo>
                  <a:close/>
                  <a:moveTo>
                    <a:pt x="3868" y="1"/>
                  </a:moveTo>
                  <a:cubicBezTo>
                    <a:pt x="3856" y="1"/>
                    <a:pt x="3844" y="2"/>
                    <a:pt x="3832" y="4"/>
                  </a:cubicBezTo>
                  <a:cubicBezTo>
                    <a:pt x="1186" y="366"/>
                    <a:pt x="1" y="3495"/>
                    <a:pt x="1735" y="5525"/>
                  </a:cubicBezTo>
                  <a:cubicBezTo>
                    <a:pt x="1768" y="5569"/>
                    <a:pt x="1823" y="5602"/>
                    <a:pt x="1889" y="5602"/>
                  </a:cubicBezTo>
                  <a:lnTo>
                    <a:pt x="1900" y="5602"/>
                  </a:lnTo>
                  <a:cubicBezTo>
                    <a:pt x="1955" y="5602"/>
                    <a:pt x="2010" y="5580"/>
                    <a:pt x="2053" y="5536"/>
                  </a:cubicBezTo>
                  <a:lnTo>
                    <a:pt x="4007" y="3571"/>
                  </a:lnTo>
                  <a:cubicBezTo>
                    <a:pt x="4051" y="3539"/>
                    <a:pt x="4073" y="3473"/>
                    <a:pt x="4073" y="3418"/>
                  </a:cubicBezTo>
                  <a:lnTo>
                    <a:pt x="4073" y="212"/>
                  </a:lnTo>
                  <a:cubicBezTo>
                    <a:pt x="4073" y="93"/>
                    <a:pt x="3983" y="1"/>
                    <a:pt x="386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4207532" y="1929647"/>
              <a:ext cx="100803" cy="68569"/>
            </a:xfrm>
            <a:custGeom>
              <a:avLst/>
              <a:gdLst/>
              <a:ahLst/>
              <a:cxnLst/>
              <a:rect l="l" t="t" r="r" b="b"/>
              <a:pathLst>
                <a:path w="3909" h="2659" extrusionOk="0">
                  <a:moveTo>
                    <a:pt x="1955" y="527"/>
                  </a:moveTo>
                  <a:lnTo>
                    <a:pt x="3305" y="1878"/>
                  </a:lnTo>
                  <a:cubicBezTo>
                    <a:pt x="2880" y="2104"/>
                    <a:pt x="2410" y="2217"/>
                    <a:pt x="1939" y="2217"/>
                  </a:cubicBezTo>
                  <a:cubicBezTo>
                    <a:pt x="1474" y="2217"/>
                    <a:pt x="1008" y="2107"/>
                    <a:pt x="583" y="1889"/>
                  </a:cubicBezTo>
                  <a:lnTo>
                    <a:pt x="1955" y="527"/>
                  </a:lnTo>
                  <a:close/>
                  <a:moveTo>
                    <a:pt x="1955" y="1"/>
                  </a:moveTo>
                  <a:cubicBezTo>
                    <a:pt x="1900" y="1"/>
                    <a:pt x="1845" y="22"/>
                    <a:pt x="1801" y="66"/>
                  </a:cubicBezTo>
                  <a:lnTo>
                    <a:pt x="78" y="1790"/>
                  </a:lnTo>
                  <a:cubicBezTo>
                    <a:pt x="23" y="1834"/>
                    <a:pt x="1" y="1900"/>
                    <a:pt x="12" y="1965"/>
                  </a:cubicBezTo>
                  <a:cubicBezTo>
                    <a:pt x="23" y="2031"/>
                    <a:pt x="56" y="2086"/>
                    <a:pt x="111" y="2130"/>
                  </a:cubicBezTo>
                  <a:cubicBezTo>
                    <a:pt x="664" y="2483"/>
                    <a:pt x="1295" y="2658"/>
                    <a:pt x="1926" y="2658"/>
                  </a:cubicBezTo>
                  <a:cubicBezTo>
                    <a:pt x="2571" y="2658"/>
                    <a:pt x="3216" y="2475"/>
                    <a:pt x="3777" y="2108"/>
                  </a:cubicBezTo>
                  <a:cubicBezTo>
                    <a:pt x="3898" y="2031"/>
                    <a:pt x="3909" y="1867"/>
                    <a:pt x="3810" y="1768"/>
                  </a:cubicBezTo>
                  <a:lnTo>
                    <a:pt x="2108" y="66"/>
                  </a:lnTo>
                  <a:cubicBezTo>
                    <a:pt x="2065" y="22"/>
                    <a:pt x="2010" y="1"/>
                    <a:pt x="1955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4222257" y="1746504"/>
              <a:ext cx="69936" cy="11347"/>
            </a:xfrm>
            <a:custGeom>
              <a:avLst/>
              <a:gdLst/>
              <a:ahLst/>
              <a:cxnLst/>
              <a:rect l="l" t="t" r="r" b="b"/>
              <a:pathLst>
                <a:path w="2712" h="440" extrusionOk="0">
                  <a:moveTo>
                    <a:pt x="297" y="0"/>
                  </a:moveTo>
                  <a:cubicBezTo>
                    <a:pt x="1" y="0"/>
                    <a:pt x="1" y="439"/>
                    <a:pt x="297" y="439"/>
                  </a:cubicBezTo>
                  <a:lnTo>
                    <a:pt x="2427" y="439"/>
                  </a:lnTo>
                  <a:cubicBezTo>
                    <a:pt x="2712" y="439"/>
                    <a:pt x="2712" y="0"/>
                    <a:pt x="2427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52"/>
          <p:cNvGrpSpPr/>
          <p:nvPr/>
        </p:nvGrpSpPr>
        <p:grpSpPr>
          <a:xfrm>
            <a:off x="5201849" y="2586953"/>
            <a:ext cx="424885" cy="377587"/>
            <a:chOff x="5932224" y="1712649"/>
            <a:chExt cx="424885" cy="377587"/>
          </a:xfrm>
        </p:grpSpPr>
        <p:sp>
          <p:nvSpPr>
            <p:cNvPr id="835" name="Google Shape;835;p52"/>
            <p:cNvSpPr/>
            <p:nvPr/>
          </p:nvSpPr>
          <p:spPr>
            <a:xfrm>
              <a:off x="6032408" y="1712649"/>
              <a:ext cx="324702" cy="377587"/>
            </a:xfrm>
            <a:custGeom>
              <a:avLst/>
              <a:gdLst/>
              <a:ahLst/>
              <a:cxnLst/>
              <a:rect l="l" t="t" r="r" b="b"/>
              <a:pathLst>
                <a:path w="12611" h="14665" extrusionOk="0">
                  <a:moveTo>
                    <a:pt x="4570" y="0"/>
                  </a:moveTo>
                  <a:cubicBezTo>
                    <a:pt x="3461" y="0"/>
                    <a:pt x="2342" y="252"/>
                    <a:pt x="1301" y="769"/>
                  </a:cubicBezTo>
                  <a:cubicBezTo>
                    <a:pt x="1080" y="880"/>
                    <a:pt x="1195" y="1180"/>
                    <a:pt x="1395" y="1180"/>
                  </a:cubicBezTo>
                  <a:cubicBezTo>
                    <a:pt x="1428" y="1180"/>
                    <a:pt x="1463" y="1173"/>
                    <a:pt x="1499" y="1155"/>
                  </a:cubicBezTo>
                  <a:cubicBezTo>
                    <a:pt x="2449" y="675"/>
                    <a:pt x="3503" y="426"/>
                    <a:pt x="4574" y="426"/>
                  </a:cubicBezTo>
                  <a:cubicBezTo>
                    <a:pt x="9286" y="426"/>
                    <a:pt x="12610" y="5035"/>
                    <a:pt x="11128" y="9499"/>
                  </a:cubicBezTo>
                  <a:cubicBezTo>
                    <a:pt x="10139" y="12484"/>
                    <a:pt x="7394" y="14236"/>
                    <a:pt x="4558" y="14236"/>
                  </a:cubicBezTo>
                  <a:cubicBezTo>
                    <a:pt x="3144" y="14236"/>
                    <a:pt x="1707" y="13800"/>
                    <a:pt x="453" y="12866"/>
                  </a:cubicBezTo>
                  <a:cubicBezTo>
                    <a:pt x="409" y="12833"/>
                    <a:pt x="364" y="12819"/>
                    <a:pt x="321" y="12819"/>
                  </a:cubicBezTo>
                  <a:cubicBezTo>
                    <a:pt x="139" y="12819"/>
                    <a:pt x="1" y="13070"/>
                    <a:pt x="188" y="13209"/>
                  </a:cubicBezTo>
                  <a:cubicBezTo>
                    <a:pt x="1480" y="14173"/>
                    <a:pt x="3023" y="14664"/>
                    <a:pt x="4575" y="14664"/>
                  </a:cubicBezTo>
                  <a:cubicBezTo>
                    <a:pt x="5697" y="14664"/>
                    <a:pt x="6824" y="14407"/>
                    <a:pt x="7864" y="13885"/>
                  </a:cubicBezTo>
                  <a:cubicBezTo>
                    <a:pt x="10340" y="12643"/>
                    <a:pt x="11908" y="10107"/>
                    <a:pt x="11908" y="7331"/>
                  </a:cubicBezTo>
                  <a:cubicBezTo>
                    <a:pt x="11916" y="5387"/>
                    <a:pt x="11145" y="3519"/>
                    <a:pt x="9766" y="2148"/>
                  </a:cubicBezTo>
                  <a:cubicBezTo>
                    <a:pt x="8353" y="741"/>
                    <a:pt x="6475" y="0"/>
                    <a:pt x="4570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2"/>
            <p:cNvSpPr/>
            <p:nvPr/>
          </p:nvSpPr>
          <p:spPr>
            <a:xfrm>
              <a:off x="5932224" y="1743289"/>
              <a:ext cx="124257" cy="296096"/>
            </a:xfrm>
            <a:custGeom>
              <a:avLst/>
              <a:gdLst/>
              <a:ahLst/>
              <a:cxnLst/>
              <a:rect l="l" t="t" r="r" b="b"/>
              <a:pathLst>
                <a:path w="4826" h="11500" extrusionOk="0">
                  <a:moveTo>
                    <a:pt x="4517" y="0"/>
                  </a:moveTo>
                  <a:cubicBezTo>
                    <a:pt x="4478" y="0"/>
                    <a:pt x="4437" y="13"/>
                    <a:pt x="4396" y="42"/>
                  </a:cubicBezTo>
                  <a:cubicBezTo>
                    <a:pt x="489" y="2646"/>
                    <a:pt x="1" y="8189"/>
                    <a:pt x="3385" y="11436"/>
                  </a:cubicBezTo>
                  <a:cubicBezTo>
                    <a:pt x="3431" y="11481"/>
                    <a:pt x="3483" y="11499"/>
                    <a:pt x="3532" y="11499"/>
                  </a:cubicBezTo>
                  <a:cubicBezTo>
                    <a:pt x="3700" y="11499"/>
                    <a:pt x="3844" y="11280"/>
                    <a:pt x="3685" y="11128"/>
                  </a:cubicBezTo>
                  <a:cubicBezTo>
                    <a:pt x="2322" y="9825"/>
                    <a:pt x="1551" y="8026"/>
                    <a:pt x="1560" y="6141"/>
                  </a:cubicBezTo>
                  <a:cubicBezTo>
                    <a:pt x="1560" y="3837"/>
                    <a:pt x="2717" y="1678"/>
                    <a:pt x="4636" y="401"/>
                  </a:cubicBezTo>
                  <a:cubicBezTo>
                    <a:pt x="4826" y="268"/>
                    <a:pt x="4697" y="0"/>
                    <a:pt x="4517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6030168" y="1768213"/>
              <a:ext cx="242438" cy="248129"/>
            </a:xfrm>
            <a:custGeom>
              <a:avLst/>
              <a:gdLst/>
              <a:ahLst/>
              <a:cxnLst/>
              <a:rect l="l" t="t" r="r" b="b"/>
              <a:pathLst>
                <a:path w="9416" h="9637" extrusionOk="0">
                  <a:moveTo>
                    <a:pt x="2793" y="6630"/>
                  </a:moveTo>
                  <a:cubicBezTo>
                    <a:pt x="2991" y="6767"/>
                    <a:pt x="3222" y="6853"/>
                    <a:pt x="3462" y="6887"/>
                  </a:cubicBezTo>
                  <a:lnTo>
                    <a:pt x="3462" y="7555"/>
                  </a:lnTo>
                  <a:lnTo>
                    <a:pt x="3136" y="7555"/>
                  </a:lnTo>
                  <a:cubicBezTo>
                    <a:pt x="2948" y="7547"/>
                    <a:pt x="2793" y="7392"/>
                    <a:pt x="2793" y="7204"/>
                  </a:cubicBezTo>
                  <a:lnTo>
                    <a:pt x="2793" y="6630"/>
                  </a:lnTo>
                  <a:close/>
                  <a:moveTo>
                    <a:pt x="4713" y="6536"/>
                  </a:moveTo>
                  <a:cubicBezTo>
                    <a:pt x="4927" y="6707"/>
                    <a:pt x="5175" y="6827"/>
                    <a:pt x="5449" y="6878"/>
                  </a:cubicBezTo>
                  <a:lnTo>
                    <a:pt x="5449" y="8446"/>
                  </a:lnTo>
                  <a:cubicBezTo>
                    <a:pt x="5449" y="8712"/>
                    <a:pt x="5526" y="8977"/>
                    <a:pt x="5681" y="9209"/>
                  </a:cubicBezTo>
                  <a:lnTo>
                    <a:pt x="3667" y="9209"/>
                  </a:lnTo>
                  <a:cubicBezTo>
                    <a:pt x="3813" y="8977"/>
                    <a:pt x="3890" y="8712"/>
                    <a:pt x="3890" y="8446"/>
                  </a:cubicBezTo>
                  <a:lnTo>
                    <a:pt x="3890" y="7983"/>
                  </a:lnTo>
                  <a:lnTo>
                    <a:pt x="4070" y="7983"/>
                  </a:lnTo>
                  <a:cubicBezTo>
                    <a:pt x="4353" y="7983"/>
                    <a:pt x="4353" y="7555"/>
                    <a:pt x="4070" y="7555"/>
                  </a:cubicBezTo>
                  <a:lnTo>
                    <a:pt x="3890" y="7555"/>
                  </a:lnTo>
                  <a:lnTo>
                    <a:pt x="3890" y="6887"/>
                  </a:lnTo>
                  <a:cubicBezTo>
                    <a:pt x="4190" y="6853"/>
                    <a:pt x="4481" y="6724"/>
                    <a:pt x="4713" y="6536"/>
                  </a:cubicBezTo>
                  <a:close/>
                  <a:moveTo>
                    <a:pt x="3673" y="0"/>
                  </a:moveTo>
                  <a:cubicBezTo>
                    <a:pt x="3566" y="0"/>
                    <a:pt x="3458" y="11"/>
                    <a:pt x="3350" y="33"/>
                  </a:cubicBezTo>
                  <a:cubicBezTo>
                    <a:pt x="2596" y="187"/>
                    <a:pt x="2057" y="856"/>
                    <a:pt x="2057" y="1627"/>
                  </a:cubicBezTo>
                  <a:lnTo>
                    <a:pt x="2057" y="1781"/>
                  </a:lnTo>
                  <a:cubicBezTo>
                    <a:pt x="1906" y="1737"/>
                    <a:pt x="1755" y="1716"/>
                    <a:pt x="1607" y="1716"/>
                  </a:cubicBezTo>
                  <a:cubicBezTo>
                    <a:pt x="749" y="1716"/>
                    <a:pt x="1" y="2418"/>
                    <a:pt x="1" y="3332"/>
                  </a:cubicBezTo>
                  <a:lnTo>
                    <a:pt x="1" y="5285"/>
                  </a:lnTo>
                  <a:cubicBezTo>
                    <a:pt x="1" y="6176"/>
                    <a:pt x="729" y="6904"/>
                    <a:pt x="1628" y="6904"/>
                  </a:cubicBezTo>
                  <a:cubicBezTo>
                    <a:pt x="1877" y="6904"/>
                    <a:pt x="2134" y="6844"/>
                    <a:pt x="2357" y="6724"/>
                  </a:cubicBezTo>
                  <a:lnTo>
                    <a:pt x="2357" y="7204"/>
                  </a:lnTo>
                  <a:cubicBezTo>
                    <a:pt x="2357" y="7632"/>
                    <a:pt x="2708" y="7983"/>
                    <a:pt x="3136" y="7983"/>
                  </a:cubicBezTo>
                  <a:lnTo>
                    <a:pt x="3462" y="7983"/>
                  </a:lnTo>
                  <a:lnTo>
                    <a:pt x="3462" y="8446"/>
                  </a:lnTo>
                  <a:cubicBezTo>
                    <a:pt x="3462" y="8729"/>
                    <a:pt x="3333" y="9003"/>
                    <a:pt x="3110" y="9183"/>
                  </a:cubicBezTo>
                  <a:cubicBezTo>
                    <a:pt x="2931" y="9337"/>
                    <a:pt x="3042" y="9637"/>
                    <a:pt x="3282" y="9637"/>
                  </a:cubicBezTo>
                  <a:lnTo>
                    <a:pt x="6066" y="9637"/>
                  </a:lnTo>
                  <a:cubicBezTo>
                    <a:pt x="6306" y="9637"/>
                    <a:pt x="6409" y="9337"/>
                    <a:pt x="6229" y="9183"/>
                  </a:cubicBezTo>
                  <a:cubicBezTo>
                    <a:pt x="6006" y="9003"/>
                    <a:pt x="5886" y="8729"/>
                    <a:pt x="5886" y="8446"/>
                  </a:cubicBezTo>
                  <a:lnTo>
                    <a:pt x="5886" y="6895"/>
                  </a:lnTo>
                  <a:cubicBezTo>
                    <a:pt x="6159" y="6652"/>
                    <a:pt x="6500" y="6530"/>
                    <a:pt x="6841" y="6530"/>
                  </a:cubicBezTo>
                  <a:cubicBezTo>
                    <a:pt x="7185" y="6530"/>
                    <a:pt x="7530" y="6655"/>
                    <a:pt x="7805" y="6904"/>
                  </a:cubicBezTo>
                  <a:cubicBezTo>
                    <a:pt x="8696" y="6904"/>
                    <a:pt x="9416" y="6176"/>
                    <a:pt x="9416" y="5285"/>
                  </a:cubicBezTo>
                  <a:lnTo>
                    <a:pt x="9416" y="4779"/>
                  </a:lnTo>
                  <a:cubicBezTo>
                    <a:pt x="9416" y="4638"/>
                    <a:pt x="9309" y="4567"/>
                    <a:pt x="9202" y="4567"/>
                  </a:cubicBezTo>
                  <a:cubicBezTo>
                    <a:pt x="9095" y="4567"/>
                    <a:pt x="8988" y="4638"/>
                    <a:pt x="8988" y="4779"/>
                  </a:cubicBezTo>
                  <a:lnTo>
                    <a:pt x="8988" y="5285"/>
                  </a:lnTo>
                  <a:cubicBezTo>
                    <a:pt x="8994" y="5993"/>
                    <a:pt x="8415" y="6479"/>
                    <a:pt x="7802" y="6479"/>
                  </a:cubicBezTo>
                  <a:cubicBezTo>
                    <a:pt x="7541" y="6479"/>
                    <a:pt x="7273" y="6390"/>
                    <a:pt x="7043" y="6193"/>
                  </a:cubicBezTo>
                  <a:cubicBezTo>
                    <a:pt x="6961" y="6129"/>
                    <a:pt x="6865" y="6097"/>
                    <a:pt x="6770" y="6097"/>
                  </a:cubicBezTo>
                  <a:cubicBezTo>
                    <a:pt x="6674" y="6097"/>
                    <a:pt x="6580" y="6129"/>
                    <a:pt x="6503" y="6193"/>
                  </a:cubicBezTo>
                  <a:cubicBezTo>
                    <a:pt x="6285" y="6377"/>
                    <a:pt x="6015" y="6469"/>
                    <a:pt x="5745" y="6469"/>
                  </a:cubicBezTo>
                  <a:cubicBezTo>
                    <a:pt x="5475" y="6469"/>
                    <a:pt x="5205" y="6377"/>
                    <a:pt x="4987" y="6193"/>
                  </a:cubicBezTo>
                  <a:cubicBezTo>
                    <a:pt x="4910" y="6129"/>
                    <a:pt x="4813" y="6097"/>
                    <a:pt x="4717" y="6097"/>
                  </a:cubicBezTo>
                  <a:cubicBezTo>
                    <a:pt x="4620" y="6097"/>
                    <a:pt x="4524" y="6129"/>
                    <a:pt x="4447" y="6193"/>
                  </a:cubicBezTo>
                  <a:cubicBezTo>
                    <a:pt x="4228" y="6377"/>
                    <a:pt x="3959" y="6469"/>
                    <a:pt x="3689" y="6469"/>
                  </a:cubicBezTo>
                  <a:cubicBezTo>
                    <a:pt x="3419" y="6469"/>
                    <a:pt x="3149" y="6377"/>
                    <a:pt x="2931" y="6193"/>
                  </a:cubicBezTo>
                  <a:cubicBezTo>
                    <a:pt x="2853" y="6129"/>
                    <a:pt x="2759" y="6097"/>
                    <a:pt x="2665" y="6097"/>
                  </a:cubicBezTo>
                  <a:cubicBezTo>
                    <a:pt x="2571" y="6097"/>
                    <a:pt x="2476" y="6129"/>
                    <a:pt x="2399" y="6193"/>
                  </a:cubicBezTo>
                  <a:cubicBezTo>
                    <a:pt x="2168" y="6384"/>
                    <a:pt x="1902" y="6470"/>
                    <a:pt x="1643" y="6470"/>
                  </a:cubicBezTo>
                  <a:cubicBezTo>
                    <a:pt x="1030" y="6470"/>
                    <a:pt x="452" y="5989"/>
                    <a:pt x="446" y="5285"/>
                  </a:cubicBezTo>
                  <a:lnTo>
                    <a:pt x="446" y="3340"/>
                  </a:lnTo>
                  <a:cubicBezTo>
                    <a:pt x="453" y="2662"/>
                    <a:pt x="1000" y="2152"/>
                    <a:pt x="1633" y="2152"/>
                  </a:cubicBezTo>
                  <a:cubicBezTo>
                    <a:pt x="1744" y="2152"/>
                    <a:pt x="1857" y="2167"/>
                    <a:pt x="1971" y="2201"/>
                  </a:cubicBezTo>
                  <a:cubicBezTo>
                    <a:pt x="2009" y="2212"/>
                    <a:pt x="2048" y="2217"/>
                    <a:pt x="2085" y="2217"/>
                  </a:cubicBezTo>
                  <a:cubicBezTo>
                    <a:pt x="2310" y="2217"/>
                    <a:pt x="2511" y="2031"/>
                    <a:pt x="2511" y="1789"/>
                  </a:cubicBezTo>
                  <a:lnTo>
                    <a:pt x="2511" y="1627"/>
                  </a:lnTo>
                  <a:cubicBezTo>
                    <a:pt x="2511" y="877"/>
                    <a:pt x="3106" y="444"/>
                    <a:pt x="3706" y="444"/>
                  </a:cubicBezTo>
                  <a:cubicBezTo>
                    <a:pt x="4140" y="444"/>
                    <a:pt x="4577" y="672"/>
                    <a:pt x="4790" y="1173"/>
                  </a:cubicBezTo>
                  <a:cubicBezTo>
                    <a:pt x="4856" y="1332"/>
                    <a:pt x="5015" y="1430"/>
                    <a:pt x="5183" y="1430"/>
                  </a:cubicBezTo>
                  <a:cubicBezTo>
                    <a:pt x="5232" y="1430"/>
                    <a:pt x="5281" y="1421"/>
                    <a:pt x="5329" y="1404"/>
                  </a:cubicBezTo>
                  <a:cubicBezTo>
                    <a:pt x="5468" y="1351"/>
                    <a:pt x="5611" y="1325"/>
                    <a:pt x="5752" y="1325"/>
                  </a:cubicBezTo>
                  <a:cubicBezTo>
                    <a:pt x="6201" y="1325"/>
                    <a:pt x="6626" y="1584"/>
                    <a:pt x="6829" y="2021"/>
                  </a:cubicBezTo>
                  <a:cubicBezTo>
                    <a:pt x="6894" y="2171"/>
                    <a:pt x="7049" y="2262"/>
                    <a:pt x="7211" y="2262"/>
                  </a:cubicBezTo>
                  <a:cubicBezTo>
                    <a:pt x="7261" y="2262"/>
                    <a:pt x="7311" y="2253"/>
                    <a:pt x="7360" y="2235"/>
                  </a:cubicBezTo>
                  <a:cubicBezTo>
                    <a:pt x="7508" y="2175"/>
                    <a:pt x="7660" y="2146"/>
                    <a:pt x="7807" y="2146"/>
                  </a:cubicBezTo>
                  <a:cubicBezTo>
                    <a:pt x="8432" y="2146"/>
                    <a:pt x="8988" y="2652"/>
                    <a:pt x="8988" y="3332"/>
                  </a:cubicBezTo>
                  <a:lnTo>
                    <a:pt x="8988" y="3871"/>
                  </a:lnTo>
                  <a:cubicBezTo>
                    <a:pt x="8988" y="4013"/>
                    <a:pt x="9095" y="4083"/>
                    <a:pt x="9202" y="4083"/>
                  </a:cubicBezTo>
                  <a:cubicBezTo>
                    <a:pt x="9309" y="4083"/>
                    <a:pt x="9416" y="4013"/>
                    <a:pt x="9416" y="3871"/>
                  </a:cubicBezTo>
                  <a:lnTo>
                    <a:pt x="9416" y="3332"/>
                  </a:lnTo>
                  <a:cubicBezTo>
                    <a:pt x="9416" y="2402"/>
                    <a:pt x="8653" y="1712"/>
                    <a:pt x="7795" y="1712"/>
                  </a:cubicBezTo>
                  <a:cubicBezTo>
                    <a:pt x="7601" y="1712"/>
                    <a:pt x="7402" y="1748"/>
                    <a:pt x="7206" y="1824"/>
                  </a:cubicBezTo>
                  <a:cubicBezTo>
                    <a:pt x="6938" y="1236"/>
                    <a:pt x="6357" y="887"/>
                    <a:pt x="5743" y="887"/>
                  </a:cubicBezTo>
                  <a:cubicBezTo>
                    <a:pt x="5551" y="887"/>
                    <a:pt x="5356" y="921"/>
                    <a:pt x="5167" y="993"/>
                  </a:cubicBezTo>
                  <a:cubicBezTo>
                    <a:pt x="4910" y="383"/>
                    <a:pt x="4313" y="0"/>
                    <a:pt x="367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52"/>
          <p:cNvSpPr/>
          <p:nvPr/>
        </p:nvSpPr>
        <p:spPr>
          <a:xfrm>
            <a:off x="1415099" y="2585756"/>
            <a:ext cx="289659" cy="379982"/>
          </a:xfrm>
          <a:custGeom>
            <a:avLst/>
            <a:gdLst/>
            <a:ahLst/>
            <a:cxnLst/>
            <a:rect l="l" t="t" r="r" b="b"/>
            <a:pathLst>
              <a:path w="11250" h="14758" extrusionOk="0">
                <a:moveTo>
                  <a:pt x="5574" y="568"/>
                </a:moveTo>
                <a:cubicBezTo>
                  <a:pt x="5715" y="568"/>
                  <a:pt x="5856" y="656"/>
                  <a:pt x="5886" y="832"/>
                </a:cubicBezTo>
                <a:lnTo>
                  <a:pt x="5886" y="3470"/>
                </a:lnTo>
                <a:lnTo>
                  <a:pt x="5261" y="3470"/>
                </a:lnTo>
                <a:lnTo>
                  <a:pt x="5261" y="832"/>
                </a:lnTo>
                <a:cubicBezTo>
                  <a:pt x="5291" y="656"/>
                  <a:pt x="5432" y="568"/>
                  <a:pt x="5574" y="568"/>
                </a:cubicBezTo>
                <a:close/>
                <a:moveTo>
                  <a:pt x="9156" y="568"/>
                </a:moveTo>
                <a:cubicBezTo>
                  <a:pt x="9298" y="568"/>
                  <a:pt x="9442" y="656"/>
                  <a:pt x="9476" y="832"/>
                </a:cubicBezTo>
                <a:lnTo>
                  <a:pt x="9476" y="3470"/>
                </a:lnTo>
                <a:lnTo>
                  <a:pt x="8842" y="3470"/>
                </a:lnTo>
                <a:lnTo>
                  <a:pt x="8842" y="832"/>
                </a:lnTo>
                <a:cubicBezTo>
                  <a:pt x="8872" y="656"/>
                  <a:pt x="9013" y="568"/>
                  <a:pt x="9156" y="568"/>
                </a:cubicBezTo>
                <a:close/>
                <a:moveTo>
                  <a:pt x="10761" y="3907"/>
                </a:moveTo>
                <a:cubicBezTo>
                  <a:pt x="10795" y="3907"/>
                  <a:pt x="10830" y="3933"/>
                  <a:pt x="10830" y="3967"/>
                </a:cubicBezTo>
                <a:lnTo>
                  <a:pt x="10830" y="4798"/>
                </a:lnTo>
                <a:cubicBezTo>
                  <a:pt x="10830" y="4832"/>
                  <a:pt x="10795" y="4858"/>
                  <a:pt x="10761" y="4858"/>
                </a:cubicBezTo>
                <a:lnTo>
                  <a:pt x="6392" y="4858"/>
                </a:lnTo>
                <a:cubicBezTo>
                  <a:pt x="6109" y="4858"/>
                  <a:pt x="6109" y="5286"/>
                  <a:pt x="6392" y="5286"/>
                </a:cubicBezTo>
                <a:lnTo>
                  <a:pt x="10196" y="5286"/>
                </a:lnTo>
                <a:lnTo>
                  <a:pt x="10196" y="5526"/>
                </a:lnTo>
                <a:cubicBezTo>
                  <a:pt x="10196" y="7094"/>
                  <a:pt x="8928" y="8362"/>
                  <a:pt x="7360" y="8362"/>
                </a:cubicBezTo>
                <a:cubicBezTo>
                  <a:pt x="5801" y="8362"/>
                  <a:pt x="4533" y="7094"/>
                  <a:pt x="4533" y="5526"/>
                </a:cubicBezTo>
                <a:lnTo>
                  <a:pt x="4533" y="5286"/>
                </a:lnTo>
                <a:lnTo>
                  <a:pt x="5407" y="5286"/>
                </a:lnTo>
                <a:cubicBezTo>
                  <a:pt x="5689" y="5286"/>
                  <a:pt x="5689" y="4858"/>
                  <a:pt x="5407" y="4858"/>
                </a:cubicBezTo>
                <a:lnTo>
                  <a:pt x="3967" y="4858"/>
                </a:lnTo>
                <a:cubicBezTo>
                  <a:pt x="3933" y="4858"/>
                  <a:pt x="3899" y="4832"/>
                  <a:pt x="3899" y="4798"/>
                </a:cubicBezTo>
                <a:lnTo>
                  <a:pt x="3899" y="3967"/>
                </a:lnTo>
                <a:cubicBezTo>
                  <a:pt x="3899" y="3933"/>
                  <a:pt x="3933" y="3907"/>
                  <a:pt x="3967" y="3907"/>
                </a:cubicBezTo>
                <a:close/>
                <a:moveTo>
                  <a:pt x="3072" y="8250"/>
                </a:moveTo>
                <a:cubicBezTo>
                  <a:pt x="3076" y="8250"/>
                  <a:pt x="3081" y="8250"/>
                  <a:pt x="3085" y="8251"/>
                </a:cubicBezTo>
                <a:lnTo>
                  <a:pt x="3111" y="8251"/>
                </a:lnTo>
                <a:cubicBezTo>
                  <a:pt x="3667" y="8311"/>
                  <a:pt x="4430" y="8499"/>
                  <a:pt x="4970" y="9039"/>
                </a:cubicBezTo>
                <a:cubicBezTo>
                  <a:pt x="5509" y="9570"/>
                  <a:pt x="5698" y="10341"/>
                  <a:pt x="5758" y="10889"/>
                </a:cubicBezTo>
                <a:cubicBezTo>
                  <a:pt x="5782" y="11026"/>
                  <a:pt x="5671" y="11139"/>
                  <a:pt x="5544" y="11139"/>
                </a:cubicBezTo>
                <a:cubicBezTo>
                  <a:pt x="5536" y="11139"/>
                  <a:pt x="5527" y="11139"/>
                  <a:pt x="5518" y="11138"/>
                </a:cubicBezTo>
                <a:cubicBezTo>
                  <a:pt x="4970" y="11069"/>
                  <a:pt x="4199" y="10881"/>
                  <a:pt x="3659" y="10350"/>
                </a:cubicBezTo>
                <a:cubicBezTo>
                  <a:pt x="3119" y="9810"/>
                  <a:pt x="2939" y="9047"/>
                  <a:pt x="2871" y="8491"/>
                </a:cubicBezTo>
                <a:cubicBezTo>
                  <a:pt x="2854" y="8366"/>
                  <a:pt x="2950" y="8250"/>
                  <a:pt x="3072" y="8250"/>
                </a:cubicBezTo>
                <a:close/>
                <a:moveTo>
                  <a:pt x="1766" y="10787"/>
                </a:moveTo>
                <a:cubicBezTo>
                  <a:pt x="2288" y="10787"/>
                  <a:pt x="2759" y="11104"/>
                  <a:pt x="2991" y="11292"/>
                </a:cubicBezTo>
                <a:cubicBezTo>
                  <a:pt x="3033" y="11318"/>
                  <a:pt x="3033" y="11386"/>
                  <a:pt x="2991" y="11421"/>
                </a:cubicBezTo>
                <a:cubicBezTo>
                  <a:pt x="2759" y="11600"/>
                  <a:pt x="2288" y="11917"/>
                  <a:pt x="1766" y="11917"/>
                </a:cubicBezTo>
                <a:cubicBezTo>
                  <a:pt x="1243" y="11917"/>
                  <a:pt x="763" y="11600"/>
                  <a:pt x="532" y="11421"/>
                </a:cubicBezTo>
                <a:cubicBezTo>
                  <a:pt x="489" y="11386"/>
                  <a:pt x="489" y="11318"/>
                  <a:pt x="532" y="11292"/>
                </a:cubicBezTo>
                <a:cubicBezTo>
                  <a:pt x="763" y="11104"/>
                  <a:pt x="1243" y="10787"/>
                  <a:pt x="1766" y="10787"/>
                </a:cubicBezTo>
                <a:close/>
                <a:moveTo>
                  <a:pt x="5569" y="1"/>
                </a:moveTo>
                <a:cubicBezTo>
                  <a:pt x="5124" y="1"/>
                  <a:pt x="4781" y="386"/>
                  <a:pt x="4833" y="832"/>
                </a:cubicBezTo>
                <a:lnTo>
                  <a:pt x="4833" y="3470"/>
                </a:lnTo>
                <a:lnTo>
                  <a:pt x="3967" y="3470"/>
                </a:lnTo>
                <a:cubicBezTo>
                  <a:pt x="3693" y="3470"/>
                  <a:pt x="3470" y="3693"/>
                  <a:pt x="3470" y="3967"/>
                </a:cubicBezTo>
                <a:lnTo>
                  <a:pt x="3470" y="4790"/>
                </a:lnTo>
                <a:cubicBezTo>
                  <a:pt x="3470" y="5064"/>
                  <a:pt x="3693" y="5286"/>
                  <a:pt x="3967" y="5286"/>
                </a:cubicBezTo>
                <a:lnTo>
                  <a:pt x="4104" y="5286"/>
                </a:lnTo>
                <a:lnTo>
                  <a:pt x="4104" y="5526"/>
                </a:lnTo>
                <a:cubicBezTo>
                  <a:pt x="4104" y="7248"/>
                  <a:pt x="5441" y="8670"/>
                  <a:pt x="7154" y="8782"/>
                </a:cubicBezTo>
                <a:lnTo>
                  <a:pt x="7154" y="11138"/>
                </a:lnTo>
                <a:lnTo>
                  <a:pt x="6152" y="11138"/>
                </a:lnTo>
                <a:cubicBezTo>
                  <a:pt x="6186" y="11044"/>
                  <a:pt x="6195" y="10941"/>
                  <a:pt x="6186" y="10847"/>
                </a:cubicBezTo>
                <a:cubicBezTo>
                  <a:pt x="6118" y="10221"/>
                  <a:pt x="5895" y="9356"/>
                  <a:pt x="5278" y="8730"/>
                </a:cubicBezTo>
                <a:cubicBezTo>
                  <a:pt x="4653" y="8105"/>
                  <a:pt x="3779" y="7891"/>
                  <a:pt x="3162" y="7822"/>
                </a:cubicBezTo>
                <a:cubicBezTo>
                  <a:pt x="3135" y="7819"/>
                  <a:pt x="3108" y="7817"/>
                  <a:pt x="3082" y="7817"/>
                </a:cubicBezTo>
                <a:cubicBezTo>
                  <a:pt x="2706" y="7817"/>
                  <a:pt x="2402" y="8150"/>
                  <a:pt x="2442" y="8542"/>
                </a:cubicBezTo>
                <a:cubicBezTo>
                  <a:pt x="2519" y="9159"/>
                  <a:pt x="2734" y="10024"/>
                  <a:pt x="3359" y="10649"/>
                </a:cubicBezTo>
                <a:cubicBezTo>
                  <a:pt x="3556" y="10847"/>
                  <a:pt x="3779" y="11009"/>
                  <a:pt x="4027" y="11138"/>
                </a:cubicBezTo>
                <a:lnTo>
                  <a:pt x="3402" y="11138"/>
                </a:lnTo>
                <a:cubicBezTo>
                  <a:pt x="3368" y="11061"/>
                  <a:pt x="3316" y="11001"/>
                  <a:pt x="3256" y="10949"/>
                </a:cubicBezTo>
                <a:cubicBezTo>
                  <a:pt x="2914" y="10684"/>
                  <a:pt x="2382" y="10358"/>
                  <a:pt x="1757" y="10358"/>
                </a:cubicBezTo>
                <a:cubicBezTo>
                  <a:pt x="1132" y="10358"/>
                  <a:pt x="600" y="10684"/>
                  <a:pt x="258" y="10949"/>
                </a:cubicBezTo>
                <a:cubicBezTo>
                  <a:pt x="1" y="11155"/>
                  <a:pt x="1" y="11549"/>
                  <a:pt x="258" y="11755"/>
                </a:cubicBezTo>
                <a:cubicBezTo>
                  <a:pt x="600" y="12020"/>
                  <a:pt x="1132" y="12346"/>
                  <a:pt x="1757" y="12346"/>
                </a:cubicBezTo>
                <a:cubicBezTo>
                  <a:pt x="2382" y="12346"/>
                  <a:pt x="2914" y="12020"/>
                  <a:pt x="3256" y="11755"/>
                </a:cubicBezTo>
                <a:cubicBezTo>
                  <a:pt x="3316" y="11703"/>
                  <a:pt x="3368" y="11635"/>
                  <a:pt x="3402" y="11566"/>
                </a:cubicBezTo>
                <a:lnTo>
                  <a:pt x="7154" y="11566"/>
                </a:lnTo>
                <a:lnTo>
                  <a:pt x="7154" y="14539"/>
                </a:lnTo>
                <a:cubicBezTo>
                  <a:pt x="7154" y="14685"/>
                  <a:pt x="7261" y="14757"/>
                  <a:pt x="7368" y="14757"/>
                </a:cubicBezTo>
                <a:cubicBezTo>
                  <a:pt x="7476" y="14757"/>
                  <a:pt x="7583" y="14685"/>
                  <a:pt x="7583" y="14539"/>
                </a:cubicBezTo>
                <a:lnTo>
                  <a:pt x="7583" y="13896"/>
                </a:lnTo>
                <a:cubicBezTo>
                  <a:pt x="7685" y="13965"/>
                  <a:pt x="7797" y="13999"/>
                  <a:pt x="7925" y="13999"/>
                </a:cubicBezTo>
                <a:lnTo>
                  <a:pt x="8002" y="13999"/>
                </a:lnTo>
                <a:cubicBezTo>
                  <a:pt x="8619" y="13931"/>
                  <a:pt x="9485" y="13708"/>
                  <a:pt x="10110" y="13083"/>
                </a:cubicBezTo>
                <a:cubicBezTo>
                  <a:pt x="10179" y="13023"/>
                  <a:pt x="10239" y="12945"/>
                  <a:pt x="10298" y="12868"/>
                </a:cubicBezTo>
                <a:cubicBezTo>
                  <a:pt x="10424" y="12705"/>
                  <a:pt x="10282" y="12522"/>
                  <a:pt x="10126" y="12522"/>
                </a:cubicBezTo>
                <a:cubicBezTo>
                  <a:pt x="10070" y="12522"/>
                  <a:pt x="10012" y="12546"/>
                  <a:pt x="9964" y="12603"/>
                </a:cubicBezTo>
                <a:cubicBezTo>
                  <a:pt x="9913" y="12671"/>
                  <a:pt x="9862" y="12731"/>
                  <a:pt x="9802" y="12791"/>
                </a:cubicBezTo>
                <a:cubicBezTo>
                  <a:pt x="9270" y="13322"/>
                  <a:pt x="8499" y="13511"/>
                  <a:pt x="7951" y="13579"/>
                </a:cubicBezTo>
                <a:cubicBezTo>
                  <a:pt x="7942" y="13581"/>
                  <a:pt x="7932" y="13581"/>
                  <a:pt x="7923" y="13581"/>
                </a:cubicBezTo>
                <a:cubicBezTo>
                  <a:pt x="7791" y="13581"/>
                  <a:pt x="7687" y="13467"/>
                  <a:pt x="7703" y="13331"/>
                </a:cubicBezTo>
                <a:cubicBezTo>
                  <a:pt x="7771" y="12783"/>
                  <a:pt x="7960" y="12012"/>
                  <a:pt x="8491" y="11480"/>
                </a:cubicBezTo>
                <a:cubicBezTo>
                  <a:pt x="9031" y="10941"/>
                  <a:pt x="9802" y="10752"/>
                  <a:pt x="10350" y="10684"/>
                </a:cubicBezTo>
                <a:cubicBezTo>
                  <a:pt x="10359" y="10683"/>
                  <a:pt x="10368" y="10682"/>
                  <a:pt x="10378" y="10682"/>
                </a:cubicBezTo>
                <a:cubicBezTo>
                  <a:pt x="10510" y="10682"/>
                  <a:pt x="10614" y="10796"/>
                  <a:pt x="10590" y="10932"/>
                </a:cubicBezTo>
                <a:cubicBezTo>
                  <a:pt x="10564" y="11223"/>
                  <a:pt x="10496" y="11506"/>
                  <a:pt x="10401" y="11789"/>
                </a:cubicBezTo>
                <a:cubicBezTo>
                  <a:pt x="10343" y="11954"/>
                  <a:pt x="10477" y="12073"/>
                  <a:pt x="10609" y="12073"/>
                </a:cubicBezTo>
                <a:cubicBezTo>
                  <a:pt x="10689" y="12073"/>
                  <a:pt x="10768" y="12029"/>
                  <a:pt x="10804" y="11926"/>
                </a:cubicBezTo>
                <a:cubicBezTo>
                  <a:pt x="10915" y="11618"/>
                  <a:pt x="10984" y="11301"/>
                  <a:pt x="11018" y="10975"/>
                </a:cubicBezTo>
                <a:cubicBezTo>
                  <a:pt x="11067" y="10587"/>
                  <a:pt x="10756" y="10252"/>
                  <a:pt x="10375" y="10252"/>
                </a:cubicBezTo>
                <a:cubicBezTo>
                  <a:pt x="10353" y="10252"/>
                  <a:pt x="10330" y="10253"/>
                  <a:pt x="10307" y="10255"/>
                </a:cubicBezTo>
                <a:cubicBezTo>
                  <a:pt x="9682" y="10332"/>
                  <a:pt x="8816" y="10547"/>
                  <a:pt x="8191" y="11172"/>
                </a:cubicBezTo>
                <a:cubicBezTo>
                  <a:pt x="7934" y="11438"/>
                  <a:pt x="7720" y="11755"/>
                  <a:pt x="7583" y="12097"/>
                </a:cubicBezTo>
                <a:lnTo>
                  <a:pt x="7583" y="8782"/>
                </a:lnTo>
                <a:cubicBezTo>
                  <a:pt x="9296" y="8662"/>
                  <a:pt x="10624" y="7240"/>
                  <a:pt x="10624" y="5526"/>
                </a:cubicBezTo>
                <a:lnTo>
                  <a:pt x="10624" y="5286"/>
                </a:lnTo>
                <a:lnTo>
                  <a:pt x="10761" y="5286"/>
                </a:lnTo>
                <a:cubicBezTo>
                  <a:pt x="11035" y="5286"/>
                  <a:pt x="11249" y="5064"/>
                  <a:pt x="11249" y="4790"/>
                </a:cubicBezTo>
                <a:lnTo>
                  <a:pt x="11249" y="3967"/>
                </a:lnTo>
                <a:cubicBezTo>
                  <a:pt x="11249" y="3693"/>
                  <a:pt x="11035" y="3479"/>
                  <a:pt x="10761" y="3470"/>
                </a:cubicBezTo>
                <a:lnTo>
                  <a:pt x="9904" y="3470"/>
                </a:lnTo>
                <a:lnTo>
                  <a:pt x="9904" y="832"/>
                </a:lnTo>
                <a:cubicBezTo>
                  <a:pt x="9947" y="386"/>
                  <a:pt x="9605" y="1"/>
                  <a:pt x="9159" y="1"/>
                </a:cubicBezTo>
                <a:cubicBezTo>
                  <a:pt x="8705" y="1"/>
                  <a:pt x="8362" y="386"/>
                  <a:pt x="8414" y="832"/>
                </a:cubicBezTo>
                <a:lnTo>
                  <a:pt x="8414" y="3470"/>
                </a:lnTo>
                <a:lnTo>
                  <a:pt x="6315" y="3470"/>
                </a:lnTo>
                <a:lnTo>
                  <a:pt x="6315" y="832"/>
                </a:lnTo>
                <a:cubicBezTo>
                  <a:pt x="6366" y="386"/>
                  <a:pt x="6023" y="1"/>
                  <a:pt x="5569" y="1"/>
                </a:cubicBezTo>
                <a:close/>
              </a:path>
            </a:pathLst>
          </a:cu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9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" grpId="0" build="p"/>
      <p:bldP spid="823" grpId="0" build="p"/>
      <p:bldP spid="824" grpId="0" build="p"/>
      <p:bldP spid="825" grpId="0" build="p"/>
      <p:bldP spid="8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873FCFDF-F5C5-4D65-8BEA-841A5D705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018" y="2235077"/>
            <a:ext cx="5253963" cy="673346"/>
          </a:xfrm>
        </p:spPr>
        <p:txBody>
          <a:bodyPr/>
          <a:lstStyle/>
          <a:p>
            <a:pPr algn="ctr"/>
            <a:r>
              <a:rPr lang="de-DE" sz="4000" dirty="0"/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05299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7681FE2-1764-49BC-9C88-ABF12C2A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330"/>
            <a:ext cx="9144000" cy="42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4295"/>
      </p:ext>
    </p:extLst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Bildschirmpräsentation (16:9)</PresentationFormat>
  <Paragraphs>160</Paragraphs>
  <Slides>28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7" baseType="lpstr">
      <vt:lpstr>Arial</vt:lpstr>
      <vt:lpstr>Cutive Mono</vt:lpstr>
      <vt:lpstr>Fira Sans Extra Condensed Medium</vt:lpstr>
      <vt:lpstr>Open Sans</vt:lpstr>
      <vt:lpstr>Open Sans Light</vt:lpstr>
      <vt:lpstr>Oswald</vt:lpstr>
      <vt:lpstr>Oswald Regular</vt:lpstr>
      <vt:lpstr>Wingdings</vt:lpstr>
      <vt:lpstr>Peace Day Social Media by SlidesGo</vt:lpstr>
      <vt:lpstr>Youtube</vt:lpstr>
      <vt:lpstr>Daten und Fakten</vt:lpstr>
      <vt:lpstr>Daten und Fakten</vt:lpstr>
      <vt:lpstr>PowerPoint-Präsentation</vt:lpstr>
      <vt:lpstr>Videos und Kaufentscheidung</vt:lpstr>
      <vt:lpstr>Was nervt Dich auf YouTube am meisten?</vt:lpstr>
      <vt:lpstr>Zahlen</vt:lpstr>
      <vt:lpstr>Crashkurs</vt:lpstr>
      <vt:lpstr>PowerPoint-Präsentation</vt:lpstr>
      <vt:lpstr>Youtube für Unternehmen</vt:lpstr>
      <vt:lpstr>Möglichkeiten</vt:lpstr>
      <vt:lpstr>Möglichkeiten</vt:lpstr>
      <vt:lpstr>Content und Strategie</vt:lpstr>
      <vt:lpstr>Erfolgreich sein auf YoutTube</vt:lpstr>
      <vt:lpstr>Drei Content-Typen</vt:lpstr>
      <vt:lpstr>Hero-Hub-Help-Modell</vt:lpstr>
      <vt:lpstr>Help</vt:lpstr>
      <vt:lpstr>Hub</vt:lpstr>
      <vt:lpstr>Hero</vt:lpstr>
      <vt:lpstr>Story Telling</vt:lpstr>
      <vt:lpstr>Werbung</vt:lpstr>
      <vt:lpstr>Schaltzentrale: Youtube Studio</vt:lpstr>
      <vt:lpstr>PowerPoint-Präsentation</vt:lpstr>
      <vt:lpstr>PowerPoint-Präsentation</vt:lpstr>
      <vt:lpstr>PowerPoint-Präsentation</vt:lpstr>
      <vt:lpstr>Analytics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Mareike Hansen</dc:creator>
  <cp:lastModifiedBy>Mareike Hansen</cp:lastModifiedBy>
  <cp:revision>32</cp:revision>
  <dcterms:modified xsi:type="dcterms:W3CDTF">2020-06-07T16:39:28Z</dcterms:modified>
</cp:coreProperties>
</file>