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2"/>
  </p:notesMasterIdLst>
  <p:handoutMasterIdLst>
    <p:handoutMasterId r:id="rId23"/>
  </p:handoutMasterIdLst>
  <p:sldIdLst>
    <p:sldId id="256" r:id="rId4"/>
    <p:sldId id="262" r:id="rId5"/>
    <p:sldId id="261" r:id="rId6"/>
    <p:sldId id="292" r:id="rId7"/>
    <p:sldId id="312" r:id="rId8"/>
    <p:sldId id="311" r:id="rId9"/>
    <p:sldId id="310" r:id="rId10"/>
    <p:sldId id="324" r:id="rId11"/>
    <p:sldId id="325" r:id="rId12"/>
    <p:sldId id="320" r:id="rId13"/>
    <p:sldId id="322" r:id="rId14"/>
    <p:sldId id="323" r:id="rId15"/>
    <p:sldId id="326" r:id="rId16"/>
    <p:sldId id="314" r:id="rId17"/>
    <p:sldId id="315" r:id="rId18"/>
    <p:sldId id="318" r:id="rId19"/>
    <p:sldId id="316" r:id="rId20"/>
    <p:sldId id="317" r:id="rId2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864" y="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37512-E867-4BD9-B1DC-7FDDB492ED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A32FB-9563-4DDB-84B0-3B5918A196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2B0F-4B21-488B-8301-A59D1BB9A12D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7EFB-C7AA-4DEF-934D-2212E1B669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9D43F-C9F2-48A6-89A5-A9F97F9AA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00EA-AD41-4BB9-948E-A6C7D45D04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46999-8FDE-477F-92B5-29060BAF3511}" type="datetimeFigureOut">
              <a:rPr lang="de-DE" smtClean="0"/>
              <a:t>27.06.2020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0A808-C1C0-412D-9E19-FF4B22ADA0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89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statista.com/statistik/daten/studie/1032143/umfrage/nutzung-von-messengern-in-deutschland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https://de.statista.com/statistik/daten/studie/1032143/umfrage/nutzung-von-messengern-in-deutschland/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0A808-C1C0-412D-9E19-FF4B22ADA00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25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Es gibt noch mehr: Threema, Signal, </a:t>
            </a:r>
            <a:br>
              <a:rPr lang="de-DE" dirty="0"/>
            </a:br>
            <a:r>
              <a:rPr lang="de-DE" dirty="0"/>
              <a:t>streng genommen kann man auch SMS zu Messengern zählen, auch wenn sie nicht </a:t>
            </a:r>
            <a:r>
              <a:rPr lang="de-DE" dirty="0" err="1"/>
              <a:t>über‘s</a:t>
            </a:r>
            <a:r>
              <a:rPr lang="de-DE" dirty="0"/>
              <a:t> Internet laufen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0A808-C1C0-412D-9E19-FF4B22ADA00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373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A5A484-D6B9-4D71-9325-440B0D4886BB}"/>
              </a:ext>
            </a:extLst>
          </p:cNvPr>
          <p:cNvSpPr/>
          <p:nvPr userDrawn="1"/>
        </p:nvSpPr>
        <p:spPr>
          <a:xfrm>
            <a:off x="4211053" y="256674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571BDD-DC53-4783-BC23-C258AB2F2887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A6323D-E0BB-4C95-A657-59AB1363F8D2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F39705-C57A-4AE0-983C-3D5BB3589718}"/>
              </a:ext>
            </a:extLst>
          </p:cNvPr>
          <p:cNvSpPr/>
          <p:nvPr userDrawn="1"/>
        </p:nvSpPr>
        <p:spPr>
          <a:xfrm>
            <a:off x="5638800" y="4475747"/>
            <a:ext cx="562836" cy="164901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31151A-88E1-4969-8B6A-F56A890F199F}"/>
              </a:ext>
            </a:extLst>
          </p:cNvPr>
          <p:cNvSpPr/>
          <p:nvPr userDrawn="1"/>
        </p:nvSpPr>
        <p:spPr>
          <a:xfrm flipH="1">
            <a:off x="7491447" y="0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990270-BEE2-497F-A317-5ED687020DF8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824450-2616-4C2B-9604-7D0351D28DF4}"/>
              </a:ext>
            </a:extLst>
          </p:cNvPr>
          <p:cNvSpPr/>
          <p:nvPr userDrawn="1"/>
        </p:nvSpPr>
        <p:spPr>
          <a:xfrm flipH="1">
            <a:off x="9105042" y="4828674"/>
            <a:ext cx="184592" cy="1772652"/>
          </a:xfrm>
          <a:prstGeom prst="roundRect">
            <a:avLst>
              <a:gd name="adj" fmla="val 50000"/>
            </a:avLst>
          </a:prstGeom>
          <a:gradFill>
            <a:gsLst>
              <a:gs pos="61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FF57CF-02B5-4934-BB1F-879EBEDFC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3F614A-BD4F-4B78-BF78-FA7A5010B5B9}"/>
              </a:ext>
            </a:extLst>
          </p:cNvPr>
          <p:cNvSpPr/>
          <p:nvPr userDrawn="1"/>
        </p:nvSpPr>
        <p:spPr>
          <a:xfrm rot="506545">
            <a:off x="10048199" y="3656438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E7A02-D169-4E89-B9C7-0E428D2A49D6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43436B-46C1-469C-9DD5-D3838A85C3BC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12A5E49-AF61-42EB-B6AF-66DDB7DB1DD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50F129-15D1-4E3B-954A-CBA5B71550B1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11E7D4-E016-46A7-A452-2E265ADC01CC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59EB11-EBD3-4437-9F34-AFBC3707E104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AB7C8A5-4E4F-4B62-93D6-189CB2161546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38DF48-6AAF-4321-83FC-42BD1D12C9F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6F2B31-7A47-46A0-913E-78255F3A7B34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F1F7FF-444B-40D3-A4AA-40C075530BE7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0F9B07-ED3F-4F97-8228-9A766C19ED48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DB2FFB-BB16-49B5-81C2-983D6D02D860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11693A7-707E-4960-A41E-699F431F9301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9722B66-2C81-4964-B945-6D04F873D52E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B4B98D-6314-4608-80F7-89B5D87159D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089BA62-CE82-4D25-A5E3-28C6B41A256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AACDD5-39E6-48AB-A956-6DD59FE244F6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6B9631-7D63-4350-B220-EB6098369AB9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45ACB7-0DA4-4466-8175-D6E94564E5CB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D0BB18-1A40-46FD-A507-7032394C027B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D2BE51C-183B-42AE-A6F2-CCBB84EFF696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8B603F8-C243-449D-B208-A194DAD19352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F13737-2129-40EA-AB7C-15AE74DE7C9C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080DF7-132A-4FB9-A7CF-0E1E9E275C9B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726207-CCED-48DE-8374-65B03C88CE6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E5A4BB1-8836-4D84-8A23-2E6AC02A1D10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C1610C-DDA3-4350-BEC6-80ED4E19FC41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C2DD5AF-3CA4-4B7B-9A0D-B2ACB651F6D5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6DBD4F-38BE-45EC-A609-6202A2E24862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05DFB5-ED9B-4FA3-AAD1-E21DCBBCFDED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0BD301B-73A6-40A9-A79A-133C4A70E39F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F8881E9-1356-4715-B469-5D8C21656F25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EF87BB-039F-4BF1-BE44-44415B82202B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2E51C2E-4431-491D-ACAA-6EB210F1B67E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ABD4133-BB89-4965-BF7E-599018EAD140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3FD6F4D-3C08-4E35-AAA6-178D7777F93D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1280EB-B68A-4E53-B0F2-E4022291C98B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619A155-E30A-4A8F-81DA-B0DB4B9645A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D93D41E-5301-45E2-A6AB-508D0D8F785F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613E91-AFD7-4F3A-BA37-82116286FE12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021BA-3DD8-438E-A5E3-6C4396F670D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6728B0-7F28-4D3F-97DF-1185ABF78D34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15978B-FAAE-445B-9955-9F8616BEF551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69088FD-39CD-4593-8138-A1632A96D229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FE66FC4-93AE-4E03-8158-CF2634667CFE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ED3406-E402-4482-8DCE-9B244A6DD77B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100">
            <a:extLst>
              <a:ext uri="{FF2B5EF4-FFF2-40B4-BE49-F238E27FC236}">
                <a16:creationId xmlns:a16="http://schemas.microsoft.com/office/drawing/2014/main" id="{4E761F38-86B6-4DBD-9A18-3942EFBD6681}"/>
              </a:ext>
            </a:extLst>
          </p:cNvPr>
          <p:cNvGrpSpPr/>
          <p:nvPr userDrawn="1"/>
        </p:nvGrpSpPr>
        <p:grpSpPr>
          <a:xfrm rot="13507739">
            <a:off x="10777750" y="4722971"/>
            <a:ext cx="1552899" cy="2914586"/>
            <a:chOff x="9770176" y="2870964"/>
            <a:chExt cx="829627" cy="1557100"/>
          </a:xfrm>
          <a:solidFill>
            <a:schemeClr val="bg1">
              <a:alpha val="60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2748EB-04F7-46BD-83D5-D3F271F1ABF1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4A677E1-5A14-49EE-97FB-448CD570A33E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3C3297-9324-4D38-BB3A-730CBA24E6F4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E1C6339-9E20-4E0F-8A6B-28FA2CE50140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D9EB92-6A05-4385-8012-7917A824D647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890146B-DC8B-4A2E-BC5A-4F6CB36A06F5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4CBA8FB-1DD2-444E-A489-FC112F5A7339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1B21CE2-E512-41A6-9F43-76D46788025F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A6C7433-C0F0-4222-A7E3-2A48B5A1FD95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87C9F97-60B6-4EDA-83DB-3FE00E52E58F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4F16AE2-7451-475A-9505-2E8C0DACB58D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FFC64C3-E9BD-4649-8F6D-A06137D7E280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350FA9F-2290-42B9-B343-08D658674582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573CAAD-07E8-4899-88B1-F1C4A9A8AAC2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2AF3CE2-4BA3-47D0-801C-B08611D7A851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59DE962-46E6-458E-904A-535116D53D30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41BB57F-7A2B-4C5A-8C4B-36046EC2A2C5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C938223-E0F2-401D-B71E-588937DC1776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B66525E-E754-4B91-960B-A835889DF333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43A3C17-472B-403A-A03D-EEB98AB8D05A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278ED4A-92A4-421F-929E-213329AABF78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0862146-C260-4533-85B0-BF7FB7644C51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FF30BC-D2FB-49A3-952A-595438F160DB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0633E6-3A6B-4E51-9294-BBDD13079D00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0F4932-64C2-456E-8AB2-EFC9A74681C3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9F4DFCE-356C-4DFA-96DE-DAF01480BD43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9D1CE1-9DCF-4693-B7D8-866CA54B0099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C334488-8F37-4C6F-8E56-1ABB8613C7F6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B27A6D1-56A5-4F73-A964-83902BC41070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74CEA42-C02E-497C-BF31-6D96B7134827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6E9A2AF-9FBC-4131-9508-B4BBC060EED3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C3C4A72-DCF8-47E2-B3BA-005FE241D289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9D1F9CB-F81C-4199-AE2E-C1A1E9569BF8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31B965-1FB5-419D-A511-6A2DD4826B0D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347B314-C69C-43F8-8649-CDE12C579E8D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96DE891-99C7-4853-8030-B85BB513398E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720EAB2-B579-45FB-8CDE-D6E1E9E55E86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FB212A5-3E6A-4F50-969F-909796E33B7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33A708-F19C-497C-8D56-B4D8F8D8D4BE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70CFD02-75A5-4890-B518-35EABAC44FBF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4E6DED-E415-4598-AD18-33020BEB99EA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7B54E6-6933-488E-91B9-6A0AAA8FA226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4DE0C82-DED5-4531-A226-6A349F9FE01F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23A2795-B039-401F-93ED-1C7CE461E4D2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4A8494F-D68F-480B-A1F0-01970CD32E23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FB16D3F-55DC-4D4B-8083-B3737800032E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8309FEF-FBF6-4BE9-BD1F-FD7E8D0B1543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C5CA832-C193-4C07-BC63-A38DC8CCE15B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6F834B0-7A4F-4745-A353-25F8CB73D393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E75B222-CA9A-425F-A107-FCFA8585AC1C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2651A1B-E999-46FE-A2D2-42E027187A03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B4AD7C8-E3D4-481F-8392-FB48A81C48E7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9D06071-214C-475E-AF0D-C758858E0759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75F1DF3-4812-4667-98C2-4F0C1869AC6C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2D948E4-1305-455F-B8CB-AE09E04736D9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030727-60D4-4039-B0B3-8B772901840B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518A44E-7D0F-4F71-8442-915EB4A779AF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33920EC-9789-4F3D-9B27-5067382658FC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CC9D0F4-89F6-44C1-9790-B8F8EE64901C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ED5D87E-074C-491F-90F1-9ACD3DB26C13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8EF4447-F51C-430F-A7AC-A0B2C53F7B78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6903E7F-0EE6-4EE9-9699-16D1EBBDF6A5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160F85B-8466-4A74-B6ED-4A2CEC277C11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2129149-B9BB-4237-83C1-ECFDF96A0E6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A38F9E2-A622-4AA7-93AA-DA8E1A62F4B6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94E8AA6-9A28-4BC0-888A-3E7F898789AB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933D167-797D-4355-860C-56D7C3AD8C24}"/>
              </a:ext>
            </a:extLst>
          </p:cNvPr>
          <p:cNvSpPr/>
          <p:nvPr userDrawn="1"/>
        </p:nvSpPr>
        <p:spPr>
          <a:xfrm rot="8395034">
            <a:off x="3816839" y="-50624"/>
            <a:ext cx="2459214" cy="941014"/>
          </a:xfrm>
          <a:custGeom>
            <a:avLst/>
            <a:gdLst>
              <a:gd name="connsiteX0" fmla="*/ 1118171 w 2459214"/>
              <a:gd name="connsiteY0" fmla="*/ 941013 h 941014"/>
              <a:gd name="connsiteX1" fmla="*/ 0 w 2459214"/>
              <a:gd name="connsiteY1" fmla="*/ 0 h 941014"/>
              <a:gd name="connsiteX2" fmla="*/ 1607381 w 2459214"/>
              <a:gd name="connsiteY2" fmla="*/ 0 h 941014"/>
              <a:gd name="connsiteX3" fmla="*/ 1772430 w 2459214"/>
              <a:gd name="connsiteY3" fmla="*/ 165049 h 941014"/>
              <a:gd name="connsiteX4" fmla="*/ 1772429 w 2459214"/>
              <a:gd name="connsiteY4" fmla="*/ 165049 h 941014"/>
              <a:gd name="connsiteX5" fmla="*/ 1724087 w 2459214"/>
              <a:gd name="connsiteY5" fmla="*/ 281756 h 941014"/>
              <a:gd name="connsiteX6" fmla="*/ 1684586 w 2459214"/>
              <a:gd name="connsiteY6" fmla="*/ 308388 h 941014"/>
              <a:gd name="connsiteX7" fmla="*/ 2303158 w 2459214"/>
              <a:gd name="connsiteY7" fmla="*/ 308388 h 941014"/>
              <a:gd name="connsiteX8" fmla="*/ 2459214 w 2459214"/>
              <a:gd name="connsiteY8" fmla="*/ 464445 h 941014"/>
              <a:gd name="connsiteX9" fmla="*/ 2459213 w 2459214"/>
              <a:gd name="connsiteY9" fmla="*/ 464445 h 941014"/>
              <a:gd name="connsiteX10" fmla="*/ 2303157 w 2459214"/>
              <a:gd name="connsiteY10" fmla="*/ 620502 h 941014"/>
              <a:gd name="connsiteX11" fmla="*/ 1888150 w 2459214"/>
              <a:gd name="connsiteY11" fmla="*/ 620502 h 941014"/>
              <a:gd name="connsiteX12" fmla="*/ 1904919 w 2459214"/>
              <a:gd name="connsiteY12" fmla="*/ 623887 h 941014"/>
              <a:gd name="connsiteX13" fmla="*/ 2005724 w 2459214"/>
              <a:gd name="connsiteY13" fmla="*/ 775966 h 941014"/>
              <a:gd name="connsiteX14" fmla="*/ 2005723 w 2459214"/>
              <a:gd name="connsiteY14" fmla="*/ 775965 h 941014"/>
              <a:gd name="connsiteX15" fmla="*/ 1840674 w 2459214"/>
              <a:gd name="connsiteY15" fmla="*/ 941014 h 9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214" h="941014">
                <a:moveTo>
                  <a:pt x="1118171" y="941013"/>
                </a:moveTo>
                <a:lnTo>
                  <a:pt x="0" y="0"/>
                </a:lnTo>
                <a:lnTo>
                  <a:pt x="1607381" y="0"/>
                </a:lnTo>
                <a:cubicBezTo>
                  <a:pt x="1698535" y="0"/>
                  <a:pt x="1772430" y="73895"/>
                  <a:pt x="1772430" y="165049"/>
                </a:cubicBezTo>
                <a:lnTo>
                  <a:pt x="1772429" y="165049"/>
                </a:lnTo>
                <a:cubicBezTo>
                  <a:pt x="1772428" y="210625"/>
                  <a:pt x="1753955" y="251888"/>
                  <a:pt x="1724087" y="281756"/>
                </a:cubicBezTo>
                <a:lnTo>
                  <a:pt x="1684586" y="308388"/>
                </a:lnTo>
                <a:lnTo>
                  <a:pt x="2303158" y="308388"/>
                </a:lnTo>
                <a:cubicBezTo>
                  <a:pt x="2389345" y="308388"/>
                  <a:pt x="2459214" y="378257"/>
                  <a:pt x="2459214" y="464445"/>
                </a:cubicBezTo>
                <a:lnTo>
                  <a:pt x="2459213" y="464445"/>
                </a:lnTo>
                <a:cubicBezTo>
                  <a:pt x="2459213" y="550632"/>
                  <a:pt x="2389344" y="620502"/>
                  <a:pt x="2303157" y="620502"/>
                </a:cubicBezTo>
                <a:lnTo>
                  <a:pt x="1888150" y="620502"/>
                </a:lnTo>
                <a:lnTo>
                  <a:pt x="1904919" y="623887"/>
                </a:lnTo>
                <a:cubicBezTo>
                  <a:pt x="1964158" y="648942"/>
                  <a:pt x="2005724" y="707600"/>
                  <a:pt x="2005724" y="775966"/>
                </a:cubicBezTo>
                <a:lnTo>
                  <a:pt x="2005723" y="775965"/>
                </a:lnTo>
                <a:cubicBezTo>
                  <a:pt x="2005723" y="867119"/>
                  <a:pt x="1931828" y="941014"/>
                  <a:pt x="1840674" y="941014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0BA05ED-B54F-4D21-9C45-B7B248E4263C}"/>
              </a:ext>
            </a:extLst>
          </p:cNvPr>
          <p:cNvSpPr/>
          <p:nvPr userDrawn="1"/>
        </p:nvSpPr>
        <p:spPr>
          <a:xfrm rot="8155742">
            <a:off x="9961741" y="1827065"/>
            <a:ext cx="2005980" cy="660697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id="{A6045C0F-5140-4C08-A0E6-C066DBB3F6B1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42CF8EB0-A5D1-4DAA-A81D-06EF819ABA6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ross 135">
            <a:extLst>
              <a:ext uri="{FF2B5EF4-FFF2-40B4-BE49-F238E27FC236}">
                <a16:creationId xmlns:a16="http://schemas.microsoft.com/office/drawing/2014/main" id="{77BE94A7-CB2D-4EE0-89D6-9C35D498280C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820875D-C643-4F07-A66D-E14586D6E51A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8" name="Graphic 185">
            <a:extLst>
              <a:ext uri="{FF2B5EF4-FFF2-40B4-BE49-F238E27FC236}">
                <a16:creationId xmlns:a16="http://schemas.microsoft.com/office/drawing/2014/main" id="{7BD6A054-DE42-4C9E-BEF7-7ECA80245589}"/>
              </a:ext>
            </a:extLst>
          </p:cNvPr>
          <p:cNvGrpSpPr/>
          <p:nvPr userDrawn="1"/>
        </p:nvGrpSpPr>
        <p:grpSpPr>
          <a:xfrm rot="16200000">
            <a:off x="2805453" y="76188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A517A97-A56F-4550-88D2-ED9488317CA5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0CE9F91-21F0-4916-A30E-E2528F3C6A9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040C192-00E7-401E-A786-86E17372C7C9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9359643-3536-40F8-B176-7B9BEBFD821A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B55B9BD-CA0B-4530-9167-97DA5178DB01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13F5EC3-477D-4822-84D3-027A98427078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E441CFD-92C4-4293-B788-E58A29D9CB45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E764F26-AFE0-4FBD-8D88-FC0478D47595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aphic 185">
            <a:extLst>
              <a:ext uri="{FF2B5EF4-FFF2-40B4-BE49-F238E27FC236}">
                <a16:creationId xmlns:a16="http://schemas.microsoft.com/office/drawing/2014/main" id="{7A51472E-3382-4C32-926D-44E060082AD9}"/>
              </a:ext>
            </a:extLst>
          </p:cNvPr>
          <p:cNvGrpSpPr/>
          <p:nvPr userDrawn="1"/>
        </p:nvGrpSpPr>
        <p:grpSpPr>
          <a:xfrm rot="16200000">
            <a:off x="7418161" y="5729286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C6C0AE1-7DC1-4330-8C92-79253C4A003D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1CD2C4A-EEDC-4AE3-8E04-FB749F4B20DD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81F6895-5D3C-44D8-B9B0-97865D7BAD42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E2EEDF6-CECF-4E9D-BD38-FDF2CC730E88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0949BA4-33F6-46E2-8A9F-707205DD0462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2936396-4445-4840-9069-619855CE50E3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15EAB85-BE9E-43CB-B4E2-92397AD08B5D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C7A15D5-6E7D-4E5B-B1B4-D293CE09C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Oval 155">
            <a:extLst>
              <a:ext uri="{FF2B5EF4-FFF2-40B4-BE49-F238E27FC236}">
                <a16:creationId xmlns:a16="http://schemas.microsoft.com/office/drawing/2014/main" id="{A0E5E56E-C1F0-4EFC-99B5-447EF2881199}"/>
              </a:ext>
            </a:extLst>
          </p:cNvPr>
          <p:cNvSpPr/>
          <p:nvPr userDrawn="1"/>
        </p:nvSpPr>
        <p:spPr>
          <a:xfrm>
            <a:off x="6708552" y="1084536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7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63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13D27F-7316-4797-B82F-8DD4FB0B0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4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09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34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837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0D5DCC-30E8-4340-8B7F-AD657534302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580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822950" y="831850"/>
            <a:ext cx="5308600" cy="5194300"/>
          </a:xfrm>
          <a:prstGeom prst="roundRect">
            <a:avLst>
              <a:gd name="adj" fmla="val 537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71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5221F0-AD4C-417D-9787-3683D50755A1}"/>
              </a:ext>
            </a:extLst>
          </p:cNvPr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7D529-489F-45AB-B8B9-FB3566B184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576FE9E-2EC9-4EF2-B372-E8F3A4E4BA4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DFE64A-F76A-4D93-B984-E635B00FD6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5DD80A-3650-432A-AA14-9A1BC17F7D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77F60-8C19-489C-BBEE-1B0023A4EED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46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AB8320D-AC7D-4638-9BCD-A8C54C4A9BDF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F8A3B0-2EDF-43FB-B07B-9826D1A18345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8D5DF2-889F-4B4D-BBD4-53CBB709F974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720BD-F719-45DC-BD00-0805F2A99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82F3EF-B735-4CBC-A7C1-5501AE164159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A02ADF-1D81-4CE7-9E6C-C1632E3DFBB9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5A8FA7-1BF5-4389-9939-3A14DE988BFF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910FD5-9DDB-460D-A029-F1F274130EE0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4650AE-2BEB-4C40-8110-FC7B379FE632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9423845-143A-4FBE-B6B8-671BE90244A9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3E2B03-EEC2-4C21-BC78-E0D63BB357B7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7ED11A-3D80-4423-945F-AB6003CF736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2C45E2-1C06-4DE8-8234-D8C0B1367839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C97446-20FD-4A1C-883A-D940E8820262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CA4020-0BD8-4258-B52A-4C55029D27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2D3ACEC-21B3-463C-B704-35F7BFA87E0E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75EF93-03FF-42B8-8EC6-4360FC67F4DE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BB18D5-4971-47A5-B86F-1BAA9754D423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0D4A6F-899A-4E63-95E2-566711197DB4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1DA7520-D18D-40A6-B0ED-CB96839131D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C7E147-8BED-4016-880B-624D3CF7BE1F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D9FCD3-DC59-45F7-995B-629D79C7E33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78CB29-D43C-449B-A296-EF0BC073F45C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A51556-F275-41B9-B7AB-AD95D93CE90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9F6794-5F95-4530-B3CC-E27969A86868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B9BB1C-AE6D-4CDE-8628-04854A9E9B78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8F9503-7195-4FEF-9483-29E9944FCF45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0039522-0398-40F0-A6EB-8E80021E54EA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C3B123A-68AD-43AE-A2A3-E34E25751E7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1A4EB56-88A2-492A-8E8A-3E7CBC870EEF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F406DC6-6BEC-4F8A-B6DA-D67467791756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090CD9-7F44-4E1E-A5E6-7C9D73F2B3EC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162162-A7FE-4E0A-AE90-59A24443B5C5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FBF192-1210-4FAE-9E74-EF3128D6990E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8CBDF8-4885-4020-B07E-CB63AB407AA3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396C75-06A7-4F05-A308-4E2C2495ED34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7AD002B-4F4E-43A5-B89B-F6220B74A0B6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ED4FA43-A874-45BD-91E5-E1F778598903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5DB293-7587-4645-9AEF-58476DF61CE3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A9DE51-984F-4A79-9F8E-CEF9DDA90E55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519A54E-0D18-458C-92C0-E2C2B751C238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C342986-FB2B-4308-9BE8-2763826E88B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81B7D91-59E8-4C46-9BAD-D8AA70770697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E24010-BE56-47B7-8CDD-6B4766F48ACC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64B21AF-B9BA-4552-BF7E-BCE2CC4D7DF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A9448A-4801-4833-8E41-28A19B0D1ED2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9F66193-EC7F-4631-B358-6EC16C4981E7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108E96-8B12-472B-B9EC-17070A8B4DB1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C0CCF07-117E-4D6B-9254-F4C4CED3B5CA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B9A95C8-96D8-45BC-ADCE-EE00F4D3A5C7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Cross 51">
            <a:extLst>
              <a:ext uri="{FF2B5EF4-FFF2-40B4-BE49-F238E27FC236}">
                <a16:creationId xmlns:a16="http://schemas.microsoft.com/office/drawing/2014/main" id="{F656B3A0-1D8F-4DB6-9224-B1E49EB4E1B4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6579B222-FBB3-4F06-8623-A2BBE0E370C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>
            <a:extLst>
              <a:ext uri="{FF2B5EF4-FFF2-40B4-BE49-F238E27FC236}">
                <a16:creationId xmlns:a16="http://schemas.microsoft.com/office/drawing/2014/main" id="{6BA16636-80B6-49FE-88F0-BBB2F723E00B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2CA4B16-9B51-4E4B-B3CC-CB824F95F0C0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F5EF81B-2827-4FC9-8380-99D8243724BB}"/>
              </a:ext>
            </a:extLst>
          </p:cNvPr>
          <p:cNvSpPr/>
          <p:nvPr userDrawn="1"/>
        </p:nvSpPr>
        <p:spPr>
          <a:xfrm rot="10800000">
            <a:off x="23712" y="0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:a16="http://schemas.microsoft.com/office/drawing/2014/main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:a16="http://schemas.microsoft.com/office/drawing/2014/main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E861D7-D457-4F0C-825B-4CDA97FB39DE}"/>
              </a:ext>
            </a:extLst>
          </p:cNvPr>
          <p:cNvGrpSpPr/>
          <p:nvPr userDrawn="1"/>
        </p:nvGrpSpPr>
        <p:grpSpPr>
          <a:xfrm flipV="1">
            <a:off x="196164" y="4434413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E407CA1-5FD4-44EE-81DD-190588A1B548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7A0D61-F27B-4FE6-8B57-11E3B6AE252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30F3AB-9F61-4C4A-AB33-0EB2973B7942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87576C-71E7-471B-9B76-0B559E7D1CFF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7A641C-0AEB-43AD-A1C0-3E3DB6BD4DB5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B4F603-5763-4124-9C65-63C757024D0D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5612D3-A761-4DCD-A5BD-F1103F92ABD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0CC9D82-7080-4E2E-9EBC-90DE06E02CD3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77C22-797D-4DE0-934A-6606EF805FBD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FDEEDE-4A33-4C0F-B2D4-558856E8C3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9B993E-8613-40BB-9EBB-AC078F29EE77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BB02F0-8D23-4D7C-9940-354089982420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DB76EE-8105-4B73-A57D-DE1A3E874018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B5642A-685F-4C9B-98E5-0363F7A9896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FF590F-A53E-4C7F-BF29-1FC182CAB35D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B710DD-98B8-4820-BA3B-08D07F2F82F5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C2DB0F-294E-4BE0-9796-FFD452B698E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766DA7-4247-4A42-BAE8-C2F833AE5E4D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3DFE95-5802-47A9-965E-AD63BFC6C1D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A7B14B-26D1-4AB9-A34C-6564B833B1A1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72B42C1-BCB0-40C3-A16B-77502F644F86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F30ECE-28B2-4CB0-82BA-977A5BBEF08D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5B4573-4AD1-4B81-B783-08D57B7BFD5D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BFDB14-4422-456C-97BB-62B02E9BA642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5623C5-8E6C-4045-B3DF-30216FEC4B09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5AD1962-0F7F-49AF-BEAE-5A57053A2A2A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773899E-0AE2-4F17-AC46-8025FE31E028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735054-8238-4577-9B4B-9DE571C72F56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32778BE-09C1-4C8E-BD9E-289BC958BF42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01113E-AC78-49F9-8443-F1B62CE29184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4729B5-03E9-49F1-BC8F-4184572456FD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0569BE3-8F9A-4BB6-A554-2B76C56FCD32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716A3-248A-49B7-BD3F-300E1F30ADDD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20E4E1-9AD6-4786-AAC1-ADCB74B1F077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4111B8D-134D-44F5-9E25-69F3194525A2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501F4A-7750-43BB-9DCA-46E389080FE1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AAFD71-4155-4EC3-BABF-1B6CF32C6A33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E51961-41BD-4DAE-8CB2-DF3644AD7104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313E7A-C893-4524-9065-66A370B6B398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161303E-AB66-4320-9BD3-CD639353E3A4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95D5EF-8E76-4EA8-8236-5ED44A1164B5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417D918-F196-4D72-A905-38275F5859FC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60B4CE2-A3C1-4F1A-95B7-DC54980EA31F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154771-C65F-4258-9F61-2AE328CBB21D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1D7A70-8BA5-4413-B7D4-DC8784A69039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Cross 60">
            <a:extLst>
              <a:ext uri="{FF2B5EF4-FFF2-40B4-BE49-F238E27FC236}">
                <a16:creationId xmlns:a16="http://schemas.microsoft.com/office/drawing/2014/main" id="{3356327B-4E3D-4425-8362-67669C730965}"/>
              </a:ext>
            </a:extLst>
          </p:cNvPr>
          <p:cNvSpPr/>
          <p:nvPr userDrawn="1"/>
        </p:nvSpPr>
        <p:spPr>
          <a:xfrm rot="1642289">
            <a:off x="2560421" y="211396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B2831007-0DB3-47F9-9372-F4DE5449A9AE}"/>
              </a:ext>
            </a:extLst>
          </p:cNvPr>
          <p:cNvSpPr/>
          <p:nvPr userDrawn="1"/>
        </p:nvSpPr>
        <p:spPr>
          <a:xfrm rot="12056913">
            <a:off x="7292687" y="6518109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aphic 185">
            <a:extLst>
              <a:ext uri="{FF2B5EF4-FFF2-40B4-BE49-F238E27FC236}">
                <a16:creationId xmlns:a16="http://schemas.microsoft.com/office/drawing/2014/main" id="{4A133698-AC3D-4BED-A5AF-FBD24FC5D1F9}"/>
              </a:ext>
            </a:extLst>
          </p:cNvPr>
          <p:cNvGrpSpPr/>
          <p:nvPr userDrawn="1"/>
        </p:nvGrpSpPr>
        <p:grpSpPr>
          <a:xfrm rot="16200000">
            <a:off x="-150583" y="302786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244FEF8-E2A9-4CCD-BCAA-04273F12F234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6D6B39-BA6E-4DAD-9295-957FC74C8C6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519F53-FA40-497E-8B96-702772E42F9B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1BA0337-42CD-4570-8DBB-CB35C623A3E5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43C0E8-D423-4BDD-9B98-7195E71A657E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A7669E2-7AFA-4A3B-B86E-15DCFD8F819B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7457BF-5368-4ADC-85CC-D1CED3221FDA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54FDA1B-3DE4-4CEA-8889-7FE9D21F2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87DF7429-ED1D-4EB3-848E-8836359F7293}"/>
              </a:ext>
            </a:extLst>
          </p:cNvPr>
          <p:cNvSpPr/>
          <p:nvPr userDrawn="1"/>
        </p:nvSpPr>
        <p:spPr>
          <a:xfrm>
            <a:off x="1987777" y="4775695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52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69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0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4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4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40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36" r:id="rId11"/>
    <p:sldLayoutId id="2147483748" r:id="rId12"/>
    <p:sldLayoutId id="2147483750" r:id="rId13"/>
    <p:sldLayoutId id="2147483753" r:id="rId14"/>
    <p:sldLayoutId id="2147483751" r:id="rId15"/>
    <p:sldLayoutId id="2147483752" r:id="rId16"/>
    <p:sldLayoutId id="2147483749" r:id="rId17"/>
    <p:sldLayoutId id="2147483732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ide-digital.de/news/werbung-in-whatsapp-das-ist-der-plan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AF6D91B1-21CC-4C1D-93AD-573FDBDB78B2}"/>
              </a:ext>
            </a:extLst>
          </p:cNvPr>
          <p:cNvSpPr/>
          <p:nvPr/>
        </p:nvSpPr>
        <p:spPr>
          <a:xfrm rot="8155742">
            <a:off x="-282191" y="5739752"/>
            <a:ext cx="1910559" cy="983402"/>
          </a:xfrm>
          <a:custGeom>
            <a:avLst/>
            <a:gdLst>
              <a:gd name="connsiteX0" fmla="*/ 283190 w 1910559"/>
              <a:gd name="connsiteY0" fmla="*/ 920633 h 983402"/>
              <a:gd name="connsiteX1" fmla="*/ 257358 w 1910559"/>
              <a:gd name="connsiteY1" fmla="*/ 878055 h 983402"/>
              <a:gd name="connsiteX2" fmla="*/ 243803 w 1910559"/>
              <a:gd name="connsiteY2" fmla="*/ 810919 h 983402"/>
              <a:gd name="connsiteX3" fmla="*/ 257358 w 1910559"/>
              <a:gd name="connsiteY3" fmla="*/ 743781 h 983402"/>
              <a:gd name="connsiteX4" fmla="*/ 416286 w 1910559"/>
              <a:gd name="connsiteY4" fmla="*/ 638435 h 983402"/>
              <a:gd name="connsiteX5" fmla="*/ 539674 w 1910559"/>
              <a:gd name="connsiteY5" fmla="*/ 638435 h 983402"/>
              <a:gd name="connsiteX6" fmla="*/ 551566 w 1910559"/>
              <a:gd name="connsiteY6" fmla="*/ 636034 h 983402"/>
              <a:gd name="connsiteX7" fmla="*/ 651172 w 1910559"/>
              <a:gd name="connsiteY7" fmla="*/ 485765 h 983402"/>
              <a:gd name="connsiteX8" fmla="*/ 651173 w 1910559"/>
              <a:gd name="connsiteY8" fmla="*/ 485764 h 983402"/>
              <a:gd name="connsiteX9" fmla="*/ 591825 w 1910559"/>
              <a:gd name="connsiteY9" fmla="*/ 359920 h 983402"/>
              <a:gd name="connsiteX10" fmla="*/ 567177 w 1910559"/>
              <a:gd name="connsiteY10" fmla="*/ 344965 h 983402"/>
              <a:gd name="connsiteX11" fmla="*/ 172483 w 1910559"/>
              <a:gd name="connsiteY11" fmla="*/ 344965 h 983402"/>
              <a:gd name="connsiteX12" fmla="*/ 13555 w 1910559"/>
              <a:gd name="connsiteY12" fmla="*/ 239620 h 983402"/>
              <a:gd name="connsiteX13" fmla="*/ 0 w 1910559"/>
              <a:gd name="connsiteY13" fmla="*/ 172482 h 983402"/>
              <a:gd name="connsiteX14" fmla="*/ 13555 w 1910559"/>
              <a:gd name="connsiteY14" fmla="*/ 105345 h 983402"/>
              <a:gd name="connsiteX15" fmla="*/ 172483 w 1910559"/>
              <a:gd name="connsiteY15" fmla="*/ 0 h 983402"/>
              <a:gd name="connsiteX16" fmla="*/ 1398516 w 1910559"/>
              <a:gd name="connsiteY16" fmla="*/ 0 h 983402"/>
              <a:gd name="connsiteX17" fmla="*/ 1910559 w 1910559"/>
              <a:gd name="connsiteY17" fmla="*/ 495702 h 983402"/>
              <a:gd name="connsiteX18" fmla="*/ 1438424 w 1910559"/>
              <a:gd name="connsiteY18" fmla="*/ 983402 h 983402"/>
              <a:gd name="connsiteX19" fmla="*/ 416286 w 1910559"/>
              <a:gd name="connsiteY19" fmla="*/ 983401 h 983402"/>
              <a:gd name="connsiteX20" fmla="*/ 283190 w 1910559"/>
              <a:gd name="connsiteY20" fmla="*/ 920633 h 9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0559" h="983402">
                <a:moveTo>
                  <a:pt x="283190" y="920633"/>
                </a:moveTo>
                <a:cubicBezTo>
                  <a:pt x="272645" y="907855"/>
                  <a:pt x="263904" y="893532"/>
                  <a:pt x="257358" y="878055"/>
                </a:cubicBezTo>
                <a:lnTo>
                  <a:pt x="243803" y="810919"/>
                </a:lnTo>
                <a:lnTo>
                  <a:pt x="257358" y="743781"/>
                </a:lnTo>
                <a:cubicBezTo>
                  <a:pt x="283542" y="681873"/>
                  <a:pt x="344841" y="638435"/>
                  <a:pt x="416286" y="638435"/>
                </a:cubicBezTo>
                <a:lnTo>
                  <a:pt x="539674" y="638435"/>
                </a:lnTo>
                <a:lnTo>
                  <a:pt x="551566" y="636034"/>
                </a:lnTo>
                <a:cubicBezTo>
                  <a:pt x="610101" y="611276"/>
                  <a:pt x="651172" y="553317"/>
                  <a:pt x="651172" y="485765"/>
                </a:cubicBezTo>
                <a:lnTo>
                  <a:pt x="651173" y="485764"/>
                </a:lnTo>
                <a:cubicBezTo>
                  <a:pt x="651173" y="435101"/>
                  <a:pt x="628070" y="389833"/>
                  <a:pt x="591825" y="359920"/>
                </a:cubicBezTo>
                <a:lnTo>
                  <a:pt x="567177" y="344965"/>
                </a:lnTo>
                <a:lnTo>
                  <a:pt x="172483" y="344965"/>
                </a:lnTo>
                <a:cubicBezTo>
                  <a:pt x="101038" y="344966"/>
                  <a:pt x="39739" y="301527"/>
                  <a:pt x="13555" y="239620"/>
                </a:cubicBezTo>
                <a:lnTo>
                  <a:pt x="0" y="172482"/>
                </a:lnTo>
                <a:lnTo>
                  <a:pt x="13555" y="105345"/>
                </a:lnTo>
                <a:cubicBezTo>
                  <a:pt x="39739" y="43438"/>
                  <a:pt x="101038" y="0"/>
                  <a:pt x="172483" y="0"/>
                </a:cubicBezTo>
                <a:lnTo>
                  <a:pt x="1398516" y="0"/>
                </a:lnTo>
                <a:lnTo>
                  <a:pt x="1910559" y="495702"/>
                </a:lnTo>
                <a:lnTo>
                  <a:pt x="1438424" y="983402"/>
                </a:lnTo>
                <a:lnTo>
                  <a:pt x="416286" y="983401"/>
                </a:lnTo>
                <a:cubicBezTo>
                  <a:pt x="362703" y="983401"/>
                  <a:pt x="314826" y="958967"/>
                  <a:pt x="283190" y="920633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BACDB52-A5CF-4510-A790-147DD85D8232}"/>
              </a:ext>
            </a:extLst>
          </p:cNvPr>
          <p:cNvGrpSpPr/>
          <p:nvPr/>
        </p:nvGrpSpPr>
        <p:grpSpPr>
          <a:xfrm>
            <a:off x="2421898" y="1127983"/>
            <a:ext cx="7392316" cy="4599048"/>
            <a:chOff x="3118501" y="1545325"/>
            <a:chExt cx="5999109" cy="373228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AD0B21-4DD9-4E41-B227-CA2D945F6E08}"/>
                </a:ext>
              </a:extLst>
            </p:cNvPr>
            <p:cNvSpPr/>
            <p:nvPr/>
          </p:nvSpPr>
          <p:spPr>
            <a:xfrm>
              <a:off x="3542415" y="1551947"/>
              <a:ext cx="5339566" cy="3725658"/>
            </a:xfrm>
            <a:custGeom>
              <a:avLst/>
              <a:gdLst>
                <a:gd name="connsiteX0" fmla="*/ 850167 w 4765500"/>
                <a:gd name="connsiteY0" fmla="*/ 49140 h 3325105"/>
                <a:gd name="connsiteX1" fmla="*/ 436572 w 4765500"/>
                <a:gd name="connsiteY1" fmla="*/ 141140 h 3325105"/>
                <a:gd name="connsiteX2" fmla="*/ 78569 w 4765500"/>
                <a:gd name="connsiteY2" fmla="*/ 1345556 h 3325105"/>
                <a:gd name="connsiteX3" fmla="*/ 459947 w 4765500"/>
                <a:gd name="connsiteY3" fmla="*/ 2781258 h 3325105"/>
                <a:gd name="connsiteX4" fmla="*/ 2010061 w 4765500"/>
                <a:gd name="connsiteY4" fmla="*/ 3240142 h 3325105"/>
                <a:gd name="connsiteX5" fmla="*/ 3855437 w 4765500"/>
                <a:gd name="connsiteY5" fmla="*/ 3174939 h 3325105"/>
                <a:gd name="connsiteX6" fmla="*/ 4538225 w 4765500"/>
                <a:gd name="connsiteY6" fmla="*/ 1744157 h 3325105"/>
                <a:gd name="connsiteX7" fmla="*/ 2337308 w 4765500"/>
                <a:gd name="connsiteY7" fmla="*/ 365046 h 3325105"/>
                <a:gd name="connsiteX8" fmla="*/ 850167 w 4765500"/>
                <a:gd name="connsiteY8" fmla="*/ 49140 h 3325105"/>
                <a:gd name="connsiteX9" fmla="*/ 803964 w 4765500"/>
                <a:gd name="connsiteY9" fmla="*/ 567 h 3325105"/>
                <a:gd name="connsiteX10" fmla="*/ 2335941 w 4765500"/>
                <a:gd name="connsiteY10" fmla="*/ 325997 h 3325105"/>
                <a:gd name="connsiteX11" fmla="*/ 4603214 w 4765500"/>
                <a:gd name="connsiteY11" fmla="*/ 1746687 h 3325105"/>
                <a:gd name="connsiteX12" fmla="*/ 3899840 w 4765500"/>
                <a:gd name="connsiteY12" fmla="*/ 3220605 h 3325105"/>
                <a:gd name="connsiteX13" fmla="*/ 1998828 w 4765500"/>
                <a:gd name="connsiteY13" fmla="*/ 3287774 h 3325105"/>
                <a:gd name="connsiteX14" fmla="*/ 401979 w 4765500"/>
                <a:gd name="connsiteY14" fmla="*/ 2815055 h 3325105"/>
                <a:gd name="connsiteX15" fmla="*/ 9103 w 4765500"/>
                <a:gd name="connsiteY15" fmla="*/ 1336068 h 3325105"/>
                <a:gd name="connsiteX16" fmla="*/ 377899 w 4765500"/>
                <a:gd name="connsiteY16" fmla="*/ 95341 h 3325105"/>
                <a:gd name="connsiteX17" fmla="*/ 803964 w 4765500"/>
                <a:gd name="connsiteY17" fmla="*/ 567 h 332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5500" h="3325105">
                  <a:moveTo>
                    <a:pt x="850167" y="49140"/>
                  </a:moveTo>
                  <a:cubicBezTo>
                    <a:pt x="690003" y="44488"/>
                    <a:pt x="546987" y="68863"/>
                    <a:pt x="436572" y="141140"/>
                  </a:cubicBezTo>
                  <a:cubicBezTo>
                    <a:pt x="131470" y="341670"/>
                    <a:pt x="106865" y="1026920"/>
                    <a:pt x="78569" y="1345556"/>
                  </a:cubicBezTo>
                  <a:cubicBezTo>
                    <a:pt x="39201" y="1771222"/>
                    <a:pt x="125319" y="2489688"/>
                    <a:pt x="459947" y="2781258"/>
                  </a:cubicBezTo>
                  <a:cubicBezTo>
                    <a:pt x="841324" y="3112195"/>
                    <a:pt x="1247307" y="3322568"/>
                    <a:pt x="2010061" y="3240142"/>
                  </a:cubicBezTo>
                  <a:cubicBezTo>
                    <a:pt x="2926597" y="3140491"/>
                    <a:pt x="3455605" y="3414837"/>
                    <a:pt x="3855437" y="3174939"/>
                  </a:cubicBezTo>
                  <a:cubicBezTo>
                    <a:pt x="4261419" y="2931349"/>
                    <a:pt x="4346306" y="2168593"/>
                    <a:pt x="4538225" y="1744157"/>
                  </a:cubicBezTo>
                  <a:cubicBezTo>
                    <a:pt x="5255460" y="162054"/>
                    <a:pt x="3348573" y="436400"/>
                    <a:pt x="2337308" y="365046"/>
                  </a:cubicBezTo>
                  <a:cubicBezTo>
                    <a:pt x="1965465" y="338288"/>
                    <a:pt x="1330656" y="63096"/>
                    <a:pt x="850167" y="49140"/>
                  </a:cubicBezTo>
                  <a:close/>
                  <a:moveTo>
                    <a:pt x="803964" y="567"/>
                  </a:moveTo>
                  <a:cubicBezTo>
                    <a:pt x="1298940" y="14944"/>
                    <a:pt x="1952888" y="298432"/>
                    <a:pt x="2335941" y="325997"/>
                  </a:cubicBezTo>
                  <a:cubicBezTo>
                    <a:pt x="3377695" y="399503"/>
                    <a:pt x="5342073" y="116885"/>
                    <a:pt x="4603214" y="1746687"/>
                  </a:cubicBezTo>
                  <a:cubicBezTo>
                    <a:pt x="4405509" y="2183919"/>
                    <a:pt x="4318062" y="2969671"/>
                    <a:pt x="3899840" y="3220605"/>
                  </a:cubicBezTo>
                  <a:cubicBezTo>
                    <a:pt x="3487954" y="3467736"/>
                    <a:pt x="2942997" y="3185119"/>
                    <a:pt x="1998828" y="3287774"/>
                  </a:cubicBezTo>
                  <a:cubicBezTo>
                    <a:pt x="1213077" y="3372685"/>
                    <a:pt x="794854" y="3155970"/>
                    <a:pt x="401979" y="2815055"/>
                  </a:cubicBezTo>
                  <a:cubicBezTo>
                    <a:pt x="57262" y="2514695"/>
                    <a:pt x="-31452" y="1774568"/>
                    <a:pt x="9103" y="1336068"/>
                  </a:cubicBezTo>
                  <a:cubicBezTo>
                    <a:pt x="38252" y="1007826"/>
                    <a:pt x="63599" y="301917"/>
                    <a:pt x="377899" y="95341"/>
                  </a:cubicBezTo>
                  <a:cubicBezTo>
                    <a:pt x="491643" y="20885"/>
                    <a:pt x="638972" y="-4225"/>
                    <a:pt x="803964" y="5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9E06A-98A3-4834-BD7C-A019F316BFDD}"/>
                </a:ext>
              </a:extLst>
            </p:cNvPr>
            <p:cNvSpPr/>
            <p:nvPr/>
          </p:nvSpPr>
          <p:spPr>
            <a:xfrm>
              <a:off x="3407876" y="1545325"/>
              <a:ext cx="5250513" cy="36132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94132F-6935-4724-A1BA-D610C2D5C3A8}"/>
                </a:ext>
              </a:extLst>
            </p:cNvPr>
            <p:cNvSpPr/>
            <p:nvPr/>
          </p:nvSpPr>
          <p:spPr>
            <a:xfrm rot="21006484">
              <a:off x="3118501" y="1964872"/>
              <a:ext cx="330198" cy="385231"/>
            </a:xfrm>
            <a:custGeom>
              <a:avLst/>
              <a:gdLst>
                <a:gd name="connsiteX0" fmla="*/ 149012 w 380202"/>
                <a:gd name="connsiteY0" fmla="*/ 378104 h 443569"/>
                <a:gd name="connsiteX1" fmla="*/ 325172 w 380202"/>
                <a:gd name="connsiteY1" fmla="*/ 151250 h 443569"/>
                <a:gd name="connsiteX2" fmla="*/ 369529 w 380202"/>
                <a:gd name="connsiteY2" fmla="*/ 72675 h 443569"/>
                <a:gd name="connsiteX3" fmla="*/ 369529 w 380202"/>
                <a:gd name="connsiteY3" fmla="*/ 72675 h 443569"/>
                <a:gd name="connsiteX4" fmla="*/ 271944 w 380202"/>
                <a:gd name="connsiteY4" fmla="*/ 18179 h 443569"/>
                <a:gd name="connsiteX5" fmla="*/ 112259 w 380202"/>
                <a:gd name="connsiteY5" fmla="*/ 138577 h 443569"/>
                <a:gd name="connsiteX6" fmla="*/ 13406 w 380202"/>
                <a:gd name="connsiteY6" fmla="*/ 361629 h 443569"/>
                <a:gd name="connsiteX7" fmla="*/ 127467 w 380202"/>
                <a:gd name="connsiteY7" fmla="*/ 408520 h 443569"/>
                <a:gd name="connsiteX8" fmla="*/ 149012 w 380202"/>
                <a:gd name="connsiteY8" fmla="*/ 378104 h 4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202" h="443569">
                  <a:moveTo>
                    <a:pt x="149012" y="378104"/>
                  </a:moveTo>
                  <a:cubicBezTo>
                    <a:pt x="189566" y="251370"/>
                    <a:pt x="235191" y="188003"/>
                    <a:pt x="325172" y="151250"/>
                  </a:cubicBezTo>
                  <a:cubicBezTo>
                    <a:pt x="355588" y="138577"/>
                    <a:pt x="374598" y="105626"/>
                    <a:pt x="369529" y="72675"/>
                  </a:cubicBezTo>
                  <a:lnTo>
                    <a:pt x="369529" y="72675"/>
                  </a:lnTo>
                  <a:cubicBezTo>
                    <a:pt x="361925" y="27050"/>
                    <a:pt x="313766" y="436"/>
                    <a:pt x="271944" y="18179"/>
                  </a:cubicBezTo>
                  <a:cubicBezTo>
                    <a:pt x="219983" y="40991"/>
                    <a:pt x="170556" y="76477"/>
                    <a:pt x="112259" y="138577"/>
                  </a:cubicBezTo>
                  <a:cubicBezTo>
                    <a:pt x="74238" y="177864"/>
                    <a:pt x="4535" y="314737"/>
                    <a:pt x="13406" y="361629"/>
                  </a:cubicBezTo>
                  <a:cubicBezTo>
                    <a:pt x="23545" y="416124"/>
                    <a:pt x="69169" y="459214"/>
                    <a:pt x="127467" y="408520"/>
                  </a:cubicBezTo>
                  <a:cubicBezTo>
                    <a:pt x="137606" y="402184"/>
                    <a:pt x="145210" y="390777"/>
                    <a:pt x="149012" y="378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416D4F1-AD71-4911-9F44-B32DCCB19438}"/>
                </a:ext>
              </a:extLst>
            </p:cNvPr>
            <p:cNvGrpSpPr/>
            <p:nvPr/>
          </p:nvGrpSpPr>
          <p:grpSpPr>
            <a:xfrm rot="392710">
              <a:off x="3915580" y="4531671"/>
              <a:ext cx="694528" cy="546061"/>
              <a:chOff x="3139062" y="4798549"/>
              <a:chExt cx="686534" cy="5397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61FBC2-558D-4BB6-BE79-473BBC7E9D82}"/>
                  </a:ext>
                </a:extLst>
              </p:cNvPr>
              <p:cNvSpPr/>
              <p:nvPr/>
            </p:nvSpPr>
            <p:spPr>
              <a:xfrm>
                <a:off x="3139062" y="4831387"/>
                <a:ext cx="329509" cy="506937"/>
              </a:xfrm>
              <a:custGeom>
                <a:avLst/>
                <a:gdLst>
                  <a:gd name="connsiteX0" fmla="*/ 194497 w 329508"/>
                  <a:gd name="connsiteY0" fmla="*/ 500115 h 506936"/>
                  <a:gd name="connsiteX1" fmla="*/ 217309 w 329508"/>
                  <a:gd name="connsiteY1" fmla="*/ 9654 h 506936"/>
                  <a:gd name="connsiteX2" fmla="*/ 241388 w 329508"/>
                  <a:gd name="connsiteY2" fmla="*/ 57813 h 506936"/>
                  <a:gd name="connsiteX3" fmla="*/ 188160 w 329508"/>
                  <a:gd name="connsiteY3" fmla="*/ 170606 h 506936"/>
                  <a:gd name="connsiteX4" fmla="*/ 213507 w 329508"/>
                  <a:gd name="connsiteY4" fmla="*/ 207359 h 506936"/>
                  <a:gd name="connsiteX5" fmla="*/ 194497 w 329508"/>
                  <a:gd name="connsiteY5" fmla="*/ 50011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508" h="506936">
                    <a:moveTo>
                      <a:pt x="194497" y="500115"/>
                    </a:moveTo>
                    <a:cubicBezTo>
                      <a:pt x="-81784" y="527996"/>
                      <a:pt x="-27288" y="37536"/>
                      <a:pt x="217309" y="9654"/>
                    </a:cubicBezTo>
                    <a:cubicBezTo>
                      <a:pt x="241388" y="7119"/>
                      <a:pt x="255329" y="37536"/>
                      <a:pt x="241388" y="57813"/>
                    </a:cubicBezTo>
                    <a:cubicBezTo>
                      <a:pt x="216041" y="92031"/>
                      <a:pt x="199566" y="130051"/>
                      <a:pt x="188160" y="170606"/>
                    </a:cubicBezTo>
                    <a:cubicBezTo>
                      <a:pt x="184358" y="188349"/>
                      <a:pt x="195764" y="204824"/>
                      <a:pt x="213507" y="207359"/>
                    </a:cubicBezTo>
                    <a:cubicBezTo>
                      <a:pt x="360518" y="226369"/>
                      <a:pt x="365588" y="483639"/>
                      <a:pt x="194497" y="500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6CF9F06-E939-4FFD-A847-D80F682D8F66}"/>
                  </a:ext>
                </a:extLst>
              </p:cNvPr>
              <p:cNvSpPr/>
              <p:nvPr/>
            </p:nvSpPr>
            <p:spPr>
              <a:xfrm>
                <a:off x="3508761" y="4798549"/>
                <a:ext cx="316835" cy="506937"/>
              </a:xfrm>
              <a:custGeom>
                <a:avLst/>
                <a:gdLst>
                  <a:gd name="connsiteX0" fmla="*/ 184722 w 316835"/>
                  <a:gd name="connsiteY0" fmla="*/ 500002 h 506936"/>
                  <a:gd name="connsiteX1" fmla="*/ 194861 w 316835"/>
                  <a:gd name="connsiteY1" fmla="*/ 9541 h 506936"/>
                  <a:gd name="connsiteX2" fmla="*/ 225277 w 316835"/>
                  <a:gd name="connsiteY2" fmla="*/ 65303 h 506936"/>
                  <a:gd name="connsiteX3" fmla="*/ 179653 w 316835"/>
                  <a:gd name="connsiteY3" fmla="*/ 162889 h 506936"/>
                  <a:gd name="connsiteX4" fmla="*/ 208802 w 316835"/>
                  <a:gd name="connsiteY4" fmla="*/ 208513 h 506936"/>
                  <a:gd name="connsiteX5" fmla="*/ 184722 w 316835"/>
                  <a:gd name="connsiteY5" fmla="*/ 500002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84722" y="500002"/>
                    </a:moveTo>
                    <a:cubicBezTo>
                      <a:pt x="-59875" y="522814"/>
                      <a:pt x="-40864" y="20947"/>
                      <a:pt x="194861" y="9541"/>
                    </a:cubicBezTo>
                    <a:cubicBezTo>
                      <a:pt x="224010" y="8273"/>
                      <a:pt x="241753" y="41224"/>
                      <a:pt x="225277" y="65303"/>
                    </a:cubicBezTo>
                    <a:cubicBezTo>
                      <a:pt x="205000" y="95720"/>
                      <a:pt x="189792" y="127404"/>
                      <a:pt x="179653" y="162889"/>
                    </a:cubicBezTo>
                    <a:cubicBezTo>
                      <a:pt x="173316" y="183166"/>
                      <a:pt x="187257" y="204711"/>
                      <a:pt x="208802" y="208513"/>
                    </a:cubicBezTo>
                    <a:cubicBezTo>
                      <a:pt x="350744" y="232593"/>
                      <a:pt x="353279" y="484794"/>
                      <a:pt x="184722" y="500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E92F6B-618D-4EE1-B44C-FDAD2FCBFA02}"/>
                </a:ext>
              </a:extLst>
            </p:cNvPr>
            <p:cNvGrpSpPr/>
            <p:nvPr/>
          </p:nvGrpSpPr>
          <p:grpSpPr>
            <a:xfrm rot="21213783">
              <a:off x="8546146" y="4615828"/>
              <a:ext cx="571464" cy="552798"/>
              <a:chOff x="8046445" y="4592230"/>
              <a:chExt cx="513125" cy="4963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2CDE3DE-C68A-41FF-94A7-58FB114CEE95}"/>
                  </a:ext>
                </a:extLst>
              </p:cNvPr>
              <p:cNvSpPr/>
              <p:nvPr/>
            </p:nvSpPr>
            <p:spPr>
              <a:xfrm>
                <a:off x="8046445" y="4592230"/>
                <a:ext cx="296397" cy="2963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BCDE01E-5E0A-40AE-B489-F694E255D106}"/>
                  </a:ext>
                </a:extLst>
              </p:cNvPr>
              <p:cNvSpPr/>
              <p:nvPr/>
            </p:nvSpPr>
            <p:spPr>
              <a:xfrm>
                <a:off x="8110773" y="4639798"/>
                <a:ext cx="448797" cy="4487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C84498-9856-4DCF-A1D0-8699247E209E}"/>
                </a:ext>
              </a:extLst>
            </p:cNvPr>
            <p:cNvGrpSpPr/>
            <p:nvPr/>
          </p:nvGrpSpPr>
          <p:grpSpPr>
            <a:xfrm>
              <a:off x="8061301" y="1605942"/>
              <a:ext cx="707681" cy="529352"/>
              <a:chOff x="8363922" y="1420976"/>
              <a:chExt cx="677719" cy="50694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B26BD46-AEC3-4816-B6BA-8CC701F07862}"/>
                  </a:ext>
                </a:extLst>
              </p:cNvPr>
              <p:cNvSpPr/>
              <p:nvPr/>
            </p:nvSpPr>
            <p:spPr>
              <a:xfrm>
                <a:off x="8724806" y="1420976"/>
                <a:ext cx="316835" cy="494263"/>
              </a:xfrm>
              <a:custGeom>
                <a:avLst/>
                <a:gdLst>
                  <a:gd name="connsiteX0" fmla="*/ 152317 w 316835"/>
                  <a:gd name="connsiteY0" fmla="*/ 9508 h 494263"/>
                  <a:gd name="connsiteX1" fmla="*/ 83881 w 316835"/>
                  <a:gd name="connsiteY1" fmla="*/ 496167 h 494263"/>
                  <a:gd name="connsiteX2" fmla="*/ 64871 w 316835"/>
                  <a:gd name="connsiteY2" fmla="*/ 445473 h 494263"/>
                  <a:gd name="connsiteX3" fmla="*/ 128238 w 316835"/>
                  <a:gd name="connsiteY3" fmla="*/ 339016 h 494263"/>
                  <a:gd name="connsiteX4" fmla="*/ 106693 w 316835"/>
                  <a:gd name="connsiteY4" fmla="*/ 299729 h 494263"/>
                  <a:gd name="connsiteX5" fmla="*/ 152317 w 316835"/>
                  <a:gd name="connsiteY5" fmla="*/ 9508 h 49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494263">
                    <a:moveTo>
                      <a:pt x="152317" y="9508"/>
                    </a:moveTo>
                    <a:cubicBezTo>
                      <a:pt x="429865" y="8240"/>
                      <a:pt x="329745" y="491097"/>
                      <a:pt x="83881" y="496167"/>
                    </a:cubicBezTo>
                    <a:cubicBezTo>
                      <a:pt x="59802" y="496167"/>
                      <a:pt x="48396" y="464483"/>
                      <a:pt x="64871" y="445473"/>
                    </a:cubicBezTo>
                    <a:cubicBezTo>
                      <a:pt x="92753" y="413789"/>
                      <a:pt x="114297" y="378304"/>
                      <a:pt x="128238" y="339016"/>
                    </a:cubicBezTo>
                    <a:cubicBezTo>
                      <a:pt x="134575" y="322541"/>
                      <a:pt x="124436" y="303531"/>
                      <a:pt x="106693" y="299729"/>
                    </a:cubicBezTo>
                    <a:cubicBezTo>
                      <a:pt x="-37784" y="266778"/>
                      <a:pt x="-20041" y="10775"/>
                      <a:pt x="152317" y="9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D289B88-71C1-442F-B38D-FD922BACD1C1}"/>
                  </a:ext>
                </a:extLst>
              </p:cNvPr>
              <p:cNvSpPr/>
              <p:nvPr/>
            </p:nvSpPr>
            <p:spPr>
              <a:xfrm>
                <a:off x="8363922" y="1420979"/>
                <a:ext cx="316835" cy="506937"/>
              </a:xfrm>
              <a:custGeom>
                <a:avLst/>
                <a:gdLst>
                  <a:gd name="connsiteX0" fmla="*/ 153277 w 316835"/>
                  <a:gd name="connsiteY0" fmla="*/ 9505 h 506936"/>
                  <a:gd name="connsiteX1" fmla="*/ 97514 w 316835"/>
                  <a:gd name="connsiteY1" fmla="*/ 497431 h 506936"/>
                  <a:gd name="connsiteX2" fmla="*/ 72167 w 316835"/>
                  <a:gd name="connsiteY2" fmla="*/ 439134 h 506936"/>
                  <a:gd name="connsiteX3" fmla="*/ 126663 w 316835"/>
                  <a:gd name="connsiteY3" fmla="*/ 346618 h 506936"/>
                  <a:gd name="connsiteX4" fmla="*/ 102583 w 316835"/>
                  <a:gd name="connsiteY4" fmla="*/ 298459 h 506936"/>
                  <a:gd name="connsiteX5" fmla="*/ 153277 w 316835"/>
                  <a:gd name="connsiteY5" fmla="*/ 950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53277" y="9505"/>
                    </a:moveTo>
                    <a:cubicBezTo>
                      <a:pt x="399141" y="9505"/>
                      <a:pt x="333239" y="507570"/>
                      <a:pt x="97514" y="497431"/>
                    </a:cubicBezTo>
                    <a:cubicBezTo>
                      <a:pt x="68365" y="496164"/>
                      <a:pt x="53157" y="461946"/>
                      <a:pt x="72167" y="439134"/>
                    </a:cubicBezTo>
                    <a:cubicBezTo>
                      <a:pt x="94979" y="411252"/>
                      <a:pt x="113989" y="379569"/>
                      <a:pt x="126663" y="346618"/>
                    </a:cubicBezTo>
                    <a:cubicBezTo>
                      <a:pt x="134267" y="326340"/>
                      <a:pt x="122861" y="304796"/>
                      <a:pt x="102583" y="298459"/>
                    </a:cubicBezTo>
                    <a:cubicBezTo>
                      <a:pt x="-38092" y="260439"/>
                      <a:pt x="-17814" y="9505"/>
                      <a:pt x="153277" y="9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994883" y="2536448"/>
            <a:ext cx="6304085" cy="17851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5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SemiConden" panose="020B0502040204020203" pitchFamily="34" charset="0"/>
                <a:cs typeface="Arial" pitchFamily="34" charset="0"/>
              </a:rPr>
              <a:t>Messenger </a:t>
            </a:r>
          </a:p>
          <a:p>
            <a:pPr algn="ctr"/>
            <a:r>
              <a:rPr lang="en-US" altLang="ko-KR" sz="55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 SemiConden" panose="020B0502040204020203" pitchFamily="34" charset="0"/>
                <a:cs typeface="Arial" pitchFamily="34" charset="0"/>
              </a:rPr>
              <a:t>Marketing</a:t>
            </a:r>
            <a:endParaRPr lang="ko-KR" altLang="en-US" sz="5500" dirty="0">
              <a:solidFill>
                <a:schemeClr val="tx1">
                  <a:lumMod val="85000"/>
                  <a:lumOff val="15000"/>
                </a:schemeClr>
              </a:solidFill>
              <a:latin typeface="Bahnschrift SemiBold SemiConden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">
            <a:extLst>
              <a:ext uri="{FF2B5EF4-FFF2-40B4-BE49-F238E27FC236}">
                <a16:creationId xmlns:a16="http://schemas.microsoft.com/office/drawing/2014/main" id="{CB1175C0-A3EC-4814-9F35-1F603EBE6E59}"/>
              </a:ext>
            </a:extLst>
          </p:cNvPr>
          <p:cNvGrpSpPr/>
          <p:nvPr/>
        </p:nvGrpSpPr>
        <p:grpSpPr>
          <a:xfrm>
            <a:off x="4095784" y="2184588"/>
            <a:ext cx="4000431" cy="2488824"/>
            <a:chOff x="3118501" y="1545325"/>
            <a:chExt cx="5999109" cy="3732280"/>
          </a:xfrm>
        </p:grpSpPr>
        <p:sp>
          <p:nvSpPr>
            <p:cNvPr id="3" name="Freeform: Shape 33">
              <a:extLst>
                <a:ext uri="{FF2B5EF4-FFF2-40B4-BE49-F238E27FC236}">
                  <a16:creationId xmlns:a16="http://schemas.microsoft.com/office/drawing/2014/main" id="{FE5868DC-F69D-41A9-A5BC-53AB427DDB37}"/>
                </a:ext>
              </a:extLst>
            </p:cNvPr>
            <p:cNvSpPr/>
            <p:nvPr/>
          </p:nvSpPr>
          <p:spPr>
            <a:xfrm>
              <a:off x="3542415" y="1551947"/>
              <a:ext cx="5339566" cy="3725658"/>
            </a:xfrm>
            <a:custGeom>
              <a:avLst/>
              <a:gdLst>
                <a:gd name="connsiteX0" fmla="*/ 850167 w 4765500"/>
                <a:gd name="connsiteY0" fmla="*/ 49140 h 3325105"/>
                <a:gd name="connsiteX1" fmla="*/ 436572 w 4765500"/>
                <a:gd name="connsiteY1" fmla="*/ 141140 h 3325105"/>
                <a:gd name="connsiteX2" fmla="*/ 78569 w 4765500"/>
                <a:gd name="connsiteY2" fmla="*/ 1345556 h 3325105"/>
                <a:gd name="connsiteX3" fmla="*/ 459947 w 4765500"/>
                <a:gd name="connsiteY3" fmla="*/ 2781258 h 3325105"/>
                <a:gd name="connsiteX4" fmla="*/ 2010061 w 4765500"/>
                <a:gd name="connsiteY4" fmla="*/ 3240142 h 3325105"/>
                <a:gd name="connsiteX5" fmla="*/ 3855437 w 4765500"/>
                <a:gd name="connsiteY5" fmla="*/ 3174939 h 3325105"/>
                <a:gd name="connsiteX6" fmla="*/ 4538225 w 4765500"/>
                <a:gd name="connsiteY6" fmla="*/ 1744157 h 3325105"/>
                <a:gd name="connsiteX7" fmla="*/ 2337308 w 4765500"/>
                <a:gd name="connsiteY7" fmla="*/ 365046 h 3325105"/>
                <a:gd name="connsiteX8" fmla="*/ 850167 w 4765500"/>
                <a:gd name="connsiteY8" fmla="*/ 49140 h 3325105"/>
                <a:gd name="connsiteX9" fmla="*/ 803964 w 4765500"/>
                <a:gd name="connsiteY9" fmla="*/ 567 h 3325105"/>
                <a:gd name="connsiteX10" fmla="*/ 2335941 w 4765500"/>
                <a:gd name="connsiteY10" fmla="*/ 325997 h 3325105"/>
                <a:gd name="connsiteX11" fmla="*/ 4603214 w 4765500"/>
                <a:gd name="connsiteY11" fmla="*/ 1746687 h 3325105"/>
                <a:gd name="connsiteX12" fmla="*/ 3899840 w 4765500"/>
                <a:gd name="connsiteY12" fmla="*/ 3220605 h 3325105"/>
                <a:gd name="connsiteX13" fmla="*/ 1998828 w 4765500"/>
                <a:gd name="connsiteY13" fmla="*/ 3287774 h 3325105"/>
                <a:gd name="connsiteX14" fmla="*/ 401979 w 4765500"/>
                <a:gd name="connsiteY14" fmla="*/ 2815055 h 3325105"/>
                <a:gd name="connsiteX15" fmla="*/ 9103 w 4765500"/>
                <a:gd name="connsiteY15" fmla="*/ 1336068 h 3325105"/>
                <a:gd name="connsiteX16" fmla="*/ 377899 w 4765500"/>
                <a:gd name="connsiteY16" fmla="*/ 95341 h 3325105"/>
                <a:gd name="connsiteX17" fmla="*/ 803964 w 4765500"/>
                <a:gd name="connsiteY17" fmla="*/ 567 h 332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5500" h="3325105">
                  <a:moveTo>
                    <a:pt x="850167" y="49140"/>
                  </a:moveTo>
                  <a:cubicBezTo>
                    <a:pt x="690003" y="44488"/>
                    <a:pt x="546987" y="68863"/>
                    <a:pt x="436572" y="141140"/>
                  </a:cubicBezTo>
                  <a:cubicBezTo>
                    <a:pt x="131470" y="341670"/>
                    <a:pt x="106865" y="1026920"/>
                    <a:pt x="78569" y="1345556"/>
                  </a:cubicBezTo>
                  <a:cubicBezTo>
                    <a:pt x="39201" y="1771222"/>
                    <a:pt x="125319" y="2489688"/>
                    <a:pt x="459947" y="2781258"/>
                  </a:cubicBezTo>
                  <a:cubicBezTo>
                    <a:pt x="841324" y="3112195"/>
                    <a:pt x="1247307" y="3322568"/>
                    <a:pt x="2010061" y="3240142"/>
                  </a:cubicBezTo>
                  <a:cubicBezTo>
                    <a:pt x="2926597" y="3140491"/>
                    <a:pt x="3455605" y="3414837"/>
                    <a:pt x="3855437" y="3174939"/>
                  </a:cubicBezTo>
                  <a:cubicBezTo>
                    <a:pt x="4261419" y="2931349"/>
                    <a:pt x="4346306" y="2168593"/>
                    <a:pt x="4538225" y="1744157"/>
                  </a:cubicBezTo>
                  <a:cubicBezTo>
                    <a:pt x="5255460" y="162054"/>
                    <a:pt x="3348573" y="436400"/>
                    <a:pt x="2337308" y="365046"/>
                  </a:cubicBezTo>
                  <a:cubicBezTo>
                    <a:pt x="1965465" y="338288"/>
                    <a:pt x="1330656" y="63096"/>
                    <a:pt x="850167" y="49140"/>
                  </a:cubicBezTo>
                  <a:close/>
                  <a:moveTo>
                    <a:pt x="803964" y="567"/>
                  </a:moveTo>
                  <a:cubicBezTo>
                    <a:pt x="1298940" y="14944"/>
                    <a:pt x="1952888" y="298432"/>
                    <a:pt x="2335941" y="325997"/>
                  </a:cubicBezTo>
                  <a:cubicBezTo>
                    <a:pt x="3377695" y="399503"/>
                    <a:pt x="5342073" y="116885"/>
                    <a:pt x="4603214" y="1746687"/>
                  </a:cubicBezTo>
                  <a:cubicBezTo>
                    <a:pt x="4405509" y="2183919"/>
                    <a:pt x="4318062" y="2969671"/>
                    <a:pt x="3899840" y="3220605"/>
                  </a:cubicBezTo>
                  <a:cubicBezTo>
                    <a:pt x="3487954" y="3467736"/>
                    <a:pt x="2942997" y="3185119"/>
                    <a:pt x="1998828" y="3287774"/>
                  </a:cubicBezTo>
                  <a:cubicBezTo>
                    <a:pt x="1213077" y="3372685"/>
                    <a:pt x="794854" y="3155970"/>
                    <a:pt x="401979" y="2815055"/>
                  </a:cubicBezTo>
                  <a:cubicBezTo>
                    <a:pt x="57262" y="2514695"/>
                    <a:pt x="-31452" y="1774568"/>
                    <a:pt x="9103" y="1336068"/>
                  </a:cubicBezTo>
                  <a:cubicBezTo>
                    <a:pt x="38252" y="1007826"/>
                    <a:pt x="63599" y="301917"/>
                    <a:pt x="377899" y="95341"/>
                  </a:cubicBezTo>
                  <a:cubicBezTo>
                    <a:pt x="491643" y="20885"/>
                    <a:pt x="638972" y="-4225"/>
                    <a:pt x="803964" y="5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14">
              <a:extLst>
                <a:ext uri="{FF2B5EF4-FFF2-40B4-BE49-F238E27FC236}">
                  <a16:creationId xmlns:a16="http://schemas.microsoft.com/office/drawing/2014/main" id="{42118644-1CAC-44FD-BC54-ECF388109681}"/>
                </a:ext>
              </a:extLst>
            </p:cNvPr>
            <p:cNvSpPr/>
            <p:nvPr/>
          </p:nvSpPr>
          <p:spPr>
            <a:xfrm>
              <a:off x="3407876" y="1545325"/>
              <a:ext cx="5250513" cy="36132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F124DB91-52A5-4130-8649-FA8F243BD60D}"/>
                </a:ext>
              </a:extLst>
            </p:cNvPr>
            <p:cNvSpPr/>
            <p:nvPr/>
          </p:nvSpPr>
          <p:spPr>
            <a:xfrm rot="21006484">
              <a:off x="3118501" y="1964872"/>
              <a:ext cx="330198" cy="385231"/>
            </a:xfrm>
            <a:custGeom>
              <a:avLst/>
              <a:gdLst>
                <a:gd name="connsiteX0" fmla="*/ 149012 w 380202"/>
                <a:gd name="connsiteY0" fmla="*/ 378104 h 443569"/>
                <a:gd name="connsiteX1" fmla="*/ 325172 w 380202"/>
                <a:gd name="connsiteY1" fmla="*/ 151250 h 443569"/>
                <a:gd name="connsiteX2" fmla="*/ 369529 w 380202"/>
                <a:gd name="connsiteY2" fmla="*/ 72675 h 443569"/>
                <a:gd name="connsiteX3" fmla="*/ 369529 w 380202"/>
                <a:gd name="connsiteY3" fmla="*/ 72675 h 443569"/>
                <a:gd name="connsiteX4" fmla="*/ 271944 w 380202"/>
                <a:gd name="connsiteY4" fmla="*/ 18179 h 443569"/>
                <a:gd name="connsiteX5" fmla="*/ 112259 w 380202"/>
                <a:gd name="connsiteY5" fmla="*/ 138577 h 443569"/>
                <a:gd name="connsiteX6" fmla="*/ 13406 w 380202"/>
                <a:gd name="connsiteY6" fmla="*/ 361629 h 443569"/>
                <a:gd name="connsiteX7" fmla="*/ 127467 w 380202"/>
                <a:gd name="connsiteY7" fmla="*/ 408520 h 443569"/>
                <a:gd name="connsiteX8" fmla="*/ 149012 w 380202"/>
                <a:gd name="connsiteY8" fmla="*/ 378104 h 4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202" h="443569">
                  <a:moveTo>
                    <a:pt x="149012" y="378104"/>
                  </a:moveTo>
                  <a:cubicBezTo>
                    <a:pt x="189566" y="251370"/>
                    <a:pt x="235191" y="188003"/>
                    <a:pt x="325172" y="151250"/>
                  </a:cubicBezTo>
                  <a:cubicBezTo>
                    <a:pt x="355588" y="138577"/>
                    <a:pt x="374598" y="105626"/>
                    <a:pt x="369529" y="72675"/>
                  </a:cubicBezTo>
                  <a:lnTo>
                    <a:pt x="369529" y="72675"/>
                  </a:lnTo>
                  <a:cubicBezTo>
                    <a:pt x="361925" y="27050"/>
                    <a:pt x="313766" y="436"/>
                    <a:pt x="271944" y="18179"/>
                  </a:cubicBezTo>
                  <a:cubicBezTo>
                    <a:pt x="219983" y="40991"/>
                    <a:pt x="170556" y="76477"/>
                    <a:pt x="112259" y="138577"/>
                  </a:cubicBezTo>
                  <a:cubicBezTo>
                    <a:pt x="74238" y="177864"/>
                    <a:pt x="4535" y="314737"/>
                    <a:pt x="13406" y="361629"/>
                  </a:cubicBezTo>
                  <a:cubicBezTo>
                    <a:pt x="23545" y="416124"/>
                    <a:pt x="69169" y="459214"/>
                    <a:pt x="127467" y="408520"/>
                  </a:cubicBezTo>
                  <a:cubicBezTo>
                    <a:pt x="137606" y="402184"/>
                    <a:pt x="145210" y="390777"/>
                    <a:pt x="149012" y="378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id="{6E4000DD-DF87-4B3B-9142-9DC762F2191F}"/>
                </a:ext>
              </a:extLst>
            </p:cNvPr>
            <p:cNvGrpSpPr/>
            <p:nvPr/>
          </p:nvGrpSpPr>
          <p:grpSpPr>
            <a:xfrm rot="392710">
              <a:off x="3915580" y="4531671"/>
              <a:ext cx="694528" cy="546061"/>
              <a:chOff x="3139062" y="4798549"/>
              <a:chExt cx="686534" cy="5397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3" name="Freeform: Shape 24">
                <a:extLst>
                  <a:ext uri="{FF2B5EF4-FFF2-40B4-BE49-F238E27FC236}">
                    <a16:creationId xmlns:a16="http://schemas.microsoft.com/office/drawing/2014/main" id="{4C02B0E0-522F-43BD-818A-0EEDD2B4551E}"/>
                  </a:ext>
                </a:extLst>
              </p:cNvPr>
              <p:cNvSpPr/>
              <p:nvPr/>
            </p:nvSpPr>
            <p:spPr>
              <a:xfrm>
                <a:off x="3139062" y="4831387"/>
                <a:ext cx="329509" cy="506937"/>
              </a:xfrm>
              <a:custGeom>
                <a:avLst/>
                <a:gdLst>
                  <a:gd name="connsiteX0" fmla="*/ 194497 w 329508"/>
                  <a:gd name="connsiteY0" fmla="*/ 500115 h 506936"/>
                  <a:gd name="connsiteX1" fmla="*/ 217309 w 329508"/>
                  <a:gd name="connsiteY1" fmla="*/ 9654 h 506936"/>
                  <a:gd name="connsiteX2" fmla="*/ 241388 w 329508"/>
                  <a:gd name="connsiteY2" fmla="*/ 57813 h 506936"/>
                  <a:gd name="connsiteX3" fmla="*/ 188160 w 329508"/>
                  <a:gd name="connsiteY3" fmla="*/ 170606 h 506936"/>
                  <a:gd name="connsiteX4" fmla="*/ 213507 w 329508"/>
                  <a:gd name="connsiteY4" fmla="*/ 207359 h 506936"/>
                  <a:gd name="connsiteX5" fmla="*/ 194497 w 329508"/>
                  <a:gd name="connsiteY5" fmla="*/ 50011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508" h="506936">
                    <a:moveTo>
                      <a:pt x="194497" y="500115"/>
                    </a:moveTo>
                    <a:cubicBezTo>
                      <a:pt x="-81784" y="527996"/>
                      <a:pt x="-27288" y="37536"/>
                      <a:pt x="217309" y="9654"/>
                    </a:cubicBezTo>
                    <a:cubicBezTo>
                      <a:pt x="241388" y="7119"/>
                      <a:pt x="255329" y="37536"/>
                      <a:pt x="241388" y="57813"/>
                    </a:cubicBezTo>
                    <a:cubicBezTo>
                      <a:pt x="216041" y="92031"/>
                      <a:pt x="199566" y="130051"/>
                      <a:pt x="188160" y="170606"/>
                    </a:cubicBezTo>
                    <a:cubicBezTo>
                      <a:pt x="184358" y="188349"/>
                      <a:pt x="195764" y="204824"/>
                      <a:pt x="213507" y="207359"/>
                    </a:cubicBezTo>
                    <a:cubicBezTo>
                      <a:pt x="360518" y="226369"/>
                      <a:pt x="365588" y="483639"/>
                      <a:pt x="194497" y="500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5">
                <a:extLst>
                  <a:ext uri="{FF2B5EF4-FFF2-40B4-BE49-F238E27FC236}">
                    <a16:creationId xmlns:a16="http://schemas.microsoft.com/office/drawing/2014/main" id="{B42116DF-379E-4685-A9BF-BB87846B6830}"/>
                  </a:ext>
                </a:extLst>
              </p:cNvPr>
              <p:cNvSpPr/>
              <p:nvPr/>
            </p:nvSpPr>
            <p:spPr>
              <a:xfrm>
                <a:off x="3508761" y="4798549"/>
                <a:ext cx="316835" cy="506937"/>
              </a:xfrm>
              <a:custGeom>
                <a:avLst/>
                <a:gdLst>
                  <a:gd name="connsiteX0" fmla="*/ 184722 w 316835"/>
                  <a:gd name="connsiteY0" fmla="*/ 500002 h 506936"/>
                  <a:gd name="connsiteX1" fmla="*/ 194861 w 316835"/>
                  <a:gd name="connsiteY1" fmla="*/ 9541 h 506936"/>
                  <a:gd name="connsiteX2" fmla="*/ 225277 w 316835"/>
                  <a:gd name="connsiteY2" fmla="*/ 65303 h 506936"/>
                  <a:gd name="connsiteX3" fmla="*/ 179653 w 316835"/>
                  <a:gd name="connsiteY3" fmla="*/ 162889 h 506936"/>
                  <a:gd name="connsiteX4" fmla="*/ 208802 w 316835"/>
                  <a:gd name="connsiteY4" fmla="*/ 208513 h 506936"/>
                  <a:gd name="connsiteX5" fmla="*/ 184722 w 316835"/>
                  <a:gd name="connsiteY5" fmla="*/ 500002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84722" y="500002"/>
                    </a:moveTo>
                    <a:cubicBezTo>
                      <a:pt x="-59875" y="522814"/>
                      <a:pt x="-40864" y="20947"/>
                      <a:pt x="194861" y="9541"/>
                    </a:cubicBezTo>
                    <a:cubicBezTo>
                      <a:pt x="224010" y="8273"/>
                      <a:pt x="241753" y="41224"/>
                      <a:pt x="225277" y="65303"/>
                    </a:cubicBezTo>
                    <a:cubicBezTo>
                      <a:pt x="205000" y="95720"/>
                      <a:pt x="189792" y="127404"/>
                      <a:pt x="179653" y="162889"/>
                    </a:cubicBezTo>
                    <a:cubicBezTo>
                      <a:pt x="173316" y="183166"/>
                      <a:pt x="187257" y="204711"/>
                      <a:pt x="208802" y="208513"/>
                    </a:cubicBezTo>
                    <a:cubicBezTo>
                      <a:pt x="350744" y="232593"/>
                      <a:pt x="353279" y="484794"/>
                      <a:pt x="184722" y="500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28">
              <a:extLst>
                <a:ext uri="{FF2B5EF4-FFF2-40B4-BE49-F238E27FC236}">
                  <a16:creationId xmlns:a16="http://schemas.microsoft.com/office/drawing/2014/main" id="{86455FE8-5CEE-45DE-B860-F033ED130AEE}"/>
                </a:ext>
              </a:extLst>
            </p:cNvPr>
            <p:cNvGrpSpPr/>
            <p:nvPr/>
          </p:nvGrpSpPr>
          <p:grpSpPr>
            <a:xfrm rot="21213783">
              <a:off x="8546146" y="4615828"/>
              <a:ext cx="571464" cy="552798"/>
              <a:chOff x="8046445" y="4592230"/>
              <a:chExt cx="513125" cy="4963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1" name="Freeform: Shape 20">
                <a:extLst>
                  <a:ext uri="{FF2B5EF4-FFF2-40B4-BE49-F238E27FC236}">
                    <a16:creationId xmlns:a16="http://schemas.microsoft.com/office/drawing/2014/main" id="{DFEFC0D5-2109-4EE2-BE15-9A8EAB121EDD}"/>
                  </a:ext>
                </a:extLst>
              </p:cNvPr>
              <p:cNvSpPr/>
              <p:nvPr/>
            </p:nvSpPr>
            <p:spPr>
              <a:xfrm>
                <a:off x="8046445" y="4592230"/>
                <a:ext cx="296397" cy="2963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7">
                <a:extLst>
                  <a:ext uri="{FF2B5EF4-FFF2-40B4-BE49-F238E27FC236}">
                    <a16:creationId xmlns:a16="http://schemas.microsoft.com/office/drawing/2014/main" id="{75592C9B-4675-45B8-89E4-1FA16B8EBC68}"/>
                  </a:ext>
                </a:extLst>
              </p:cNvPr>
              <p:cNvSpPr/>
              <p:nvPr/>
            </p:nvSpPr>
            <p:spPr>
              <a:xfrm>
                <a:off x="8110773" y="4639798"/>
                <a:ext cx="448797" cy="4487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29">
              <a:extLst>
                <a:ext uri="{FF2B5EF4-FFF2-40B4-BE49-F238E27FC236}">
                  <a16:creationId xmlns:a16="http://schemas.microsoft.com/office/drawing/2014/main" id="{6B30B2C7-2D4E-41C5-9726-6DE60D9710E9}"/>
                </a:ext>
              </a:extLst>
            </p:cNvPr>
            <p:cNvGrpSpPr/>
            <p:nvPr/>
          </p:nvGrpSpPr>
          <p:grpSpPr>
            <a:xfrm>
              <a:off x="8061301" y="1605942"/>
              <a:ext cx="707681" cy="529352"/>
              <a:chOff x="8363922" y="1420976"/>
              <a:chExt cx="677719" cy="50694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9" name="Freeform: Shape 22">
                <a:extLst>
                  <a:ext uri="{FF2B5EF4-FFF2-40B4-BE49-F238E27FC236}">
                    <a16:creationId xmlns:a16="http://schemas.microsoft.com/office/drawing/2014/main" id="{91569253-D9C7-4F1F-9D32-5E30C936372B}"/>
                  </a:ext>
                </a:extLst>
              </p:cNvPr>
              <p:cNvSpPr/>
              <p:nvPr/>
            </p:nvSpPr>
            <p:spPr>
              <a:xfrm>
                <a:off x="8724806" y="1420976"/>
                <a:ext cx="316835" cy="494263"/>
              </a:xfrm>
              <a:custGeom>
                <a:avLst/>
                <a:gdLst>
                  <a:gd name="connsiteX0" fmla="*/ 152317 w 316835"/>
                  <a:gd name="connsiteY0" fmla="*/ 9508 h 494263"/>
                  <a:gd name="connsiteX1" fmla="*/ 83881 w 316835"/>
                  <a:gd name="connsiteY1" fmla="*/ 496167 h 494263"/>
                  <a:gd name="connsiteX2" fmla="*/ 64871 w 316835"/>
                  <a:gd name="connsiteY2" fmla="*/ 445473 h 494263"/>
                  <a:gd name="connsiteX3" fmla="*/ 128238 w 316835"/>
                  <a:gd name="connsiteY3" fmla="*/ 339016 h 494263"/>
                  <a:gd name="connsiteX4" fmla="*/ 106693 w 316835"/>
                  <a:gd name="connsiteY4" fmla="*/ 299729 h 494263"/>
                  <a:gd name="connsiteX5" fmla="*/ 152317 w 316835"/>
                  <a:gd name="connsiteY5" fmla="*/ 9508 h 49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494263">
                    <a:moveTo>
                      <a:pt x="152317" y="9508"/>
                    </a:moveTo>
                    <a:cubicBezTo>
                      <a:pt x="429865" y="8240"/>
                      <a:pt x="329745" y="491097"/>
                      <a:pt x="83881" y="496167"/>
                    </a:cubicBezTo>
                    <a:cubicBezTo>
                      <a:pt x="59802" y="496167"/>
                      <a:pt x="48396" y="464483"/>
                      <a:pt x="64871" y="445473"/>
                    </a:cubicBezTo>
                    <a:cubicBezTo>
                      <a:pt x="92753" y="413789"/>
                      <a:pt x="114297" y="378304"/>
                      <a:pt x="128238" y="339016"/>
                    </a:cubicBezTo>
                    <a:cubicBezTo>
                      <a:pt x="134575" y="322541"/>
                      <a:pt x="124436" y="303531"/>
                      <a:pt x="106693" y="299729"/>
                    </a:cubicBezTo>
                    <a:cubicBezTo>
                      <a:pt x="-37784" y="266778"/>
                      <a:pt x="-20041" y="10775"/>
                      <a:pt x="152317" y="9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23">
                <a:extLst>
                  <a:ext uri="{FF2B5EF4-FFF2-40B4-BE49-F238E27FC236}">
                    <a16:creationId xmlns:a16="http://schemas.microsoft.com/office/drawing/2014/main" id="{2695BBCD-775F-433C-9133-59630AD001BD}"/>
                  </a:ext>
                </a:extLst>
              </p:cNvPr>
              <p:cNvSpPr/>
              <p:nvPr/>
            </p:nvSpPr>
            <p:spPr>
              <a:xfrm>
                <a:off x="8363922" y="1420979"/>
                <a:ext cx="316835" cy="506937"/>
              </a:xfrm>
              <a:custGeom>
                <a:avLst/>
                <a:gdLst>
                  <a:gd name="connsiteX0" fmla="*/ 153277 w 316835"/>
                  <a:gd name="connsiteY0" fmla="*/ 9505 h 506936"/>
                  <a:gd name="connsiteX1" fmla="*/ 97514 w 316835"/>
                  <a:gd name="connsiteY1" fmla="*/ 497431 h 506936"/>
                  <a:gd name="connsiteX2" fmla="*/ 72167 w 316835"/>
                  <a:gd name="connsiteY2" fmla="*/ 439134 h 506936"/>
                  <a:gd name="connsiteX3" fmla="*/ 126663 w 316835"/>
                  <a:gd name="connsiteY3" fmla="*/ 346618 h 506936"/>
                  <a:gd name="connsiteX4" fmla="*/ 102583 w 316835"/>
                  <a:gd name="connsiteY4" fmla="*/ 298459 h 506936"/>
                  <a:gd name="connsiteX5" fmla="*/ 153277 w 316835"/>
                  <a:gd name="connsiteY5" fmla="*/ 950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53277" y="9505"/>
                    </a:moveTo>
                    <a:cubicBezTo>
                      <a:pt x="399141" y="9505"/>
                      <a:pt x="333239" y="507570"/>
                      <a:pt x="97514" y="497431"/>
                    </a:cubicBezTo>
                    <a:cubicBezTo>
                      <a:pt x="68365" y="496164"/>
                      <a:pt x="53157" y="461946"/>
                      <a:pt x="72167" y="439134"/>
                    </a:cubicBezTo>
                    <a:cubicBezTo>
                      <a:pt x="94979" y="411252"/>
                      <a:pt x="113989" y="379569"/>
                      <a:pt x="126663" y="346618"/>
                    </a:cubicBezTo>
                    <a:cubicBezTo>
                      <a:pt x="134267" y="326340"/>
                      <a:pt x="122861" y="304796"/>
                      <a:pt x="102583" y="298459"/>
                    </a:cubicBezTo>
                    <a:cubicBezTo>
                      <a:pt x="-38092" y="260439"/>
                      <a:pt x="-17814" y="9505"/>
                      <a:pt x="153277" y="9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EAE174F1-A434-4982-917C-1133964AD78A}"/>
              </a:ext>
            </a:extLst>
          </p:cNvPr>
          <p:cNvSpPr txBox="1"/>
          <p:nvPr/>
        </p:nvSpPr>
        <p:spPr>
          <a:xfrm>
            <a:off x="5209067" y="3112317"/>
            <a:ext cx="2182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latin typeface="Bahnschrift SemiBold SemiConden" panose="020B0502040204020203" pitchFamily="34" charset="0"/>
              </a:rPr>
              <a:t>WhatsApp</a:t>
            </a:r>
          </a:p>
        </p:txBody>
      </p:sp>
    </p:spTree>
    <p:extLst>
      <p:ext uri="{BB962C8B-B14F-4D97-AF65-F5344CB8AC3E}">
        <p14:creationId xmlns:p14="http://schemas.microsoft.com/office/powerpoint/2010/main" val="81991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F9B2668-4404-4045-B343-19BD4AB4A7D2}"/>
              </a:ext>
            </a:extLst>
          </p:cNvPr>
          <p:cNvSpPr txBox="1"/>
          <p:nvPr/>
        </p:nvSpPr>
        <p:spPr>
          <a:xfrm>
            <a:off x="943897" y="294968"/>
            <a:ext cx="4852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Erwartungen der Nutzer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CC4D487-D1DF-48A9-B90A-D73346FD17AA}"/>
              </a:ext>
            </a:extLst>
          </p:cNvPr>
          <p:cNvCxnSpPr/>
          <p:nvPr/>
        </p:nvCxnSpPr>
        <p:spPr>
          <a:xfrm>
            <a:off x="0" y="848966"/>
            <a:ext cx="65187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66461BE4-5EA2-4228-B429-028DCC0D88FD}"/>
              </a:ext>
            </a:extLst>
          </p:cNvPr>
          <p:cNvSpPr txBox="1"/>
          <p:nvPr/>
        </p:nvSpPr>
        <p:spPr>
          <a:xfrm>
            <a:off x="2625213" y="1224117"/>
            <a:ext cx="5660922" cy="279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Jeder Fünfte hält Kommunikation mit Unternehmen über WA für längst überfällig.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Jeder dritte Nutzer findet Messenger als Kontaktmöglichkeit unkomplizierter als klassische Wege wie Mail oder Telefon.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F9B2668-4404-4045-B343-19BD4AB4A7D2}"/>
              </a:ext>
            </a:extLst>
          </p:cNvPr>
          <p:cNvSpPr txBox="1"/>
          <p:nvPr/>
        </p:nvSpPr>
        <p:spPr>
          <a:xfrm>
            <a:off x="943897" y="294968"/>
            <a:ext cx="4852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Werbung bei WhatsApp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CC4D487-D1DF-48A9-B90A-D73346FD17AA}"/>
              </a:ext>
            </a:extLst>
          </p:cNvPr>
          <p:cNvCxnSpPr/>
          <p:nvPr/>
        </p:nvCxnSpPr>
        <p:spPr>
          <a:xfrm>
            <a:off x="0" y="848966"/>
            <a:ext cx="65187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66461BE4-5EA2-4228-B429-028DCC0D88FD}"/>
              </a:ext>
            </a:extLst>
          </p:cNvPr>
          <p:cNvSpPr txBox="1"/>
          <p:nvPr/>
        </p:nvSpPr>
        <p:spPr>
          <a:xfrm>
            <a:off x="2625213" y="1224117"/>
            <a:ext cx="5660922" cy="3727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Gründer von WhatsApp wollten nie Werbung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Seit letzter Gründer Facebook verlassen hat, plant FB Einführung von Werbung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Zunächst nur in den Statusanzeigen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Artikel: </a:t>
            </a:r>
            <a:r>
              <a:rPr lang="de-DE" sz="2000" dirty="0">
                <a:hlinkClick r:id="rId2"/>
              </a:rPr>
              <a:t>https://www.inside-digital.de/news/werbung-in-whatsapp-das-ist-der-plan</a:t>
            </a:r>
            <a:r>
              <a:rPr lang="de-DE" sz="2000" dirty="0"/>
              <a:t> </a:t>
            </a:r>
            <a:endParaRPr lang="de-DE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31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F9B2668-4404-4045-B343-19BD4AB4A7D2}"/>
              </a:ext>
            </a:extLst>
          </p:cNvPr>
          <p:cNvSpPr txBox="1"/>
          <p:nvPr/>
        </p:nvSpPr>
        <p:spPr>
          <a:xfrm>
            <a:off x="943897" y="294968"/>
            <a:ext cx="4852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Problem Datenschutz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CC4D487-D1DF-48A9-B90A-D73346FD17AA}"/>
              </a:ext>
            </a:extLst>
          </p:cNvPr>
          <p:cNvCxnSpPr/>
          <p:nvPr/>
        </p:nvCxnSpPr>
        <p:spPr>
          <a:xfrm>
            <a:off x="0" y="848966"/>
            <a:ext cx="65187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66461BE4-5EA2-4228-B429-028DCC0D88FD}"/>
              </a:ext>
            </a:extLst>
          </p:cNvPr>
          <p:cNvSpPr txBox="1"/>
          <p:nvPr/>
        </p:nvSpPr>
        <p:spPr>
          <a:xfrm>
            <a:off x="2625213" y="1224117"/>
            <a:ext cx="5660922" cy="1876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WhatsApp liest sämtliche Namen und Telefonnummern aus und speichert sie. Auch jene, die kein </a:t>
            </a:r>
            <a:r>
              <a:rPr lang="de-DE" sz="2000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Whatapp</a:t>
            </a: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haben. Daten werden ohne Zustimmung Betroffener an WhatsApp weitergegeben.</a:t>
            </a:r>
          </a:p>
        </p:txBody>
      </p:sp>
    </p:spTree>
    <p:extLst>
      <p:ext uri="{BB962C8B-B14F-4D97-AF65-F5344CB8AC3E}">
        <p14:creationId xmlns:p14="http://schemas.microsoft.com/office/powerpoint/2010/main" val="3849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606716" y="2869621"/>
            <a:ext cx="65852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Chatbots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606647" y="3574669"/>
            <a:ext cx="658520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Zukunft der </a:t>
            </a:r>
            <a:r>
              <a:rPr lang="en-US" altLang="ko-KR" sz="1867" dirty="0" err="1">
                <a:solidFill>
                  <a:schemeClr val="bg1"/>
                </a:solidFill>
                <a:cs typeface="Arial" pitchFamily="34" charset="0"/>
              </a:rPr>
              <a:t>Kommunikation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?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Parallelogram 30">
            <a:extLst>
              <a:ext uri="{FF2B5EF4-FFF2-40B4-BE49-F238E27FC236}">
                <a16:creationId xmlns:a16="http://schemas.microsoft.com/office/drawing/2014/main" id="{A5D8F985-AC50-4C7D-A969-356285ECF8BC}"/>
              </a:ext>
            </a:extLst>
          </p:cNvPr>
          <p:cNvSpPr/>
          <p:nvPr/>
        </p:nvSpPr>
        <p:spPr>
          <a:xfrm flipH="1">
            <a:off x="3288242" y="3102345"/>
            <a:ext cx="601370" cy="6533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13975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F9B2668-4404-4045-B343-19BD4AB4A7D2}"/>
              </a:ext>
            </a:extLst>
          </p:cNvPr>
          <p:cNvSpPr txBox="1"/>
          <p:nvPr/>
        </p:nvSpPr>
        <p:spPr>
          <a:xfrm>
            <a:off x="943897" y="294968"/>
            <a:ext cx="4852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Was ist das?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CC4D487-D1DF-48A9-B90A-D73346FD17AA}"/>
              </a:ext>
            </a:extLst>
          </p:cNvPr>
          <p:cNvCxnSpPr/>
          <p:nvPr/>
        </p:nvCxnSpPr>
        <p:spPr>
          <a:xfrm>
            <a:off x="0" y="848966"/>
            <a:ext cx="65187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66461BE4-5EA2-4228-B429-028DCC0D88FD}"/>
              </a:ext>
            </a:extLst>
          </p:cNvPr>
          <p:cNvSpPr txBox="1"/>
          <p:nvPr/>
        </p:nvSpPr>
        <p:spPr>
          <a:xfrm>
            <a:off x="4751439" y="1224117"/>
            <a:ext cx="3534696" cy="233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Chatbots sind Apps, die man für Messenger programmieren kann. Sie bieten Kundensupport und unterstützen bspw. einen Kunden von Beratung bis zum Kauf</a:t>
            </a:r>
          </a:p>
        </p:txBody>
      </p:sp>
    </p:spTree>
    <p:extLst>
      <p:ext uri="{BB962C8B-B14F-4D97-AF65-F5344CB8AC3E}">
        <p14:creationId xmlns:p14="http://schemas.microsoft.com/office/powerpoint/2010/main" val="5362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F9B2668-4404-4045-B343-19BD4AB4A7D2}"/>
              </a:ext>
            </a:extLst>
          </p:cNvPr>
          <p:cNvSpPr txBox="1"/>
          <p:nvPr/>
        </p:nvSpPr>
        <p:spPr>
          <a:xfrm>
            <a:off x="943897" y="294968"/>
            <a:ext cx="4852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Vorteile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CC4D487-D1DF-48A9-B90A-D73346FD17AA}"/>
              </a:ext>
            </a:extLst>
          </p:cNvPr>
          <p:cNvCxnSpPr/>
          <p:nvPr/>
        </p:nvCxnSpPr>
        <p:spPr>
          <a:xfrm>
            <a:off x="0" y="848966"/>
            <a:ext cx="65187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66461BE4-5EA2-4228-B429-028DCC0D88FD}"/>
              </a:ext>
            </a:extLst>
          </p:cNvPr>
          <p:cNvSpPr txBox="1"/>
          <p:nvPr/>
        </p:nvSpPr>
        <p:spPr>
          <a:xfrm>
            <a:off x="4751439" y="1224117"/>
            <a:ext cx="3534696" cy="2799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Immer erreichbar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Schneller Zugriff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Hoher Unterhaltungswert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Hoher Service</a:t>
            </a:r>
          </a:p>
          <a:p>
            <a:pPr>
              <a:lnSpc>
                <a:spcPct val="150000"/>
              </a:lnSpc>
            </a:pPr>
            <a:endParaRPr lang="de-DE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2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B8E3BBC-4A8B-4B50-B35E-DD0E6D714A22}"/>
              </a:ext>
            </a:extLst>
          </p:cNvPr>
          <p:cNvSpPr txBox="1"/>
          <p:nvPr/>
        </p:nvSpPr>
        <p:spPr>
          <a:xfrm>
            <a:off x="5525730" y="1076633"/>
            <a:ext cx="4970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Chatbots sollen Kundenanfragen an Unternehmen übernehmen können, ohne dass ein Mitarbeiter eingreifen muss.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F161A8E-7A28-4362-9157-40850B2513FA}"/>
              </a:ext>
            </a:extLst>
          </p:cNvPr>
          <p:cNvSpPr txBox="1"/>
          <p:nvPr/>
        </p:nvSpPr>
        <p:spPr>
          <a:xfrm>
            <a:off x="943897" y="294968"/>
            <a:ext cx="4852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Kundenservice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4C84757-DDA4-4B67-83A7-929E34A86350}"/>
              </a:ext>
            </a:extLst>
          </p:cNvPr>
          <p:cNvCxnSpPr/>
          <p:nvPr/>
        </p:nvCxnSpPr>
        <p:spPr>
          <a:xfrm>
            <a:off x="0" y="848966"/>
            <a:ext cx="65187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89A854B-C167-4209-B4C4-29205E82EFF4}"/>
              </a:ext>
            </a:extLst>
          </p:cNvPr>
          <p:cNvSpPr txBox="1"/>
          <p:nvPr/>
        </p:nvSpPr>
        <p:spPr>
          <a:xfrm>
            <a:off x="943897" y="3429000"/>
            <a:ext cx="4852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Shopping Bots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F8BBC8D-92F9-4BA3-977C-B1F2F1543BF0}"/>
              </a:ext>
            </a:extLst>
          </p:cNvPr>
          <p:cNvCxnSpPr/>
          <p:nvPr/>
        </p:nvCxnSpPr>
        <p:spPr>
          <a:xfrm>
            <a:off x="0" y="3982998"/>
            <a:ext cx="65187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B966299-A72B-4709-99FC-75F8F69D4334}"/>
              </a:ext>
            </a:extLst>
          </p:cNvPr>
          <p:cNvSpPr txBox="1"/>
          <p:nvPr/>
        </p:nvSpPr>
        <p:spPr>
          <a:xfrm>
            <a:off x="5525730" y="4242485"/>
            <a:ext cx="4970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Unterstützung von Beratung bis Kauf</a:t>
            </a:r>
          </a:p>
        </p:txBody>
      </p:sp>
    </p:spTree>
    <p:extLst>
      <p:ext uri="{BB962C8B-B14F-4D97-AF65-F5344CB8AC3E}">
        <p14:creationId xmlns:p14="http://schemas.microsoft.com/office/powerpoint/2010/main" val="23088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CB8E3BBC-4A8B-4B50-B35E-DD0E6D714A22}"/>
              </a:ext>
            </a:extLst>
          </p:cNvPr>
          <p:cNvSpPr txBox="1"/>
          <p:nvPr/>
        </p:nvSpPr>
        <p:spPr>
          <a:xfrm>
            <a:off x="5525730" y="1076633"/>
            <a:ext cx="4970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Bewerber koordinieren und bei der Auswahl helfen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F161A8E-7A28-4362-9157-40850B2513FA}"/>
              </a:ext>
            </a:extLst>
          </p:cNvPr>
          <p:cNvSpPr txBox="1"/>
          <p:nvPr/>
        </p:nvSpPr>
        <p:spPr>
          <a:xfrm>
            <a:off x="943897" y="294968"/>
            <a:ext cx="4852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Human </a:t>
            </a:r>
            <a:r>
              <a:rPr lang="de-DE" sz="3000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Ressources</a:t>
            </a:r>
            <a:endParaRPr lang="de-DE" sz="3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4C84757-DDA4-4B67-83A7-929E34A86350}"/>
              </a:ext>
            </a:extLst>
          </p:cNvPr>
          <p:cNvCxnSpPr/>
          <p:nvPr/>
        </p:nvCxnSpPr>
        <p:spPr>
          <a:xfrm>
            <a:off x="0" y="848966"/>
            <a:ext cx="65187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A89A854B-C167-4209-B4C4-29205E82EFF4}"/>
              </a:ext>
            </a:extLst>
          </p:cNvPr>
          <p:cNvSpPr txBox="1"/>
          <p:nvPr/>
        </p:nvSpPr>
        <p:spPr>
          <a:xfrm>
            <a:off x="1047136" y="2342085"/>
            <a:ext cx="4852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Mediabots</a:t>
            </a:r>
            <a:endParaRPr lang="de-DE" sz="3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F8BBC8D-92F9-4BA3-977C-B1F2F1543BF0}"/>
              </a:ext>
            </a:extLst>
          </p:cNvPr>
          <p:cNvCxnSpPr/>
          <p:nvPr/>
        </p:nvCxnSpPr>
        <p:spPr>
          <a:xfrm>
            <a:off x="103239" y="2896083"/>
            <a:ext cx="65187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B966299-A72B-4709-99FC-75F8F69D4334}"/>
              </a:ext>
            </a:extLst>
          </p:cNvPr>
          <p:cNvSpPr txBox="1"/>
          <p:nvPr/>
        </p:nvSpPr>
        <p:spPr>
          <a:xfrm>
            <a:off x="5628969" y="3155570"/>
            <a:ext cx="49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Personalisierter, auf Nutzer abgestimmter Content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977F7BA-CB32-4CE8-9713-4B8057937BEC}"/>
              </a:ext>
            </a:extLst>
          </p:cNvPr>
          <p:cNvSpPr txBox="1"/>
          <p:nvPr/>
        </p:nvSpPr>
        <p:spPr>
          <a:xfrm>
            <a:off x="943897" y="4423270"/>
            <a:ext cx="4852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err="1">
                <a:solidFill>
                  <a:schemeClr val="bg1"/>
                </a:solidFill>
                <a:latin typeface="Bahnschrift SemiBold SemiConden" panose="020B0502040204020203" pitchFamily="34" charset="0"/>
              </a:rPr>
              <a:t>Social</a:t>
            </a:r>
            <a:r>
              <a:rPr lang="de-DE" sz="3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 Bots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BA9D819-D4E3-4710-8D1C-ACDC0397664A}"/>
              </a:ext>
            </a:extLst>
          </p:cNvPr>
          <p:cNvCxnSpPr/>
          <p:nvPr/>
        </p:nvCxnSpPr>
        <p:spPr>
          <a:xfrm>
            <a:off x="0" y="4977268"/>
            <a:ext cx="65187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D1C2B11-1DA4-472F-B4A8-A5F31B15B450}"/>
              </a:ext>
            </a:extLst>
          </p:cNvPr>
          <p:cNvSpPr txBox="1"/>
          <p:nvPr/>
        </p:nvSpPr>
        <p:spPr>
          <a:xfrm>
            <a:off x="5525730" y="5236755"/>
            <a:ext cx="4970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Sollen helfen, Freundschaften zu pflegen</a:t>
            </a:r>
          </a:p>
        </p:txBody>
      </p:sp>
    </p:spTree>
    <p:extLst>
      <p:ext uri="{BB962C8B-B14F-4D97-AF65-F5344CB8AC3E}">
        <p14:creationId xmlns:p14="http://schemas.microsoft.com/office/powerpoint/2010/main" val="22288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6" grpId="0"/>
      <p:bldP spid="10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46FD463-0E12-4DED-BE0E-A4CE44E4CAAB}"/>
              </a:ext>
            </a:extLst>
          </p:cNvPr>
          <p:cNvGrpSpPr/>
          <p:nvPr/>
        </p:nvGrpSpPr>
        <p:grpSpPr>
          <a:xfrm>
            <a:off x="3692430" y="353972"/>
            <a:ext cx="7642824" cy="6158071"/>
            <a:chOff x="3466274" y="341940"/>
            <a:chExt cx="7760691" cy="6158071"/>
          </a:xfrm>
        </p:grpSpPr>
        <p:sp>
          <p:nvSpPr>
            <p:cNvPr id="30" name="Graphic 27">
              <a:extLst>
                <a:ext uri="{FF2B5EF4-FFF2-40B4-BE49-F238E27FC236}">
                  <a16:creationId xmlns:a16="http://schemas.microsoft.com/office/drawing/2014/main" id="{96980BE3-5465-4CF7-8B6A-5C0B09A13B3B}"/>
                </a:ext>
              </a:extLst>
            </p:cNvPr>
            <p:cNvSpPr/>
            <p:nvPr/>
          </p:nvSpPr>
          <p:spPr>
            <a:xfrm rot="318870">
              <a:off x="3466274" y="341940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noFill/>
            <a:ln w="603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7">
              <a:extLst>
                <a:ext uri="{FF2B5EF4-FFF2-40B4-BE49-F238E27FC236}">
                  <a16:creationId xmlns:a16="http://schemas.microsoft.com/office/drawing/2014/main" id="{E9120168-26FE-473D-9234-D8F450AEF3CD}"/>
                </a:ext>
              </a:extLst>
            </p:cNvPr>
            <p:cNvSpPr/>
            <p:nvPr/>
          </p:nvSpPr>
          <p:spPr>
            <a:xfrm>
              <a:off x="3470286" y="357988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068DFA-BF26-4E8D-9A91-5EB5416AABA0}"/>
              </a:ext>
            </a:extLst>
          </p:cNvPr>
          <p:cNvGrpSpPr/>
          <p:nvPr/>
        </p:nvGrpSpPr>
        <p:grpSpPr>
          <a:xfrm rot="10800000">
            <a:off x="3613787" y="5997193"/>
            <a:ext cx="599324" cy="448300"/>
            <a:chOff x="8512592" y="1202677"/>
            <a:chExt cx="872030" cy="65228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62C7ABB-9B97-4CFD-B1DC-97069247E86C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FAD682-79A9-4DD8-A098-D11A63AC7C18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2B7F9A-9293-4F1C-A092-167CFD226023}"/>
              </a:ext>
            </a:extLst>
          </p:cNvPr>
          <p:cNvGrpSpPr/>
          <p:nvPr/>
        </p:nvGrpSpPr>
        <p:grpSpPr>
          <a:xfrm>
            <a:off x="10675336" y="341373"/>
            <a:ext cx="599324" cy="448300"/>
            <a:chOff x="8512592" y="1202677"/>
            <a:chExt cx="872030" cy="65228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2852459-ABC2-4CA2-9D59-A2AA832200DD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4F99940-5E76-4BC2-98B4-2BEBB677F0C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3629" y="723165"/>
            <a:ext cx="326104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Inhalt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AAA164-8D70-4ABA-9D97-5162FC5CEF25}"/>
              </a:ext>
            </a:extLst>
          </p:cNvPr>
          <p:cNvGrpSpPr/>
          <p:nvPr/>
        </p:nvGrpSpPr>
        <p:grpSpPr>
          <a:xfrm>
            <a:off x="5239640" y="1646495"/>
            <a:ext cx="5419664" cy="777510"/>
            <a:chOff x="6102442" y="1483456"/>
            <a:chExt cx="5419664" cy="777510"/>
          </a:xfrm>
        </p:grpSpPr>
        <p:sp>
          <p:nvSpPr>
            <p:cNvPr id="9" name="TextBox 8"/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cs typeface="Arial" pitchFamily="34" charset="0"/>
                </a:rPr>
                <a:t>Daten</a:t>
              </a:r>
              <a:r>
                <a:rPr lang="en-US" altLang="ko-KR" sz="2700" b="1" dirty="0">
                  <a:cs typeface="Arial" pitchFamily="34" charset="0"/>
                </a:rPr>
                <a:t> und </a:t>
              </a:r>
              <a:r>
                <a:rPr lang="en-US" altLang="ko-KR" sz="2700" b="1" dirty="0" err="1">
                  <a:cs typeface="Arial" pitchFamily="34" charset="0"/>
                </a:rPr>
                <a:t>Fakten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01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00682AE-A4A0-4270-AE66-087117F5C51C}"/>
              </a:ext>
            </a:extLst>
          </p:cNvPr>
          <p:cNvSpPr/>
          <p:nvPr/>
        </p:nvSpPr>
        <p:spPr>
          <a:xfrm>
            <a:off x="3365857" y="412507"/>
            <a:ext cx="550184" cy="641880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77F5EB-1126-4512-8F28-20F7D0E8B564}"/>
              </a:ext>
            </a:extLst>
          </p:cNvPr>
          <p:cNvGrpSpPr/>
          <p:nvPr/>
        </p:nvGrpSpPr>
        <p:grpSpPr>
          <a:xfrm>
            <a:off x="11166551" y="5847926"/>
            <a:ext cx="864928" cy="788837"/>
            <a:chOff x="10305635" y="3839796"/>
            <a:chExt cx="722004" cy="65848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0DFC98-67A0-4ED4-BB35-D0D1C11F2703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A72930-D526-469C-B996-287B01BA6249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C9F4142-822B-4F68-AC6F-F414E3F7CA2D}"/>
              </a:ext>
            </a:extLst>
          </p:cNvPr>
          <p:cNvGrpSpPr/>
          <p:nvPr/>
        </p:nvGrpSpPr>
        <p:grpSpPr>
          <a:xfrm>
            <a:off x="5247656" y="2785487"/>
            <a:ext cx="5419664" cy="777510"/>
            <a:chOff x="6102442" y="1483456"/>
            <a:chExt cx="5419664" cy="77751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6D881C-70FF-4C4E-AC6D-D4A317B9340A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Messenger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DA3248B-3D1A-495D-A0B2-BE6CABC427F6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02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C06B573-7716-476E-B7AF-933419F6A02F}"/>
              </a:ext>
            </a:extLst>
          </p:cNvPr>
          <p:cNvGrpSpPr/>
          <p:nvPr/>
        </p:nvGrpSpPr>
        <p:grpSpPr>
          <a:xfrm>
            <a:off x="5255672" y="3924479"/>
            <a:ext cx="5419664" cy="777510"/>
            <a:chOff x="6102442" y="1483456"/>
            <a:chExt cx="5419664" cy="77751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14FC0E2-E0E8-4BF3-AA3E-45AFCDA3071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Chatbots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C2CC240-6D38-49B7-ABC4-A0E26ECD626C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03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606716" y="2869621"/>
            <a:ext cx="65852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 err="1">
                <a:solidFill>
                  <a:schemeClr val="bg1"/>
                </a:solidFill>
                <a:cs typeface="Arial" pitchFamily="34" charset="0"/>
              </a:rPr>
              <a:t>Daten</a:t>
            </a:r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 und </a:t>
            </a:r>
            <a:r>
              <a:rPr lang="en-US" altLang="ko-KR" sz="4800" dirty="0" err="1">
                <a:solidFill>
                  <a:schemeClr val="bg1"/>
                </a:solidFill>
                <a:cs typeface="Arial" pitchFamily="34" charset="0"/>
              </a:rPr>
              <a:t>Fakten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Parallelogram 30">
            <a:extLst>
              <a:ext uri="{FF2B5EF4-FFF2-40B4-BE49-F238E27FC236}">
                <a16:creationId xmlns:a16="http://schemas.microsoft.com/office/drawing/2014/main" id="{A5D8F985-AC50-4C7D-A969-356285ECF8BC}"/>
              </a:ext>
            </a:extLst>
          </p:cNvPr>
          <p:cNvSpPr/>
          <p:nvPr/>
        </p:nvSpPr>
        <p:spPr>
          <a:xfrm flipH="1">
            <a:off x="3288242" y="3102345"/>
            <a:ext cx="601370" cy="6533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B5B6D8-0872-474D-A267-4C9E1E194220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Zahlen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über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400" dirty="0" err="1">
                <a:solidFill>
                  <a:schemeClr val="bg1"/>
                </a:solidFill>
                <a:cs typeface="Arial" pitchFamily="34" charset="0"/>
              </a:rPr>
              <a:t>Zahlen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Freeform 87">
            <a:extLst>
              <a:ext uri="{FF2B5EF4-FFF2-40B4-BE49-F238E27FC236}">
                <a16:creationId xmlns:a16="http://schemas.microsoft.com/office/drawing/2014/main" id="{77CEA7E7-E9C8-4F16-B56E-7C7ADDF1D851}"/>
              </a:ext>
            </a:extLst>
          </p:cNvPr>
          <p:cNvSpPr/>
          <p:nvPr/>
        </p:nvSpPr>
        <p:spPr>
          <a:xfrm>
            <a:off x="5145093" y="3901041"/>
            <a:ext cx="1701130" cy="2956959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38429 w 3650621"/>
              <a:gd name="connsiteY0" fmla="*/ 6169762 h 6702638"/>
              <a:gd name="connsiteX1" fmla="*/ 3650621 w 3650621"/>
              <a:gd name="connsiteY1" fmla="*/ 6702635 h 6702638"/>
              <a:gd name="connsiteX2" fmla="*/ 2640971 w 3650621"/>
              <a:gd name="connsiteY2" fmla="*/ 3878472 h 6702638"/>
              <a:gd name="connsiteX3" fmla="*/ 2539547 w 3650621"/>
              <a:gd name="connsiteY3" fmla="*/ 3373073 h 6702638"/>
              <a:gd name="connsiteX4" fmla="*/ 2755270 w 3650621"/>
              <a:gd name="connsiteY4" fmla="*/ 2811673 h 6702638"/>
              <a:gd name="connsiteX5" fmla="*/ 2864809 w 3650621"/>
              <a:gd name="connsiteY5" fmla="*/ 2192548 h 6702638"/>
              <a:gd name="connsiteX6" fmla="*/ 3512509 w 3650621"/>
              <a:gd name="connsiteY6" fmla="*/ 1301960 h 6702638"/>
              <a:gd name="connsiteX7" fmla="*/ 3298197 w 3650621"/>
              <a:gd name="connsiteY7" fmla="*/ 1178135 h 6702638"/>
              <a:gd name="connsiteX8" fmla="*/ 2607634 w 3650621"/>
              <a:gd name="connsiteY8" fmla="*/ 1878222 h 6702638"/>
              <a:gd name="connsiteX9" fmla="*/ 2531434 w 3650621"/>
              <a:gd name="connsiteY9" fmla="*/ 1821072 h 6702638"/>
              <a:gd name="connsiteX10" fmla="*/ 2874334 w 3650621"/>
              <a:gd name="connsiteY10" fmla="*/ 563772 h 6702638"/>
              <a:gd name="connsiteX11" fmla="*/ 2598109 w 3650621"/>
              <a:gd name="connsiteY11" fmla="*/ 397084 h 6702638"/>
              <a:gd name="connsiteX12" fmla="*/ 2207584 w 3650621"/>
              <a:gd name="connsiteY12" fmla="*/ 1659147 h 6702638"/>
              <a:gd name="connsiteX13" fmla="*/ 2131384 w 3650621"/>
              <a:gd name="connsiteY13" fmla="*/ 1597235 h 6702638"/>
              <a:gd name="connsiteX14" fmla="*/ 2193297 w 3650621"/>
              <a:gd name="connsiteY14" fmla="*/ 154197 h 6702638"/>
              <a:gd name="connsiteX15" fmla="*/ 1878971 w 3650621"/>
              <a:gd name="connsiteY15" fmla="*/ 163723 h 6702638"/>
              <a:gd name="connsiteX16" fmla="*/ 1798009 w 3650621"/>
              <a:gd name="connsiteY16" fmla="*/ 1554373 h 6702638"/>
              <a:gd name="connsiteX17" fmla="*/ 1674184 w 3650621"/>
              <a:gd name="connsiteY17" fmla="*/ 1559134 h 6702638"/>
              <a:gd name="connsiteX18" fmla="*/ 1593221 w 3650621"/>
              <a:gd name="connsiteY18" fmla="*/ 378035 h 6702638"/>
              <a:gd name="connsiteX19" fmla="*/ 1307472 w 3650621"/>
              <a:gd name="connsiteY19" fmla="*/ 368510 h 6702638"/>
              <a:gd name="connsiteX20" fmla="*/ 1312234 w 3650621"/>
              <a:gd name="connsiteY20" fmla="*/ 1635335 h 6702638"/>
              <a:gd name="connsiteX21" fmla="*/ 1259846 w 3650621"/>
              <a:gd name="connsiteY21" fmla="*/ 2025860 h 6702638"/>
              <a:gd name="connsiteX22" fmla="*/ 902659 w 3650621"/>
              <a:gd name="connsiteY22" fmla="*/ 2302085 h 6702638"/>
              <a:gd name="connsiteX23" fmla="*/ 207334 w 3650621"/>
              <a:gd name="connsiteY23" fmla="*/ 1787735 h 6702638"/>
              <a:gd name="connsiteX24" fmla="*/ 173996 w 3650621"/>
              <a:gd name="connsiteY24" fmla="*/ 2092535 h 6702638"/>
              <a:gd name="connsiteX25" fmla="*/ 745496 w 3650621"/>
              <a:gd name="connsiteY25" fmla="*/ 2806910 h 6702638"/>
              <a:gd name="connsiteX26" fmla="*/ 1440822 w 3650621"/>
              <a:gd name="connsiteY26" fmla="*/ 3583198 h 6702638"/>
              <a:gd name="connsiteX27" fmla="*/ 1617034 w 3650621"/>
              <a:gd name="connsiteY27" fmla="*/ 4107073 h 6702638"/>
              <a:gd name="connsiteX28" fmla="*/ 1938429 w 3650621"/>
              <a:gd name="connsiteY28" fmla="*/ 6169762 h 6702638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169762 h 6186505"/>
              <a:gd name="connsiteX1" fmla="*/ 3478578 w 3560732"/>
              <a:gd name="connsiteY1" fmla="*/ 6186505 h 6186505"/>
              <a:gd name="connsiteX2" fmla="*/ 2640971 w 3560732"/>
              <a:gd name="connsiteY2" fmla="*/ 3878472 h 6186505"/>
              <a:gd name="connsiteX3" fmla="*/ 2539547 w 3560732"/>
              <a:gd name="connsiteY3" fmla="*/ 3373073 h 6186505"/>
              <a:gd name="connsiteX4" fmla="*/ 2755270 w 3560732"/>
              <a:gd name="connsiteY4" fmla="*/ 2811673 h 6186505"/>
              <a:gd name="connsiteX5" fmla="*/ 2864809 w 3560732"/>
              <a:gd name="connsiteY5" fmla="*/ 2192548 h 6186505"/>
              <a:gd name="connsiteX6" fmla="*/ 3512509 w 3560732"/>
              <a:gd name="connsiteY6" fmla="*/ 1301960 h 6186505"/>
              <a:gd name="connsiteX7" fmla="*/ 3298197 w 3560732"/>
              <a:gd name="connsiteY7" fmla="*/ 1178135 h 6186505"/>
              <a:gd name="connsiteX8" fmla="*/ 2607634 w 3560732"/>
              <a:gd name="connsiteY8" fmla="*/ 1878222 h 6186505"/>
              <a:gd name="connsiteX9" fmla="*/ 2531434 w 3560732"/>
              <a:gd name="connsiteY9" fmla="*/ 1821072 h 6186505"/>
              <a:gd name="connsiteX10" fmla="*/ 2874334 w 3560732"/>
              <a:gd name="connsiteY10" fmla="*/ 563772 h 6186505"/>
              <a:gd name="connsiteX11" fmla="*/ 2598109 w 3560732"/>
              <a:gd name="connsiteY11" fmla="*/ 397084 h 6186505"/>
              <a:gd name="connsiteX12" fmla="*/ 2207584 w 3560732"/>
              <a:gd name="connsiteY12" fmla="*/ 1659147 h 6186505"/>
              <a:gd name="connsiteX13" fmla="*/ 2131384 w 3560732"/>
              <a:gd name="connsiteY13" fmla="*/ 1597235 h 6186505"/>
              <a:gd name="connsiteX14" fmla="*/ 2193297 w 3560732"/>
              <a:gd name="connsiteY14" fmla="*/ 154197 h 6186505"/>
              <a:gd name="connsiteX15" fmla="*/ 1878971 w 3560732"/>
              <a:gd name="connsiteY15" fmla="*/ 163723 h 6186505"/>
              <a:gd name="connsiteX16" fmla="*/ 1798009 w 3560732"/>
              <a:gd name="connsiteY16" fmla="*/ 1554373 h 6186505"/>
              <a:gd name="connsiteX17" fmla="*/ 1674184 w 3560732"/>
              <a:gd name="connsiteY17" fmla="*/ 1559134 h 6186505"/>
              <a:gd name="connsiteX18" fmla="*/ 1593221 w 3560732"/>
              <a:gd name="connsiteY18" fmla="*/ 378035 h 6186505"/>
              <a:gd name="connsiteX19" fmla="*/ 1307472 w 3560732"/>
              <a:gd name="connsiteY19" fmla="*/ 368510 h 6186505"/>
              <a:gd name="connsiteX20" fmla="*/ 1312234 w 3560732"/>
              <a:gd name="connsiteY20" fmla="*/ 1635335 h 6186505"/>
              <a:gd name="connsiteX21" fmla="*/ 1259846 w 3560732"/>
              <a:gd name="connsiteY21" fmla="*/ 2025860 h 6186505"/>
              <a:gd name="connsiteX22" fmla="*/ 902659 w 3560732"/>
              <a:gd name="connsiteY22" fmla="*/ 2302085 h 6186505"/>
              <a:gd name="connsiteX23" fmla="*/ 207334 w 3560732"/>
              <a:gd name="connsiteY23" fmla="*/ 1787735 h 6186505"/>
              <a:gd name="connsiteX24" fmla="*/ 173996 w 3560732"/>
              <a:gd name="connsiteY24" fmla="*/ 2092535 h 6186505"/>
              <a:gd name="connsiteX25" fmla="*/ 745496 w 3560732"/>
              <a:gd name="connsiteY25" fmla="*/ 2806910 h 6186505"/>
              <a:gd name="connsiteX26" fmla="*/ 1440822 w 3560732"/>
              <a:gd name="connsiteY26" fmla="*/ 3583198 h 6186505"/>
              <a:gd name="connsiteX27" fmla="*/ 1617034 w 3560732"/>
              <a:gd name="connsiteY27" fmla="*/ 4107073 h 6186505"/>
              <a:gd name="connsiteX28" fmla="*/ 1938429 w 3560732"/>
              <a:gd name="connsiteY28" fmla="*/ 6169762 h 6186505"/>
              <a:gd name="connsiteX0" fmla="*/ 1938429 w 3560732"/>
              <a:gd name="connsiteY0" fmla="*/ 6226614 h 6226614"/>
              <a:gd name="connsiteX1" fmla="*/ 3478578 w 3560732"/>
              <a:gd name="connsiteY1" fmla="*/ 6186505 h 6226614"/>
              <a:gd name="connsiteX2" fmla="*/ 2640971 w 3560732"/>
              <a:gd name="connsiteY2" fmla="*/ 3878472 h 6226614"/>
              <a:gd name="connsiteX3" fmla="*/ 2539547 w 3560732"/>
              <a:gd name="connsiteY3" fmla="*/ 3373073 h 6226614"/>
              <a:gd name="connsiteX4" fmla="*/ 2755270 w 3560732"/>
              <a:gd name="connsiteY4" fmla="*/ 2811673 h 6226614"/>
              <a:gd name="connsiteX5" fmla="*/ 2864809 w 3560732"/>
              <a:gd name="connsiteY5" fmla="*/ 2192548 h 6226614"/>
              <a:gd name="connsiteX6" fmla="*/ 3512509 w 3560732"/>
              <a:gd name="connsiteY6" fmla="*/ 1301960 h 6226614"/>
              <a:gd name="connsiteX7" fmla="*/ 3298197 w 3560732"/>
              <a:gd name="connsiteY7" fmla="*/ 1178135 h 6226614"/>
              <a:gd name="connsiteX8" fmla="*/ 2607634 w 3560732"/>
              <a:gd name="connsiteY8" fmla="*/ 1878222 h 6226614"/>
              <a:gd name="connsiteX9" fmla="*/ 2531434 w 3560732"/>
              <a:gd name="connsiteY9" fmla="*/ 1821072 h 6226614"/>
              <a:gd name="connsiteX10" fmla="*/ 2874334 w 3560732"/>
              <a:gd name="connsiteY10" fmla="*/ 563772 h 6226614"/>
              <a:gd name="connsiteX11" fmla="*/ 2598109 w 3560732"/>
              <a:gd name="connsiteY11" fmla="*/ 397084 h 6226614"/>
              <a:gd name="connsiteX12" fmla="*/ 2207584 w 3560732"/>
              <a:gd name="connsiteY12" fmla="*/ 1659147 h 6226614"/>
              <a:gd name="connsiteX13" fmla="*/ 2131384 w 3560732"/>
              <a:gd name="connsiteY13" fmla="*/ 1597235 h 6226614"/>
              <a:gd name="connsiteX14" fmla="*/ 2193297 w 3560732"/>
              <a:gd name="connsiteY14" fmla="*/ 154197 h 6226614"/>
              <a:gd name="connsiteX15" fmla="*/ 1878971 w 3560732"/>
              <a:gd name="connsiteY15" fmla="*/ 163723 h 6226614"/>
              <a:gd name="connsiteX16" fmla="*/ 1798009 w 3560732"/>
              <a:gd name="connsiteY16" fmla="*/ 1554373 h 6226614"/>
              <a:gd name="connsiteX17" fmla="*/ 1674184 w 3560732"/>
              <a:gd name="connsiteY17" fmla="*/ 1559134 h 6226614"/>
              <a:gd name="connsiteX18" fmla="*/ 1593221 w 3560732"/>
              <a:gd name="connsiteY18" fmla="*/ 378035 h 6226614"/>
              <a:gd name="connsiteX19" fmla="*/ 1307472 w 3560732"/>
              <a:gd name="connsiteY19" fmla="*/ 368510 h 6226614"/>
              <a:gd name="connsiteX20" fmla="*/ 1312234 w 3560732"/>
              <a:gd name="connsiteY20" fmla="*/ 1635335 h 6226614"/>
              <a:gd name="connsiteX21" fmla="*/ 1259846 w 3560732"/>
              <a:gd name="connsiteY21" fmla="*/ 2025860 h 6226614"/>
              <a:gd name="connsiteX22" fmla="*/ 902659 w 3560732"/>
              <a:gd name="connsiteY22" fmla="*/ 2302085 h 6226614"/>
              <a:gd name="connsiteX23" fmla="*/ 207334 w 3560732"/>
              <a:gd name="connsiteY23" fmla="*/ 1787735 h 6226614"/>
              <a:gd name="connsiteX24" fmla="*/ 173996 w 3560732"/>
              <a:gd name="connsiteY24" fmla="*/ 2092535 h 6226614"/>
              <a:gd name="connsiteX25" fmla="*/ 745496 w 3560732"/>
              <a:gd name="connsiteY25" fmla="*/ 2806910 h 6226614"/>
              <a:gd name="connsiteX26" fmla="*/ 1440822 w 3560732"/>
              <a:gd name="connsiteY26" fmla="*/ 3583198 h 6226614"/>
              <a:gd name="connsiteX27" fmla="*/ 1617034 w 3560732"/>
              <a:gd name="connsiteY27" fmla="*/ 4107073 h 6226614"/>
              <a:gd name="connsiteX28" fmla="*/ 1938429 w 3560732"/>
              <a:gd name="connsiteY28" fmla="*/ 6226614 h 6226614"/>
              <a:gd name="connsiteX0" fmla="*/ 1938429 w 3560732"/>
              <a:gd name="connsiteY0" fmla="*/ 6189377 h 6189377"/>
              <a:gd name="connsiteX1" fmla="*/ 3478578 w 3560732"/>
              <a:gd name="connsiteY1" fmla="*/ 6186505 h 6189377"/>
              <a:gd name="connsiteX2" fmla="*/ 2640971 w 3560732"/>
              <a:gd name="connsiteY2" fmla="*/ 3878472 h 6189377"/>
              <a:gd name="connsiteX3" fmla="*/ 2539547 w 3560732"/>
              <a:gd name="connsiteY3" fmla="*/ 3373073 h 6189377"/>
              <a:gd name="connsiteX4" fmla="*/ 2755270 w 3560732"/>
              <a:gd name="connsiteY4" fmla="*/ 2811673 h 6189377"/>
              <a:gd name="connsiteX5" fmla="*/ 2864809 w 3560732"/>
              <a:gd name="connsiteY5" fmla="*/ 2192548 h 6189377"/>
              <a:gd name="connsiteX6" fmla="*/ 3512509 w 3560732"/>
              <a:gd name="connsiteY6" fmla="*/ 1301960 h 6189377"/>
              <a:gd name="connsiteX7" fmla="*/ 3298197 w 3560732"/>
              <a:gd name="connsiteY7" fmla="*/ 1178135 h 6189377"/>
              <a:gd name="connsiteX8" fmla="*/ 2607634 w 3560732"/>
              <a:gd name="connsiteY8" fmla="*/ 1878222 h 6189377"/>
              <a:gd name="connsiteX9" fmla="*/ 2531434 w 3560732"/>
              <a:gd name="connsiteY9" fmla="*/ 1821072 h 6189377"/>
              <a:gd name="connsiteX10" fmla="*/ 2874334 w 3560732"/>
              <a:gd name="connsiteY10" fmla="*/ 563772 h 6189377"/>
              <a:gd name="connsiteX11" fmla="*/ 2598109 w 3560732"/>
              <a:gd name="connsiteY11" fmla="*/ 397084 h 6189377"/>
              <a:gd name="connsiteX12" fmla="*/ 2207584 w 3560732"/>
              <a:gd name="connsiteY12" fmla="*/ 1659147 h 6189377"/>
              <a:gd name="connsiteX13" fmla="*/ 2131384 w 3560732"/>
              <a:gd name="connsiteY13" fmla="*/ 1597235 h 6189377"/>
              <a:gd name="connsiteX14" fmla="*/ 2193297 w 3560732"/>
              <a:gd name="connsiteY14" fmla="*/ 154197 h 6189377"/>
              <a:gd name="connsiteX15" fmla="*/ 1878971 w 3560732"/>
              <a:gd name="connsiteY15" fmla="*/ 163723 h 6189377"/>
              <a:gd name="connsiteX16" fmla="*/ 1798009 w 3560732"/>
              <a:gd name="connsiteY16" fmla="*/ 1554373 h 6189377"/>
              <a:gd name="connsiteX17" fmla="*/ 1674184 w 3560732"/>
              <a:gd name="connsiteY17" fmla="*/ 1559134 h 6189377"/>
              <a:gd name="connsiteX18" fmla="*/ 1593221 w 3560732"/>
              <a:gd name="connsiteY18" fmla="*/ 378035 h 6189377"/>
              <a:gd name="connsiteX19" fmla="*/ 1307472 w 3560732"/>
              <a:gd name="connsiteY19" fmla="*/ 368510 h 6189377"/>
              <a:gd name="connsiteX20" fmla="*/ 1312234 w 3560732"/>
              <a:gd name="connsiteY20" fmla="*/ 1635335 h 6189377"/>
              <a:gd name="connsiteX21" fmla="*/ 1259846 w 3560732"/>
              <a:gd name="connsiteY21" fmla="*/ 2025860 h 6189377"/>
              <a:gd name="connsiteX22" fmla="*/ 902659 w 3560732"/>
              <a:gd name="connsiteY22" fmla="*/ 2302085 h 6189377"/>
              <a:gd name="connsiteX23" fmla="*/ 207334 w 3560732"/>
              <a:gd name="connsiteY23" fmla="*/ 1787735 h 6189377"/>
              <a:gd name="connsiteX24" fmla="*/ 173996 w 3560732"/>
              <a:gd name="connsiteY24" fmla="*/ 2092535 h 6189377"/>
              <a:gd name="connsiteX25" fmla="*/ 745496 w 3560732"/>
              <a:gd name="connsiteY25" fmla="*/ 2806910 h 6189377"/>
              <a:gd name="connsiteX26" fmla="*/ 1440822 w 3560732"/>
              <a:gd name="connsiteY26" fmla="*/ 3583198 h 6189377"/>
              <a:gd name="connsiteX27" fmla="*/ 1617034 w 3560732"/>
              <a:gd name="connsiteY27" fmla="*/ 4107073 h 6189377"/>
              <a:gd name="connsiteX28" fmla="*/ 1938429 w 3560732"/>
              <a:gd name="connsiteY28" fmla="*/ 6189377 h 618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560732" h="6189377">
                <a:moveTo>
                  <a:pt x="1938429" y="6189377"/>
                </a:moveTo>
                <a:lnTo>
                  <a:pt x="3478578" y="6186505"/>
                </a:lnTo>
                <a:cubicBezTo>
                  <a:pt x="3127740" y="5200667"/>
                  <a:pt x="2915609" y="4930985"/>
                  <a:pt x="2640971" y="3878472"/>
                </a:cubicBezTo>
                <a:cubicBezTo>
                  <a:pt x="2607163" y="3710006"/>
                  <a:pt x="2567756" y="3575139"/>
                  <a:pt x="2539547" y="3373073"/>
                </a:cubicBezTo>
                <a:cubicBezTo>
                  <a:pt x="2626772" y="3150473"/>
                  <a:pt x="2694946" y="3073610"/>
                  <a:pt x="2755270" y="2811673"/>
                </a:cubicBezTo>
                <a:cubicBezTo>
                  <a:pt x="2820357" y="2578311"/>
                  <a:pt x="2807658" y="2538622"/>
                  <a:pt x="2864809" y="2192548"/>
                </a:cubicBezTo>
                <a:cubicBezTo>
                  <a:pt x="3048959" y="1868698"/>
                  <a:pt x="3314071" y="1630573"/>
                  <a:pt x="3512509" y="1301960"/>
                </a:cubicBezTo>
                <a:cubicBezTo>
                  <a:pt x="3645859" y="1165436"/>
                  <a:pt x="3479171" y="928897"/>
                  <a:pt x="3298197" y="1178135"/>
                </a:cubicBezTo>
                <a:cubicBezTo>
                  <a:pt x="3096584" y="1449597"/>
                  <a:pt x="2837822" y="1644860"/>
                  <a:pt x="2607634" y="1878222"/>
                </a:cubicBezTo>
                <a:cubicBezTo>
                  <a:pt x="2525084" y="1873460"/>
                  <a:pt x="2556834" y="1840122"/>
                  <a:pt x="2531434" y="1821072"/>
                </a:cubicBezTo>
                <a:cubicBezTo>
                  <a:pt x="2658434" y="1401971"/>
                  <a:pt x="2775909" y="992397"/>
                  <a:pt x="2874334" y="563772"/>
                </a:cubicBezTo>
                <a:cubicBezTo>
                  <a:pt x="2923546" y="314534"/>
                  <a:pt x="2706059" y="208171"/>
                  <a:pt x="2598109" y="397084"/>
                </a:cubicBezTo>
                <a:cubicBezTo>
                  <a:pt x="2464759" y="833646"/>
                  <a:pt x="2340934" y="1155910"/>
                  <a:pt x="2207584" y="1659147"/>
                </a:cubicBezTo>
                <a:cubicBezTo>
                  <a:pt x="2182184" y="1638510"/>
                  <a:pt x="2118684" y="1660735"/>
                  <a:pt x="2131384" y="1597235"/>
                </a:cubicBezTo>
                <a:cubicBezTo>
                  <a:pt x="2188534" y="1146384"/>
                  <a:pt x="2188534" y="628860"/>
                  <a:pt x="2193297" y="154197"/>
                </a:cubicBezTo>
                <a:cubicBezTo>
                  <a:pt x="2193297" y="38309"/>
                  <a:pt x="1945646" y="-129965"/>
                  <a:pt x="1878971" y="163723"/>
                </a:cubicBezTo>
                <a:cubicBezTo>
                  <a:pt x="1821821" y="641561"/>
                  <a:pt x="1802771" y="943185"/>
                  <a:pt x="1798009" y="1554373"/>
                </a:cubicBezTo>
                <a:cubicBezTo>
                  <a:pt x="1802772" y="1606761"/>
                  <a:pt x="1678946" y="1644859"/>
                  <a:pt x="1674184" y="1559134"/>
                </a:cubicBezTo>
                <a:cubicBezTo>
                  <a:pt x="1647195" y="1136859"/>
                  <a:pt x="1615446" y="766972"/>
                  <a:pt x="1593221" y="378035"/>
                </a:cubicBezTo>
                <a:cubicBezTo>
                  <a:pt x="1564646" y="84347"/>
                  <a:pt x="1331284" y="133560"/>
                  <a:pt x="1307472" y="368510"/>
                </a:cubicBezTo>
                <a:cubicBezTo>
                  <a:pt x="1247147" y="844760"/>
                  <a:pt x="1286834" y="1182897"/>
                  <a:pt x="1312234" y="1635335"/>
                </a:cubicBezTo>
                <a:cubicBezTo>
                  <a:pt x="1305883" y="1801229"/>
                  <a:pt x="1290008" y="1900448"/>
                  <a:pt x="1259846" y="2025860"/>
                </a:cubicBezTo>
                <a:cubicBezTo>
                  <a:pt x="1163009" y="2332247"/>
                  <a:pt x="1082046" y="2337804"/>
                  <a:pt x="902659" y="2302085"/>
                </a:cubicBezTo>
                <a:cubicBezTo>
                  <a:pt x="712159" y="2102060"/>
                  <a:pt x="597859" y="1868697"/>
                  <a:pt x="207334" y="1787735"/>
                </a:cubicBezTo>
                <a:cubicBezTo>
                  <a:pt x="-35554" y="1760748"/>
                  <a:pt x="-87942" y="1948073"/>
                  <a:pt x="173996" y="2092535"/>
                </a:cubicBezTo>
                <a:cubicBezTo>
                  <a:pt x="359734" y="2327485"/>
                  <a:pt x="640468" y="2556506"/>
                  <a:pt x="745496" y="2806910"/>
                </a:cubicBezTo>
                <a:cubicBezTo>
                  <a:pt x="914565" y="3070435"/>
                  <a:pt x="1268579" y="3402223"/>
                  <a:pt x="1440822" y="3583198"/>
                </a:cubicBezTo>
                <a:lnTo>
                  <a:pt x="1617034" y="4107073"/>
                </a:lnTo>
                <a:cubicBezTo>
                  <a:pt x="1829759" y="4896060"/>
                  <a:pt x="1820954" y="5276565"/>
                  <a:pt x="1938429" y="618937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37" name="Group 88">
            <a:extLst>
              <a:ext uri="{FF2B5EF4-FFF2-40B4-BE49-F238E27FC236}">
                <a16:creationId xmlns:a16="http://schemas.microsoft.com/office/drawing/2014/main" id="{928661D8-60F6-4C63-AC66-C3C3E86B95FD}"/>
              </a:ext>
            </a:extLst>
          </p:cNvPr>
          <p:cNvGrpSpPr/>
          <p:nvPr/>
        </p:nvGrpSpPr>
        <p:grpSpPr>
          <a:xfrm>
            <a:off x="3910112" y="2602343"/>
            <a:ext cx="4376131" cy="3594419"/>
            <a:chOff x="2241333" y="2017415"/>
            <a:chExt cx="4653973" cy="3822630"/>
          </a:xfrm>
          <a:solidFill>
            <a:schemeClr val="bg1"/>
          </a:solidFill>
        </p:grpSpPr>
        <p:sp>
          <p:nvSpPr>
            <p:cNvPr id="38" name="Teardrop 3">
              <a:extLst>
                <a:ext uri="{FF2B5EF4-FFF2-40B4-BE49-F238E27FC236}">
                  <a16:creationId xmlns:a16="http://schemas.microsoft.com/office/drawing/2014/main" id="{3B76371F-C533-439D-B15C-9E4D0BB46669}"/>
                </a:ext>
              </a:extLst>
            </p:cNvPr>
            <p:cNvSpPr/>
            <p:nvPr/>
          </p:nvSpPr>
          <p:spPr>
            <a:xfrm rot="20980906">
              <a:off x="4835322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39" name="Teardrop 3">
              <a:extLst>
                <a:ext uri="{FF2B5EF4-FFF2-40B4-BE49-F238E27FC236}">
                  <a16:creationId xmlns:a16="http://schemas.microsoft.com/office/drawing/2014/main" id="{27CACDB9-85CD-49B7-BC47-E465D95FF17F}"/>
                </a:ext>
              </a:extLst>
            </p:cNvPr>
            <p:cNvSpPr/>
            <p:nvPr/>
          </p:nvSpPr>
          <p:spPr>
            <a:xfrm rot="2236334">
              <a:off x="5707174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  <p:sp>
          <p:nvSpPr>
            <p:cNvPr id="41" name="Teardrop 3">
              <a:extLst>
                <a:ext uri="{FF2B5EF4-FFF2-40B4-BE49-F238E27FC236}">
                  <a16:creationId xmlns:a16="http://schemas.microsoft.com/office/drawing/2014/main" id="{1139E8C0-56F2-4BE7-BA38-5E0238C27769}"/>
                </a:ext>
              </a:extLst>
            </p:cNvPr>
            <p:cNvSpPr/>
            <p:nvPr/>
          </p:nvSpPr>
          <p:spPr>
            <a:xfrm rot="619094" flipH="1">
              <a:off x="3113185" y="2017415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42" name="Teardrop 3">
              <a:extLst>
                <a:ext uri="{FF2B5EF4-FFF2-40B4-BE49-F238E27FC236}">
                  <a16:creationId xmlns:a16="http://schemas.microsoft.com/office/drawing/2014/main" id="{582DA6BB-2EB5-4DFE-9FD0-FB242AE9C637}"/>
                </a:ext>
              </a:extLst>
            </p:cNvPr>
            <p:cNvSpPr/>
            <p:nvPr/>
          </p:nvSpPr>
          <p:spPr>
            <a:xfrm rot="19363666" flipH="1">
              <a:off x="2241333" y="3189761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sp>
          <p:nvSpPr>
            <p:cNvPr id="43" name="Teardrop 3">
              <a:extLst>
                <a:ext uri="{FF2B5EF4-FFF2-40B4-BE49-F238E27FC236}">
                  <a16:creationId xmlns:a16="http://schemas.microsoft.com/office/drawing/2014/main" id="{2EB7FA0A-2EB5-494B-B13B-D058D33CDCD3}"/>
                </a:ext>
              </a:extLst>
            </p:cNvPr>
            <p:cNvSpPr/>
            <p:nvPr/>
          </p:nvSpPr>
          <p:spPr>
            <a:xfrm rot="17100000" flipH="1">
              <a:off x="2453548" y="4651912"/>
              <a:ext cx="1188132" cy="1188133"/>
            </a:xfrm>
            <a:custGeom>
              <a:avLst/>
              <a:gdLst/>
              <a:ahLst/>
              <a:cxnLst/>
              <a:rect l="l" t="t" r="r" b="b"/>
              <a:pathLst>
                <a:path w="1490464" h="1490465">
                  <a:moveTo>
                    <a:pt x="745232" y="0"/>
                  </a:moveTo>
                  <a:lnTo>
                    <a:pt x="1490464" y="0"/>
                  </a:lnTo>
                  <a:lnTo>
                    <a:pt x="1490464" y="745232"/>
                  </a:lnTo>
                  <a:lnTo>
                    <a:pt x="1490464" y="745233"/>
                  </a:lnTo>
                  <a:lnTo>
                    <a:pt x="1490464" y="745233"/>
                  </a:lnTo>
                  <a:cubicBezTo>
                    <a:pt x="1490464" y="1156813"/>
                    <a:pt x="1156812" y="1490465"/>
                    <a:pt x="745232" y="1490465"/>
                  </a:cubicBezTo>
                  <a:lnTo>
                    <a:pt x="0" y="1490465"/>
                  </a:lnTo>
                  <a:lnTo>
                    <a:pt x="0" y="745233"/>
                  </a:lnTo>
                  <a:lnTo>
                    <a:pt x="0" y="745233"/>
                  </a:lnTo>
                  <a:cubicBezTo>
                    <a:pt x="0" y="333652"/>
                    <a:pt x="333652" y="0"/>
                    <a:pt x="74523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101">
            <a:extLst>
              <a:ext uri="{FF2B5EF4-FFF2-40B4-BE49-F238E27FC236}">
                <a16:creationId xmlns:a16="http://schemas.microsoft.com/office/drawing/2014/main" id="{37F5AB2D-113E-491D-8C40-DAA7D190B9CB}"/>
              </a:ext>
            </a:extLst>
          </p:cNvPr>
          <p:cNvGrpSpPr/>
          <p:nvPr/>
        </p:nvGrpSpPr>
        <p:grpSpPr>
          <a:xfrm>
            <a:off x="8623171" y="3784366"/>
            <a:ext cx="3568829" cy="823727"/>
            <a:chOff x="2079598" y="4257726"/>
            <a:chExt cx="2262901" cy="82372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4CB4066-B04B-4A71-8F14-F79957078E40}"/>
                </a:ext>
              </a:extLst>
            </p:cNvPr>
            <p:cNvSpPr txBox="1"/>
            <p:nvPr/>
          </p:nvSpPr>
          <p:spPr>
            <a:xfrm>
              <a:off x="2079598" y="4619788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Für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Kunden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-Mailings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ist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7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Uhr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morgens und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zwischen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17 und 20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Uhr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37B3831-CC86-47BF-A8F1-C3C1BCC069EA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 err="1">
                  <a:solidFill>
                    <a:schemeClr val="bg1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Beste</a:t>
              </a:r>
              <a:r>
                <a:rPr lang="en-US" altLang="ko-KR" sz="2500" b="1" dirty="0">
                  <a:solidFill>
                    <a:schemeClr val="bg1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 Zeit </a:t>
              </a:r>
              <a:endParaRPr lang="ko-KR" altLang="en-US" sz="25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oup 107">
            <a:extLst>
              <a:ext uri="{FF2B5EF4-FFF2-40B4-BE49-F238E27FC236}">
                <a16:creationId xmlns:a16="http://schemas.microsoft.com/office/drawing/2014/main" id="{E7D7AA51-6D48-40DE-8D20-C5E1A42958B7}"/>
              </a:ext>
            </a:extLst>
          </p:cNvPr>
          <p:cNvGrpSpPr/>
          <p:nvPr/>
        </p:nvGrpSpPr>
        <p:grpSpPr>
          <a:xfrm>
            <a:off x="7733290" y="2126721"/>
            <a:ext cx="2791900" cy="1044227"/>
            <a:chOff x="2079597" y="4257726"/>
            <a:chExt cx="2262902" cy="66609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32C8629-4625-4ECD-8B40-D990AD3395A1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42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500" b="1" dirty="0">
                  <a:solidFill>
                    <a:schemeClr val="bg1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30 %</a:t>
              </a:r>
            </a:p>
            <a:p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ggü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3,3 %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bei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klassichen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Mailings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712E8F-ED4F-4326-965D-1C3593F5E3BD}"/>
                </a:ext>
              </a:extLst>
            </p:cNvPr>
            <p:cNvSpPr txBox="1"/>
            <p:nvPr/>
          </p:nvSpPr>
          <p:spPr>
            <a:xfrm>
              <a:off x="2079597" y="4257726"/>
              <a:ext cx="2219966" cy="441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 err="1">
                  <a:solidFill>
                    <a:schemeClr val="bg1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Klickrate</a:t>
              </a:r>
              <a:endParaRPr lang="en-US" altLang="ko-KR" sz="25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itchFamily="34" charset="0"/>
              </a:endParaRPr>
            </a:p>
            <a:p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" name="Group 110">
            <a:extLst>
              <a:ext uri="{FF2B5EF4-FFF2-40B4-BE49-F238E27FC236}">
                <a16:creationId xmlns:a16="http://schemas.microsoft.com/office/drawing/2014/main" id="{768F88E5-8E21-4BC0-98C2-54CB322651CF}"/>
              </a:ext>
            </a:extLst>
          </p:cNvPr>
          <p:cNvGrpSpPr/>
          <p:nvPr/>
        </p:nvGrpSpPr>
        <p:grpSpPr>
          <a:xfrm>
            <a:off x="2284" y="5037120"/>
            <a:ext cx="3945405" cy="918728"/>
            <a:chOff x="2080936" y="4257726"/>
            <a:chExt cx="2311617" cy="58377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FF247F7-B9FF-499D-B7C2-1EC6CE282664}"/>
                </a:ext>
              </a:extLst>
            </p:cNvPr>
            <p:cNvSpPr txBox="1"/>
            <p:nvPr/>
          </p:nvSpPr>
          <p:spPr>
            <a:xfrm>
              <a:off x="3064682" y="4548150"/>
              <a:ext cx="1327871" cy="293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Nur 32% der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Deutschen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telefonieren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täglich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E8BEA6-745B-4D8F-A77B-D89BBCE61F29}"/>
                </a:ext>
              </a:extLst>
            </p:cNvPr>
            <p:cNvSpPr txBox="1"/>
            <p:nvPr/>
          </p:nvSpPr>
          <p:spPr>
            <a:xfrm>
              <a:off x="2080936" y="4257726"/>
              <a:ext cx="2152412" cy="303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altLang="ko-KR" sz="2500" b="1" dirty="0">
                  <a:solidFill>
                    <a:schemeClr val="bg1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Telefonie</a:t>
              </a:r>
              <a:endParaRPr lang="ko-KR" altLang="en-US" sz="25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 113">
            <a:extLst>
              <a:ext uri="{FF2B5EF4-FFF2-40B4-BE49-F238E27FC236}">
                <a16:creationId xmlns:a16="http://schemas.microsoft.com/office/drawing/2014/main" id="{09A501C9-6637-49C4-B222-5301E2510B2A}"/>
              </a:ext>
            </a:extLst>
          </p:cNvPr>
          <p:cNvGrpSpPr/>
          <p:nvPr/>
        </p:nvGrpSpPr>
        <p:grpSpPr>
          <a:xfrm>
            <a:off x="105954" y="3684211"/>
            <a:ext cx="3451864" cy="1108548"/>
            <a:chOff x="1682061" y="4257726"/>
            <a:chExt cx="2667946" cy="77487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D8D9943-FC2A-489A-90E7-74B143C69D6F}"/>
                </a:ext>
              </a:extLst>
            </p:cNvPr>
            <p:cNvSpPr txBox="1"/>
            <p:nvPr/>
          </p:nvSpPr>
          <p:spPr>
            <a:xfrm>
              <a:off x="2087106" y="4570933"/>
              <a:ext cx="2262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Beim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Fernsehen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ist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mindestens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das Smartphone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mit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dabei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01BE03B-2506-422D-8507-617379000E67}"/>
                </a:ext>
              </a:extLst>
            </p:cNvPr>
            <p:cNvSpPr txBox="1"/>
            <p:nvPr/>
          </p:nvSpPr>
          <p:spPr>
            <a:xfrm>
              <a:off x="1682061" y="4257726"/>
              <a:ext cx="2660438" cy="333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500" b="1" dirty="0">
                  <a:solidFill>
                    <a:schemeClr val="bg1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Second Screen</a:t>
              </a:r>
              <a:endParaRPr lang="ko-KR" altLang="en-US" sz="25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itchFamily="34" charset="0"/>
              </a:endParaRPr>
            </a:p>
          </p:txBody>
        </p:sp>
      </p:grpSp>
      <p:grpSp>
        <p:nvGrpSpPr>
          <p:cNvPr id="65" name="Group 116">
            <a:extLst>
              <a:ext uri="{FF2B5EF4-FFF2-40B4-BE49-F238E27FC236}">
                <a16:creationId xmlns:a16="http://schemas.microsoft.com/office/drawing/2014/main" id="{315F26F5-48C1-45FA-A624-F75B2A2BDEE0}"/>
              </a:ext>
            </a:extLst>
          </p:cNvPr>
          <p:cNvGrpSpPr/>
          <p:nvPr/>
        </p:nvGrpSpPr>
        <p:grpSpPr>
          <a:xfrm>
            <a:off x="315946" y="2298764"/>
            <a:ext cx="4617885" cy="957414"/>
            <a:chOff x="1819425" y="4429774"/>
            <a:chExt cx="2826347" cy="95741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16C47E5-FEFA-4E40-BE48-D125BFC6B2C2}"/>
                </a:ext>
              </a:extLst>
            </p:cNvPr>
            <p:cNvSpPr txBox="1"/>
            <p:nvPr/>
          </p:nvSpPr>
          <p:spPr>
            <a:xfrm>
              <a:off x="2382871" y="4740857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90%</a:t>
              </a:r>
            </a:p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ggü</a:t>
              </a:r>
              <a:r>
                <a:rPr lang="en-US" altLang="ko-KR" sz="1200" dirty="0">
                  <a:solidFill>
                    <a:schemeClr val="bg1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. 23% </a:t>
              </a:r>
              <a:r>
                <a:rPr lang="en-US" altLang="ko-KR" sz="1200" dirty="0" err="1">
                  <a:solidFill>
                    <a:schemeClr val="bg1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klassischen</a:t>
              </a:r>
              <a:r>
                <a:rPr lang="en-US" altLang="ko-KR" sz="1200" dirty="0">
                  <a:solidFill>
                    <a:schemeClr val="bg1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Newslettern</a:t>
              </a:r>
              <a:endParaRPr lang="en-US" altLang="ko-KR" sz="1200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79AA556-B08A-431F-9BC8-30CBF6F7ECDD}"/>
                </a:ext>
              </a:extLst>
            </p:cNvPr>
            <p:cNvSpPr txBox="1"/>
            <p:nvPr/>
          </p:nvSpPr>
          <p:spPr>
            <a:xfrm>
              <a:off x="1819425" y="4429774"/>
              <a:ext cx="275578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500" b="1" dirty="0" err="1">
                  <a:solidFill>
                    <a:schemeClr val="bg1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Öffnungsrate</a:t>
              </a:r>
              <a:r>
                <a:rPr lang="en-US" altLang="ko-KR" sz="2500" b="1" dirty="0">
                  <a:solidFill>
                    <a:schemeClr val="bg1"/>
                  </a:solidFill>
                  <a:latin typeface="Bahnschrift SemiBold SemiConden" panose="020B0502040204020203" pitchFamily="34" charset="0"/>
                  <a:cs typeface="Arial" pitchFamily="34" charset="0"/>
                </a:rPr>
                <a:t> Messenger Mails</a:t>
              </a:r>
              <a:endParaRPr lang="ko-KR" altLang="en-US" sz="2500" b="1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itchFamily="34" charset="0"/>
              </a:endParaRPr>
            </a:p>
          </p:txBody>
        </p:sp>
      </p:grpSp>
      <p:sp>
        <p:nvSpPr>
          <p:cNvPr id="68" name="Freeform 25">
            <a:extLst>
              <a:ext uri="{FF2B5EF4-FFF2-40B4-BE49-F238E27FC236}">
                <a16:creationId xmlns:a16="http://schemas.microsoft.com/office/drawing/2014/main" id="{5E5F0430-141E-4E0D-9FD3-FFEAC75F7ECF}"/>
              </a:ext>
            </a:extLst>
          </p:cNvPr>
          <p:cNvSpPr/>
          <p:nvPr/>
        </p:nvSpPr>
        <p:spPr>
          <a:xfrm>
            <a:off x="4451356" y="5472570"/>
            <a:ext cx="306005" cy="37866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9" name="Diamond 5">
            <a:extLst>
              <a:ext uri="{FF2B5EF4-FFF2-40B4-BE49-F238E27FC236}">
                <a16:creationId xmlns:a16="http://schemas.microsoft.com/office/drawing/2014/main" id="{8393A5C0-2096-4E9A-B162-C21795C1D88F}"/>
              </a:ext>
            </a:extLst>
          </p:cNvPr>
          <p:cNvSpPr/>
          <p:nvPr/>
        </p:nvSpPr>
        <p:spPr>
          <a:xfrm>
            <a:off x="5085552" y="2906356"/>
            <a:ext cx="439359" cy="44065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Parallelogram 15">
            <a:extLst>
              <a:ext uri="{FF2B5EF4-FFF2-40B4-BE49-F238E27FC236}">
                <a16:creationId xmlns:a16="http://schemas.microsoft.com/office/drawing/2014/main" id="{C3825775-64B9-455C-86A2-A1DE76729FB8}"/>
              </a:ext>
            </a:extLst>
          </p:cNvPr>
          <p:cNvSpPr/>
          <p:nvPr/>
        </p:nvSpPr>
        <p:spPr>
          <a:xfrm flipH="1">
            <a:off x="7542709" y="4042156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B08D0D3D-4AAA-4DC1-8475-1A12F0DB3EF8}"/>
              </a:ext>
            </a:extLst>
          </p:cNvPr>
          <p:cNvSpPr/>
          <p:nvPr/>
        </p:nvSpPr>
        <p:spPr>
          <a:xfrm>
            <a:off x="4333065" y="401459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B5EA5E5B-2319-4089-9DD7-0031E3EF587A}"/>
              </a:ext>
            </a:extLst>
          </p:cNvPr>
          <p:cNvSpPr/>
          <p:nvPr/>
        </p:nvSpPr>
        <p:spPr>
          <a:xfrm>
            <a:off x="6609096" y="2906356"/>
            <a:ext cx="514375" cy="471150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38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2715261-40A5-4446-8D92-77A586DDC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528" y="339213"/>
            <a:ext cx="7961289" cy="637130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9EDFEFA-3F16-4B39-A486-0C007D280B60}"/>
              </a:ext>
            </a:extLst>
          </p:cNvPr>
          <p:cNvSpPr txBox="1"/>
          <p:nvPr/>
        </p:nvSpPr>
        <p:spPr>
          <a:xfrm>
            <a:off x="439677" y="5226784"/>
            <a:ext cx="36428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Anteil der Befragten, die folgende Messenger Apps nutzen, in Deutschland im Jahr 2019</a:t>
            </a:r>
          </a:p>
          <a:p>
            <a:pPr algn="r"/>
            <a:endParaRPr lang="de-DE" sz="2000" b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  <a:p>
            <a:pPr algn="r"/>
            <a:r>
              <a:rPr lang="de-DE" sz="20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Quelle: Statista</a:t>
            </a:r>
            <a:endParaRPr lang="de-DE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24256AF-B802-4449-812C-3C4AB6A0398C}"/>
              </a:ext>
            </a:extLst>
          </p:cNvPr>
          <p:cNvSpPr txBox="1"/>
          <p:nvPr/>
        </p:nvSpPr>
        <p:spPr>
          <a:xfrm>
            <a:off x="148183" y="339213"/>
            <a:ext cx="3743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Messenger-Dienste in Deutschland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D397D1E-7C99-44D0-8333-13EAEDD6AC26}"/>
              </a:ext>
            </a:extLst>
          </p:cNvPr>
          <p:cNvCxnSpPr/>
          <p:nvPr/>
        </p:nvCxnSpPr>
        <p:spPr>
          <a:xfrm>
            <a:off x="148183" y="1554290"/>
            <a:ext cx="342092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60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2E266-B131-4A4F-91ED-FB16A2C94331}"/>
              </a:ext>
            </a:extLst>
          </p:cNvPr>
          <p:cNvSpPr txBox="1"/>
          <p:nvPr/>
        </p:nvSpPr>
        <p:spPr>
          <a:xfrm>
            <a:off x="623380" y="44785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altLang="ko-KR" sz="5400" dirty="0">
                <a:solidFill>
                  <a:schemeClr val="bg1"/>
                </a:solidFill>
                <a:latin typeface="Bahnschrift SemiBold SemiConden" panose="020B0502040204020203" pitchFamily="34" charset="0"/>
                <a:cs typeface="Arial" pitchFamily="34" charset="0"/>
              </a:rPr>
              <a:t>Messenger Dienste</a:t>
            </a:r>
            <a:endParaRPr lang="ko-KR" altLang="en-US" sz="5400" dirty="0">
              <a:solidFill>
                <a:schemeClr val="bg1"/>
              </a:solidFill>
              <a:latin typeface="Bahnschrift SemiBold SemiConden" panose="020B0502040204020203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D39EE0-2487-4D4F-BF69-AB4717964CCA}"/>
              </a:ext>
            </a:extLst>
          </p:cNvPr>
          <p:cNvGrpSpPr/>
          <p:nvPr/>
        </p:nvGrpSpPr>
        <p:grpSpPr>
          <a:xfrm>
            <a:off x="2683272" y="2466810"/>
            <a:ext cx="897023" cy="1150273"/>
            <a:chOff x="899593" y="1806235"/>
            <a:chExt cx="897023" cy="1150273"/>
          </a:xfrm>
        </p:grpSpPr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615267CA-E4F5-4C16-8990-3ED6C7D3B27D}"/>
                </a:ext>
              </a:extLst>
            </p:cNvPr>
            <p:cNvSpPr/>
            <p:nvPr/>
          </p:nvSpPr>
          <p:spPr>
            <a:xfrm rot="8100000">
              <a:off x="899602" y="2059490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16BAA70F-0E04-4BB2-9A7E-E9D74BA51890}"/>
                </a:ext>
              </a:extLst>
            </p:cNvPr>
            <p:cNvSpPr/>
            <p:nvPr/>
          </p:nvSpPr>
          <p:spPr>
            <a:xfrm rot="8100000">
              <a:off x="899593" y="1806235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DCD89D-5EAF-4FE7-9536-DD8DA3FC300F}"/>
              </a:ext>
            </a:extLst>
          </p:cNvPr>
          <p:cNvGrpSpPr/>
          <p:nvPr/>
        </p:nvGrpSpPr>
        <p:grpSpPr>
          <a:xfrm>
            <a:off x="4652077" y="2466809"/>
            <a:ext cx="897020" cy="1150273"/>
            <a:chOff x="2493539" y="1806234"/>
            <a:chExt cx="897020" cy="1150273"/>
          </a:xfrm>
        </p:grpSpPr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9AF790F0-9F5D-4B3A-8AEB-96450A349E5E}"/>
                </a:ext>
              </a:extLst>
            </p:cNvPr>
            <p:cNvSpPr/>
            <p:nvPr/>
          </p:nvSpPr>
          <p:spPr>
            <a:xfrm rot="18900000">
              <a:off x="2493539" y="1806234"/>
              <a:ext cx="897013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5FB2A4C7-5412-4DB2-9887-4BFCDB91607D}"/>
                </a:ext>
              </a:extLst>
            </p:cNvPr>
            <p:cNvSpPr/>
            <p:nvPr/>
          </p:nvSpPr>
          <p:spPr>
            <a:xfrm rot="18900000">
              <a:off x="2493546" y="2059490"/>
              <a:ext cx="897013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262C15-4160-4010-8314-1E6C805BA2A8}"/>
              </a:ext>
            </a:extLst>
          </p:cNvPr>
          <p:cNvGrpSpPr/>
          <p:nvPr/>
        </p:nvGrpSpPr>
        <p:grpSpPr>
          <a:xfrm>
            <a:off x="8589692" y="2466811"/>
            <a:ext cx="897027" cy="1150270"/>
            <a:chOff x="5681430" y="1806237"/>
            <a:chExt cx="897027" cy="1150270"/>
          </a:xfrm>
        </p:grpSpPr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EE238C51-E3F3-43CB-A2A2-A7DEBCC704B6}"/>
                </a:ext>
              </a:extLst>
            </p:cNvPr>
            <p:cNvSpPr/>
            <p:nvPr/>
          </p:nvSpPr>
          <p:spPr>
            <a:xfrm rot="2700000" flipH="1">
              <a:off x="5681441" y="1806235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2" name="Rounded Rectangle 9">
              <a:extLst>
                <a:ext uri="{FF2B5EF4-FFF2-40B4-BE49-F238E27FC236}">
                  <a16:creationId xmlns:a16="http://schemas.microsoft.com/office/drawing/2014/main" id="{7EB4CCE7-C3E0-4ED7-9342-BED1307B384E}"/>
                </a:ext>
              </a:extLst>
            </p:cNvPr>
            <p:cNvSpPr/>
            <p:nvPr/>
          </p:nvSpPr>
          <p:spPr>
            <a:xfrm rot="2700000" flipH="1">
              <a:off x="5681432" y="2059491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0093DE1-E547-4D38-A4A4-296E4090CD3C}"/>
              </a:ext>
            </a:extLst>
          </p:cNvPr>
          <p:cNvGrpSpPr/>
          <p:nvPr/>
        </p:nvGrpSpPr>
        <p:grpSpPr>
          <a:xfrm>
            <a:off x="6620880" y="2466811"/>
            <a:ext cx="897028" cy="1150273"/>
            <a:chOff x="4087480" y="1806236"/>
            <a:chExt cx="897028" cy="1150273"/>
          </a:xfrm>
        </p:grpSpPr>
        <p:sp>
          <p:nvSpPr>
            <p:cNvPr id="17" name="Rounded Rectangle 14">
              <a:extLst>
                <a:ext uri="{FF2B5EF4-FFF2-40B4-BE49-F238E27FC236}">
                  <a16:creationId xmlns:a16="http://schemas.microsoft.com/office/drawing/2014/main" id="{BA863984-0464-43EC-BC4E-EDD0512E3877}"/>
                </a:ext>
              </a:extLst>
            </p:cNvPr>
            <p:cNvSpPr/>
            <p:nvPr/>
          </p:nvSpPr>
          <p:spPr>
            <a:xfrm rot="13500000" flipH="1">
              <a:off x="4087482" y="2059491"/>
              <a:ext cx="897016" cy="897020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8" name="Rounded Rectangle 15">
              <a:extLst>
                <a:ext uri="{FF2B5EF4-FFF2-40B4-BE49-F238E27FC236}">
                  <a16:creationId xmlns:a16="http://schemas.microsoft.com/office/drawing/2014/main" id="{C7CAB892-1A23-4190-9507-675BD35088E2}"/>
                </a:ext>
              </a:extLst>
            </p:cNvPr>
            <p:cNvSpPr/>
            <p:nvPr/>
          </p:nvSpPr>
          <p:spPr>
            <a:xfrm rot="13500000" flipH="1">
              <a:off x="4087491" y="1806235"/>
              <a:ext cx="897016" cy="897018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6AF8B1-B55E-488D-A06D-ABF8371EF40C}"/>
              </a:ext>
            </a:extLst>
          </p:cNvPr>
          <p:cNvGrpSpPr/>
          <p:nvPr/>
        </p:nvGrpSpPr>
        <p:grpSpPr>
          <a:xfrm>
            <a:off x="1949344" y="3850767"/>
            <a:ext cx="2364868" cy="738664"/>
            <a:chOff x="2551705" y="4283314"/>
            <a:chExt cx="1509655" cy="7386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14AC0D-E25A-497C-A1DB-393A9A267660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ko-KR" sz="1200" dirty="0">
                  <a:solidFill>
                    <a:schemeClr val="bg1"/>
                  </a:solidFill>
                  <a:cs typeface="Arial" pitchFamily="34" charset="0"/>
                </a:rPr>
                <a:t>Marktführer mit 1,3 Milliarden Nutzern Weltweit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037146-3DEF-4F2D-9442-F55D337A7063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WhatsApp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298894-BE93-4EF7-A6F3-F8B303B0BFE5}"/>
              </a:ext>
            </a:extLst>
          </p:cNvPr>
          <p:cNvGrpSpPr/>
          <p:nvPr/>
        </p:nvGrpSpPr>
        <p:grpSpPr>
          <a:xfrm>
            <a:off x="5886960" y="3850767"/>
            <a:ext cx="2364868" cy="738664"/>
            <a:chOff x="2551705" y="4283314"/>
            <a:chExt cx="1509655" cy="7386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5CD1E1-1840-4C44-888C-484666A74B7B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ko-KR" sz="1200" dirty="0">
                  <a:solidFill>
                    <a:schemeClr val="bg1"/>
                  </a:solidFill>
                  <a:cs typeface="Arial" pitchFamily="34" charset="0"/>
                </a:rPr>
                <a:t>Wurde groß, nachdem </a:t>
              </a:r>
              <a:r>
                <a:rPr lang="de-DE" altLang="ko-KR" sz="1200" dirty="0" err="1">
                  <a:solidFill>
                    <a:schemeClr val="bg1"/>
                  </a:solidFill>
                  <a:cs typeface="Arial" pitchFamily="34" charset="0"/>
                </a:rPr>
                <a:t>WhatApp</a:t>
              </a:r>
              <a:r>
                <a:rPr lang="de-DE" altLang="ko-KR" sz="1200" dirty="0">
                  <a:solidFill>
                    <a:schemeClr val="bg1"/>
                  </a:solidFill>
                  <a:cs typeface="Arial" pitchFamily="34" charset="0"/>
                </a:rPr>
                <a:t> von Facebook gekauft wurde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56D72C-7A99-43B0-8F00-B9CBF8B6B28A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Telegram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07B719-85F3-4DCA-A374-366984679726}"/>
              </a:ext>
            </a:extLst>
          </p:cNvPr>
          <p:cNvGrpSpPr/>
          <p:nvPr/>
        </p:nvGrpSpPr>
        <p:grpSpPr>
          <a:xfrm>
            <a:off x="3766065" y="4896612"/>
            <a:ext cx="2364868" cy="738664"/>
            <a:chOff x="2551705" y="4283314"/>
            <a:chExt cx="1509655" cy="73866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D53A1E-000F-40AF-8F90-E38BAD45CEB6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ko-KR" sz="1200" dirty="0">
                  <a:solidFill>
                    <a:schemeClr val="bg1"/>
                  </a:solidFill>
                  <a:cs typeface="Arial" pitchFamily="34" charset="0"/>
                </a:rPr>
                <a:t>Mit 1.2 Milliarden Nutzern weltweit nur knapp auf Platz 2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127210-BCB4-4C07-8769-EEB9C6DB9F4F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ko-KR" sz="1400" b="1" dirty="0">
                  <a:solidFill>
                    <a:schemeClr val="bg1"/>
                  </a:solidFill>
                  <a:cs typeface="Arial" pitchFamily="34" charset="0"/>
                </a:rPr>
                <a:t>Facebook Messenger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F77A99-117F-4070-AB55-42AF40803104}"/>
              </a:ext>
            </a:extLst>
          </p:cNvPr>
          <p:cNvGrpSpPr/>
          <p:nvPr/>
        </p:nvGrpSpPr>
        <p:grpSpPr>
          <a:xfrm>
            <a:off x="7855766" y="4804279"/>
            <a:ext cx="2364868" cy="738664"/>
            <a:chOff x="2551705" y="4283314"/>
            <a:chExt cx="1509655" cy="7386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8B5DCBE-DFA6-4B36-9494-AC83D3D27E36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altLang="ko-KR" sz="1200" dirty="0">
                  <a:solidFill>
                    <a:schemeClr val="bg1"/>
                  </a:solidFill>
                  <a:cs typeface="Arial" pitchFamily="34" charset="0"/>
                </a:rPr>
                <a:t>Für Marketing ungeeignet, da komplett verschlüsselt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3041AF-3DD9-4690-968D-56227F678FB7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Threema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0" name="Grafik 39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3F0BDF6-7B03-4580-8A76-569619F7C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71" y="2700509"/>
            <a:ext cx="429614" cy="429614"/>
          </a:xfrm>
          <a:prstGeom prst="rect">
            <a:avLst/>
          </a:prstGeom>
        </p:spPr>
      </p:pic>
      <p:pic>
        <p:nvPicPr>
          <p:cNvPr id="43" name="Grafik 42" descr="Ein Bild, das Teller, Uhr enthält.&#10;&#10;Automatisch generierte Beschreibung">
            <a:extLst>
              <a:ext uri="{FF2B5EF4-FFF2-40B4-BE49-F238E27FC236}">
                <a16:creationId xmlns:a16="http://schemas.microsoft.com/office/drawing/2014/main" id="{4CB9DE6E-E474-4301-9910-2B96840CD5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556" y="2706908"/>
            <a:ext cx="461665" cy="461665"/>
          </a:xfrm>
          <a:prstGeom prst="rect">
            <a:avLst/>
          </a:prstGeom>
        </p:spPr>
      </p:pic>
      <p:pic>
        <p:nvPicPr>
          <p:cNvPr id="45" name="Grafik 44" descr="Ein Bild, das Zeichnung, Uhr enthält.&#10;&#10;Automatisch generierte Beschreibung">
            <a:extLst>
              <a:ext uri="{FF2B5EF4-FFF2-40B4-BE49-F238E27FC236}">
                <a16:creationId xmlns:a16="http://schemas.microsoft.com/office/drawing/2014/main" id="{1F0D8876-972E-4375-A9E8-B110F39FE5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47" y="2951586"/>
            <a:ext cx="430132" cy="433974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B024B9C-54CE-457D-BD4E-5DC61D043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795" y="2883167"/>
            <a:ext cx="570811" cy="5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8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606716" y="2869621"/>
            <a:ext cx="65852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Messenger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Parallelogram 30">
            <a:extLst>
              <a:ext uri="{FF2B5EF4-FFF2-40B4-BE49-F238E27FC236}">
                <a16:creationId xmlns:a16="http://schemas.microsoft.com/office/drawing/2014/main" id="{A5D8F985-AC50-4C7D-A969-356285ECF8BC}"/>
              </a:ext>
            </a:extLst>
          </p:cNvPr>
          <p:cNvSpPr/>
          <p:nvPr/>
        </p:nvSpPr>
        <p:spPr>
          <a:xfrm flipH="1">
            <a:off x="3288242" y="3102345"/>
            <a:ext cx="601370" cy="6533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92808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4">
            <a:extLst>
              <a:ext uri="{FF2B5EF4-FFF2-40B4-BE49-F238E27FC236}">
                <a16:creationId xmlns:a16="http://schemas.microsoft.com/office/drawing/2014/main" id="{CB1175C0-A3EC-4814-9F35-1F603EBE6E59}"/>
              </a:ext>
            </a:extLst>
          </p:cNvPr>
          <p:cNvGrpSpPr/>
          <p:nvPr/>
        </p:nvGrpSpPr>
        <p:grpSpPr>
          <a:xfrm>
            <a:off x="4095784" y="2184588"/>
            <a:ext cx="4000431" cy="2488824"/>
            <a:chOff x="3118501" y="1545325"/>
            <a:chExt cx="5999109" cy="3732280"/>
          </a:xfrm>
        </p:grpSpPr>
        <p:sp>
          <p:nvSpPr>
            <p:cNvPr id="3" name="Freeform: Shape 33">
              <a:extLst>
                <a:ext uri="{FF2B5EF4-FFF2-40B4-BE49-F238E27FC236}">
                  <a16:creationId xmlns:a16="http://schemas.microsoft.com/office/drawing/2014/main" id="{FE5868DC-F69D-41A9-A5BC-53AB427DDB37}"/>
                </a:ext>
              </a:extLst>
            </p:cNvPr>
            <p:cNvSpPr/>
            <p:nvPr/>
          </p:nvSpPr>
          <p:spPr>
            <a:xfrm>
              <a:off x="3542415" y="1551947"/>
              <a:ext cx="5339566" cy="3725658"/>
            </a:xfrm>
            <a:custGeom>
              <a:avLst/>
              <a:gdLst>
                <a:gd name="connsiteX0" fmla="*/ 850167 w 4765500"/>
                <a:gd name="connsiteY0" fmla="*/ 49140 h 3325105"/>
                <a:gd name="connsiteX1" fmla="*/ 436572 w 4765500"/>
                <a:gd name="connsiteY1" fmla="*/ 141140 h 3325105"/>
                <a:gd name="connsiteX2" fmla="*/ 78569 w 4765500"/>
                <a:gd name="connsiteY2" fmla="*/ 1345556 h 3325105"/>
                <a:gd name="connsiteX3" fmla="*/ 459947 w 4765500"/>
                <a:gd name="connsiteY3" fmla="*/ 2781258 h 3325105"/>
                <a:gd name="connsiteX4" fmla="*/ 2010061 w 4765500"/>
                <a:gd name="connsiteY4" fmla="*/ 3240142 h 3325105"/>
                <a:gd name="connsiteX5" fmla="*/ 3855437 w 4765500"/>
                <a:gd name="connsiteY5" fmla="*/ 3174939 h 3325105"/>
                <a:gd name="connsiteX6" fmla="*/ 4538225 w 4765500"/>
                <a:gd name="connsiteY6" fmla="*/ 1744157 h 3325105"/>
                <a:gd name="connsiteX7" fmla="*/ 2337308 w 4765500"/>
                <a:gd name="connsiteY7" fmla="*/ 365046 h 3325105"/>
                <a:gd name="connsiteX8" fmla="*/ 850167 w 4765500"/>
                <a:gd name="connsiteY8" fmla="*/ 49140 h 3325105"/>
                <a:gd name="connsiteX9" fmla="*/ 803964 w 4765500"/>
                <a:gd name="connsiteY9" fmla="*/ 567 h 3325105"/>
                <a:gd name="connsiteX10" fmla="*/ 2335941 w 4765500"/>
                <a:gd name="connsiteY10" fmla="*/ 325997 h 3325105"/>
                <a:gd name="connsiteX11" fmla="*/ 4603214 w 4765500"/>
                <a:gd name="connsiteY11" fmla="*/ 1746687 h 3325105"/>
                <a:gd name="connsiteX12" fmla="*/ 3899840 w 4765500"/>
                <a:gd name="connsiteY12" fmla="*/ 3220605 h 3325105"/>
                <a:gd name="connsiteX13" fmla="*/ 1998828 w 4765500"/>
                <a:gd name="connsiteY13" fmla="*/ 3287774 h 3325105"/>
                <a:gd name="connsiteX14" fmla="*/ 401979 w 4765500"/>
                <a:gd name="connsiteY14" fmla="*/ 2815055 h 3325105"/>
                <a:gd name="connsiteX15" fmla="*/ 9103 w 4765500"/>
                <a:gd name="connsiteY15" fmla="*/ 1336068 h 3325105"/>
                <a:gd name="connsiteX16" fmla="*/ 377899 w 4765500"/>
                <a:gd name="connsiteY16" fmla="*/ 95341 h 3325105"/>
                <a:gd name="connsiteX17" fmla="*/ 803964 w 4765500"/>
                <a:gd name="connsiteY17" fmla="*/ 567 h 332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5500" h="3325105">
                  <a:moveTo>
                    <a:pt x="850167" y="49140"/>
                  </a:moveTo>
                  <a:cubicBezTo>
                    <a:pt x="690003" y="44488"/>
                    <a:pt x="546987" y="68863"/>
                    <a:pt x="436572" y="141140"/>
                  </a:cubicBezTo>
                  <a:cubicBezTo>
                    <a:pt x="131470" y="341670"/>
                    <a:pt x="106865" y="1026920"/>
                    <a:pt x="78569" y="1345556"/>
                  </a:cubicBezTo>
                  <a:cubicBezTo>
                    <a:pt x="39201" y="1771222"/>
                    <a:pt x="125319" y="2489688"/>
                    <a:pt x="459947" y="2781258"/>
                  </a:cubicBezTo>
                  <a:cubicBezTo>
                    <a:pt x="841324" y="3112195"/>
                    <a:pt x="1247307" y="3322568"/>
                    <a:pt x="2010061" y="3240142"/>
                  </a:cubicBezTo>
                  <a:cubicBezTo>
                    <a:pt x="2926597" y="3140491"/>
                    <a:pt x="3455605" y="3414837"/>
                    <a:pt x="3855437" y="3174939"/>
                  </a:cubicBezTo>
                  <a:cubicBezTo>
                    <a:pt x="4261419" y="2931349"/>
                    <a:pt x="4346306" y="2168593"/>
                    <a:pt x="4538225" y="1744157"/>
                  </a:cubicBezTo>
                  <a:cubicBezTo>
                    <a:pt x="5255460" y="162054"/>
                    <a:pt x="3348573" y="436400"/>
                    <a:pt x="2337308" y="365046"/>
                  </a:cubicBezTo>
                  <a:cubicBezTo>
                    <a:pt x="1965465" y="338288"/>
                    <a:pt x="1330656" y="63096"/>
                    <a:pt x="850167" y="49140"/>
                  </a:cubicBezTo>
                  <a:close/>
                  <a:moveTo>
                    <a:pt x="803964" y="567"/>
                  </a:moveTo>
                  <a:cubicBezTo>
                    <a:pt x="1298940" y="14944"/>
                    <a:pt x="1952888" y="298432"/>
                    <a:pt x="2335941" y="325997"/>
                  </a:cubicBezTo>
                  <a:cubicBezTo>
                    <a:pt x="3377695" y="399503"/>
                    <a:pt x="5342073" y="116885"/>
                    <a:pt x="4603214" y="1746687"/>
                  </a:cubicBezTo>
                  <a:cubicBezTo>
                    <a:pt x="4405509" y="2183919"/>
                    <a:pt x="4318062" y="2969671"/>
                    <a:pt x="3899840" y="3220605"/>
                  </a:cubicBezTo>
                  <a:cubicBezTo>
                    <a:pt x="3487954" y="3467736"/>
                    <a:pt x="2942997" y="3185119"/>
                    <a:pt x="1998828" y="3287774"/>
                  </a:cubicBezTo>
                  <a:cubicBezTo>
                    <a:pt x="1213077" y="3372685"/>
                    <a:pt x="794854" y="3155970"/>
                    <a:pt x="401979" y="2815055"/>
                  </a:cubicBezTo>
                  <a:cubicBezTo>
                    <a:pt x="57262" y="2514695"/>
                    <a:pt x="-31452" y="1774568"/>
                    <a:pt x="9103" y="1336068"/>
                  </a:cubicBezTo>
                  <a:cubicBezTo>
                    <a:pt x="38252" y="1007826"/>
                    <a:pt x="63599" y="301917"/>
                    <a:pt x="377899" y="95341"/>
                  </a:cubicBezTo>
                  <a:cubicBezTo>
                    <a:pt x="491643" y="20885"/>
                    <a:pt x="638972" y="-4225"/>
                    <a:pt x="803964" y="5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14">
              <a:extLst>
                <a:ext uri="{FF2B5EF4-FFF2-40B4-BE49-F238E27FC236}">
                  <a16:creationId xmlns:a16="http://schemas.microsoft.com/office/drawing/2014/main" id="{42118644-1CAC-44FD-BC54-ECF388109681}"/>
                </a:ext>
              </a:extLst>
            </p:cNvPr>
            <p:cNvSpPr/>
            <p:nvPr/>
          </p:nvSpPr>
          <p:spPr>
            <a:xfrm>
              <a:off x="3407876" y="1545325"/>
              <a:ext cx="5250513" cy="36132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F124DB91-52A5-4130-8649-FA8F243BD60D}"/>
                </a:ext>
              </a:extLst>
            </p:cNvPr>
            <p:cNvSpPr/>
            <p:nvPr/>
          </p:nvSpPr>
          <p:spPr>
            <a:xfrm rot="21006484">
              <a:off x="3118501" y="1964872"/>
              <a:ext cx="330198" cy="385231"/>
            </a:xfrm>
            <a:custGeom>
              <a:avLst/>
              <a:gdLst>
                <a:gd name="connsiteX0" fmla="*/ 149012 w 380202"/>
                <a:gd name="connsiteY0" fmla="*/ 378104 h 443569"/>
                <a:gd name="connsiteX1" fmla="*/ 325172 w 380202"/>
                <a:gd name="connsiteY1" fmla="*/ 151250 h 443569"/>
                <a:gd name="connsiteX2" fmla="*/ 369529 w 380202"/>
                <a:gd name="connsiteY2" fmla="*/ 72675 h 443569"/>
                <a:gd name="connsiteX3" fmla="*/ 369529 w 380202"/>
                <a:gd name="connsiteY3" fmla="*/ 72675 h 443569"/>
                <a:gd name="connsiteX4" fmla="*/ 271944 w 380202"/>
                <a:gd name="connsiteY4" fmla="*/ 18179 h 443569"/>
                <a:gd name="connsiteX5" fmla="*/ 112259 w 380202"/>
                <a:gd name="connsiteY5" fmla="*/ 138577 h 443569"/>
                <a:gd name="connsiteX6" fmla="*/ 13406 w 380202"/>
                <a:gd name="connsiteY6" fmla="*/ 361629 h 443569"/>
                <a:gd name="connsiteX7" fmla="*/ 127467 w 380202"/>
                <a:gd name="connsiteY7" fmla="*/ 408520 h 443569"/>
                <a:gd name="connsiteX8" fmla="*/ 149012 w 380202"/>
                <a:gd name="connsiteY8" fmla="*/ 378104 h 4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202" h="443569">
                  <a:moveTo>
                    <a:pt x="149012" y="378104"/>
                  </a:moveTo>
                  <a:cubicBezTo>
                    <a:pt x="189566" y="251370"/>
                    <a:pt x="235191" y="188003"/>
                    <a:pt x="325172" y="151250"/>
                  </a:cubicBezTo>
                  <a:cubicBezTo>
                    <a:pt x="355588" y="138577"/>
                    <a:pt x="374598" y="105626"/>
                    <a:pt x="369529" y="72675"/>
                  </a:cubicBezTo>
                  <a:lnTo>
                    <a:pt x="369529" y="72675"/>
                  </a:lnTo>
                  <a:cubicBezTo>
                    <a:pt x="361925" y="27050"/>
                    <a:pt x="313766" y="436"/>
                    <a:pt x="271944" y="18179"/>
                  </a:cubicBezTo>
                  <a:cubicBezTo>
                    <a:pt x="219983" y="40991"/>
                    <a:pt x="170556" y="76477"/>
                    <a:pt x="112259" y="138577"/>
                  </a:cubicBezTo>
                  <a:cubicBezTo>
                    <a:pt x="74238" y="177864"/>
                    <a:pt x="4535" y="314737"/>
                    <a:pt x="13406" y="361629"/>
                  </a:cubicBezTo>
                  <a:cubicBezTo>
                    <a:pt x="23545" y="416124"/>
                    <a:pt x="69169" y="459214"/>
                    <a:pt x="127467" y="408520"/>
                  </a:cubicBezTo>
                  <a:cubicBezTo>
                    <a:pt x="137606" y="402184"/>
                    <a:pt x="145210" y="390777"/>
                    <a:pt x="149012" y="378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id="{6E4000DD-DF87-4B3B-9142-9DC762F2191F}"/>
                </a:ext>
              </a:extLst>
            </p:cNvPr>
            <p:cNvGrpSpPr/>
            <p:nvPr/>
          </p:nvGrpSpPr>
          <p:grpSpPr>
            <a:xfrm rot="392710">
              <a:off x="3915580" y="4531671"/>
              <a:ext cx="694528" cy="546061"/>
              <a:chOff x="3139062" y="4798549"/>
              <a:chExt cx="686534" cy="5397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3" name="Freeform: Shape 24">
                <a:extLst>
                  <a:ext uri="{FF2B5EF4-FFF2-40B4-BE49-F238E27FC236}">
                    <a16:creationId xmlns:a16="http://schemas.microsoft.com/office/drawing/2014/main" id="{4C02B0E0-522F-43BD-818A-0EEDD2B4551E}"/>
                  </a:ext>
                </a:extLst>
              </p:cNvPr>
              <p:cNvSpPr/>
              <p:nvPr/>
            </p:nvSpPr>
            <p:spPr>
              <a:xfrm>
                <a:off x="3139062" y="4831387"/>
                <a:ext cx="329509" cy="506937"/>
              </a:xfrm>
              <a:custGeom>
                <a:avLst/>
                <a:gdLst>
                  <a:gd name="connsiteX0" fmla="*/ 194497 w 329508"/>
                  <a:gd name="connsiteY0" fmla="*/ 500115 h 506936"/>
                  <a:gd name="connsiteX1" fmla="*/ 217309 w 329508"/>
                  <a:gd name="connsiteY1" fmla="*/ 9654 h 506936"/>
                  <a:gd name="connsiteX2" fmla="*/ 241388 w 329508"/>
                  <a:gd name="connsiteY2" fmla="*/ 57813 h 506936"/>
                  <a:gd name="connsiteX3" fmla="*/ 188160 w 329508"/>
                  <a:gd name="connsiteY3" fmla="*/ 170606 h 506936"/>
                  <a:gd name="connsiteX4" fmla="*/ 213507 w 329508"/>
                  <a:gd name="connsiteY4" fmla="*/ 207359 h 506936"/>
                  <a:gd name="connsiteX5" fmla="*/ 194497 w 329508"/>
                  <a:gd name="connsiteY5" fmla="*/ 50011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508" h="506936">
                    <a:moveTo>
                      <a:pt x="194497" y="500115"/>
                    </a:moveTo>
                    <a:cubicBezTo>
                      <a:pt x="-81784" y="527996"/>
                      <a:pt x="-27288" y="37536"/>
                      <a:pt x="217309" y="9654"/>
                    </a:cubicBezTo>
                    <a:cubicBezTo>
                      <a:pt x="241388" y="7119"/>
                      <a:pt x="255329" y="37536"/>
                      <a:pt x="241388" y="57813"/>
                    </a:cubicBezTo>
                    <a:cubicBezTo>
                      <a:pt x="216041" y="92031"/>
                      <a:pt x="199566" y="130051"/>
                      <a:pt x="188160" y="170606"/>
                    </a:cubicBezTo>
                    <a:cubicBezTo>
                      <a:pt x="184358" y="188349"/>
                      <a:pt x="195764" y="204824"/>
                      <a:pt x="213507" y="207359"/>
                    </a:cubicBezTo>
                    <a:cubicBezTo>
                      <a:pt x="360518" y="226369"/>
                      <a:pt x="365588" y="483639"/>
                      <a:pt x="194497" y="500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25">
                <a:extLst>
                  <a:ext uri="{FF2B5EF4-FFF2-40B4-BE49-F238E27FC236}">
                    <a16:creationId xmlns:a16="http://schemas.microsoft.com/office/drawing/2014/main" id="{B42116DF-379E-4685-A9BF-BB87846B6830}"/>
                  </a:ext>
                </a:extLst>
              </p:cNvPr>
              <p:cNvSpPr/>
              <p:nvPr/>
            </p:nvSpPr>
            <p:spPr>
              <a:xfrm>
                <a:off x="3508761" y="4798549"/>
                <a:ext cx="316835" cy="506937"/>
              </a:xfrm>
              <a:custGeom>
                <a:avLst/>
                <a:gdLst>
                  <a:gd name="connsiteX0" fmla="*/ 184722 w 316835"/>
                  <a:gd name="connsiteY0" fmla="*/ 500002 h 506936"/>
                  <a:gd name="connsiteX1" fmla="*/ 194861 w 316835"/>
                  <a:gd name="connsiteY1" fmla="*/ 9541 h 506936"/>
                  <a:gd name="connsiteX2" fmla="*/ 225277 w 316835"/>
                  <a:gd name="connsiteY2" fmla="*/ 65303 h 506936"/>
                  <a:gd name="connsiteX3" fmla="*/ 179653 w 316835"/>
                  <a:gd name="connsiteY3" fmla="*/ 162889 h 506936"/>
                  <a:gd name="connsiteX4" fmla="*/ 208802 w 316835"/>
                  <a:gd name="connsiteY4" fmla="*/ 208513 h 506936"/>
                  <a:gd name="connsiteX5" fmla="*/ 184722 w 316835"/>
                  <a:gd name="connsiteY5" fmla="*/ 500002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84722" y="500002"/>
                    </a:moveTo>
                    <a:cubicBezTo>
                      <a:pt x="-59875" y="522814"/>
                      <a:pt x="-40864" y="20947"/>
                      <a:pt x="194861" y="9541"/>
                    </a:cubicBezTo>
                    <a:cubicBezTo>
                      <a:pt x="224010" y="8273"/>
                      <a:pt x="241753" y="41224"/>
                      <a:pt x="225277" y="65303"/>
                    </a:cubicBezTo>
                    <a:cubicBezTo>
                      <a:pt x="205000" y="95720"/>
                      <a:pt x="189792" y="127404"/>
                      <a:pt x="179653" y="162889"/>
                    </a:cubicBezTo>
                    <a:cubicBezTo>
                      <a:pt x="173316" y="183166"/>
                      <a:pt x="187257" y="204711"/>
                      <a:pt x="208802" y="208513"/>
                    </a:cubicBezTo>
                    <a:cubicBezTo>
                      <a:pt x="350744" y="232593"/>
                      <a:pt x="353279" y="484794"/>
                      <a:pt x="184722" y="500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28">
              <a:extLst>
                <a:ext uri="{FF2B5EF4-FFF2-40B4-BE49-F238E27FC236}">
                  <a16:creationId xmlns:a16="http://schemas.microsoft.com/office/drawing/2014/main" id="{86455FE8-5CEE-45DE-B860-F033ED130AEE}"/>
                </a:ext>
              </a:extLst>
            </p:cNvPr>
            <p:cNvGrpSpPr/>
            <p:nvPr/>
          </p:nvGrpSpPr>
          <p:grpSpPr>
            <a:xfrm rot="21213783">
              <a:off x="8546146" y="4615828"/>
              <a:ext cx="571464" cy="552798"/>
              <a:chOff x="8046445" y="4592230"/>
              <a:chExt cx="513125" cy="4963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1" name="Freeform: Shape 20">
                <a:extLst>
                  <a:ext uri="{FF2B5EF4-FFF2-40B4-BE49-F238E27FC236}">
                    <a16:creationId xmlns:a16="http://schemas.microsoft.com/office/drawing/2014/main" id="{DFEFC0D5-2109-4EE2-BE15-9A8EAB121EDD}"/>
                  </a:ext>
                </a:extLst>
              </p:cNvPr>
              <p:cNvSpPr/>
              <p:nvPr/>
            </p:nvSpPr>
            <p:spPr>
              <a:xfrm>
                <a:off x="8046445" y="4592230"/>
                <a:ext cx="296397" cy="2963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27">
                <a:extLst>
                  <a:ext uri="{FF2B5EF4-FFF2-40B4-BE49-F238E27FC236}">
                    <a16:creationId xmlns:a16="http://schemas.microsoft.com/office/drawing/2014/main" id="{75592C9B-4675-45B8-89E4-1FA16B8EBC68}"/>
                  </a:ext>
                </a:extLst>
              </p:cNvPr>
              <p:cNvSpPr/>
              <p:nvPr/>
            </p:nvSpPr>
            <p:spPr>
              <a:xfrm>
                <a:off x="8110773" y="4639798"/>
                <a:ext cx="448797" cy="4487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29">
              <a:extLst>
                <a:ext uri="{FF2B5EF4-FFF2-40B4-BE49-F238E27FC236}">
                  <a16:creationId xmlns:a16="http://schemas.microsoft.com/office/drawing/2014/main" id="{6B30B2C7-2D4E-41C5-9726-6DE60D9710E9}"/>
                </a:ext>
              </a:extLst>
            </p:cNvPr>
            <p:cNvGrpSpPr/>
            <p:nvPr/>
          </p:nvGrpSpPr>
          <p:grpSpPr>
            <a:xfrm>
              <a:off x="8061301" y="1605942"/>
              <a:ext cx="707681" cy="529352"/>
              <a:chOff x="8363922" y="1420976"/>
              <a:chExt cx="677719" cy="50694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9" name="Freeform: Shape 22">
                <a:extLst>
                  <a:ext uri="{FF2B5EF4-FFF2-40B4-BE49-F238E27FC236}">
                    <a16:creationId xmlns:a16="http://schemas.microsoft.com/office/drawing/2014/main" id="{91569253-D9C7-4F1F-9D32-5E30C936372B}"/>
                  </a:ext>
                </a:extLst>
              </p:cNvPr>
              <p:cNvSpPr/>
              <p:nvPr/>
            </p:nvSpPr>
            <p:spPr>
              <a:xfrm>
                <a:off x="8724806" y="1420976"/>
                <a:ext cx="316835" cy="494263"/>
              </a:xfrm>
              <a:custGeom>
                <a:avLst/>
                <a:gdLst>
                  <a:gd name="connsiteX0" fmla="*/ 152317 w 316835"/>
                  <a:gd name="connsiteY0" fmla="*/ 9508 h 494263"/>
                  <a:gd name="connsiteX1" fmla="*/ 83881 w 316835"/>
                  <a:gd name="connsiteY1" fmla="*/ 496167 h 494263"/>
                  <a:gd name="connsiteX2" fmla="*/ 64871 w 316835"/>
                  <a:gd name="connsiteY2" fmla="*/ 445473 h 494263"/>
                  <a:gd name="connsiteX3" fmla="*/ 128238 w 316835"/>
                  <a:gd name="connsiteY3" fmla="*/ 339016 h 494263"/>
                  <a:gd name="connsiteX4" fmla="*/ 106693 w 316835"/>
                  <a:gd name="connsiteY4" fmla="*/ 299729 h 494263"/>
                  <a:gd name="connsiteX5" fmla="*/ 152317 w 316835"/>
                  <a:gd name="connsiteY5" fmla="*/ 9508 h 49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494263">
                    <a:moveTo>
                      <a:pt x="152317" y="9508"/>
                    </a:moveTo>
                    <a:cubicBezTo>
                      <a:pt x="429865" y="8240"/>
                      <a:pt x="329745" y="491097"/>
                      <a:pt x="83881" y="496167"/>
                    </a:cubicBezTo>
                    <a:cubicBezTo>
                      <a:pt x="59802" y="496167"/>
                      <a:pt x="48396" y="464483"/>
                      <a:pt x="64871" y="445473"/>
                    </a:cubicBezTo>
                    <a:cubicBezTo>
                      <a:pt x="92753" y="413789"/>
                      <a:pt x="114297" y="378304"/>
                      <a:pt x="128238" y="339016"/>
                    </a:cubicBezTo>
                    <a:cubicBezTo>
                      <a:pt x="134575" y="322541"/>
                      <a:pt x="124436" y="303531"/>
                      <a:pt x="106693" y="299729"/>
                    </a:cubicBezTo>
                    <a:cubicBezTo>
                      <a:pt x="-37784" y="266778"/>
                      <a:pt x="-20041" y="10775"/>
                      <a:pt x="152317" y="9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23">
                <a:extLst>
                  <a:ext uri="{FF2B5EF4-FFF2-40B4-BE49-F238E27FC236}">
                    <a16:creationId xmlns:a16="http://schemas.microsoft.com/office/drawing/2014/main" id="{2695BBCD-775F-433C-9133-59630AD001BD}"/>
                  </a:ext>
                </a:extLst>
              </p:cNvPr>
              <p:cNvSpPr/>
              <p:nvPr/>
            </p:nvSpPr>
            <p:spPr>
              <a:xfrm>
                <a:off x="8363922" y="1420979"/>
                <a:ext cx="316835" cy="506937"/>
              </a:xfrm>
              <a:custGeom>
                <a:avLst/>
                <a:gdLst>
                  <a:gd name="connsiteX0" fmla="*/ 153277 w 316835"/>
                  <a:gd name="connsiteY0" fmla="*/ 9505 h 506936"/>
                  <a:gd name="connsiteX1" fmla="*/ 97514 w 316835"/>
                  <a:gd name="connsiteY1" fmla="*/ 497431 h 506936"/>
                  <a:gd name="connsiteX2" fmla="*/ 72167 w 316835"/>
                  <a:gd name="connsiteY2" fmla="*/ 439134 h 506936"/>
                  <a:gd name="connsiteX3" fmla="*/ 126663 w 316835"/>
                  <a:gd name="connsiteY3" fmla="*/ 346618 h 506936"/>
                  <a:gd name="connsiteX4" fmla="*/ 102583 w 316835"/>
                  <a:gd name="connsiteY4" fmla="*/ 298459 h 506936"/>
                  <a:gd name="connsiteX5" fmla="*/ 153277 w 316835"/>
                  <a:gd name="connsiteY5" fmla="*/ 950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53277" y="9505"/>
                    </a:moveTo>
                    <a:cubicBezTo>
                      <a:pt x="399141" y="9505"/>
                      <a:pt x="333239" y="507570"/>
                      <a:pt x="97514" y="497431"/>
                    </a:cubicBezTo>
                    <a:cubicBezTo>
                      <a:pt x="68365" y="496164"/>
                      <a:pt x="53157" y="461946"/>
                      <a:pt x="72167" y="439134"/>
                    </a:cubicBezTo>
                    <a:cubicBezTo>
                      <a:pt x="94979" y="411252"/>
                      <a:pt x="113989" y="379569"/>
                      <a:pt x="126663" y="346618"/>
                    </a:cubicBezTo>
                    <a:cubicBezTo>
                      <a:pt x="134267" y="326340"/>
                      <a:pt x="122861" y="304796"/>
                      <a:pt x="102583" y="298459"/>
                    </a:cubicBezTo>
                    <a:cubicBezTo>
                      <a:pt x="-38092" y="260439"/>
                      <a:pt x="-17814" y="9505"/>
                      <a:pt x="153277" y="9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EAE174F1-A434-4982-917C-1133964AD78A}"/>
              </a:ext>
            </a:extLst>
          </p:cNvPr>
          <p:cNvSpPr txBox="1"/>
          <p:nvPr/>
        </p:nvSpPr>
        <p:spPr>
          <a:xfrm>
            <a:off x="5004619" y="2881484"/>
            <a:ext cx="2182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dirty="0">
                <a:latin typeface="Bahnschrift SemiBold SemiConden" panose="020B0502040204020203" pitchFamily="34" charset="0"/>
              </a:rPr>
              <a:t>Facebook Messenger </a:t>
            </a:r>
          </a:p>
        </p:txBody>
      </p:sp>
    </p:spTree>
    <p:extLst>
      <p:ext uri="{BB962C8B-B14F-4D97-AF65-F5344CB8AC3E}">
        <p14:creationId xmlns:p14="http://schemas.microsoft.com/office/powerpoint/2010/main" val="197840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F9B2668-4404-4045-B343-19BD4AB4A7D2}"/>
              </a:ext>
            </a:extLst>
          </p:cNvPr>
          <p:cNvSpPr txBox="1"/>
          <p:nvPr/>
        </p:nvSpPr>
        <p:spPr>
          <a:xfrm>
            <a:off x="943897" y="294968"/>
            <a:ext cx="48522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Planung für Messenger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CC4D487-D1DF-48A9-B90A-D73346FD17AA}"/>
              </a:ext>
            </a:extLst>
          </p:cNvPr>
          <p:cNvCxnSpPr/>
          <p:nvPr/>
        </p:nvCxnSpPr>
        <p:spPr>
          <a:xfrm>
            <a:off x="0" y="848966"/>
            <a:ext cx="65187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07000285-7302-4FE6-BE08-7386A440712A}"/>
              </a:ext>
            </a:extLst>
          </p:cNvPr>
          <p:cNvSpPr txBox="1"/>
          <p:nvPr/>
        </p:nvSpPr>
        <p:spPr>
          <a:xfrm>
            <a:off x="3259393" y="1224116"/>
            <a:ext cx="4970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FB Messenger soll zum Allzwecktool werden: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Stöbern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Kaufen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Buchen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Bezahlen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sz="2000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9992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Breitbild</PresentationFormat>
  <Paragraphs>79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Bahnschrift SemiBold SemiConden</vt:lpstr>
      <vt:lpstr>Calibri</vt:lpstr>
      <vt:lpstr>Wingdings</vt:lpstr>
      <vt:lpstr>Cover and End Slide Master</vt:lpstr>
      <vt:lpstr>Contents Slide Master</vt:lpstr>
      <vt:lpstr>Section Break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Mareike Hansen</cp:lastModifiedBy>
  <cp:revision>119</cp:revision>
  <dcterms:created xsi:type="dcterms:W3CDTF">2018-04-24T17:14:44Z</dcterms:created>
  <dcterms:modified xsi:type="dcterms:W3CDTF">2020-06-27T20:22:45Z</dcterms:modified>
</cp:coreProperties>
</file>